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340" r:id="rId3"/>
    <p:sldId id="356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86" autoAdjust="0"/>
    <p:restoredTop sz="94662" autoAdjust="0"/>
  </p:normalViewPr>
  <p:slideViewPr>
    <p:cSldViewPr>
      <p:cViewPr varScale="1">
        <p:scale>
          <a:sx n="91" d="100"/>
          <a:sy n="91" d="100"/>
        </p:scale>
        <p:origin x="10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>
            <a:extLst>
              <a:ext uri="{FF2B5EF4-FFF2-40B4-BE49-F238E27FC236}">
                <a16:creationId xmlns:a16="http://schemas.microsoft.com/office/drawing/2014/main" id="{CC480787-D46E-4A40-988B-80E6BADFBE63}"/>
              </a:ext>
            </a:extLst>
          </p:cNvPr>
          <p:cNvSpPr/>
          <p:nvPr userDrawn="1"/>
        </p:nvSpPr>
        <p:spPr>
          <a:xfrm>
            <a:off x="1981200" y="76200"/>
            <a:ext cx="434340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 meeting overview, goals, and agenda approval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434340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 meeting overview, goals, and agenda approval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hape 3">
            <a:extLst>
              <a:ext uri="{FF2B5EF4-FFF2-40B4-BE49-F238E27FC236}">
                <a16:creationId xmlns:a16="http://schemas.microsoft.com/office/drawing/2014/main" id="{F77FE9EA-CC20-824C-888A-F8C92ED3A18C}"/>
              </a:ext>
            </a:extLst>
          </p:cNvPr>
          <p:cNvSpPr/>
          <p:nvPr userDrawn="1"/>
        </p:nvSpPr>
        <p:spPr>
          <a:xfrm>
            <a:off x="1981200" y="76200"/>
            <a:ext cx="434340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 meeting overview, goals, and agenda approval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WGCV-43 meeting overview, goals, and agenda approval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INPE, Sao Jose dos Campos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April 10-13, 2018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Meeting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228600" y="1676400"/>
            <a:ext cx="86868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Tuesday, April 10 - Joint session with WGISS</a:t>
            </a:r>
          </a:p>
          <a:p>
            <a:pPr lvl="1"/>
            <a:r>
              <a:rPr lang="en-US" dirty="0"/>
              <a:t>Data Formats and Interoperability in the framework of FDA</a:t>
            </a:r>
          </a:p>
          <a:p>
            <a:pPr lvl="1"/>
            <a:r>
              <a:rPr lang="en-US" dirty="0"/>
              <a:t>Quality Indicators in Discovery Metadata</a:t>
            </a:r>
          </a:p>
          <a:p>
            <a:pPr lvl="1"/>
            <a:r>
              <a:rPr lang="en-US" dirty="0"/>
              <a:t>CEOS Data Cubes and CEOS Test Sites Data Access in support to WGCV Activities</a:t>
            </a:r>
          </a:p>
          <a:p>
            <a:pPr lvl="1"/>
            <a:r>
              <a:rPr lang="en-GB" dirty="0"/>
              <a:t>Standardization and Best Practices (e.g. ISO 19159-3)</a:t>
            </a:r>
          </a:p>
          <a:p>
            <a:r>
              <a:rPr lang="en-US" dirty="0"/>
              <a:t>Wednesday, April 11</a:t>
            </a:r>
          </a:p>
          <a:p>
            <a:pPr lvl="1"/>
            <a:r>
              <a:rPr lang="en-US" dirty="0"/>
              <a:t>Participation in WGISS workshop with examples of FDA, ARDs, and Data Cube</a:t>
            </a:r>
          </a:p>
          <a:p>
            <a:pPr lvl="1"/>
            <a:r>
              <a:rPr lang="en-US" dirty="0"/>
              <a:t>Agency and subgroup reports</a:t>
            </a:r>
          </a:p>
          <a:p>
            <a:r>
              <a:rPr lang="en-US" dirty="0"/>
              <a:t>Thursday, April 12</a:t>
            </a:r>
          </a:p>
          <a:p>
            <a:pPr lvl="1"/>
            <a:r>
              <a:rPr lang="en-US" dirty="0"/>
              <a:t>Agency and subgroup reports</a:t>
            </a:r>
          </a:p>
          <a:p>
            <a:pPr lvl="1"/>
            <a:r>
              <a:rPr lang="en-US" dirty="0"/>
              <a:t>Task group updates</a:t>
            </a:r>
          </a:p>
          <a:p>
            <a:pPr lvl="1"/>
            <a:r>
              <a:rPr lang="en-US" dirty="0" err="1"/>
              <a:t>RadCalNet</a:t>
            </a:r>
            <a:endParaRPr lang="en-US" dirty="0"/>
          </a:p>
          <a:p>
            <a:pPr lvl="1"/>
            <a:r>
              <a:rPr lang="en-US" dirty="0"/>
              <a:t>CEOS Work Plan</a:t>
            </a:r>
          </a:p>
          <a:p>
            <a:pPr lvl="1"/>
            <a:r>
              <a:rPr lang="en-US" dirty="0"/>
              <a:t>Carbon actions</a:t>
            </a:r>
          </a:p>
          <a:p>
            <a:r>
              <a:rPr lang="en-US" dirty="0"/>
              <a:t>Friday, April 12</a:t>
            </a:r>
          </a:p>
          <a:p>
            <a:pPr lvl="1"/>
            <a:r>
              <a:rPr lang="en-US" dirty="0"/>
              <a:t>Lessons learned from FDA and DIAS workshop</a:t>
            </a:r>
          </a:p>
          <a:p>
            <a:pPr lvl="1"/>
            <a:r>
              <a:rPr lang="en-US" dirty="0" err="1"/>
              <a:t>RadCalNet</a:t>
            </a:r>
            <a:endParaRPr lang="en-US" dirty="0"/>
          </a:p>
          <a:p>
            <a:pPr lvl="1"/>
            <a:r>
              <a:rPr lang="en-US" dirty="0"/>
              <a:t>Solar Irradiance Approval</a:t>
            </a:r>
          </a:p>
          <a:p>
            <a:pPr lvl="1"/>
            <a:r>
              <a:rPr lang="en-US" dirty="0"/>
              <a:t>Website update</a:t>
            </a:r>
          </a:p>
          <a:p>
            <a:pPr lvl="1"/>
            <a:r>
              <a:rPr lang="en-US" dirty="0" err="1"/>
              <a:t>Telecons</a:t>
            </a:r>
            <a:r>
              <a:rPr lang="en-US" dirty="0"/>
              <a:t>, future meetings, Vice Chair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66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Better understand WGCV’s roles in CEOS-level activities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Determine activities that support those roles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New areas for cooperation</a:t>
            </a:r>
          </a:p>
          <a:p>
            <a:pPr>
              <a:lnSpc>
                <a:spcPct val="90000"/>
              </a:lnSpc>
            </a:pPr>
            <a:r>
              <a:rPr lang="en-US" dirty="0"/>
              <a:t>Identifying methods for better communication of key WGCV results to CEOS community</a:t>
            </a:r>
          </a:p>
          <a:p>
            <a:pPr>
              <a:lnSpc>
                <a:spcPct val="90000"/>
              </a:lnSpc>
            </a:pPr>
            <a:r>
              <a:rPr lang="en-US" dirty="0"/>
              <a:t>Clearer understanding of WGCV’s role relative to other WGs and VCs</a:t>
            </a:r>
          </a:p>
          <a:p>
            <a:pPr>
              <a:lnSpc>
                <a:spcPct val="90000"/>
              </a:lnSpc>
            </a:pPr>
            <a:r>
              <a:rPr lang="en-US" dirty="0"/>
              <a:t>Decision on </a:t>
            </a:r>
            <a:r>
              <a:rPr lang="en-US" dirty="0" err="1"/>
              <a:t>RadCalNet</a:t>
            </a:r>
            <a:r>
              <a:rPr lang="en-US" dirty="0"/>
              <a:t> Test Sites and opening Web site</a:t>
            </a:r>
          </a:p>
          <a:p>
            <a:pPr>
              <a:lnSpc>
                <a:spcPct val="90000"/>
              </a:lnSpc>
            </a:pPr>
            <a:r>
              <a:rPr lang="en-US" dirty="0"/>
              <a:t>Decision on Solar Irradiance Model</a:t>
            </a:r>
          </a:p>
          <a:p>
            <a:pPr>
              <a:lnSpc>
                <a:spcPct val="90000"/>
              </a:lnSpc>
            </a:pPr>
            <a:r>
              <a:rPr lang="en-US" dirty="0"/>
              <a:t>Clear idea of how to move forward on Cloud Mask task group</a:t>
            </a:r>
          </a:p>
          <a:p>
            <a:pPr>
              <a:lnSpc>
                <a:spcPct val="90000"/>
              </a:lnSpc>
            </a:pPr>
            <a:r>
              <a:rPr lang="en-US" dirty="0"/>
              <a:t>Determine approaches that will further improve productivity of WGCV on action items and Work Plan activities between WGCV meetings</a:t>
            </a:r>
          </a:p>
        </p:txBody>
      </p:sp>
    </p:spTree>
    <p:extLst>
      <p:ext uri="{BB962C8B-B14F-4D97-AF65-F5344CB8AC3E}">
        <p14:creationId xmlns:p14="http://schemas.microsoft.com/office/powerpoint/2010/main" val="4694774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5569</TotalTime>
  <Words>228</Words>
  <Application>Microsoft Macintosh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Century Gothic</vt:lpstr>
      <vt:lpstr>Times</vt:lpstr>
      <vt:lpstr>Times New Roman</vt:lpstr>
      <vt:lpstr>Wingdings</vt:lpstr>
      <vt:lpstr>Default</vt:lpstr>
      <vt:lpstr>WGCV-43 meeting overview, goals, and agenda approval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135</cp:revision>
  <dcterms:modified xsi:type="dcterms:W3CDTF">2018-04-10T10:39:34Z</dcterms:modified>
</cp:coreProperties>
</file>