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"/>
  </p:notesMasterIdLst>
  <p:sldIdLst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9"/>
    <p:restoredTop sz="94624"/>
  </p:normalViewPr>
  <p:slideViewPr>
    <p:cSldViewPr snapToGrid="0" snapToObjects="1">
      <p:cViewPr varScale="1">
        <p:scale>
          <a:sx n="169" d="100"/>
          <a:sy n="169" d="100"/>
        </p:scale>
        <p:origin x="216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638D7-1E56-ED47-BC3A-EC9B8C4B1FBA}" type="datetimeFigureOut">
              <a:rPr lang="en-US" smtClean="0"/>
              <a:t>8/8/19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471BF-3D8D-FA4B-B8C1-C201450EA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95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1F947-C37C-7340-AA09-7D606AF64EF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80000"/>
              </a:lnSpc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8842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26" Type="http://schemas.openxmlformats.org/officeDocument/2006/relationships/image" Target="../media/image51.png"/><Relationship Id="rId3" Type="http://schemas.openxmlformats.org/officeDocument/2006/relationships/image" Target="../media/image29.png"/><Relationship Id="rId21" Type="http://schemas.openxmlformats.org/officeDocument/2006/relationships/image" Target="../media/image46.png"/><Relationship Id="rId7" Type="http://schemas.openxmlformats.org/officeDocument/2006/relationships/image" Target="../media/image33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5" Type="http://schemas.openxmlformats.org/officeDocument/2006/relationships/image" Target="../media/image50.png"/><Relationship Id="rId2" Type="http://schemas.openxmlformats.org/officeDocument/2006/relationships/image" Target="../media/image28.jpe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2.png"/><Relationship Id="rId11" Type="http://schemas.openxmlformats.org/officeDocument/2006/relationships/image" Target="../media/image36.png"/><Relationship Id="rId24" Type="http://schemas.openxmlformats.org/officeDocument/2006/relationships/image" Target="../media/image49.png"/><Relationship Id="rId5" Type="http://schemas.openxmlformats.org/officeDocument/2006/relationships/image" Target="../media/image31.png"/><Relationship Id="rId15" Type="http://schemas.openxmlformats.org/officeDocument/2006/relationships/image" Target="../media/image40.png"/><Relationship Id="rId23" Type="http://schemas.openxmlformats.org/officeDocument/2006/relationships/image" Target="../media/image48.png"/><Relationship Id="rId28" Type="http://schemas.openxmlformats.org/officeDocument/2006/relationships/image" Target="../media/image53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30.png"/><Relationship Id="rId9" Type="http://schemas.openxmlformats.org/officeDocument/2006/relationships/image" Target="../media/image7.png"/><Relationship Id="rId14" Type="http://schemas.openxmlformats.org/officeDocument/2006/relationships/image" Target="../media/image39.png"/><Relationship Id="rId22" Type="http://schemas.openxmlformats.org/officeDocument/2006/relationships/image" Target="../media/image47.png"/><Relationship Id="rId27" Type="http://schemas.openxmlformats.org/officeDocument/2006/relationships/image" Target="../media/image5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26" Type="http://schemas.openxmlformats.org/officeDocument/2006/relationships/image" Target="../media/image73.png"/><Relationship Id="rId3" Type="http://schemas.openxmlformats.org/officeDocument/2006/relationships/image" Target="../media/image29.png"/><Relationship Id="rId21" Type="http://schemas.openxmlformats.org/officeDocument/2006/relationships/image" Target="../media/image69.png"/><Relationship Id="rId7" Type="http://schemas.openxmlformats.org/officeDocument/2006/relationships/image" Target="../media/image56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5" Type="http://schemas.openxmlformats.org/officeDocument/2006/relationships/image" Target="../media/image72.png"/><Relationship Id="rId2" Type="http://schemas.openxmlformats.org/officeDocument/2006/relationships/image" Target="../media/image54.jpeg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2.png"/><Relationship Id="rId11" Type="http://schemas.openxmlformats.org/officeDocument/2006/relationships/image" Target="../media/image59.png"/><Relationship Id="rId24" Type="http://schemas.openxmlformats.org/officeDocument/2006/relationships/image" Target="../media/image49.png"/><Relationship Id="rId5" Type="http://schemas.openxmlformats.org/officeDocument/2006/relationships/image" Target="../media/image55.png"/><Relationship Id="rId15" Type="http://schemas.openxmlformats.org/officeDocument/2006/relationships/image" Target="../media/image63.png"/><Relationship Id="rId23" Type="http://schemas.openxmlformats.org/officeDocument/2006/relationships/image" Target="../media/image71.png"/><Relationship Id="rId28" Type="http://schemas.openxmlformats.org/officeDocument/2006/relationships/image" Target="../media/image53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4" Type="http://schemas.openxmlformats.org/officeDocument/2006/relationships/image" Target="../media/image30.png"/><Relationship Id="rId9" Type="http://schemas.openxmlformats.org/officeDocument/2006/relationships/image" Target="../media/image7.png"/><Relationship Id="rId14" Type="http://schemas.openxmlformats.org/officeDocument/2006/relationships/image" Target="../media/image62.png"/><Relationship Id="rId22" Type="http://schemas.openxmlformats.org/officeDocument/2006/relationships/image" Target="../media/image70.png"/><Relationship Id="rId27" Type="http://schemas.openxmlformats.org/officeDocument/2006/relationships/image" Target="../media/image5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E1E54-4289-EA40-8E36-4E265E6E9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E5EDF8-9360-9341-84BC-A9895291E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B9A17-13B0-FA40-AAFA-6DFB42DEE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CC6C3-A166-2343-9B7A-240E00C39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E15D1-0D48-A748-87A7-17774D4C7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2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29E28-2A20-694C-AA95-A9E1D5AD3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44685-61FC-6246-85A3-EC0F841E0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825C2-B34B-9349-9F47-F4DAD1A31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E2A95-5EED-6041-AF1B-E4035EC2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74A20-F87D-E74C-A301-71D87E70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8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6F4844-96E5-C14D-A594-D64694C080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BF942-3BA1-BF45-8C29-B96BAEC24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E722D-BF21-D949-9B04-0A9247C7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B8B82-3A0A-7441-90C7-D2A6D0DDB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6A9FD-C26E-754F-A512-F436EBD0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02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507447"/>
            <a:ext cx="10972440" cy="677108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A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4875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19148" y="3886201"/>
            <a:ext cx="10598400" cy="550920"/>
          </a:xfr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2400"/>
            </a:lvl1pPr>
          </a:lstStyle>
          <a:p>
            <a:pPr lvl="0"/>
            <a:r>
              <a:rPr lang="x-none" noProof="0"/>
              <a:t>Click to edit Master subtitle style</a:t>
            </a:r>
            <a:endParaRPr lang="en-GB" noProof="0" dirty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83173" y="2490151"/>
            <a:ext cx="10596033" cy="748988"/>
          </a:xfrm>
          <a:prstGeom prst="rect">
            <a:avLst/>
          </a:prstGeom>
        </p:spPr>
        <p:txBody>
          <a:bodyPr/>
          <a:lstStyle>
            <a:lvl1pPr>
              <a:defRPr sz="4267">
                <a:solidFill>
                  <a:schemeClr val="accent1"/>
                </a:solidFill>
              </a:defRPr>
            </a:lvl1pPr>
          </a:lstStyle>
          <a:p>
            <a:pPr lvl="0"/>
            <a:r>
              <a:rPr lang="x-none" noProof="0"/>
              <a:t>Click to edit Master title style</a:t>
            </a:r>
            <a:endParaRPr lang="en-GB" noProof="0" dirty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842433" y="6429377"/>
            <a:ext cx="6688667" cy="256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067" noProof="0" dirty="0"/>
          </a:p>
        </p:txBody>
      </p:sp>
      <p:pic>
        <p:nvPicPr>
          <p:cNvPr id="8" name="Picture 7" descr="16950723446_e7d8e1bfb9_o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2" b="48267"/>
          <a:stretch/>
        </p:blipFill>
        <p:spPr>
          <a:xfrm rot="5400000">
            <a:off x="2667005" y="-2667001"/>
            <a:ext cx="6858001" cy="121920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10383890" y="208265"/>
            <a:ext cx="1613941" cy="624000"/>
          </a:xfrm>
          <a:prstGeom prst="rect">
            <a:avLst/>
          </a:prstGeom>
        </p:spPr>
      </p:pic>
      <p:sp>
        <p:nvSpPr>
          <p:cNvPr id="10" name="Text Box 58"/>
          <p:cNvSpPr txBox="1">
            <a:spLocks noChangeArrowheads="1"/>
          </p:cNvSpPr>
          <p:nvPr userDrawn="1"/>
        </p:nvSpPr>
        <p:spPr bwMode="auto">
          <a:xfrm>
            <a:off x="217099" y="6124766"/>
            <a:ext cx="6688667" cy="256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067" noProof="0">
                <a:solidFill>
                  <a:schemeClr val="bg1">
                    <a:lumMod val="85000"/>
                  </a:schemeClr>
                </a:solidFill>
              </a:rPr>
              <a:t>ESA UNCLASSIFIED - For Official Use</a:t>
            </a:r>
            <a:endParaRPr lang="en-GB" sz="1067" noProof="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10385492" y="6532560"/>
            <a:ext cx="1595883" cy="192000"/>
          </a:xfrm>
          <a:prstGeom prst="rect">
            <a:avLst/>
          </a:prstGeom>
        </p:spPr>
      </p:pic>
      <p:cxnSp>
        <p:nvCxnSpPr>
          <p:cNvPr id="36" name="Straight Connector 35"/>
          <p:cNvCxnSpPr/>
          <p:nvPr userDrawn="1"/>
        </p:nvCxnSpPr>
        <p:spPr>
          <a:xfrm>
            <a:off x="221245" y="6385584"/>
            <a:ext cx="11766372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 userDrawn="1"/>
        </p:nvGrpSpPr>
        <p:grpSpPr>
          <a:xfrm>
            <a:off x="229692" y="6544011"/>
            <a:ext cx="9102221" cy="148692"/>
            <a:chOff x="172269" y="6621494"/>
            <a:chExt cx="6826666" cy="111519"/>
          </a:xfrm>
        </p:grpSpPr>
        <p:pic>
          <p:nvPicPr>
            <p:cNvPr id="38" name="Picture 37" descr="at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9" name="Picture 38" descr="be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0" name="Picture 39" descr="ca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1" name="Picture 40" descr="ch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2" name="Picture 41" descr="cz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3" name="Picture 42" descr="de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4" name="Picture 43" descr="dk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5" name="Picture 44" descr="ee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6" name="Picture 45" descr="es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7" name="Picture 46" descr="fi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8" name="Picture 47" descr="f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9" name="Picture 48" descr="gr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0" name="Picture 49" descr="hu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1" name="Picture 50" descr="i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2" name="Picture 51" descr="it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3" name="Picture 52" descr="lu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4" name="Picture 53" descr="nl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5" name="Picture 54" descr="no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6" name="Picture 55" descr="pl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7" name="Picture 56" descr="pt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8" name="Picture 57" descr="ro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9" name="Picture 58" descr="s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0" name="Picture 59" descr="uk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1" name="Picture 60" descr="si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158349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FE93DC-7FDE-6A43-8CF2-DF84ECC13383}" type="datetimeFigureOut">
              <a:rPr lang="en-US" smtClean="0"/>
              <a:t>8/7/19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8BBE76-4C4C-294A-8844-C238CAC72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13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11607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LPS19_PPT-header_16-9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01485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buFont typeface="Arial" panose="020B0604020202020204" pitchFamily="34" charset="0"/>
              <a:buChar char="•"/>
              <a:defRPr b="1" baseline="0"/>
            </a:lvl1pPr>
            <a:lvl2pPr marL="1460963" indent="-380990">
              <a:buFont typeface="Arial" panose="020B0604020202020204" pitchFamily="34" charset="0"/>
              <a:buChar char="•"/>
              <a:defRPr/>
            </a:lvl2pPr>
            <a:lvl3pPr marL="2257744" indent="-380990">
              <a:buFont typeface="Arial" panose="020B0604020202020204" pitchFamily="34" charset="0"/>
              <a:buChar char="•"/>
              <a:defRPr sz="1867" i="0"/>
            </a:lvl3pPr>
            <a:lvl4pPr marL="3054524" indent="-380990">
              <a:buFont typeface="Arial" panose="020B0604020202020204" pitchFamily="34" charset="0"/>
              <a:buChar char="•"/>
              <a:defRPr sz="1867"/>
            </a:lvl4pPr>
            <a:lvl5pPr marL="3851304" indent="-380990">
              <a:buFont typeface="Arial" panose="020B0604020202020204" pitchFamily="34" charset="0"/>
              <a:buChar char="•"/>
              <a:defRPr sz="1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noProof="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10383890" y="208265"/>
            <a:ext cx="1613941" cy="6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10387200" y="6532800"/>
            <a:ext cx="1595883" cy="1920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21243" y="6385584"/>
            <a:ext cx="11766372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229692" y="6544010"/>
            <a:ext cx="9102221" cy="148692"/>
            <a:chOff x="172269" y="6621494"/>
            <a:chExt cx="6826666" cy="111519"/>
          </a:xfrm>
        </p:grpSpPr>
        <p:pic>
          <p:nvPicPr>
            <p:cNvPr id="10" name="Picture 9" descr="at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1" name="Picture 10" descr="be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" name="Picture 11" descr="ca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Picture 12" descr="ch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Picture 13" descr="cz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5" name="Picture 14" descr="de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Picture 15" descr="dk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16" descr="ee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Picture 17" descr="es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Picture 18" descr="fi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Picture 19" descr="f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 descr="gr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21" descr="hu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" name="Picture 22" descr="i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4" name="Picture 23" descr="it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5" name="Picture 24" descr="lu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6" name="Picture 25" descr="nl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7" name="Picture 26" descr="no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8" name="Picture 27" descr="pl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9" name="Picture 28" descr="pt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0" name="Picture 29" descr="ro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" name="Picture 30" descr="s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2" name="Picture 31" descr="uk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3" name="Picture 32" descr="si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2949302" y="262608"/>
            <a:ext cx="8404497" cy="543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</a:t>
            </a:r>
            <a:r>
              <a:rPr lang="en-US" dirty="0" err="1"/>
              <a:t>toza</a:t>
            </a:r>
            <a:r>
              <a:rPr lang="en-US" dirty="0"/>
              <a:t>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512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2848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>
            <a:spLocks noGrp="1"/>
          </p:cNvSpPr>
          <p:nvPr>
            <p:ph type="title"/>
          </p:nvPr>
        </p:nvSpPr>
        <p:spPr>
          <a:xfrm>
            <a:off x="2949302" y="262608"/>
            <a:ext cx="8404497" cy="5436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8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2628-4E9D-AB45-B273-5560F9C0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0CF5E-D7D9-2B43-94EE-E1CEC3C71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C2EA4-FD07-914D-B7B3-5F7E59F1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1C5DB-F219-854D-818A-AE6456734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68651-EC2C-CE41-9382-996CA2CE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0B75-150C-1747-8973-90E8ACF27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EC38C-7863-F649-BBDC-A9FF7597C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97FC0-65F7-0948-8A3F-B6797A3E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1ADFF-25C0-7F45-BB64-25E4D8B8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A0995-0958-034C-B567-D08E4F86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2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61919-AEE8-4C4B-A095-A925F6507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06C8C-8AED-AA47-A6B2-D7F8FA5D6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F0EBE-3084-1548-B318-E37998B2D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F1D0D-EA77-7D4F-80D4-532E134F9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C0986-2FFE-5642-908D-49E18385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7E029-EA5A-5D41-8E31-2C9DB0BC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0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776B9-A45A-934C-9D90-D8EC3896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89594-9015-9A45-94A8-6DD1457DF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02EA4-7CD8-B243-B55B-5C56C4244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C0D41-DE9B-3A4D-9A41-6343DB55D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536B05-0116-5A44-A92D-3FB7194D8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84950E-A77F-C14A-899E-363B4AFC5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077F81-9935-184B-B82B-2CE3AA25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294F38-EDB0-B54F-8DE0-B473D0B07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4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B1E21-586C-664A-AE23-6AAC2BDBC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753140-C4E1-A14F-8BEC-949B22AF9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A07C9-318B-8240-A9C3-7A11A3758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F40402-50A4-8640-BA2F-3F3B0AA4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0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2E52B6-AC34-CB47-AC61-7D85901A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6D62BB-D4C4-B64B-BEF7-38469CEBC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6D0110-3E7A-B34A-A1A7-07E292784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9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FB8C3-FE65-F243-B442-BB5F3315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587B7-2E7E-6646-8C4A-656AD8226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E1063-4FCC-FB4B-AB8C-B9E7A7C92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ED274-87DA-8148-8730-F644D45E4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611AE-BC47-3449-BA97-29EF6E27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2DD66-953A-794E-A6B4-B85F11DAF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2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4975-0A6F-4D4D-A827-3380ACDC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FD7B4F-C80E-224D-B68B-FDBDDE63B4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CFF66-A670-104E-ADAB-6F32ACCA2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A15A6-FC6F-6A42-A0FC-DD09DC1AC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B6C7A-062F-B541-8CFE-6DAFB7B2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417A2-7ED2-8546-AEC9-B49361E15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openxmlformats.org/officeDocument/2006/relationships/image" Target="../media/image10.png"/><Relationship Id="rId26" Type="http://schemas.openxmlformats.org/officeDocument/2006/relationships/image" Target="../media/image18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13.png"/><Relationship Id="rId34" Type="http://schemas.openxmlformats.org/officeDocument/2006/relationships/image" Target="../media/image26.png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5" Type="http://schemas.openxmlformats.org/officeDocument/2006/relationships/image" Target="../media/image17.png"/><Relationship Id="rId33" Type="http://schemas.openxmlformats.org/officeDocument/2006/relationships/image" Target="../media/image2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29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3.png"/><Relationship Id="rId24" Type="http://schemas.openxmlformats.org/officeDocument/2006/relationships/image" Target="../media/image16.png"/><Relationship Id="rId32" Type="http://schemas.openxmlformats.org/officeDocument/2006/relationships/image" Target="../media/image24.png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7.png"/><Relationship Id="rId23" Type="http://schemas.openxmlformats.org/officeDocument/2006/relationships/image" Target="../media/image15.png"/><Relationship Id="rId28" Type="http://schemas.openxmlformats.org/officeDocument/2006/relationships/image" Target="../media/image20.png"/><Relationship Id="rId10" Type="http://schemas.openxmlformats.org/officeDocument/2006/relationships/image" Target="../media/image2.jpeg"/><Relationship Id="rId19" Type="http://schemas.openxmlformats.org/officeDocument/2006/relationships/image" Target="../media/image11.png"/><Relationship Id="rId31" Type="http://schemas.openxmlformats.org/officeDocument/2006/relationships/image" Target="../media/image23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Relationship Id="rId14" Type="http://schemas.openxmlformats.org/officeDocument/2006/relationships/image" Target="../media/image6.png"/><Relationship Id="rId22" Type="http://schemas.openxmlformats.org/officeDocument/2006/relationships/image" Target="../media/image14.png"/><Relationship Id="rId27" Type="http://schemas.openxmlformats.org/officeDocument/2006/relationships/image" Target="../media/image19.png"/><Relationship Id="rId30" Type="http://schemas.openxmlformats.org/officeDocument/2006/relationships/image" Target="../media/image22.png"/><Relationship Id="rId35" Type="http://schemas.openxmlformats.org/officeDocument/2006/relationships/image" Target="../media/image27.png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F4703-CF8C-234C-9BDE-12461D04C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594BC-B2D4-EF49-985B-A2860C714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D8E6C-DBDE-D740-A6E6-01BFDAF749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971F2-B750-2A4D-A052-1AD2096DE960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0C0CC-3D24-F749-B02B-7696C2564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29E40-83A6-DB46-9463-073DA4254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37FF2-D1AB-9047-8ED4-F31893BF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6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400" y="969600"/>
            <a:ext cx="11664000" cy="50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Box DG"/>
          <p:cNvSpPr txBox="1">
            <a:spLocks noChangeArrowheads="1"/>
          </p:cNvSpPr>
          <p:nvPr/>
        </p:nvSpPr>
        <p:spPr bwMode="auto">
          <a:xfrm>
            <a:off x="770885" y="447363"/>
            <a:ext cx="6688667" cy="256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sz="1067" dirty="0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064894" y="197847"/>
            <a:ext cx="9566461" cy="5436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383890" y="207247"/>
            <a:ext cx="1613941" cy="672000"/>
          </a:xfrm>
          <a:prstGeom prst="rect">
            <a:avLst/>
          </a:prstGeom>
        </p:spPr>
      </p:pic>
      <p:pic>
        <p:nvPicPr>
          <p:cNvPr id="12" name="Picture 11" descr="PPT_Footer.jpg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69050"/>
            <a:ext cx="12192000" cy="488951"/>
          </a:xfrm>
          <a:prstGeom prst="rect">
            <a:avLst/>
          </a:prstGeom>
        </p:spPr>
      </p:pic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220800" y="6100801"/>
            <a:ext cx="6688667" cy="256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067" dirty="0">
                <a:solidFill>
                  <a:srgbClr val="000000">
                    <a:lumMod val="75000"/>
                    <a:lumOff val="25000"/>
                  </a:srgbClr>
                </a:solidFill>
              </a:rPr>
              <a:t>ESA UNCLASSIFIED - For Official Use</a:t>
            </a:r>
            <a:endParaRPr lang="en-GB" sz="1067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grpSp>
        <p:nvGrpSpPr>
          <p:cNvPr id="42" name="Group 41"/>
          <p:cNvGrpSpPr/>
          <p:nvPr userDrawn="1"/>
        </p:nvGrpSpPr>
        <p:grpSpPr>
          <a:xfrm>
            <a:off x="200081" y="6538732"/>
            <a:ext cx="8904000" cy="149584"/>
            <a:chOff x="171652" y="4905134"/>
            <a:chExt cx="6678000" cy="112188"/>
          </a:xfrm>
        </p:grpSpPr>
        <p:grpSp>
          <p:nvGrpSpPr>
            <p:cNvPr id="43" name="Group 42"/>
            <p:cNvGrpSpPr/>
            <p:nvPr userDrawn="1"/>
          </p:nvGrpSpPr>
          <p:grpSpPr>
            <a:xfrm>
              <a:off x="171652" y="4905803"/>
              <a:ext cx="6678000" cy="111519"/>
              <a:chOff x="171652" y="6621093"/>
              <a:chExt cx="6678000" cy="111519"/>
            </a:xfrm>
          </p:grpSpPr>
          <p:pic>
            <p:nvPicPr>
              <p:cNvPr id="45" name="Picture 44" descr="at.png"/>
              <p:cNvPicPr>
                <a:picLocks noChangeAspect="1"/>
              </p:cNvPicPr>
              <p:nvPr userDrawn="1"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71652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46" name="Picture 45" descr="be.png"/>
              <p:cNvPicPr>
                <a:picLocks noChangeAspect="1"/>
              </p:cNvPicPr>
              <p:nvPr userDrawn="1"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50180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47" name="Picture 46" descr="ca.png"/>
              <p:cNvPicPr>
                <a:picLocks noChangeAspect="1"/>
              </p:cNvPicPr>
              <p:nvPr userDrawn="1"/>
            </p:nvPicPr>
            <p:blipFill>
              <a:blip r:embed="rId1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685746" y="6621093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48" name="Picture 47" descr="ch.png"/>
              <p:cNvPicPr>
                <a:picLocks noChangeAspect="1"/>
              </p:cNvPicPr>
              <p:nvPr userDrawn="1"/>
            </p:nvPicPr>
            <p:blipFill>
              <a:blip r:embed="rId1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758225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49" name="Picture 48" descr="cz.png"/>
              <p:cNvPicPr>
                <a:picLocks noChangeAspect="1"/>
              </p:cNvPicPr>
              <p:nvPr userDrawn="1"/>
            </p:nvPicPr>
            <p:blipFill>
              <a:blip r:embed="rId1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30914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0" name="Picture 49" descr="de.png"/>
              <p:cNvPicPr>
                <a:picLocks noChangeAspect="1"/>
              </p:cNvPicPr>
              <p:nvPr userDrawn="1"/>
            </p:nvPicPr>
            <p:blipFill>
              <a:blip r:embed="rId1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129855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1" name="Picture 50" descr="dk.png"/>
              <p:cNvPicPr>
                <a:picLocks noChangeAspect="1"/>
              </p:cNvPicPr>
              <p:nvPr userDrawn="1"/>
            </p:nvPicPr>
            <p:blipFill>
              <a:blip r:embed="rId1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09149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2" name="Picture 51" descr="ee.png"/>
              <p:cNvPicPr>
                <a:picLocks noChangeAspect="1"/>
              </p:cNvPicPr>
              <p:nvPr userDrawn="1"/>
            </p:nvPicPr>
            <p:blipFill>
              <a:blip r:embed="rId1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87681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3" name="Picture 52" descr="es.png"/>
              <p:cNvPicPr>
                <a:picLocks noChangeAspect="1"/>
              </p:cNvPicPr>
              <p:nvPr userDrawn="1"/>
            </p:nvPicPr>
            <p:blipFill>
              <a:blip r:embed="rId1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99705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4" name="Picture 53" descr="fi.png"/>
              <p:cNvPicPr>
                <a:picLocks noChangeAspect="1"/>
              </p:cNvPicPr>
              <p:nvPr userDrawn="1"/>
            </p:nvPicPr>
            <p:blipFill>
              <a:blip r:embed="rId2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571339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5" name="Picture 54" descr="fr.png"/>
              <p:cNvPicPr>
                <a:picLocks noChangeAspect="1"/>
              </p:cNvPicPr>
              <p:nvPr userDrawn="1"/>
            </p:nvPicPr>
            <p:blipFill>
              <a:blip r:embed="rId2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48698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6" name="Picture 55" descr="gr.png"/>
              <p:cNvPicPr>
                <a:picLocks noChangeAspect="1"/>
              </p:cNvPicPr>
              <p:nvPr userDrawn="1"/>
            </p:nvPicPr>
            <p:blipFill>
              <a:blip r:embed="rId2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407216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7" name="Picture 56" descr="hu.png"/>
              <p:cNvPicPr>
                <a:picLocks noChangeAspect="1"/>
              </p:cNvPicPr>
              <p:nvPr userDrawn="1"/>
            </p:nvPicPr>
            <p:blipFill>
              <a:blip r:embed="rId2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684578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8" name="Picture 57" descr="ie.png"/>
              <p:cNvPicPr>
                <a:picLocks noChangeAspect="1"/>
              </p:cNvPicPr>
              <p:nvPr userDrawn="1"/>
            </p:nvPicPr>
            <p:blipFill>
              <a:blip r:embed="rId2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961938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9" name="Picture 58" descr="it.png"/>
              <p:cNvPicPr>
                <a:picLocks noChangeAspect="1"/>
              </p:cNvPicPr>
              <p:nvPr userDrawn="1"/>
            </p:nvPicPr>
            <p:blipFill>
              <a:blip r:embed="rId2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239296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0" name="Picture 59" descr="lu.png"/>
              <p:cNvPicPr>
                <a:picLocks noChangeAspect="1"/>
              </p:cNvPicPr>
              <p:nvPr userDrawn="1"/>
            </p:nvPicPr>
            <p:blipFill>
              <a:blip r:embed="rId2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517855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1" name="Picture 60" descr="nl.png"/>
              <p:cNvPicPr>
                <a:picLocks noChangeAspect="1"/>
              </p:cNvPicPr>
              <p:nvPr userDrawn="1"/>
            </p:nvPicPr>
            <p:blipFill>
              <a:blip r:embed="rId2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799012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2" name="Picture 61" descr="no.png"/>
              <p:cNvPicPr>
                <a:picLocks noChangeAspect="1"/>
              </p:cNvPicPr>
              <p:nvPr userDrawn="1"/>
            </p:nvPicPr>
            <p:blipFill>
              <a:blip r:embed="rId2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082770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3" name="Picture 62" descr="pl.png"/>
              <p:cNvPicPr>
                <a:picLocks noChangeAspect="1"/>
              </p:cNvPicPr>
              <p:nvPr userDrawn="1"/>
            </p:nvPicPr>
            <p:blipFill>
              <a:blip r:embed="rId2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358830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4" name="Picture 63" descr="pt.png"/>
              <p:cNvPicPr>
                <a:picLocks noChangeAspect="1"/>
              </p:cNvPicPr>
              <p:nvPr userDrawn="1"/>
            </p:nvPicPr>
            <p:blipFill>
              <a:blip r:embed="rId3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638686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5" name="Picture 64" descr="ro.png"/>
              <p:cNvPicPr>
                <a:picLocks noChangeAspect="1"/>
              </p:cNvPicPr>
              <p:nvPr userDrawn="1"/>
            </p:nvPicPr>
            <p:blipFill>
              <a:blip r:embed="rId3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919843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6" name="Picture 65" descr="se.png"/>
              <p:cNvPicPr>
                <a:picLocks noChangeAspect="1"/>
              </p:cNvPicPr>
              <p:nvPr userDrawn="1"/>
            </p:nvPicPr>
            <p:blipFill>
              <a:blip r:embed="rId3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478359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7" name="Picture 66" descr="uk.png"/>
              <p:cNvPicPr>
                <a:picLocks noChangeAspect="1"/>
              </p:cNvPicPr>
              <p:nvPr userDrawn="1"/>
            </p:nvPicPr>
            <p:blipFill>
              <a:blip r:embed="rId3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033093" y="6624268"/>
                <a:ext cx="163906" cy="10834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44" name="Picture 43" descr="si.png"/>
            <p:cNvPicPr>
              <a:picLocks noChangeAspect="1"/>
            </p:cNvPicPr>
            <p:nvPr userDrawn="1"/>
          </p:nvPicPr>
          <p:blipFill>
            <a:blip r:embed="rId3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53350" y="4905134"/>
              <a:ext cx="163385" cy="108000"/>
            </a:xfrm>
            <a:prstGeom prst="rect">
              <a:avLst/>
            </a:prstGeom>
          </p:spPr>
        </p:pic>
      </p:grpSp>
      <p:pic>
        <p:nvPicPr>
          <p:cNvPr id="35" name="Picture 2" descr="Image result for copernicus logo"/>
          <p:cNvPicPr>
            <a:picLocks noChangeAspect="1" noChangeArrowheads="1"/>
          </p:cNvPicPr>
          <p:nvPr userDrawn="1"/>
        </p:nvPicPr>
        <p:blipFill>
          <a:blip r:embed="rId3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963" y="172964"/>
            <a:ext cx="1514380" cy="55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 Box 34"/>
          <p:cNvSpPr txBox="1">
            <a:spLocks noChangeAspect="1" noChangeArrowheads="1"/>
          </p:cNvSpPr>
          <p:nvPr userDrawn="1"/>
        </p:nvSpPr>
        <p:spPr bwMode="auto">
          <a:xfrm>
            <a:off x="4858574" y="6113424"/>
            <a:ext cx="7081978" cy="23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1917" tIns="60959" rIns="0" bIns="60959"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sz="1000" b="0" kern="1200" noProof="1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Joint Cryosphere-Ocean-Land-Ecosystems CIMR Science Workshop, NASA-JPL, 13-15 August 2019</a:t>
            </a:r>
            <a:r>
              <a:rPr lang="en-GB" sz="1000" b="0" noProof="1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|  Slide  </a:t>
            </a:r>
            <a:fld id="{71EAD4F2-866B-304A-9A50-FC7592816342}" type="slidenum">
              <a:rPr lang="en-GB" sz="1000" b="0" noProof="1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GB" sz="1000" b="0" noProof="1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3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933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933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933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933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933" b="1">
          <a:solidFill>
            <a:schemeClr val="bg1"/>
          </a:solidFill>
          <a:latin typeface="Verdana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2933" b="1">
          <a:solidFill>
            <a:schemeClr val="bg1"/>
          </a:solidFill>
          <a:latin typeface="Verdana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2933" b="1">
          <a:solidFill>
            <a:schemeClr val="bg1"/>
          </a:solidFill>
          <a:latin typeface="Verdana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2933" b="1">
          <a:solidFill>
            <a:schemeClr val="bg1"/>
          </a:solidFill>
          <a:latin typeface="Verdana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2933" b="1">
          <a:solidFill>
            <a:schemeClr val="bg1"/>
          </a:solidFill>
          <a:latin typeface="Verdana" pitchFamily="34" charset="0"/>
        </a:defRPr>
      </a:lvl9pPr>
    </p:titleStyle>
    <p:bodyStyle>
      <a:lvl1pPr marL="361950" indent="-352425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tabLst/>
        <a:defRPr lang="en-GB" sz="2133" dirty="0" smtClean="0">
          <a:solidFill>
            <a:schemeClr val="bg2"/>
          </a:solidFill>
          <a:latin typeface="Verdana"/>
          <a:ea typeface="+mn-ea"/>
          <a:cs typeface="Verdana"/>
        </a:defRPr>
      </a:lvl1pPr>
      <a:lvl2pPr marL="1079500" indent="-322263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tabLst/>
        <a:defRPr lang="en-GB" sz="2133" dirty="0" smtClean="0">
          <a:solidFill>
            <a:schemeClr val="bg2"/>
          </a:solidFill>
          <a:latin typeface="Verdana"/>
          <a:ea typeface="+mn-ea"/>
          <a:cs typeface="Verdana"/>
        </a:defRPr>
      </a:lvl2pPr>
      <a:lvl3pPr marL="1600200" indent="-43815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tabLst/>
        <a:defRPr lang="en-GB" sz="2133" dirty="0" smtClean="0">
          <a:solidFill>
            <a:schemeClr val="bg2"/>
          </a:solidFill>
          <a:latin typeface="Verdana"/>
          <a:ea typeface="+mn-ea"/>
          <a:cs typeface="Verdana"/>
        </a:defRPr>
      </a:lvl3pPr>
      <a:lvl4pPr marL="1866900" indent="-2667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tabLst/>
        <a:defRPr lang="en-GB" sz="2133" dirty="0" smtClean="0">
          <a:solidFill>
            <a:schemeClr val="bg2"/>
          </a:solidFill>
          <a:latin typeface="Verdana"/>
          <a:ea typeface="+mn-ea"/>
          <a:cs typeface="Verdana"/>
        </a:defRPr>
      </a:lvl4pPr>
      <a:lvl5pPr marL="2497138" indent="-309563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tabLst/>
        <a:defRPr lang="en-GB" sz="2133" dirty="0" smtClean="0">
          <a:solidFill>
            <a:schemeClr val="bg2"/>
          </a:solidFill>
          <a:latin typeface="Verdana"/>
          <a:ea typeface="+mn-ea"/>
          <a:cs typeface="Verdana"/>
        </a:defRPr>
      </a:lvl5pPr>
      <a:lvl6pPr marL="4639617" indent="-558786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2133">
          <a:solidFill>
            <a:schemeClr val="bg2"/>
          </a:solidFill>
          <a:latin typeface="+mn-lt"/>
        </a:defRPr>
      </a:lvl6pPr>
      <a:lvl7pPr marL="5249202" indent="-558786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2133">
          <a:solidFill>
            <a:schemeClr val="bg2"/>
          </a:solidFill>
          <a:latin typeface="+mn-lt"/>
        </a:defRPr>
      </a:lvl7pPr>
      <a:lvl8pPr marL="5858787" indent="-558786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2133">
          <a:solidFill>
            <a:schemeClr val="bg2"/>
          </a:solidFill>
          <a:latin typeface="+mn-lt"/>
        </a:defRPr>
      </a:lvl8pPr>
      <a:lvl9pPr marL="6468372" indent="-558786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2133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AutoShape 156"/>
          <p:cNvSpPr>
            <a:spLocks noChangeArrowheads="1"/>
          </p:cNvSpPr>
          <p:nvPr/>
        </p:nvSpPr>
        <p:spPr bwMode="auto">
          <a:xfrm>
            <a:off x="2912108" y="4331129"/>
            <a:ext cx="2910778" cy="163268"/>
          </a:xfrm>
          <a:prstGeom prst="homePlate">
            <a:avLst>
              <a:gd name="adj" fmla="val 88670"/>
            </a:avLst>
          </a:prstGeom>
          <a:pattFill prst="pct90">
            <a:fgClr>
              <a:srgbClr val="96FFA6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n-NO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145" name="AutoShape 139"/>
          <p:cNvSpPr>
            <a:spLocks noChangeArrowheads="1"/>
          </p:cNvSpPr>
          <p:nvPr/>
        </p:nvSpPr>
        <p:spPr bwMode="auto">
          <a:xfrm>
            <a:off x="1933595" y="3025202"/>
            <a:ext cx="3765640" cy="156885"/>
          </a:xfrm>
          <a:prstGeom prst="homePlate">
            <a:avLst>
              <a:gd name="adj" fmla="val 174291"/>
            </a:avLst>
          </a:prstGeom>
          <a:pattFill prst="pct90">
            <a:fgClr>
              <a:srgbClr val="99FF99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WindSat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144" name="AutoShape 140"/>
          <p:cNvSpPr>
            <a:spLocks noChangeArrowheads="1"/>
          </p:cNvSpPr>
          <p:nvPr/>
        </p:nvSpPr>
        <p:spPr bwMode="auto">
          <a:xfrm>
            <a:off x="2478208" y="2124887"/>
            <a:ext cx="5123917" cy="152400"/>
          </a:xfrm>
          <a:prstGeom prst="homePlate">
            <a:avLst>
              <a:gd name="adj" fmla="val 86336"/>
            </a:avLst>
          </a:prstGeom>
          <a:pattFill prst="pct90">
            <a:fgClr>
              <a:srgbClr val="96FFA6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n-NO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485713" y="5845322"/>
            <a:ext cx="563562" cy="30853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3385952" y="5845322"/>
            <a:ext cx="563563" cy="30853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5637027" y="5845322"/>
            <a:ext cx="563563" cy="308534"/>
          </a:xfrm>
          <a:prstGeom prst="rect">
            <a:avLst/>
          </a:prstGeom>
          <a:solidFill>
            <a:srgbClr val="FF75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2049275" y="5772859"/>
            <a:ext cx="1125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In orbit</a:t>
            </a: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4090802" y="5772859"/>
            <a:ext cx="135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Approved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6340289" y="5772859"/>
            <a:ext cx="3578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Planned/Pending approval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86705" y="877115"/>
            <a:ext cx="8544904" cy="528638"/>
            <a:chOff x="183" y="391"/>
            <a:chExt cx="5832" cy="333"/>
          </a:xfrm>
        </p:grpSpPr>
        <p:sp>
          <p:nvSpPr>
            <p:cNvPr id="91147" name="Rectangle 11"/>
            <p:cNvSpPr>
              <a:spLocks noChangeArrowheads="1"/>
            </p:cNvSpPr>
            <p:nvPr/>
          </p:nvSpPr>
          <p:spPr bwMode="auto">
            <a:xfrm>
              <a:off x="183" y="391"/>
              <a:ext cx="390" cy="333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>
              <a:off x="570" y="391"/>
              <a:ext cx="390" cy="33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>
              <a:off x="960" y="391"/>
              <a:ext cx="390" cy="333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0" name="Rectangle 14"/>
            <p:cNvSpPr>
              <a:spLocks noChangeArrowheads="1"/>
            </p:cNvSpPr>
            <p:nvPr/>
          </p:nvSpPr>
          <p:spPr bwMode="auto">
            <a:xfrm>
              <a:off x="1347" y="391"/>
              <a:ext cx="390" cy="33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1" name="Rectangle 15"/>
            <p:cNvSpPr>
              <a:spLocks noChangeArrowheads="1"/>
            </p:cNvSpPr>
            <p:nvPr/>
          </p:nvSpPr>
          <p:spPr bwMode="auto">
            <a:xfrm>
              <a:off x="1740" y="391"/>
              <a:ext cx="390" cy="333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2" name="Rectangle 16"/>
            <p:cNvSpPr>
              <a:spLocks noChangeArrowheads="1"/>
            </p:cNvSpPr>
            <p:nvPr/>
          </p:nvSpPr>
          <p:spPr bwMode="auto">
            <a:xfrm>
              <a:off x="2127" y="391"/>
              <a:ext cx="390" cy="33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3" name="Rectangle 17"/>
            <p:cNvSpPr>
              <a:spLocks noChangeArrowheads="1"/>
            </p:cNvSpPr>
            <p:nvPr/>
          </p:nvSpPr>
          <p:spPr bwMode="auto">
            <a:xfrm>
              <a:off x="2517" y="391"/>
              <a:ext cx="390" cy="333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4" name="Rectangle 18"/>
            <p:cNvSpPr>
              <a:spLocks noChangeArrowheads="1"/>
            </p:cNvSpPr>
            <p:nvPr/>
          </p:nvSpPr>
          <p:spPr bwMode="auto">
            <a:xfrm>
              <a:off x="2904" y="391"/>
              <a:ext cx="390" cy="33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5" name="Rectangle 19"/>
            <p:cNvSpPr>
              <a:spLocks noChangeArrowheads="1"/>
            </p:cNvSpPr>
            <p:nvPr/>
          </p:nvSpPr>
          <p:spPr bwMode="auto">
            <a:xfrm>
              <a:off x="3291" y="391"/>
              <a:ext cx="390" cy="333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6" name="Rectangle 20"/>
            <p:cNvSpPr>
              <a:spLocks noChangeArrowheads="1"/>
            </p:cNvSpPr>
            <p:nvPr/>
          </p:nvSpPr>
          <p:spPr bwMode="auto">
            <a:xfrm>
              <a:off x="3678" y="391"/>
              <a:ext cx="390" cy="33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7" name="Rectangle 21"/>
            <p:cNvSpPr>
              <a:spLocks noChangeArrowheads="1"/>
            </p:cNvSpPr>
            <p:nvPr/>
          </p:nvSpPr>
          <p:spPr bwMode="auto">
            <a:xfrm>
              <a:off x="4068" y="391"/>
              <a:ext cx="390" cy="333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8" name="Rectangle 22"/>
            <p:cNvSpPr>
              <a:spLocks noChangeArrowheads="1"/>
            </p:cNvSpPr>
            <p:nvPr/>
          </p:nvSpPr>
          <p:spPr bwMode="auto">
            <a:xfrm>
              <a:off x="4455" y="391"/>
              <a:ext cx="390" cy="33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59" name="Rectangle 23"/>
            <p:cNvSpPr>
              <a:spLocks noChangeArrowheads="1"/>
            </p:cNvSpPr>
            <p:nvPr/>
          </p:nvSpPr>
          <p:spPr bwMode="auto">
            <a:xfrm>
              <a:off x="4844" y="391"/>
              <a:ext cx="390" cy="333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60" name="Rectangle 24"/>
            <p:cNvSpPr>
              <a:spLocks noChangeArrowheads="1"/>
            </p:cNvSpPr>
            <p:nvPr/>
          </p:nvSpPr>
          <p:spPr bwMode="auto">
            <a:xfrm>
              <a:off x="5235" y="391"/>
              <a:ext cx="390" cy="33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91161" name="Rectangle 25"/>
            <p:cNvSpPr>
              <a:spLocks noChangeArrowheads="1"/>
            </p:cNvSpPr>
            <p:nvPr/>
          </p:nvSpPr>
          <p:spPr bwMode="auto">
            <a:xfrm>
              <a:off x="5625" y="391"/>
              <a:ext cx="390" cy="333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88170" y="877115"/>
            <a:ext cx="8555160" cy="5468938"/>
            <a:chOff x="184" y="391"/>
            <a:chExt cx="5839" cy="3445"/>
          </a:xfrm>
        </p:grpSpPr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86" y="729"/>
              <a:ext cx="5835" cy="3107"/>
              <a:chOff x="0" y="0"/>
              <a:chExt cx="5515" cy="2772"/>
            </a:xfrm>
          </p:grpSpPr>
          <p:grpSp>
            <p:nvGrpSpPr>
              <p:cNvPr id="8" name="Group 29"/>
              <p:cNvGrpSpPr>
                <a:grpSpLocks/>
              </p:cNvGrpSpPr>
              <p:nvPr/>
            </p:nvGrpSpPr>
            <p:grpSpPr bwMode="auto">
              <a:xfrm>
                <a:off x="0" y="0"/>
                <a:ext cx="367" cy="2772"/>
                <a:chOff x="0" y="0"/>
                <a:chExt cx="367" cy="2772"/>
              </a:xfrm>
            </p:grpSpPr>
            <p:sp>
              <p:nvSpPr>
                <p:cNvPr id="91166" name="Rectangle 30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281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67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7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9" name="Group 32"/>
              <p:cNvGrpSpPr>
                <a:grpSpLocks/>
              </p:cNvGrpSpPr>
              <p:nvPr/>
            </p:nvGrpSpPr>
            <p:grpSpPr bwMode="auto">
              <a:xfrm>
                <a:off x="367" y="0"/>
                <a:ext cx="368" cy="2772"/>
                <a:chOff x="367" y="0"/>
                <a:chExt cx="368" cy="2772"/>
              </a:xfrm>
            </p:grpSpPr>
            <p:sp>
              <p:nvSpPr>
                <p:cNvPr id="91169" name="Rectangle 33"/>
                <p:cNvSpPr>
                  <a:spLocks noChangeArrowheads="1"/>
                </p:cNvSpPr>
                <p:nvPr/>
              </p:nvSpPr>
              <p:spPr bwMode="auto">
                <a:xfrm>
                  <a:off x="410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70" name="Rectangle 34"/>
                <p:cNvSpPr>
                  <a:spLocks noChangeArrowheads="1"/>
                </p:cNvSpPr>
                <p:nvPr/>
              </p:nvSpPr>
              <p:spPr bwMode="auto">
                <a:xfrm>
                  <a:off x="367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0" name="Group 35"/>
              <p:cNvGrpSpPr>
                <a:grpSpLocks/>
              </p:cNvGrpSpPr>
              <p:nvPr/>
            </p:nvGrpSpPr>
            <p:grpSpPr bwMode="auto">
              <a:xfrm>
                <a:off x="735" y="0"/>
                <a:ext cx="368" cy="2772"/>
                <a:chOff x="735" y="0"/>
                <a:chExt cx="368" cy="2772"/>
              </a:xfrm>
            </p:grpSpPr>
            <p:sp>
              <p:nvSpPr>
                <p:cNvPr id="91172" name="Rectangle 36"/>
                <p:cNvSpPr>
                  <a:spLocks noChangeArrowheads="1"/>
                </p:cNvSpPr>
                <p:nvPr/>
              </p:nvSpPr>
              <p:spPr bwMode="auto">
                <a:xfrm>
                  <a:off x="778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73" name="Rectangle 37"/>
                <p:cNvSpPr>
                  <a:spLocks noChangeArrowheads="1"/>
                </p:cNvSpPr>
                <p:nvPr/>
              </p:nvSpPr>
              <p:spPr bwMode="auto">
                <a:xfrm>
                  <a:off x="735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1" name="Group 38"/>
              <p:cNvGrpSpPr>
                <a:grpSpLocks/>
              </p:cNvGrpSpPr>
              <p:nvPr/>
            </p:nvGrpSpPr>
            <p:grpSpPr bwMode="auto">
              <a:xfrm>
                <a:off x="1103" y="0"/>
                <a:ext cx="367" cy="2772"/>
                <a:chOff x="1103" y="0"/>
                <a:chExt cx="367" cy="2772"/>
              </a:xfrm>
            </p:grpSpPr>
            <p:sp>
              <p:nvSpPr>
                <p:cNvPr id="91175" name="Rectangle 39"/>
                <p:cNvSpPr>
                  <a:spLocks noChangeArrowheads="1"/>
                </p:cNvSpPr>
                <p:nvPr/>
              </p:nvSpPr>
              <p:spPr bwMode="auto">
                <a:xfrm>
                  <a:off x="1146" y="0"/>
                  <a:ext cx="281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76" name="Rectangle 40"/>
                <p:cNvSpPr>
                  <a:spLocks noChangeArrowheads="1"/>
                </p:cNvSpPr>
                <p:nvPr/>
              </p:nvSpPr>
              <p:spPr bwMode="auto">
                <a:xfrm>
                  <a:off x="1103" y="0"/>
                  <a:ext cx="367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2" name="Group 41"/>
              <p:cNvGrpSpPr>
                <a:grpSpLocks/>
              </p:cNvGrpSpPr>
              <p:nvPr/>
            </p:nvGrpSpPr>
            <p:grpSpPr bwMode="auto">
              <a:xfrm>
                <a:off x="1470" y="0"/>
                <a:ext cx="368" cy="2772"/>
                <a:chOff x="1470" y="0"/>
                <a:chExt cx="368" cy="2772"/>
              </a:xfrm>
            </p:grpSpPr>
            <p:sp>
              <p:nvSpPr>
                <p:cNvPr id="91178" name="Rectangle 42"/>
                <p:cNvSpPr>
                  <a:spLocks noChangeArrowheads="1"/>
                </p:cNvSpPr>
                <p:nvPr/>
              </p:nvSpPr>
              <p:spPr bwMode="auto">
                <a:xfrm>
                  <a:off x="1513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79" name="Rectangle 43"/>
                <p:cNvSpPr>
                  <a:spLocks noChangeArrowheads="1"/>
                </p:cNvSpPr>
                <p:nvPr/>
              </p:nvSpPr>
              <p:spPr bwMode="auto">
                <a:xfrm>
                  <a:off x="1470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>
                <a:off x="1838" y="0"/>
                <a:ext cx="368" cy="2772"/>
                <a:chOff x="1838" y="0"/>
                <a:chExt cx="368" cy="2772"/>
              </a:xfrm>
            </p:grpSpPr>
            <p:sp>
              <p:nvSpPr>
                <p:cNvPr id="9118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81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82" name="Rectangle 46"/>
                <p:cNvSpPr>
                  <a:spLocks noChangeArrowheads="1"/>
                </p:cNvSpPr>
                <p:nvPr/>
              </p:nvSpPr>
              <p:spPr bwMode="auto">
                <a:xfrm>
                  <a:off x="1838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4" name="Group 47"/>
              <p:cNvGrpSpPr>
                <a:grpSpLocks/>
              </p:cNvGrpSpPr>
              <p:nvPr/>
            </p:nvGrpSpPr>
            <p:grpSpPr bwMode="auto">
              <a:xfrm>
                <a:off x="2206" y="0"/>
                <a:ext cx="367" cy="2772"/>
                <a:chOff x="2206" y="0"/>
                <a:chExt cx="367" cy="2772"/>
              </a:xfrm>
            </p:grpSpPr>
            <p:sp>
              <p:nvSpPr>
                <p:cNvPr id="91184" name="Rectangle 48"/>
                <p:cNvSpPr>
                  <a:spLocks noChangeArrowheads="1"/>
                </p:cNvSpPr>
                <p:nvPr/>
              </p:nvSpPr>
              <p:spPr bwMode="auto">
                <a:xfrm>
                  <a:off x="2249" y="0"/>
                  <a:ext cx="281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85" name="Rectangle 49"/>
                <p:cNvSpPr>
                  <a:spLocks noChangeArrowheads="1"/>
                </p:cNvSpPr>
                <p:nvPr/>
              </p:nvSpPr>
              <p:spPr bwMode="auto">
                <a:xfrm>
                  <a:off x="2206" y="0"/>
                  <a:ext cx="367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5" name="Group 50"/>
              <p:cNvGrpSpPr>
                <a:grpSpLocks/>
              </p:cNvGrpSpPr>
              <p:nvPr/>
            </p:nvGrpSpPr>
            <p:grpSpPr bwMode="auto">
              <a:xfrm>
                <a:off x="2573" y="0"/>
                <a:ext cx="368" cy="2772"/>
                <a:chOff x="2573" y="0"/>
                <a:chExt cx="368" cy="2772"/>
              </a:xfrm>
            </p:grpSpPr>
            <p:sp>
              <p:nvSpPr>
                <p:cNvPr id="91187" name="Rectangle 51"/>
                <p:cNvSpPr>
                  <a:spLocks noChangeArrowheads="1"/>
                </p:cNvSpPr>
                <p:nvPr/>
              </p:nvSpPr>
              <p:spPr bwMode="auto">
                <a:xfrm>
                  <a:off x="2616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88" name="Rectangle 52"/>
                <p:cNvSpPr>
                  <a:spLocks noChangeArrowheads="1"/>
                </p:cNvSpPr>
                <p:nvPr/>
              </p:nvSpPr>
              <p:spPr bwMode="auto">
                <a:xfrm>
                  <a:off x="2573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6" name="Group 53"/>
              <p:cNvGrpSpPr>
                <a:grpSpLocks/>
              </p:cNvGrpSpPr>
              <p:nvPr/>
            </p:nvGrpSpPr>
            <p:grpSpPr bwMode="auto">
              <a:xfrm>
                <a:off x="2941" y="0"/>
                <a:ext cx="368" cy="2772"/>
                <a:chOff x="2941" y="0"/>
                <a:chExt cx="368" cy="2772"/>
              </a:xfrm>
            </p:grpSpPr>
            <p:sp>
              <p:nvSpPr>
                <p:cNvPr id="91190" name="Rectangle 54"/>
                <p:cNvSpPr>
                  <a:spLocks noChangeArrowheads="1"/>
                </p:cNvSpPr>
                <p:nvPr/>
              </p:nvSpPr>
              <p:spPr bwMode="auto">
                <a:xfrm>
                  <a:off x="2984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91" name="Rectangle 55"/>
                <p:cNvSpPr>
                  <a:spLocks noChangeArrowheads="1"/>
                </p:cNvSpPr>
                <p:nvPr/>
              </p:nvSpPr>
              <p:spPr bwMode="auto">
                <a:xfrm>
                  <a:off x="2941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7" name="Group 56"/>
              <p:cNvGrpSpPr>
                <a:grpSpLocks/>
              </p:cNvGrpSpPr>
              <p:nvPr/>
            </p:nvGrpSpPr>
            <p:grpSpPr bwMode="auto">
              <a:xfrm>
                <a:off x="3309" y="0"/>
                <a:ext cx="367" cy="2772"/>
                <a:chOff x="3309" y="0"/>
                <a:chExt cx="367" cy="2772"/>
              </a:xfrm>
            </p:grpSpPr>
            <p:sp>
              <p:nvSpPr>
                <p:cNvPr id="91193" name="Rectangle 57"/>
                <p:cNvSpPr>
                  <a:spLocks noChangeArrowheads="1"/>
                </p:cNvSpPr>
                <p:nvPr/>
              </p:nvSpPr>
              <p:spPr bwMode="auto">
                <a:xfrm>
                  <a:off x="3352" y="0"/>
                  <a:ext cx="281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94" name="Rectangle 58"/>
                <p:cNvSpPr>
                  <a:spLocks noChangeArrowheads="1"/>
                </p:cNvSpPr>
                <p:nvPr/>
              </p:nvSpPr>
              <p:spPr bwMode="auto">
                <a:xfrm>
                  <a:off x="3309" y="0"/>
                  <a:ext cx="367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8" name="Group 59"/>
              <p:cNvGrpSpPr>
                <a:grpSpLocks/>
              </p:cNvGrpSpPr>
              <p:nvPr/>
            </p:nvGrpSpPr>
            <p:grpSpPr bwMode="auto">
              <a:xfrm>
                <a:off x="3676" y="0"/>
                <a:ext cx="368" cy="2772"/>
                <a:chOff x="3676" y="0"/>
                <a:chExt cx="368" cy="2772"/>
              </a:xfrm>
            </p:grpSpPr>
            <p:sp>
              <p:nvSpPr>
                <p:cNvPr id="91196" name="Rectangle 60"/>
                <p:cNvSpPr>
                  <a:spLocks noChangeArrowheads="1"/>
                </p:cNvSpPr>
                <p:nvPr/>
              </p:nvSpPr>
              <p:spPr bwMode="auto">
                <a:xfrm>
                  <a:off x="3719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197" name="Rectangle 61"/>
                <p:cNvSpPr>
                  <a:spLocks noChangeArrowheads="1"/>
                </p:cNvSpPr>
                <p:nvPr/>
              </p:nvSpPr>
              <p:spPr bwMode="auto">
                <a:xfrm>
                  <a:off x="3676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19" name="Group 62"/>
              <p:cNvGrpSpPr>
                <a:grpSpLocks/>
              </p:cNvGrpSpPr>
              <p:nvPr/>
            </p:nvGrpSpPr>
            <p:grpSpPr bwMode="auto">
              <a:xfrm>
                <a:off x="4044" y="0"/>
                <a:ext cx="368" cy="2772"/>
                <a:chOff x="4044" y="0"/>
                <a:chExt cx="368" cy="2772"/>
              </a:xfrm>
            </p:grpSpPr>
            <p:sp>
              <p:nvSpPr>
                <p:cNvPr id="91199" name="Rectangle 63"/>
                <p:cNvSpPr>
                  <a:spLocks noChangeArrowheads="1"/>
                </p:cNvSpPr>
                <p:nvPr/>
              </p:nvSpPr>
              <p:spPr bwMode="auto">
                <a:xfrm>
                  <a:off x="4087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200" name="Rectangle 64"/>
                <p:cNvSpPr>
                  <a:spLocks noChangeArrowheads="1"/>
                </p:cNvSpPr>
                <p:nvPr/>
              </p:nvSpPr>
              <p:spPr bwMode="auto">
                <a:xfrm>
                  <a:off x="4044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20" name="Group 65"/>
              <p:cNvGrpSpPr>
                <a:grpSpLocks/>
              </p:cNvGrpSpPr>
              <p:nvPr/>
            </p:nvGrpSpPr>
            <p:grpSpPr bwMode="auto">
              <a:xfrm>
                <a:off x="4412" y="0"/>
                <a:ext cx="367" cy="2772"/>
                <a:chOff x="4412" y="0"/>
                <a:chExt cx="367" cy="2772"/>
              </a:xfrm>
            </p:grpSpPr>
            <p:sp>
              <p:nvSpPr>
                <p:cNvPr id="91202" name="Rectangle 66"/>
                <p:cNvSpPr>
                  <a:spLocks noChangeArrowheads="1"/>
                </p:cNvSpPr>
                <p:nvPr/>
              </p:nvSpPr>
              <p:spPr bwMode="auto">
                <a:xfrm>
                  <a:off x="4455" y="0"/>
                  <a:ext cx="281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203" name="Rectangle 67"/>
                <p:cNvSpPr>
                  <a:spLocks noChangeArrowheads="1"/>
                </p:cNvSpPr>
                <p:nvPr/>
              </p:nvSpPr>
              <p:spPr bwMode="auto">
                <a:xfrm>
                  <a:off x="4412" y="0"/>
                  <a:ext cx="367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21" name="Group 68"/>
              <p:cNvGrpSpPr>
                <a:grpSpLocks/>
              </p:cNvGrpSpPr>
              <p:nvPr/>
            </p:nvGrpSpPr>
            <p:grpSpPr bwMode="auto">
              <a:xfrm>
                <a:off x="4779" y="0"/>
                <a:ext cx="368" cy="2772"/>
                <a:chOff x="4779" y="0"/>
                <a:chExt cx="368" cy="2772"/>
              </a:xfrm>
            </p:grpSpPr>
            <p:sp>
              <p:nvSpPr>
                <p:cNvPr id="91205" name="Rectangle 69"/>
                <p:cNvSpPr>
                  <a:spLocks noChangeArrowheads="1"/>
                </p:cNvSpPr>
                <p:nvPr/>
              </p:nvSpPr>
              <p:spPr bwMode="auto">
                <a:xfrm>
                  <a:off x="4822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206" name="Rectangle 70"/>
                <p:cNvSpPr>
                  <a:spLocks noChangeArrowheads="1"/>
                </p:cNvSpPr>
                <p:nvPr/>
              </p:nvSpPr>
              <p:spPr bwMode="auto">
                <a:xfrm>
                  <a:off x="4779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22" name="Group 71"/>
              <p:cNvGrpSpPr>
                <a:grpSpLocks/>
              </p:cNvGrpSpPr>
              <p:nvPr/>
            </p:nvGrpSpPr>
            <p:grpSpPr bwMode="auto">
              <a:xfrm>
                <a:off x="5147" y="0"/>
                <a:ext cx="368" cy="2772"/>
                <a:chOff x="5147" y="0"/>
                <a:chExt cx="368" cy="2772"/>
              </a:xfrm>
            </p:grpSpPr>
            <p:sp>
              <p:nvSpPr>
                <p:cNvPr id="91208" name="Rectangle 72"/>
                <p:cNvSpPr>
                  <a:spLocks noChangeArrowheads="1"/>
                </p:cNvSpPr>
                <p:nvPr/>
              </p:nvSpPr>
              <p:spPr bwMode="auto">
                <a:xfrm>
                  <a:off x="5190" y="0"/>
                  <a:ext cx="282" cy="27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rPr>
                    <a:t> 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Unicode MS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91209" name="Rectangle 73"/>
                <p:cNvSpPr>
                  <a:spLocks noChangeArrowheads="1"/>
                </p:cNvSpPr>
                <p:nvPr/>
              </p:nvSpPr>
              <p:spPr bwMode="auto">
                <a:xfrm>
                  <a:off x="5147" y="0"/>
                  <a:ext cx="368" cy="2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</p:grpSp>
        <p:grpSp>
          <p:nvGrpSpPr>
            <p:cNvPr id="23" name="Group 75"/>
            <p:cNvGrpSpPr>
              <a:grpSpLocks/>
            </p:cNvGrpSpPr>
            <p:nvPr/>
          </p:nvGrpSpPr>
          <p:grpSpPr bwMode="auto">
            <a:xfrm>
              <a:off x="184" y="391"/>
              <a:ext cx="5839" cy="343"/>
              <a:chOff x="-2" y="-2"/>
              <a:chExt cx="5519" cy="2776"/>
            </a:xfrm>
          </p:grpSpPr>
          <p:grpSp>
            <p:nvGrpSpPr>
              <p:cNvPr id="24" name="Group 76"/>
              <p:cNvGrpSpPr>
                <a:grpSpLocks/>
              </p:cNvGrpSpPr>
              <p:nvPr/>
            </p:nvGrpSpPr>
            <p:grpSpPr bwMode="auto">
              <a:xfrm>
                <a:off x="0" y="0"/>
                <a:ext cx="5515" cy="2772"/>
                <a:chOff x="0" y="0"/>
                <a:chExt cx="5515" cy="2772"/>
              </a:xfrm>
            </p:grpSpPr>
            <p:grpSp>
              <p:nvGrpSpPr>
                <p:cNvPr id="25" name="Group 7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367" cy="2772"/>
                  <a:chOff x="0" y="0"/>
                  <a:chExt cx="367" cy="2772"/>
                </a:xfrm>
              </p:grpSpPr>
              <p:sp>
                <p:nvSpPr>
                  <p:cNvPr id="91214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281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99FFCC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11</a:t>
                    </a:r>
                  </a:p>
                </p:txBody>
              </p:sp>
              <p:sp>
                <p:nvSpPr>
                  <p:cNvPr id="91215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367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26" name="Group 80"/>
                <p:cNvGrpSpPr>
                  <a:grpSpLocks/>
                </p:cNvGrpSpPr>
                <p:nvPr/>
              </p:nvGrpSpPr>
              <p:grpSpPr bwMode="auto">
                <a:xfrm>
                  <a:off x="367" y="0"/>
                  <a:ext cx="368" cy="2772"/>
                  <a:chOff x="367" y="0"/>
                  <a:chExt cx="368" cy="2772"/>
                </a:xfrm>
              </p:grpSpPr>
              <p:sp>
                <p:nvSpPr>
                  <p:cNvPr id="91217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410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12</a:t>
                    </a:r>
                    <a:endParaRPr kumimoji="0" lang="en-GB" sz="16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91218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7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27" name="Group 83"/>
                <p:cNvGrpSpPr>
                  <a:grpSpLocks/>
                </p:cNvGrpSpPr>
                <p:nvPr/>
              </p:nvGrpSpPr>
              <p:grpSpPr bwMode="auto">
                <a:xfrm>
                  <a:off x="735" y="0"/>
                  <a:ext cx="368" cy="2772"/>
                  <a:chOff x="735" y="0"/>
                  <a:chExt cx="368" cy="2772"/>
                </a:xfrm>
              </p:grpSpPr>
              <p:sp>
                <p:nvSpPr>
                  <p:cNvPr id="91220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778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13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91221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735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28" name="Group 86"/>
                <p:cNvGrpSpPr>
                  <a:grpSpLocks/>
                </p:cNvGrpSpPr>
                <p:nvPr/>
              </p:nvGrpSpPr>
              <p:grpSpPr bwMode="auto">
                <a:xfrm>
                  <a:off x="1103" y="0"/>
                  <a:ext cx="367" cy="2772"/>
                  <a:chOff x="1103" y="0"/>
                  <a:chExt cx="367" cy="2772"/>
                </a:xfrm>
              </p:grpSpPr>
              <p:sp>
                <p:nvSpPr>
                  <p:cNvPr id="91223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1146" y="0"/>
                    <a:ext cx="281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14</a:t>
                    </a:r>
                    <a:endParaRPr kumimoji="0" lang="en-GB" sz="16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91224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1103" y="0"/>
                    <a:ext cx="367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29" name="Group 89"/>
                <p:cNvGrpSpPr>
                  <a:grpSpLocks/>
                </p:cNvGrpSpPr>
                <p:nvPr/>
              </p:nvGrpSpPr>
              <p:grpSpPr bwMode="auto">
                <a:xfrm>
                  <a:off x="1470" y="0"/>
                  <a:ext cx="368" cy="2772"/>
                  <a:chOff x="1470" y="0"/>
                  <a:chExt cx="368" cy="2772"/>
                </a:xfrm>
              </p:grpSpPr>
              <p:sp>
                <p:nvSpPr>
                  <p:cNvPr id="91226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1513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Arial Unicode MS" charset="0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15</a:t>
                    </a:r>
                    <a:endParaRPr kumimoji="0" lang="en-GB" sz="16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Unicode MS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91227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1470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30" name="Group 92"/>
                <p:cNvGrpSpPr>
                  <a:grpSpLocks/>
                </p:cNvGrpSpPr>
                <p:nvPr/>
              </p:nvGrpSpPr>
              <p:grpSpPr bwMode="auto">
                <a:xfrm>
                  <a:off x="1838" y="0"/>
                  <a:ext cx="368" cy="2772"/>
                  <a:chOff x="1838" y="0"/>
                  <a:chExt cx="368" cy="2772"/>
                </a:xfrm>
              </p:grpSpPr>
              <p:sp>
                <p:nvSpPr>
                  <p:cNvPr id="91229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1881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16</a:t>
                    </a:r>
                  </a:p>
                </p:txBody>
              </p:sp>
              <p:sp>
                <p:nvSpPr>
                  <p:cNvPr id="91230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1838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31" name="Group 95"/>
                <p:cNvGrpSpPr>
                  <a:grpSpLocks/>
                </p:cNvGrpSpPr>
                <p:nvPr/>
              </p:nvGrpSpPr>
              <p:grpSpPr bwMode="auto">
                <a:xfrm>
                  <a:off x="2206" y="0"/>
                  <a:ext cx="367" cy="2772"/>
                  <a:chOff x="2206" y="0"/>
                  <a:chExt cx="367" cy="2772"/>
                </a:xfrm>
              </p:grpSpPr>
              <p:sp>
                <p:nvSpPr>
                  <p:cNvPr id="91232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2249" y="0"/>
                    <a:ext cx="281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17</a:t>
                    </a:r>
                  </a:p>
                </p:txBody>
              </p:sp>
              <p:sp>
                <p:nvSpPr>
                  <p:cNvPr id="91233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2206" y="0"/>
                    <a:ext cx="367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91168" name="Group 98"/>
                <p:cNvGrpSpPr>
                  <a:grpSpLocks/>
                </p:cNvGrpSpPr>
                <p:nvPr/>
              </p:nvGrpSpPr>
              <p:grpSpPr bwMode="auto">
                <a:xfrm>
                  <a:off x="2573" y="0"/>
                  <a:ext cx="368" cy="2772"/>
                  <a:chOff x="2573" y="0"/>
                  <a:chExt cx="368" cy="2772"/>
                </a:xfrm>
              </p:grpSpPr>
              <p:sp>
                <p:nvSpPr>
                  <p:cNvPr id="91235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616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18</a:t>
                    </a:r>
                  </a:p>
                </p:txBody>
              </p:sp>
              <p:sp>
                <p:nvSpPr>
                  <p:cNvPr id="91236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2573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91171" name="Group 101"/>
                <p:cNvGrpSpPr>
                  <a:grpSpLocks/>
                </p:cNvGrpSpPr>
                <p:nvPr/>
              </p:nvGrpSpPr>
              <p:grpSpPr bwMode="auto">
                <a:xfrm>
                  <a:off x="2941" y="0"/>
                  <a:ext cx="368" cy="2772"/>
                  <a:chOff x="2941" y="0"/>
                  <a:chExt cx="368" cy="2772"/>
                </a:xfrm>
              </p:grpSpPr>
              <p:sp>
                <p:nvSpPr>
                  <p:cNvPr id="91238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2984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19</a:t>
                    </a:r>
                  </a:p>
                </p:txBody>
              </p:sp>
              <p:sp>
                <p:nvSpPr>
                  <p:cNvPr id="91239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2941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91174" name="Group 104"/>
                <p:cNvGrpSpPr>
                  <a:grpSpLocks/>
                </p:cNvGrpSpPr>
                <p:nvPr/>
              </p:nvGrpSpPr>
              <p:grpSpPr bwMode="auto">
                <a:xfrm>
                  <a:off x="3309" y="0"/>
                  <a:ext cx="367" cy="2772"/>
                  <a:chOff x="3309" y="0"/>
                  <a:chExt cx="367" cy="2772"/>
                </a:xfrm>
              </p:grpSpPr>
              <p:sp>
                <p:nvSpPr>
                  <p:cNvPr id="91241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3352" y="0"/>
                    <a:ext cx="281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20</a:t>
                    </a:r>
                  </a:p>
                </p:txBody>
              </p:sp>
              <p:sp>
                <p:nvSpPr>
                  <p:cNvPr id="91242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309" y="0"/>
                    <a:ext cx="367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91177" name="Group 107"/>
                <p:cNvGrpSpPr>
                  <a:grpSpLocks/>
                </p:cNvGrpSpPr>
                <p:nvPr/>
              </p:nvGrpSpPr>
              <p:grpSpPr bwMode="auto">
                <a:xfrm>
                  <a:off x="3676" y="0"/>
                  <a:ext cx="368" cy="2772"/>
                  <a:chOff x="3676" y="0"/>
                  <a:chExt cx="368" cy="2772"/>
                </a:xfrm>
              </p:grpSpPr>
              <p:sp>
                <p:nvSpPr>
                  <p:cNvPr id="91244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719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21</a:t>
                    </a:r>
                  </a:p>
                </p:txBody>
              </p:sp>
              <p:sp>
                <p:nvSpPr>
                  <p:cNvPr id="91245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3676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91180" name="Group 110"/>
                <p:cNvGrpSpPr>
                  <a:grpSpLocks/>
                </p:cNvGrpSpPr>
                <p:nvPr/>
              </p:nvGrpSpPr>
              <p:grpSpPr bwMode="auto">
                <a:xfrm>
                  <a:off x="4044" y="0"/>
                  <a:ext cx="368" cy="2772"/>
                  <a:chOff x="4044" y="0"/>
                  <a:chExt cx="368" cy="2772"/>
                </a:xfrm>
              </p:grpSpPr>
              <p:sp>
                <p:nvSpPr>
                  <p:cNvPr id="91247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4087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22</a:t>
                    </a:r>
                  </a:p>
                </p:txBody>
              </p:sp>
              <p:sp>
                <p:nvSpPr>
                  <p:cNvPr id="91248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4044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91183" name="Group 113"/>
                <p:cNvGrpSpPr>
                  <a:grpSpLocks/>
                </p:cNvGrpSpPr>
                <p:nvPr/>
              </p:nvGrpSpPr>
              <p:grpSpPr bwMode="auto">
                <a:xfrm>
                  <a:off x="4412" y="0"/>
                  <a:ext cx="367" cy="2772"/>
                  <a:chOff x="4412" y="0"/>
                  <a:chExt cx="367" cy="2772"/>
                </a:xfrm>
              </p:grpSpPr>
              <p:sp>
                <p:nvSpPr>
                  <p:cNvPr id="91250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4455" y="0"/>
                    <a:ext cx="281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23</a:t>
                    </a:r>
                  </a:p>
                </p:txBody>
              </p:sp>
              <p:sp>
                <p:nvSpPr>
                  <p:cNvPr id="91251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4412" y="0"/>
                    <a:ext cx="367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91186" name="Group 116"/>
                <p:cNvGrpSpPr>
                  <a:grpSpLocks/>
                </p:cNvGrpSpPr>
                <p:nvPr/>
              </p:nvGrpSpPr>
              <p:grpSpPr bwMode="auto">
                <a:xfrm>
                  <a:off x="4779" y="0"/>
                  <a:ext cx="368" cy="2772"/>
                  <a:chOff x="4779" y="0"/>
                  <a:chExt cx="368" cy="2772"/>
                </a:xfrm>
              </p:grpSpPr>
              <p:sp>
                <p:nvSpPr>
                  <p:cNvPr id="91253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4822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24</a:t>
                    </a:r>
                  </a:p>
                </p:txBody>
              </p:sp>
              <p:sp>
                <p:nvSpPr>
                  <p:cNvPr id="91254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4779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91189" name="Group 119"/>
                <p:cNvGrpSpPr>
                  <a:grpSpLocks/>
                </p:cNvGrpSpPr>
                <p:nvPr/>
              </p:nvGrpSpPr>
              <p:grpSpPr bwMode="auto">
                <a:xfrm>
                  <a:off x="5147" y="0"/>
                  <a:ext cx="368" cy="2772"/>
                  <a:chOff x="5147" y="0"/>
                  <a:chExt cx="368" cy="2772"/>
                </a:xfrm>
              </p:grpSpPr>
              <p:sp>
                <p:nvSpPr>
                  <p:cNvPr id="91256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5190" y="0"/>
                    <a:ext cx="282" cy="27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Arial Unicode MS" charset="0"/>
                      </a:rPr>
                      <a:t> 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Unicode MS" charset="0"/>
                        <a:ea typeface="ＭＳ Ｐゴシック" charset="0"/>
                        <a:cs typeface="+mn-cs"/>
                      </a:rPr>
                      <a:t>25</a:t>
                    </a:r>
                  </a:p>
                </p:txBody>
              </p:sp>
              <p:sp>
                <p:nvSpPr>
                  <p:cNvPr id="91257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5147" y="0"/>
                    <a:ext cx="368" cy="277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</p:grpSp>
          <p:sp>
            <p:nvSpPr>
              <p:cNvPr id="91258" name="Rectangle 122"/>
              <p:cNvSpPr>
                <a:spLocks noChangeArrowheads="1"/>
              </p:cNvSpPr>
              <p:nvPr/>
            </p:nvSpPr>
            <p:spPr bwMode="auto">
              <a:xfrm>
                <a:off x="-2" y="-2"/>
                <a:ext cx="5519" cy="2776"/>
              </a:xfrm>
              <a:prstGeom prst="rect">
                <a:avLst/>
              </a:prstGeom>
              <a:noFill/>
              <a:ln w="793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</p:grpSp>
      <p:sp>
        <p:nvSpPr>
          <p:cNvPr id="91273" name="Text Box 137"/>
          <p:cNvSpPr txBox="1">
            <a:spLocks noChangeArrowheads="1"/>
          </p:cNvSpPr>
          <p:nvPr/>
        </p:nvSpPr>
        <p:spPr bwMode="auto">
          <a:xfrm>
            <a:off x="196228" y="3801287"/>
            <a:ext cx="6858000" cy="33855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 No ~7 GHz channel(s) so retrievals only available at low to mid latitudes: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91276" name="AutoShape 140"/>
          <p:cNvSpPr>
            <a:spLocks noChangeArrowheads="1"/>
          </p:cNvSpPr>
          <p:nvPr/>
        </p:nvSpPr>
        <p:spPr bwMode="auto">
          <a:xfrm>
            <a:off x="1034426" y="2121330"/>
            <a:ext cx="5086060" cy="152795"/>
          </a:xfrm>
          <a:prstGeom prst="homePlate">
            <a:avLst>
              <a:gd name="adj" fmla="val 86336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GCOM-W1 (AMSR-2)</a:t>
            </a:r>
          </a:p>
        </p:txBody>
      </p:sp>
      <p:sp>
        <p:nvSpPr>
          <p:cNvPr id="91287" name="Rectangle 151"/>
          <p:cNvSpPr>
            <a:spLocks noGrp="1" noChangeArrowheads="1"/>
          </p:cNvSpPr>
          <p:nvPr>
            <p:ph type="title"/>
          </p:nvPr>
        </p:nvSpPr>
        <p:spPr>
          <a:xfrm>
            <a:off x="2478208" y="276389"/>
            <a:ext cx="5486400" cy="400110"/>
          </a:xfrm>
          <a:noFill/>
          <a:ln/>
        </p:spPr>
        <p:txBody>
          <a:bodyPr/>
          <a:lstStyle/>
          <a:p>
            <a:r>
              <a:rPr lang="en-GB" sz="2000" dirty="0"/>
              <a:t>Passive Microwave Radiometers for SST</a:t>
            </a:r>
          </a:p>
        </p:txBody>
      </p:sp>
      <p:pic>
        <p:nvPicPr>
          <p:cNvPr id="91290" name="Picture 154" descr="ce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5770" y="216877"/>
            <a:ext cx="1152525" cy="4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" name="AutoShape 139"/>
          <p:cNvSpPr>
            <a:spLocks noChangeArrowheads="1"/>
          </p:cNvSpPr>
          <p:nvPr/>
        </p:nvSpPr>
        <p:spPr bwMode="auto">
          <a:xfrm>
            <a:off x="196227" y="3025204"/>
            <a:ext cx="4252326" cy="156883"/>
          </a:xfrm>
          <a:prstGeom prst="homePlate">
            <a:avLst>
              <a:gd name="adj" fmla="val 17429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Coriolis (WindSat)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91274" name="AutoShape 138"/>
          <p:cNvSpPr>
            <a:spLocks noChangeArrowheads="1"/>
          </p:cNvSpPr>
          <p:nvPr/>
        </p:nvSpPr>
        <p:spPr bwMode="auto">
          <a:xfrm>
            <a:off x="196228" y="3344087"/>
            <a:ext cx="695324" cy="162000"/>
          </a:xfrm>
          <a:prstGeom prst="homePlate">
            <a:avLst>
              <a:gd name="adj" fmla="val 155542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AMSRE 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158" name="AutoShape 141"/>
          <p:cNvSpPr>
            <a:spLocks noChangeArrowheads="1"/>
          </p:cNvSpPr>
          <p:nvPr/>
        </p:nvSpPr>
        <p:spPr bwMode="auto">
          <a:xfrm>
            <a:off x="6731644" y="2731803"/>
            <a:ext cx="3206675" cy="155085"/>
          </a:xfrm>
          <a:prstGeom prst="homePlate">
            <a:avLst>
              <a:gd name="adj" fmla="val 14950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  HY-2D, E, F</a:t>
            </a:r>
          </a:p>
        </p:txBody>
      </p:sp>
      <p:sp>
        <p:nvSpPr>
          <p:cNvPr id="164" name="Text Box 137"/>
          <p:cNvSpPr txBox="1">
            <a:spLocks noChangeArrowheads="1"/>
          </p:cNvSpPr>
          <p:nvPr/>
        </p:nvSpPr>
        <p:spPr bwMode="auto">
          <a:xfrm>
            <a:off x="196228" y="1591487"/>
            <a:ext cx="5181600" cy="33855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~7 GHz channel(s) available enabling global retrievals: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137" name="AutoShape 144"/>
          <p:cNvSpPr>
            <a:spLocks noChangeArrowheads="1"/>
          </p:cNvSpPr>
          <p:nvPr/>
        </p:nvSpPr>
        <p:spPr bwMode="auto">
          <a:xfrm>
            <a:off x="9312288" y="3329063"/>
            <a:ext cx="2794606" cy="249321"/>
          </a:xfrm>
          <a:prstGeom prst="homePlate">
            <a:avLst>
              <a:gd name="adj" fmla="val 87367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CIMR-A</a:t>
            </a:r>
          </a:p>
        </p:txBody>
      </p:sp>
      <p:sp>
        <p:nvSpPr>
          <p:cNvPr id="138" name="AutoShape 143"/>
          <p:cNvSpPr>
            <a:spLocks noChangeArrowheads="1"/>
          </p:cNvSpPr>
          <p:nvPr/>
        </p:nvSpPr>
        <p:spPr bwMode="auto">
          <a:xfrm>
            <a:off x="196229" y="4944288"/>
            <a:ext cx="5690213" cy="152399"/>
          </a:xfrm>
          <a:prstGeom prst="homePlate">
            <a:avLst>
              <a:gd name="adj" fmla="val 14253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FY-3A, B, C (MWRI)</a:t>
            </a:r>
          </a:p>
        </p:txBody>
      </p:sp>
      <p:sp>
        <p:nvSpPr>
          <p:cNvPr id="166" name="AutoShape 156"/>
          <p:cNvSpPr>
            <a:spLocks noChangeArrowheads="1"/>
          </p:cNvSpPr>
          <p:nvPr/>
        </p:nvSpPr>
        <p:spPr bwMode="auto">
          <a:xfrm>
            <a:off x="2052016" y="4331129"/>
            <a:ext cx="1887556" cy="165558"/>
          </a:xfrm>
          <a:prstGeom prst="homePlate">
            <a:avLst>
              <a:gd name="adj" fmla="val 8867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GPM-Core (GMI)</a:t>
            </a:r>
          </a:p>
        </p:txBody>
      </p:sp>
      <p:sp>
        <p:nvSpPr>
          <p:cNvPr id="148" name="AutoShape 143"/>
          <p:cNvSpPr>
            <a:spLocks noChangeArrowheads="1"/>
          </p:cNvSpPr>
          <p:nvPr/>
        </p:nvSpPr>
        <p:spPr bwMode="auto">
          <a:xfrm>
            <a:off x="4103005" y="2731804"/>
            <a:ext cx="2924331" cy="156926"/>
          </a:xfrm>
          <a:prstGeom prst="homePlate">
            <a:avLst>
              <a:gd name="adj" fmla="val 14253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HY-2B, C (MWI)</a:t>
            </a:r>
          </a:p>
        </p:txBody>
      </p:sp>
      <p:sp>
        <p:nvSpPr>
          <p:cNvPr id="157" name="AutoShape 143"/>
          <p:cNvSpPr>
            <a:spLocks noChangeArrowheads="1"/>
          </p:cNvSpPr>
          <p:nvPr/>
        </p:nvSpPr>
        <p:spPr bwMode="auto">
          <a:xfrm>
            <a:off x="196228" y="2731805"/>
            <a:ext cx="4214467" cy="155083"/>
          </a:xfrm>
          <a:prstGeom prst="homePlate">
            <a:avLst>
              <a:gd name="adj" fmla="val 14253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HY-2A (MWI)</a:t>
            </a:r>
          </a:p>
        </p:txBody>
      </p:sp>
      <p:sp>
        <p:nvSpPr>
          <p:cNvPr id="147" name="AutoShape 141"/>
          <p:cNvSpPr>
            <a:spLocks noChangeArrowheads="1"/>
          </p:cNvSpPr>
          <p:nvPr/>
        </p:nvSpPr>
        <p:spPr bwMode="auto">
          <a:xfrm>
            <a:off x="4996829" y="5173184"/>
            <a:ext cx="4012141" cy="168906"/>
          </a:xfrm>
          <a:prstGeom prst="homePlate">
            <a:avLst>
              <a:gd name="adj" fmla="val 14950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                                          FY3-F, G, R (MWRI)</a:t>
            </a:r>
          </a:p>
        </p:txBody>
      </p:sp>
      <p:sp>
        <p:nvSpPr>
          <p:cNvPr id="150" name="AutoShape 139"/>
          <p:cNvSpPr>
            <a:spLocks noChangeArrowheads="1"/>
          </p:cNvSpPr>
          <p:nvPr/>
        </p:nvSpPr>
        <p:spPr bwMode="auto">
          <a:xfrm>
            <a:off x="196227" y="4607514"/>
            <a:ext cx="2475878" cy="156819"/>
          </a:xfrm>
          <a:prstGeom prst="homePlate">
            <a:avLst>
              <a:gd name="adj" fmla="val 174291"/>
            </a:avLst>
          </a:prstGeom>
          <a:pattFill prst="pct80">
            <a:fgClr>
              <a:srgbClr val="99FF99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TRMM (TMI) 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charset="0"/>
              <a:ea typeface="ＭＳ Ｐゴシック" charset="0"/>
              <a:cs typeface="+mn-cs"/>
            </a:endParaRPr>
          </a:p>
        </p:txBody>
      </p:sp>
      <p:sp>
        <p:nvSpPr>
          <p:cNvPr id="151" name="AutoShape 156"/>
          <p:cNvSpPr>
            <a:spLocks noChangeArrowheads="1"/>
          </p:cNvSpPr>
          <p:nvPr/>
        </p:nvSpPr>
        <p:spPr bwMode="auto">
          <a:xfrm>
            <a:off x="4034581" y="5176532"/>
            <a:ext cx="2932369" cy="165558"/>
          </a:xfrm>
          <a:prstGeom prst="homePlate">
            <a:avLst>
              <a:gd name="adj" fmla="val 8867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FY-3D (MWRI)</a:t>
            </a:r>
          </a:p>
        </p:txBody>
      </p:sp>
      <p:cxnSp>
        <p:nvCxnSpPr>
          <p:cNvPr id="172" name="Straight Connector 171"/>
          <p:cNvCxnSpPr>
            <a:cxnSpLocks/>
          </p:cNvCxnSpPr>
          <p:nvPr/>
        </p:nvCxnSpPr>
        <p:spPr>
          <a:xfrm>
            <a:off x="5077793" y="1399763"/>
            <a:ext cx="0" cy="444556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9" name="AutoShape 144"/>
          <p:cNvSpPr>
            <a:spLocks noChangeArrowheads="1"/>
          </p:cNvSpPr>
          <p:nvPr/>
        </p:nvSpPr>
        <p:spPr bwMode="auto">
          <a:xfrm>
            <a:off x="6757441" y="2337557"/>
            <a:ext cx="3161073" cy="212952"/>
          </a:xfrm>
          <a:prstGeom prst="homePlate">
            <a:avLst>
              <a:gd name="adj" fmla="val 87367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AMSR-2 follow-on</a:t>
            </a:r>
          </a:p>
        </p:txBody>
      </p:sp>
      <p:sp>
        <p:nvSpPr>
          <p:cNvPr id="153" name="Rectangle 24">
            <a:extLst>
              <a:ext uri="{FF2B5EF4-FFF2-40B4-BE49-F238E27FC236}">
                <a16:creationId xmlns:a16="http://schemas.microsoft.com/office/drawing/2014/main" id="{5DA6EE27-52CC-2A49-AEE6-0FC20C8C5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2916" y="876722"/>
            <a:ext cx="571418" cy="52903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54" name="Rectangle 25">
            <a:extLst>
              <a:ext uri="{FF2B5EF4-FFF2-40B4-BE49-F238E27FC236}">
                <a16:creationId xmlns:a16="http://schemas.microsoft.com/office/drawing/2014/main" id="{90FCA739-53D2-7C4D-BF3C-2A1E91AFE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2288" y="880217"/>
            <a:ext cx="571418" cy="525536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55" name="Rectangle 70">
            <a:extLst>
              <a:ext uri="{FF2B5EF4-FFF2-40B4-BE49-F238E27FC236}">
                <a16:creationId xmlns:a16="http://schemas.microsoft.com/office/drawing/2014/main" id="{99F542EF-3CAF-BF43-BF29-DA3A9A52F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2766" y="1420626"/>
            <a:ext cx="570470" cy="4361191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56" name="Rectangle 73">
            <a:extLst>
              <a:ext uri="{FF2B5EF4-FFF2-40B4-BE49-F238E27FC236}">
                <a16:creationId xmlns:a16="http://schemas.microsoft.com/office/drawing/2014/main" id="{E890DC19-737E-7B4A-A07D-75FA66FD6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3236" y="1420626"/>
            <a:ext cx="570470" cy="4361191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59" name="Rectangle 120">
            <a:extLst>
              <a:ext uri="{FF2B5EF4-FFF2-40B4-BE49-F238E27FC236}">
                <a16:creationId xmlns:a16="http://schemas.microsoft.com/office/drawing/2014/main" id="{E4D78272-5BF0-8D44-A321-BC8A8B3CB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283" y="861380"/>
            <a:ext cx="437136" cy="54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Arial Unicode MS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26</a:t>
            </a:r>
          </a:p>
        </p:txBody>
      </p:sp>
      <p:sp>
        <p:nvSpPr>
          <p:cNvPr id="161" name="Rectangle 120">
            <a:extLst>
              <a:ext uri="{FF2B5EF4-FFF2-40B4-BE49-F238E27FC236}">
                <a16:creationId xmlns:a16="http://schemas.microsoft.com/office/drawing/2014/main" id="{27E88392-5432-854A-B6AC-A37210017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1301" y="856035"/>
            <a:ext cx="437136" cy="54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Arial Unicode MS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27</a:t>
            </a:r>
          </a:p>
        </p:txBody>
      </p:sp>
      <p:sp>
        <p:nvSpPr>
          <p:cNvPr id="163" name="Rectangle 24">
            <a:extLst>
              <a:ext uri="{FF2B5EF4-FFF2-40B4-BE49-F238E27FC236}">
                <a16:creationId xmlns:a16="http://schemas.microsoft.com/office/drawing/2014/main" id="{583145C0-80B1-8146-9ADD-B3904208F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5472" y="876722"/>
            <a:ext cx="571418" cy="52903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65" name="Rectangle 25">
            <a:extLst>
              <a:ext uri="{FF2B5EF4-FFF2-40B4-BE49-F238E27FC236}">
                <a16:creationId xmlns:a16="http://schemas.microsoft.com/office/drawing/2014/main" id="{5F87BC36-C7DF-4F4C-98F3-7BA85A236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4844" y="880217"/>
            <a:ext cx="571418" cy="525536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67" name="Rectangle 70">
            <a:extLst>
              <a:ext uri="{FF2B5EF4-FFF2-40B4-BE49-F238E27FC236}">
                <a16:creationId xmlns:a16="http://schemas.microsoft.com/office/drawing/2014/main" id="{866440A2-813F-0541-86D2-6F9E56CDE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5322" y="1420626"/>
            <a:ext cx="570470" cy="4361191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68" name="Rectangle 73">
            <a:extLst>
              <a:ext uri="{FF2B5EF4-FFF2-40B4-BE49-F238E27FC236}">
                <a16:creationId xmlns:a16="http://schemas.microsoft.com/office/drawing/2014/main" id="{BEF8F603-338C-2F4B-9304-F99D1774D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5792" y="1420626"/>
            <a:ext cx="570470" cy="4361191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69" name="Rectangle 120">
            <a:extLst>
              <a:ext uri="{FF2B5EF4-FFF2-40B4-BE49-F238E27FC236}">
                <a16:creationId xmlns:a16="http://schemas.microsoft.com/office/drawing/2014/main" id="{E6EBC13A-E4C6-9A44-8935-7F32B583B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2839" y="861380"/>
            <a:ext cx="437136" cy="54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Arial Unicode MS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28</a:t>
            </a:r>
          </a:p>
        </p:txBody>
      </p:sp>
      <p:sp>
        <p:nvSpPr>
          <p:cNvPr id="170" name="Rectangle 120">
            <a:extLst>
              <a:ext uri="{FF2B5EF4-FFF2-40B4-BE49-F238E27FC236}">
                <a16:creationId xmlns:a16="http://schemas.microsoft.com/office/drawing/2014/main" id="{0AE0F155-4CA2-9040-A568-BC3A5FBAF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857" y="856035"/>
            <a:ext cx="437136" cy="54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Arial Unicode MS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29</a:t>
            </a:r>
          </a:p>
        </p:txBody>
      </p:sp>
      <p:sp>
        <p:nvSpPr>
          <p:cNvPr id="171" name="Rectangle 24">
            <a:extLst>
              <a:ext uri="{FF2B5EF4-FFF2-40B4-BE49-F238E27FC236}">
                <a16:creationId xmlns:a16="http://schemas.microsoft.com/office/drawing/2014/main" id="{95FB9D8C-EB47-6C45-8A98-7F1CD057B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1373" y="876722"/>
            <a:ext cx="571418" cy="52903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73" name="Rectangle 25">
            <a:extLst>
              <a:ext uri="{FF2B5EF4-FFF2-40B4-BE49-F238E27FC236}">
                <a16:creationId xmlns:a16="http://schemas.microsoft.com/office/drawing/2014/main" id="{BBEB8132-6D21-5D46-987D-1F5EAC7B1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0745" y="880217"/>
            <a:ext cx="571418" cy="525536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74" name="Rectangle 70">
            <a:extLst>
              <a:ext uri="{FF2B5EF4-FFF2-40B4-BE49-F238E27FC236}">
                <a16:creationId xmlns:a16="http://schemas.microsoft.com/office/drawing/2014/main" id="{BFBC5550-51E6-684D-A1FC-8EE7824C9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1223" y="1420626"/>
            <a:ext cx="570470" cy="4361191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75" name="Rectangle 73">
            <a:extLst>
              <a:ext uri="{FF2B5EF4-FFF2-40B4-BE49-F238E27FC236}">
                <a16:creationId xmlns:a16="http://schemas.microsoft.com/office/drawing/2014/main" id="{13F860A3-0D28-D242-AF0E-12B6345A8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693" y="1420626"/>
            <a:ext cx="570470" cy="4361191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76" name="Rectangle 120">
            <a:extLst>
              <a:ext uri="{FF2B5EF4-FFF2-40B4-BE49-F238E27FC236}">
                <a16:creationId xmlns:a16="http://schemas.microsoft.com/office/drawing/2014/main" id="{ED45FF20-05D9-2246-A680-1A0F0E8AF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8740" y="861380"/>
            <a:ext cx="437136" cy="54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Arial Unicode MS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30</a:t>
            </a:r>
          </a:p>
        </p:txBody>
      </p:sp>
      <p:sp>
        <p:nvSpPr>
          <p:cNvPr id="177" name="Rectangle 120">
            <a:extLst>
              <a:ext uri="{FF2B5EF4-FFF2-40B4-BE49-F238E27FC236}">
                <a16:creationId xmlns:a16="http://schemas.microsoft.com/office/drawing/2014/main" id="{03AE20A2-71A5-6042-BADF-C6C21B9A8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9758" y="856035"/>
            <a:ext cx="437136" cy="54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Arial Unicode MS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charset="0"/>
                <a:ea typeface="ＭＳ Ｐゴシック" charset="0"/>
                <a:cs typeface="+mn-cs"/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536120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NEW ESA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 Presentation 16-9.potx" id="{625F8AEC-1CDE-415D-B0E3-F5C995E29248}" vid="{7620660D-6BA5-4224-AA6E-849C46B07D6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Macintosh PowerPoint</Application>
  <PresentationFormat>Widescreen</PresentationFormat>
  <Paragraphs>78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 Unicode MS</vt:lpstr>
      <vt:lpstr>ＭＳ Ｐゴシック</vt:lpstr>
      <vt:lpstr>Arial</vt:lpstr>
      <vt:lpstr>Calibri</vt:lpstr>
      <vt:lpstr>Calibri Light</vt:lpstr>
      <vt:lpstr>Verdana</vt:lpstr>
      <vt:lpstr>Office Theme</vt:lpstr>
      <vt:lpstr>1_NEW ESA Presentation 16-9</vt:lpstr>
      <vt:lpstr>Passive Microwave Radiometers for SST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Microwave Radiometers for SST</dc:title>
  <dc:creator>Craig James Donlon</dc:creator>
  <cp:lastModifiedBy>Craig James Donlon</cp:lastModifiedBy>
  <cp:revision>1</cp:revision>
  <dcterms:created xsi:type="dcterms:W3CDTF">2019-08-08T09:09:14Z</dcterms:created>
  <dcterms:modified xsi:type="dcterms:W3CDTF">2019-08-08T09:09:41Z</dcterms:modified>
</cp:coreProperties>
</file>