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7023100" cy="93091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2D200454-40CA-4A62-9FC3-DE9A4176ACB9}">
      <p15:notesGuideLst>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2DD6D1E-4DD7-4A83-9F54-05DDE6F4FC94}">
  <a:tblStyle styleId="{52DD6D1E-4DD7-4A83-9F54-05DDE6F4FC94}" styleName="Table_0">
    <a:wholeTbl>
      <a:tcTxStyle b="off" i="off">
        <a:font>
          <a:latin typeface="Verdana"/>
          <a:ea typeface="Verdana"/>
          <a:cs typeface="Verdana"/>
        </a:font>
        <a:schemeClr val="dk1"/>
      </a:tcTxStyle>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tcBdr>
          <a:top>
            <a:ln cap="flat" cmpd="sng" w="9525">
              <a:solidFill>
                <a:schemeClr val="accent1"/>
              </a:solidFill>
              <a:prstDash val="solid"/>
              <a:round/>
              <a:headEnd len="sm" w="sm" type="none"/>
              <a:tailEnd len="sm" w="sm" type="none"/>
            </a:ln>
          </a:top>
          <a:bottom>
            <a:ln cap="flat" cmpd="sng" w="9525">
              <a:solidFill>
                <a:schemeClr val="accent1"/>
              </a:solidFill>
              <a:prstDash val="solid"/>
              <a:round/>
              <a:headEnd len="sm" w="sm" type="none"/>
              <a:tailEnd len="sm" w="sm" type="none"/>
            </a:ln>
          </a:bottom>
        </a:tcBdr>
      </a:tcStyle>
    </a:band1H>
    <a:band2H>
      <a:tcTxStyle/>
    </a:band2H>
    <a:band1V>
      <a:tcTxStyle/>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cBdr>
      </a:tcStyle>
    </a:band1V>
    <a:band2V>
      <a:tcTxStyle/>
      <a:tcStyle>
        <a:tcBdr>
          <a:left>
            <a:ln cap="flat" cmpd="sng" w="9525">
              <a:solidFill>
                <a:schemeClr val="accent1"/>
              </a:solidFill>
              <a:prstDash val="solid"/>
              <a:round/>
              <a:headEnd len="sm" w="sm" type="none"/>
              <a:tailEnd len="sm" w="sm" type="none"/>
            </a:ln>
          </a:left>
          <a:right>
            <a:ln cap="flat" cmpd="sng" w="9525">
              <a:solidFill>
                <a:schemeClr val="accent1"/>
              </a:solidFill>
              <a:prstDash val="solid"/>
              <a:round/>
              <a:headEnd len="sm" w="sm" type="none"/>
              <a:tailEnd len="sm" w="sm" type="none"/>
            </a:ln>
          </a:right>
        </a:tcBdr>
      </a:tcStyle>
    </a:band2V>
    <a:lastCol>
      <a:tcTxStyle b="on" i="off"/>
    </a:lastCol>
    <a:firstCol>
      <a:tcTxStyle b="on" i="off"/>
    </a:firstCol>
    <a:lastRow>
      <a:tcTxStyle b="on" i="off"/>
      <a:tcStyle>
        <a:tcBdr>
          <a:top>
            <a:ln cap="flat" cmpd="sng" w="50800">
              <a:solidFill>
                <a:schemeClr val="accent1"/>
              </a:solidFill>
              <a:prstDash val="solid"/>
              <a:round/>
              <a:headEnd len="sm" w="sm" type="none"/>
              <a:tailEnd len="sm" w="sm" type="none"/>
            </a:ln>
          </a:top>
        </a:tcBdr>
      </a:tcStyle>
    </a:lastRow>
    <a:seCell>
      <a:tcTxStyle/>
    </a:seCell>
    <a:swCell>
      <a:tcTxStyle/>
    </a:swCell>
    <a:firstRow>
      <a:tcTxStyle b="on" i="off">
        <a:font>
          <a:latin typeface="Verdana"/>
          <a:ea typeface="Verdana"/>
          <a:cs typeface="Verdana"/>
        </a:font>
        <a:schemeClr val="lt1"/>
      </a:tcTxStyle>
      <a:tcStyle>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notesViewPr>
    <p:cSldViewPr snapToGrid="0">
      <p:cViewPr varScale="1">
        <p:scale>
          <a:sx n="100" d="100"/>
          <a:sy n="100" d="100"/>
        </p:scale>
        <p:origin x="0" y="0"/>
      </p:cViewPr>
      <p:guideLst>
        <p:guide pos="2932" orient="horz"/>
        <p:guide pos="2212"/>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14663" cy="485775"/>
          </a:xfrm>
          <a:prstGeom prst="rect">
            <a:avLst/>
          </a:prstGeom>
          <a:noFill/>
          <a:ln>
            <a:noFill/>
          </a:ln>
        </p:spPr>
        <p:txBody>
          <a:bodyPr anchorCtr="0" anchor="t" bIns="43075" lIns="86150" spcFirstLastPara="1" rIns="86150" wrap="square" tIns="43075">
            <a:noAutofit/>
          </a:bodyPr>
          <a:lstStyle>
            <a:lvl1pPr lvl="0" marR="0" rtl="0" algn="l">
              <a:spcBef>
                <a:spcPts val="0"/>
              </a:spcBef>
              <a:spcAft>
                <a:spcPts val="0"/>
              </a:spcAft>
              <a:buSzPts val="1400"/>
              <a:buNone/>
              <a:defRPr b="0" i="0" sz="1100" u="none" cap="none" strike="noStrike">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2pPr>
            <a:lvl3pPr lvl="2"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3pPr>
            <a:lvl4pPr lvl="3"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4pPr>
            <a:lvl5pPr lvl="4"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5pPr>
            <a:lvl6pPr lvl="5"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6pPr>
            <a:lvl7pPr lvl="6"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7pPr>
            <a:lvl8pPr lvl="7"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8pPr>
            <a:lvl9pPr lvl="8"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9pPr>
          </a:lstStyle>
          <a:p/>
        </p:txBody>
      </p:sp>
      <p:sp>
        <p:nvSpPr>
          <p:cNvPr id="4" name="Google Shape;4;n"/>
          <p:cNvSpPr txBox="1"/>
          <p:nvPr>
            <p:ph idx="10" type="dt"/>
          </p:nvPr>
        </p:nvSpPr>
        <p:spPr>
          <a:xfrm>
            <a:off x="3995738" y="0"/>
            <a:ext cx="3014662" cy="485775"/>
          </a:xfrm>
          <a:prstGeom prst="rect">
            <a:avLst/>
          </a:prstGeom>
          <a:noFill/>
          <a:ln>
            <a:noFill/>
          </a:ln>
        </p:spPr>
        <p:txBody>
          <a:bodyPr anchorCtr="0" anchor="t" bIns="43075" lIns="86150" spcFirstLastPara="1" rIns="86150" wrap="square" tIns="43075">
            <a:noAutofit/>
          </a:bodyPr>
          <a:lstStyle>
            <a:lvl1pPr lvl="0" marR="0" rtl="0" algn="r">
              <a:spcBef>
                <a:spcPts val="0"/>
              </a:spcBef>
              <a:spcAft>
                <a:spcPts val="0"/>
              </a:spcAft>
              <a:buSzPts val="1400"/>
              <a:buNone/>
              <a:defRPr b="0" i="0" sz="1100" u="none" cap="none" strike="noStrike">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2pPr>
            <a:lvl3pPr lvl="2"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3pPr>
            <a:lvl4pPr lvl="3"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4pPr>
            <a:lvl5pPr lvl="4"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5pPr>
            <a:lvl6pPr lvl="5"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6pPr>
            <a:lvl7pPr lvl="6"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7pPr>
            <a:lvl8pPr lvl="7"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8pPr>
            <a:lvl9pPr lvl="8"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9pPr>
          </a:lstStyle>
          <a:p/>
        </p:txBody>
      </p:sp>
      <p:sp>
        <p:nvSpPr>
          <p:cNvPr id="5" name="Google Shape;5;n"/>
          <p:cNvSpPr/>
          <p:nvPr>
            <p:ph idx="3"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70950"/>
            <a:ext cx="3014663" cy="415925"/>
          </a:xfrm>
          <a:prstGeom prst="rect">
            <a:avLst/>
          </a:prstGeom>
          <a:noFill/>
          <a:ln>
            <a:noFill/>
          </a:ln>
        </p:spPr>
        <p:txBody>
          <a:bodyPr anchorCtr="0" anchor="b" bIns="43075" lIns="86150" spcFirstLastPara="1" rIns="86150" wrap="square" tIns="43075">
            <a:noAutofit/>
          </a:bodyPr>
          <a:lstStyle>
            <a:lvl1pPr lvl="0" marR="0" rtl="0" algn="l">
              <a:spcBef>
                <a:spcPts val="0"/>
              </a:spcBef>
              <a:spcAft>
                <a:spcPts val="0"/>
              </a:spcAft>
              <a:buSzPts val="1400"/>
              <a:buNone/>
              <a:defRPr b="0" i="0" sz="1100" u="none" cap="none" strike="noStrike">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2pPr>
            <a:lvl3pPr lvl="2"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3pPr>
            <a:lvl4pPr lvl="3"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4pPr>
            <a:lvl5pPr lvl="4"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5pPr>
            <a:lvl6pPr lvl="5"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6pPr>
            <a:lvl7pPr lvl="6"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7pPr>
            <a:lvl8pPr lvl="7"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8pPr>
            <a:lvl9pPr lvl="8"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9pPr>
          </a:lstStyle>
          <a:p/>
        </p:txBody>
      </p:sp>
      <p:sp>
        <p:nvSpPr>
          <p:cNvPr id="8" name="Google Shape;8;n"/>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marR="0" rtl="0" algn="r">
              <a:spcBef>
                <a:spcPts val="0"/>
              </a:spcBef>
              <a:spcAft>
                <a:spcPts val="0"/>
              </a:spcAft>
              <a:buNone/>
            </a:pPr>
            <a:fld id="{00000000-1234-1234-1234-123412341234}" type="slidenum">
              <a:rPr b="0" i="0" lang="en-GB" sz="1100" u="none" cap="none" strike="noStrike">
                <a:solidFill>
                  <a:schemeClr val="dk1"/>
                </a:solidFill>
                <a:latin typeface="Verdana"/>
                <a:ea typeface="Verdana"/>
                <a:cs typeface="Verdana"/>
                <a:sym typeface="Verdana"/>
              </a:rPr>
              <a:t>‹#›</a:t>
            </a:fld>
            <a:endParaRPr b="0" i="0" sz="1100" u="none" cap="none" strike="noStrike">
              <a:solidFill>
                <a:schemeClr val="dk1"/>
              </a:solidFill>
              <a:latin typeface="Verdana"/>
              <a:ea typeface="Verdana"/>
              <a:cs typeface="Verdana"/>
              <a:sym typeface="Verdana"/>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p1: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3" name="Google Shape;103;p1: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171450" lvl="0" marL="171450" rtl="0" algn="l">
              <a:spcBef>
                <a:spcPts val="0"/>
              </a:spcBef>
              <a:spcAft>
                <a:spcPts val="0"/>
              </a:spcAft>
              <a:buClr>
                <a:schemeClr val="dk1"/>
              </a:buClr>
              <a:buSzPts val="1200"/>
              <a:buFont typeface="Calibri"/>
              <a:buChar char="-"/>
            </a:pPr>
            <a:r>
              <a:rPr lang="en-GB"/>
              <a:t> </a:t>
            </a:r>
            <a:endParaRPr/>
          </a:p>
        </p:txBody>
      </p:sp>
      <p:sp>
        <p:nvSpPr>
          <p:cNvPr id="104" name="Google Shape;104;p1: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p10: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6" name="Google Shape;226;p10: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0" lvl="0" marL="342900" rtl="0" algn="just">
              <a:spcBef>
                <a:spcPts val="0"/>
              </a:spcBef>
              <a:spcAft>
                <a:spcPts val="0"/>
              </a:spcAft>
              <a:buClr>
                <a:schemeClr val="dk1"/>
              </a:buClr>
              <a:buSzPts val="1200"/>
              <a:buFont typeface="Arial"/>
              <a:buNone/>
            </a:pPr>
            <a:r>
              <a:rPr lang="en-GB"/>
              <a:t>”A constant BRDF shape is assumed” =&gt; Linearity of the BRDF in the S2/LS8 zenith angle range – narrow viewing close to NADIR</a:t>
            </a:r>
            <a:endParaRPr/>
          </a:p>
          <a:p>
            <a:pPr indent="0" lvl="0" marL="342900" rtl="0" algn="just">
              <a:spcBef>
                <a:spcPts val="360"/>
              </a:spcBef>
              <a:spcAft>
                <a:spcPts val="0"/>
              </a:spcAft>
              <a:buClr>
                <a:schemeClr val="dk1"/>
              </a:buClr>
              <a:buSzPts val="1200"/>
              <a:buFont typeface="Arial"/>
              <a:buNone/>
            </a:pPr>
            <a:r>
              <a:rPr lang="en-GB"/>
              <a:t>Fixed Solar viewing angle depending on the latitude of the tile.</a:t>
            </a:r>
            <a:endParaRPr/>
          </a:p>
        </p:txBody>
      </p:sp>
      <p:sp>
        <p:nvSpPr>
          <p:cNvPr id="227" name="Google Shape;227;p10: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p11: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39" name="Google Shape;239;p11: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There is no adjustment for Red Edge and Water vapour Bands</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GB" sz="1200">
                <a:solidFill>
                  <a:schemeClr val="dk1"/>
                </a:solidFill>
                <a:latin typeface="Calibri"/>
                <a:ea typeface="Calibri"/>
                <a:cs typeface="Calibri"/>
                <a:sym typeface="Calibri"/>
              </a:rPr>
              <a:t>The SBAF coefficients might be refined for the blue band, accounting for difference between S2A &amp; S2B – herein coefficient set is the same.</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GB"/>
              <a:t>The small differences between MSI and OLI equivalent spectral bands need to be adjusted. The slope and offset coefficients were computed by HLS NASA team based on 500 hyperspectral spectra selected on 160 globally distributed Hyperion scenes processed to surface reflectance and used to synthesis MSI and OLI bands.</a:t>
            </a:r>
            <a:endParaRPr/>
          </a:p>
          <a:p>
            <a:pPr indent="0" lvl="0" marL="0" rtl="0" algn="l">
              <a:spcBef>
                <a:spcPts val="360"/>
              </a:spcBef>
              <a:spcAft>
                <a:spcPts val="0"/>
              </a:spcAft>
              <a:buNone/>
            </a:pPr>
            <a:r>
              <a:rPr lang="en-GB" sz="1200">
                <a:solidFill>
                  <a:schemeClr val="dk1"/>
                </a:solidFill>
                <a:latin typeface="Calibri"/>
                <a:ea typeface="Calibri"/>
                <a:cs typeface="Calibri"/>
                <a:sym typeface="Calibri"/>
              </a:rPr>
              <a:t>Attention: Instrument calibration, Surface reflectance spectral shape and Knowledge of Instrument spectral response contribute to the calculation of these coefficients.</a:t>
            </a:r>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GB" sz="1200">
                <a:solidFill>
                  <a:schemeClr val="dk1"/>
                </a:solidFill>
                <a:latin typeface="Calibri"/>
                <a:ea typeface="Calibri"/>
                <a:cs typeface="Calibri"/>
                <a:sym typeface="Calibri"/>
              </a:rPr>
              <a:t>Other studies (CEOS / PICSCSAR) show similar results.</a:t>
            </a:r>
            <a:endParaRPr/>
          </a:p>
        </p:txBody>
      </p:sp>
      <p:sp>
        <p:nvSpPr>
          <p:cNvPr id="240" name="Google Shape;240;p11: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p12: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8" name="Google Shape;248;p12: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The objective of the data fusion step is to fuse Sentinel-2 data with Landsat-8 data for improving the spatial resolution of L8. The data fusion algorithm aims therefore at downscaling the input OLI 30-meter data up to the MSI 10-meter data pixel spacing.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GB" sz="1200">
                <a:solidFill>
                  <a:schemeClr val="dk1"/>
                </a:solidFill>
                <a:latin typeface="Calibri"/>
                <a:ea typeface="Calibri"/>
                <a:cs typeface="Calibri"/>
                <a:sym typeface="Calibri"/>
              </a:rPr>
              <a:t>The fusion algorithm is performed in two steps: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GB" sz="1200">
                <a:solidFill>
                  <a:schemeClr val="dk1"/>
                </a:solidFill>
                <a:latin typeface="Calibri"/>
                <a:ea typeface="Calibri"/>
                <a:cs typeface="Calibri"/>
                <a:sym typeface="Calibri"/>
              </a:rPr>
              <a:t>Prediction of Sentinel-2 surface reflectance at Landsat-8 acquisition date</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GB" sz="1200">
                <a:solidFill>
                  <a:schemeClr val="dk1"/>
                </a:solidFill>
                <a:latin typeface="Calibri"/>
                <a:ea typeface="Calibri"/>
                <a:cs typeface="Calibri"/>
                <a:sym typeface="Calibri"/>
              </a:rPr>
              <a:t>Downscaling of Landsat-8 data towards 10 m resolution using Sentinel-2 predicted data at 10 m</a:t>
            </a:r>
            <a:endParaRPr sz="1200">
              <a:solidFill>
                <a:schemeClr val="dk1"/>
              </a:solidFill>
              <a:latin typeface="Calibri"/>
              <a:ea typeface="Calibri"/>
              <a:cs typeface="Calibri"/>
              <a:sym typeface="Calibri"/>
            </a:endParaRPr>
          </a:p>
          <a:p>
            <a:pPr indent="0" lvl="0" marL="342900" rtl="0" algn="just">
              <a:spcBef>
                <a:spcPts val="360"/>
              </a:spcBef>
              <a:spcAft>
                <a:spcPts val="0"/>
              </a:spcAft>
              <a:buClr>
                <a:schemeClr val="dk1"/>
              </a:buClr>
              <a:buSzPts val="1200"/>
              <a:buFont typeface="Arial"/>
              <a:buNone/>
            </a:pPr>
            <a:r>
              <a:t/>
            </a:r>
            <a:endParaRPr/>
          </a:p>
        </p:txBody>
      </p:sp>
      <p:sp>
        <p:nvSpPr>
          <p:cNvPr id="249" name="Google Shape;249;p12: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p13: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59" name="Google Shape;259;p13: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The objective of the data fusion step is to fuse Sentinel-2 data with Landsat-8 data for improving the spatial resolution of L8. The data fusion algorithm aims therefore at downscaling the input OLI 30-meter data up to the MSI 10-meter data pixel spacing.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GB" sz="1200">
                <a:solidFill>
                  <a:schemeClr val="dk1"/>
                </a:solidFill>
                <a:latin typeface="Calibri"/>
                <a:ea typeface="Calibri"/>
                <a:cs typeface="Calibri"/>
                <a:sym typeface="Calibri"/>
              </a:rPr>
              <a:t>The fusion algorithm is performed in two steps: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GB" sz="1200">
                <a:solidFill>
                  <a:schemeClr val="dk1"/>
                </a:solidFill>
                <a:latin typeface="Calibri"/>
                <a:ea typeface="Calibri"/>
                <a:cs typeface="Calibri"/>
                <a:sym typeface="Calibri"/>
              </a:rPr>
              <a:t>Prediction of Sentinel-2 surface reflectance at Landsat-8 acquisition date</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GB" sz="1200">
                <a:solidFill>
                  <a:schemeClr val="dk1"/>
                </a:solidFill>
                <a:latin typeface="Calibri"/>
                <a:ea typeface="Calibri"/>
                <a:cs typeface="Calibri"/>
                <a:sym typeface="Calibri"/>
              </a:rPr>
              <a:t>Downscaling of Landsat-8 data towards 10 m resolution using Sentinel-2 predicted data at 10 m</a:t>
            </a:r>
            <a:endParaRPr sz="1200">
              <a:solidFill>
                <a:schemeClr val="dk1"/>
              </a:solidFill>
              <a:latin typeface="Calibri"/>
              <a:ea typeface="Calibri"/>
              <a:cs typeface="Calibri"/>
              <a:sym typeface="Calibri"/>
            </a:endParaRPr>
          </a:p>
          <a:p>
            <a:pPr indent="0" lvl="0" marL="342900" rtl="0" algn="just">
              <a:spcBef>
                <a:spcPts val="360"/>
              </a:spcBef>
              <a:spcAft>
                <a:spcPts val="0"/>
              </a:spcAft>
              <a:buClr>
                <a:schemeClr val="dk1"/>
              </a:buClr>
              <a:buSzPts val="1200"/>
              <a:buFont typeface="Arial"/>
              <a:buNone/>
            </a:pPr>
            <a:r>
              <a:t/>
            </a:r>
            <a:endParaRPr/>
          </a:p>
        </p:txBody>
      </p:sp>
      <p:sp>
        <p:nvSpPr>
          <p:cNvPr id="260" name="Google Shape;260;p13: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p14: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70" name="Google Shape;270;p14: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The objective of the data fusion step is to fuse Sentinel-2 data with Landsat-8 data for improving the spatial resolution of L8. The data fusion algorithm aims therefore at downscaling the input OLI 30-meter data up to the MSI 10-meter data pixel spacing.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GB" sz="1200">
                <a:solidFill>
                  <a:schemeClr val="dk1"/>
                </a:solidFill>
                <a:latin typeface="Calibri"/>
                <a:ea typeface="Calibri"/>
                <a:cs typeface="Calibri"/>
                <a:sym typeface="Calibri"/>
              </a:rPr>
              <a:t>The fusion algorithm is performed in two steps: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GB" sz="1200">
                <a:solidFill>
                  <a:schemeClr val="dk1"/>
                </a:solidFill>
                <a:latin typeface="Calibri"/>
                <a:ea typeface="Calibri"/>
                <a:cs typeface="Calibri"/>
                <a:sym typeface="Calibri"/>
              </a:rPr>
              <a:t>Prediction of Sentinel-2 surface reflectance at Landsat-8 acquisition date</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GB" sz="1200">
                <a:solidFill>
                  <a:schemeClr val="dk1"/>
                </a:solidFill>
                <a:latin typeface="Calibri"/>
                <a:ea typeface="Calibri"/>
                <a:cs typeface="Calibri"/>
                <a:sym typeface="Calibri"/>
              </a:rPr>
              <a:t>Downscaling of Landsat-8 data towards 10 m resolution using Sentinel-2 predicted data at 10 m</a:t>
            </a:r>
            <a:endParaRPr sz="1200">
              <a:solidFill>
                <a:schemeClr val="dk1"/>
              </a:solidFill>
              <a:latin typeface="Calibri"/>
              <a:ea typeface="Calibri"/>
              <a:cs typeface="Calibri"/>
              <a:sym typeface="Calibri"/>
            </a:endParaRPr>
          </a:p>
          <a:p>
            <a:pPr indent="0" lvl="0" marL="342900" rtl="0" algn="just">
              <a:spcBef>
                <a:spcPts val="360"/>
              </a:spcBef>
              <a:spcAft>
                <a:spcPts val="0"/>
              </a:spcAft>
              <a:buClr>
                <a:schemeClr val="dk1"/>
              </a:buClr>
              <a:buSzPts val="1200"/>
              <a:buFont typeface="Arial"/>
              <a:buNone/>
            </a:pPr>
            <a:r>
              <a:t/>
            </a:r>
            <a:endParaRPr/>
          </a:p>
        </p:txBody>
      </p:sp>
      <p:sp>
        <p:nvSpPr>
          <p:cNvPr id="271" name="Google Shape;271;p14: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p15: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81" name="Google Shape;281;p15: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0" lvl="0" marL="342900" rtl="0" algn="just">
              <a:spcBef>
                <a:spcPts val="0"/>
              </a:spcBef>
              <a:spcAft>
                <a:spcPts val="0"/>
              </a:spcAft>
              <a:buClr>
                <a:schemeClr val="dk1"/>
              </a:buClr>
              <a:buSzPts val="1200"/>
              <a:buFont typeface="Arial"/>
              <a:buNone/>
            </a:pPr>
            <a:r>
              <a:t/>
            </a:r>
            <a:endParaRPr/>
          </a:p>
        </p:txBody>
      </p:sp>
      <p:sp>
        <p:nvSpPr>
          <p:cNvPr id="282" name="Google Shape;282;p15: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p16: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89" name="Google Shape;289;p16: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Coastal, Green, NIR, SWIR1, SWIR2 looks less affected than Blue band and Red band.</a:t>
            </a:r>
            <a:endParaRPr sz="1200">
              <a:solidFill>
                <a:schemeClr val="dk1"/>
              </a:solidFill>
              <a:latin typeface="Calibri"/>
              <a:ea typeface="Calibri"/>
              <a:cs typeface="Calibri"/>
              <a:sym typeface="Calibri"/>
            </a:endParaRPr>
          </a:p>
          <a:p>
            <a:pPr indent="0" lvl="0" marL="342900" rtl="0" algn="just">
              <a:spcBef>
                <a:spcPts val="360"/>
              </a:spcBef>
              <a:spcAft>
                <a:spcPts val="0"/>
              </a:spcAft>
              <a:buClr>
                <a:schemeClr val="dk1"/>
              </a:buClr>
              <a:buSzPts val="1200"/>
              <a:buFont typeface="Arial"/>
              <a:buNone/>
            </a:pPr>
            <a:r>
              <a:t/>
            </a:r>
            <a:endParaRPr/>
          </a:p>
        </p:txBody>
      </p:sp>
      <p:sp>
        <p:nvSpPr>
          <p:cNvPr id="290" name="Google Shape;290;p16: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p17: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95" name="Google Shape;295;p17: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0" lvl="0" marL="0" rtl="0" algn="l">
              <a:spcBef>
                <a:spcPts val="0"/>
              </a:spcBef>
              <a:spcAft>
                <a:spcPts val="0"/>
              </a:spcAft>
              <a:buNone/>
            </a:pPr>
            <a:r>
              <a:t/>
            </a:r>
            <a:endParaRPr/>
          </a:p>
        </p:txBody>
      </p:sp>
      <p:sp>
        <p:nvSpPr>
          <p:cNvPr id="296" name="Google Shape;296;p17: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p18: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2" name="Google Shape;302;p18: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The values of the second y axis (right) corresponds to the phase angle (delta azimuth), meaning difference between the two solar / viewing angle values. We observed that depending on the orbit, this angle is varying from 50 degree to 180 degree matching with a backward / forward relative position. </a:t>
            </a:r>
            <a:endParaRPr/>
          </a:p>
        </p:txBody>
      </p:sp>
      <p:sp>
        <p:nvSpPr>
          <p:cNvPr id="303" name="Google Shape;303;p18: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p19: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11" name="Google Shape;311;p19: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0" lvl="0" marL="0" rtl="0" algn="l">
              <a:spcBef>
                <a:spcPts val="0"/>
              </a:spcBef>
              <a:spcAft>
                <a:spcPts val="0"/>
              </a:spcAft>
              <a:buNone/>
            </a:pPr>
            <a:r>
              <a:t/>
            </a:r>
            <a:endParaRPr/>
          </a:p>
        </p:txBody>
      </p:sp>
      <p:sp>
        <p:nvSpPr>
          <p:cNvPr id="312" name="Google Shape;312;p19: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p2: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1" name="Google Shape;111;p2: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0" lvl="0" marL="0" rtl="0" algn="l">
              <a:spcBef>
                <a:spcPts val="0"/>
              </a:spcBef>
              <a:spcAft>
                <a:spcPts val="0"/>
              </a:spcAft>
              <a:buNone/>
            </a:pPr>
            <a:r>
              <a:rPr lang="en-GB"/>
              <a:t> </a:t>
            </a:r>
            <a:endParaRPr/>
          </a:p>
        </p:txBody>
      </p:sp>
      <p:sp>
        <p:nvSpPr>
          <p:cNvPr id="112" name="Google Shape;112;p2: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p20: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18" name="Google Shape;318;p20: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0" lvl="0" marL="0" rtl="0" algn="l">
              <a:spcBef>
                <a:spcPts val="0"/>
              </a:spcBef>
              <a:spcAft>
                <a:spcPts val="0"/>
              </a:spcAft>
              <a:buNone/>
            </a:pPr>
            <a:r>
              <a:t/>
            </a:r>
            <a:endParaRPr/>
          </a:p>
        </p:txBody>
      </p:sp>
      <p:sp>
        <p:nvSpPr>
          <p:cNvPr id="319" name="Google Shape;319;p20: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p3: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121" name="Google Shape;121;p3: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p4: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143" name="Google Shape;143;p4: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p5: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0" name="Google Shape;150;p5: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0" lvl="0" marL="0" rtl="0" algn="l">
              <a:spcBef>
                <a:spcPts val="0"/>
              </a:spcBef>
              <a:spcAft>
                <a:spcPts val="0"/>
              </a:spcAft>
              <a:buNone/>
            </a:pPr>
            <a:r>
              <a:t/>
            </a:r>
            <a:endParaRPr/>
          </a:p>
        </p:txBody>
      </p:sp>
      <p:sp>
        <p:nvSpPr>
          <p:cNvPr id="151" name="Google Shape;151;p5: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p6:notes"/>
          <p:cNvSpPr txBox="1"/>
          <p:nvPr>
            <p:ph idx="1" type="body"/>
          </p:nvPr>
        </p:nvSpPr>
        <p:spPr>
          <a:xfrm>
            <a:off x="904875" y="4435475"/>
            <a:ext cx="5200650" cy="4159250"/>
          </a:xfrm>
          <a:prstGeom prst="rect">
            <a:avLst/>
          </a:prstGeom>
        </p:spPr>
        <p:txBody>
          <a:bodyPr anchorCtr="0" anchor="t" bIns="43075" lIns="86150" spcFirstLastPara="1" rIns="86150" wrap="square" tIns="43075">
            <a:noAutofit/>
          </a:bodyPr>
          <a:lstStyle/>
          <a:p>
            <a:pPr indent="0" lvl="0" marL="0" rtl="0" algn="l">
              <a:spcBef>
                <a:spcPts val="360"/>
              </a:spcBef>
              <a:spcAft>
                <a:spcPts val="0"/>
              </a:spcAft>
              <a:buNone/>
            </a:pPr>
            <a:r>
              <a:t/>
            </a:r>
            <a:endParaRPr/>
          </a:p>
        </p:txBody>
      </p:sp>
      <p:sp>
        <p:nvSpPr>
          <p:cNvPr id="191" name="Google Shape;191;p6: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p7: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7" name="Google Shape;197;p7: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0" lvl="0" marL="0" rtl="0" algn="l">
              <a:spcBef>
                <a:spcPts val="0"/>
              </a:spcBef>
              <a:spcAft>
                <a:spcPts val="0"/>
              </a:spcAft>
              <a:buNone/>
            </a:pPr>
            <a:r>
              <a:t/>
            </a:r>
            <a:endParaRPr/>
          </a:p>
        </p:txBody>
      </p:sp>
      <p:sp>
        <p:nvSpPr>
          <p:cNvPr id="198" name="Google Shape;198;p7: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p8: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4" name="Google Shape;204;p8: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For this first version of Sen2Like a common method is proposed to perform the atmospheric correction of LS8-OLI and S2-MSI Top-Of-Atmosphere (TOA) images.</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GB" sz="1200">
                <a:solidFill>
                  <a:schemeClr val="dk1"/>
                </a:solidFill>
                <a:latin typeface="Calibri"/>
                <a:ea typeface="Calibri"/>
                <a:cs typeface="Calibri"/>
                <a:sym typeface="Calibri"/>
              </a:rPr>
              <a:t>This method is based on SMAC, a simplified method for the atmospheric correction of satellite measurements in the solar spectrum [RD 2] that uses simple analytic formulas, based on the 5S model. This SMAC method uses a set of 49 coefficients, fitted using a large number of radiative transfer simulations with the 6S model (not 6SV). Those coefficients are computed for each band of each instrument (OLI, MSI-A and MSI-B) and were retrieved from the CESBIO repository for SMAC coefficients [RD 5]. In addition, the information of the acquisition geometry (solar and viewing angles) is required as well as the information of atmosphere composition above the tile of interest: the pressure, the aerosol optical depth, the ozone content and the water vapour content. This meteorological information is derived from the data provided by the Copernicus Atmosphere Monitoring Service (CAMS). Either short term forecasts or re-analysis CAMS datasets could be used for that purpose.</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GB" sz="1200">
                <a:solidFill>
                  <a:schemeClr val="dk1"/>
                </a:solidFill>
                <a:latin typeface="Calibri"/>
                <a:ea typeface="Calibri"/>
                <a:cs typeface="Calibri"/>
                <a:sym typeface="Calibri"/>
              </a:rPr>
              <a:t>From a processing point of view the method is very interesting because it is fast, band independent and could potentially be applied per pixel.</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p:txBody>
      </p:sp>
      <p:sp>
        <p:nvSpPr>
          <p:cNvPr id="205" name="Google Shape;205;p8: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p9:notes"/>
          <p:cNvSpPr/>
          <p:nvPr>
            <p:ph idx="2" type="sldImg"/>
          </p:nvPr>
        </p:nvSpPr>
        <p:spPr>
          <a:xfrm>
            <a:off x="463550" y="693738"/>
            <a:ext cx="6157913" cy="34655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5" name="Google Shape;215;p9:notes"/>
          <p:cNvSpPr txBox="1"/>
          <p:nvPr>
            <p:ph idx="1" type="body"/>
          </p:nvPr>
        </p:nvSpPr>
        <p:spPr>
          <a:xfrm>
            <a:off x="904875" y="4435475"/>
            <a:ext cx="5200650" cy="4159250"/>
          </a:xfrm>
          <a:prstGeom prst="rect">
            <a:avLst/>
          </a:prstGeom>
          <a:noFill/>
          <a:ln>
            <a:noFill/>
          </a:ln>
        </p:spPr>
        <p:txBody>
          <a:bodyPr anchorCtr="0" anchor="t" bIns="43075" lIns="86150" spcFirstLastPara="1" rIns="86150" wrap="square" tIns="43075">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The development of the algorithm has been motived with following assumptions / drivers:</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GB" sz="1200">
                <a:solidFill>
                  <a:schemeClr val="dk1"/>
                </a:solidFill>
                <a:latin typeface="Calibri"/>
                <a:ea typeface="Calibri"/>
                <a:cs typeface="Calibri"/>
                <a:sym typeface="Calibri"/>
              </a:rPr>
              <a:t>It is assumed that the S2 geometry is temporally stable with no correction brought to S2 data</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GB" sz="1200">
                <a:solidFill>
                  <a:schemeClr val="dk1"/>
                </a:solidFill>
                <a:latin typeface="Calibri"/>
                <a:ea typeface="Calibri"/>
                <a:cs typeface="Calibri"/>
                <a:sym typeface="Calibri"/>
              </a:rPr>
              <a:t>The sampling stage is reduced whenever possible</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GB" sz="1200">
                <a:solidFill>
                  <a:schemeClr val="dk1"/>
                </a:solidFill>
                <a:latin typeface="Calibri"/>
                <a:ea typeface="Calibri"/>
                <a:cs typeface="Calibri"/>
                <a:sym typeface="Calibri"/>
              </a:rPr>
              <a:t>The NIR band image is used for matching and the Landsat 8 data is registered to the Sentinel 2 data</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GB" sz="1200">
                <a:solidFill>
                  <a:schemeClr val="dk1"/>
                </a:solidFill>
                <a:latin typeface="Calibri"/>
                <a:ea typeface="Calibri"/>
                <a:cs typeface="Calibri"/>
                <a:sym typeface="Calibri"/>
              </a:rPr>
              <a:t>A single correction is applied whatever the bands, also the inter band registration accuracy is not changed.</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GB" sz="1200">
                <a:solidFill>
                  <a:schemeClr val="dk1"/>
                </a:solidFill>
                <a:latin typeface="Calibri"/>
                <a:ea typeface="Calibri"/>
                <a:cs typeface="Calibri"/>
                <a:sym typeface="Calibri"/>
              </a:rPr>
              <a:t>The Quality Control is systematically performed.</a:t>
            </a:r>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GB" sz="1200">
                <a:solidFill>
                  <a:schemeClr val="dk1"/>
                </a:solidFill>
                <a:latin typeface="Calibri"/>
                <a:ea typeface="Calibri"/>
                <a:cs typeface="Calibri"/>
                <a:sym typeface="Calibri"/>
              </a:rPr>
              <a:t>10 m radius circle only for illustration.</a:t>
            </a:r>
            <a:endParaRPr sz="1200">
              <a:solidFill>
                <a:schemeClr val="dk1"/>
              </a:solidFill>
              <a:latin typeface="Calibri"/>
              <a:ea typeface="Calibri"/>
              <a:cs typeface="Calibri"/>
              <a:sym typeface="Calibri"/>
            </a:endParaRPr>
          </a:p>
          <a:p>
            <a:pPr indent="0" lvl="0" marL="342900" rtl="0" algn="just">
              <a:spcBef>
                <a:spcPts val="360"/>
              </a:spcBef>
              <a:spcAft>
                <a:spcPts val="0"/>
              </a:spcAft>
              <a:buClr>
                <a:schemeClr val="dk1"/>
              </a:buClr>
              <a:buSzPts val="1200"/>
              <a:buFont typeface="Arial"/>
              <a:buNone/>
            </a:pPr>
            <a:r>
              <a:t/>
            </a:r>
            <a:endParaRPr/>
          </a:p>
        </p:txBody>
      </p:sp>
      <p:sp>
        <p:nvSpPr>
          <p:cNvPr id="216" name="Google Shape;216;p9:notes"/>
          <p:cNvSpPr txBox="1"/>
          <p:nvPr>
            <p:ph idx="12" type="sldNum"/>
          </p:nvPr>
        </p:nvSpPr>
        <p:spPr>
          <a:xfrm>
            <a:off x="3995738" y="8870950"/>
            <a:ext cx="3014662" cy="415925"/>
          </a:xfrm>
          <a:prstGeom prst="rect">
            <a:avLst/>
          </a:prstGeom>
          <a:noFill/>
          <a:ln>
            <a:noFill/>
          </a:ln>
        </p:spPr>
        <p:txBody>
          <a:bodyPr anchorCtr="0" anchor="b" bIns="43075" lIns="86150" spcFirstLastPara="1" rIns="86150" wrap="square" tIns="4307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0" Type="http://schemas.openxmlformats.org/officeDocument/2006/relationships/image" Target="../media/image5.png"/><Relationship Id="rId22" Type="http://schemas.openxmlformats.org/officeDocument/2006/relationships/image" Target="../media/image13.png"/><Relationship Id="rId21" Type="http://schemas.openxmlformats.org/officeDocument/2006/relationships/image" Target="../media/image46.png"/><Relationship Id="rId24" Type="http://schemas.openxmlformats.org/officeDocument/2006/relationships/image" Target="../media/image16.png"/><Relationship Id="rId23" Type="http://schemas.openxmlformats.org/officeDocument/2006/relationships/image" Target="../media/image22.png"/><Relationship Id="rId1" Type="http://schemas.openxmlformats.org/officeDocument/2006/relationships/slideMaster" Target="../slideMasters/slideMaster1.xml"/><Relationship Id="rId2" Type="http://schemas.openxmlformats.org/officeDocument/2006/relationships/image" Target="../media/image21.jpg"/><Relationship Id="rId3" Type="http://schemas.openxmlformats.org/officeDocument/2006/relationships/image" Target="../media/image19.png"/><Relationship Id="rId4" Type="http://schemas.openxmlformats.org/officeDocument/2006/relationships/image" Target="../media/image24.png"/><Relationship Id="rId9" Type="http://schemas.openxmlformats.org/officeDocument/2006/relationships/image" Target="../media/image1.png"/><Relationship Id="rId26" Type="http://schemas.openxmlformats.org/officeDocument/2006/relationships/image" Target="../media/image23.png"/><Relationship Id="rId25" Type="http://schemas.openxmlformats.org/officeDocument/2006/relationships/image" Target="../media/image27.png"/><Relationship Id="rId28" Type="http://schemas.openxmlformats.org/officeDocument/2006/relationships/image" Target="../media/image18.png"/><Relationship Id="rId27" Type="http://schemas.openxmlformats.org/officeDocument/2006/relationships/image" Target="../media/image26.png"/><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2.png"/><Relationship Id="rId8" Type="http://schemas.openxmlformats.org/officeDocument/2006/relationships/image" Target="../media/image14.png"/><Relationship Id="rId11" Type="http://schemas.openxmlformats.org/officeDocument/2006/relationships/image" Target="../media/image6.png"/><Relationship Id="rId10" Type="http://schemas.openxmlformats.org/officeDocument/2006/relationships/image" Target="../media/image11.png"/><Relationship Id="rId13" Type="http://schemas.openxmlformats.org/officeDocument/2006/relationships/image" Target="../media/image41.png"/><Relationship Id="rId12" Type="http://schemas.openxmlformats.org/officeDocument/2006/relationships/image" Target="../media/image10.png"/><Relationship Id="rId15" Type="http://schemas.openxmlformats.org/officeDocument/2006/relationships/image" Target="../media/image17.png"/><Relationship Id="rId14" Type="http://schemas.openxmlformats.org/officeDocument/2006/relationships/image" Target="../media/image9.png"/><Relationship Id="rId17" Type="http://schemas.openxmlformats.org/officeDocument/2006/relationships/image" Target="../media/image20.png"/><Relationship Id="rId16" Type="http://schemas.openxmlformats.org/officeDocument/2006/relationships/image" Target="../media/image12.png"/><Relationship Id="rId19" Type="http://schemas.openxmlformats.org/officeDocument/2006/relationships/image" Target="../media/image15.png"/><Relationship Id="rId18" Type="http://schemas.openxmlformats.org/officeDocument/2006/relationships/image" Target="../media/image3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spTree>
      <p:nvGrpSpPr>
        <p:cNvPr id="40" name="Shape 40"/>
        <p:cNvGrpSpPr/>
        <p:nvPr/>
      </p:nvGrpSpPr>
      <p:grpSpPr>
        <a:xfrm>
          <a:off x="0" y="0"/>
          <a:ext cx="0" cy="0"/>
          <a:chOff x="0" y="0"/>
          <a:chExt cx="0" cy="0"/>
        </a:xfrm>
      </p:grpSpPr>
      <p:sp>
        <p:nvSpPr>
          <p:cNvPr id="41" name="Google Shape;41;p2"/>
          <p:cNvSpPr txBox="1"/>
          <p:nvPr>
            <p:ph idx="1" type="subTitle"/>
          </p:nvPr>
        </p:nvSpPr>
        <p:spPr>
          <a:xfrm>
            <a:off x="614361" y="2914650"/>
            <a:ext cx="7948800" cy="421975"/>
          </a:xfrm>
          <a:prstGeom prst="rect">
            <a:avLst/>
          </a:prstGeom>
          <a:noFill/>
          <a:ln>
            <a:noFill/>
          </a:ln>
        </p:spPr>
        <p:txBody>
          <a:bodyPr anchorCtr="0" anchor="t" bIns="45700" lIns="91425" spcFirstLastPara="1" rIns="91425" wrap="square" tIns="45700">
            <a:noAutofit/>
          </a:bodyPr>
          <a:lstStyle>
            <a:lvl1pPr lvl="0" algn="l">
              <a:lnSpc>
                <a:spcPct val="119000"/>
              </a:lnSpc>
              <a:spcBef>
                <a:spcPts val="360"/>
              </a:spcBef>
              <a:spcAft>
                <a:spcPts val="0"/>
              </a:spcAft>
              <a:buSzPts val="1800"/>
              <a:buFont typeface="Verdana"/>
              <a:buNone/>
              <a:defRPr sz="1800"/>
            </a:lvl1pPr>
            <a:lvl2pPr lvl="1" algn="l">
              <a:lnSpc>
                <a:spcPct val="119000"/>
              </a:lnSpc>
              <a:spcBef>
                <a:spcPts val="360"/>
              </a:spcBef>
              <a:spcAft>
                <a:spcPts val="0"/>
              </a:spcAft>
              <a:buSzPts val="1800"/>
              <a:buNone/>
              <a:defRPr/>
            </a:lvl2pPr>
            <a:lvl3pPr lvl="2" algn="l">
              <a:lnSpc>
                <a:spcPct val="119000"/>
              </a:lnSpc>
              <a:spcBef>
                <a:spcPts val="360"/>
              </a:spcBef>
              <a:spcAft>
                <a:spcPts val="0"/>
              </a:spcAft>
              <a:buSzPts val="1800"/>
              <a:buNone/>
              <a:defRPr/>
            </a:lvl3pPr>
            <a:lvl4pPr lvl="3" algn="l">
              <a:lnSpc>
                <a:spcPct val="119000"/>
              </a:lnSpc>
              <a:spcBef>
                <a:spcPts val="360"/>
              </a:spcBef>
              <a:spcAft>
                <a:spcPts val="0"/>
              </a:spcAft>
              <a:buSzPts val="1800"/>
              <a:buNone/>
              <a:defRPr/>
            </a:lvl4pPr>
            <a:lvl5pPr lvl="4" algn="l">
              <a:lnSpc>
                <a:spcPct val="119000"/>
              </a:lnSpc>
              <a:spcBef>
                <a:spcPts val="360"/>
              </a:spcBef>
              <a:spcAft>
                <a:spcPts val="0"/>
              </a:spcAft>
              <a:buSzPts val="1800"/>
              <a:buNone/>
              <a:defRPr/>
            </a:lvl5pPr>
            <a:lvl6pPr lvl="5" algn="l">
              <a:lnSpc>
                <a:spcPct val="119000"/>
              </a:lnSpc>
              <a:spcBef>
                <a:spcPts val="360"/>
              </a:spcBef>
              <a:spcAft>
                <a:spcPts val="0"/>
              </a:spcAft>
              <a:buSzPts val="1800"/>
              <a:buChar char="–"/>
              <a:defRPr/>
            </a:lvl6pPr>
            <a:lvl7pPr lvl="6" algn="l">
              <a:lnSpc>
                <a:spcPct val="119000"/>
              </a:lnSpc>
              <a:spcBef>
                <a:spcPts val="360"/>
              </a:spcBef>
              <a:spcAft>
                <a:spcPts val="0"/>
              </a:spcAft>
              <a:buSzPts val="1800"/>
              <a:buChar char="–"/>
              <a:defRPr/>
            </a:lvl7pPr>
            <a:lvl8pPr lvl="7" algn="l">
              <a:lnSpc>
                <a:spcPct val="119000"/>
              </a:lnSpc>
              <a:spcBef>
                <a:spcPts val="360"/>
              </a:spcBef>
              <a:spcAft>
                <a:spcPts val="0"/>
              </a:spcAft>
              <a:buSzPts val="1800"/>
              <a:buChar char="–"/>
              <a:defRPr/>
            </a:lvl8pPr>
            <a:lvl9pPr lvl="8" algn="l">
              <a:lnSpc>
                <a:spcPct val="119000"/>
              </a:lnSpc>
              <a:spcBef>
                <a:spcPts val="360"/>
              </a:spcBef>
              <a:spcAft>
                <a:spcPts val="0"/>
              </a:spcAft>
              <a:buSzPts val="1800"/>
              <a:buChar char="–"/>
              <a:defRPr/>
            </a:lvl9pPr>
          </a:lstStyle>
          <a:p/>
        </p:txBody>
      </p:sp>
      <p:sp>
        <p:nvSpPr>
          <p:cNvPr id="42" name="Google Shape;42;p2"/>
          <p:cNvSpPr txBox="1"/>
          <p:nvPr>
            <p:ph type="ctrTitle"/>
          </p:nvPr>
        </p:nvSpPr>
        <p:spPr>
          <a:xfrm>
            <a:off x="587375" y="1856096"/>
            <a:ext cx="7947025" cy="5847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32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
          <p:cNvSpPr txBox="1"/>
          <p:nvPr/>
        </p:nvSpPr>
        <p:spPr>
          <a:xfrm>
            <a:off x="631825" y="4822032"/>
            <a:ext cx="5016500" cy="21544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800" u="none" cap="none" strike="noStrike">
              <a:solidFill>
                <a:schemeClr val="dk1"/>
              </a:solidFill>
              <a:latin typeface="Verdana"/>
              <a:ea typeface="Verdana"/>
              <a:cs typeface="Verdana"/>
              <a:sym typeface="Verdana"/>
            </a:endParaRPr>
          </a:p>
        </p:txBody>
      </p:sp>
      <p:pic>
        <p:nvPicPr>
          <p:cNvPr descr="16950723446_e7d8e1bfb9_o.jpg" id="44" name="Google Shape;44;p2"/>
          <p:cNvPicPr preferRelativeResize="0"/>
          <p:nvPr/>
        </p:nvPicPr>
        <p:blipFill rotWithShape="1">
          <a:blip r:embed="rId2">
            <a:alphaModFix/>
          </a:blip>
          <a:srcRect b="0" l="0" r="0" t="0"/>
          <a:stretch/>
        </p:blipFill>
        <p:spPr>
          <a:xfrm rot="5400000">
            <a:off x="2000249" y="-2000250"/>
            <a:ext cx="5143501" cy="9144001"/>
          </a:xfrm>
          <a:prstGeom prst="rect">
            <a:avLst/>
          </a:prstGeom>
          <a:noFill/>
          <a:ln>
            <a:noFill/>
          </a:ln>
        </p:spPr>
      </p:pic>
      <p:pic>
        <p:nvPicPr>
          <p:cNvPr id="45" name="Google Shape;45;p2"/>
          <p:cNvPicPr preferRelativeResize="0"/>
          <p:nvPr/>
        </p:nvPicPr>
        <p:blipFill rotWithShape="1">
          <a:blip r:embed="rId3">
            <a:alphaModFix/>
          </a:blip>
          <a:srcRect b="0" l="0" r="0" t="-3"/>
          <a:stretch/>
        </p:blipFill>
        <p:spPr>
          <a:xfrm>
            <a:off x="7787917" y="156199"/>
            <a:ext cx="1210456" cy="468000"/>
          </a:xfrm>
          <a:prstGeom prst="rect">
            <a:avLst/>
          </a:prstGeom>
          <a:noFill/>
          <a:ln>
            <a:noFill/>
          </a:ln>
        </p:spPr>
      </p:pic>
      <p:sp>
        <p:nvSpPr>
          <p:cNvPr id="46" name="Google Shape;46;p2"/>
          <p:cNvSpPr txBox="1"/>
          <p:nvPr/>
        </p:nvSpPr>
        <p:spPr>
          <a:xfrm>
            <a:off x="162824" y="4571668"/>
            <a:ext cx="5016500" cy="214313"/>
          </a:xfrm>
          <a:prstGeom prst="rect">
            <a:avLst/>
          </a:prstGeom>
          <a:noFill/>
          <a:ln>
            <a:noFill/>
          </a:ln>
        </p:spPr>
        <p:txBody>
          <a:bodyPr anchorCtr="0" anchor="b" bIns="45700" lIns="0" spcFirstLastPara="1" rIns="91425" wrap="square" tIns="45700">
            <a:noAutofit/>
          </a:bodyPr>
          <a:lstStyle/>
          <a:p>
            <a:pPr indent="0" lvl="0" marL="0" marR="0" rtl="0" algn="l">
              <a:spcBef>
                <a:spcPts val="0"/>
              </a:spcBef>
              <a:spcAft>
                <a:spcPts val="0"/>
              </a:spcAft>
              <a:buNone/>
            </a:pPr>
            <a:r>
              <a:rPr b="0" i="0" lang="en-GB" sz="800" u="none" cap="none" strike="noStrike">
                <a:solidFill>
                  <a:srgbClr val="D8D8D8"/>
                </a:solidFill>
                <a:latin typeface="Verdana"/>
                <a:ea typeface="Verdana"/>
                <a:cs typeface="Verdana"/>
                <a:sym typeface="Verdana"/>
              </a:rPr>
              <a:t>ESA UNCLASSIFIED - For Official Use</a:t>
            </a:r>
            <a:endParaRPr b="0" i="0" sz="800" u="none" cap="none" strike="noStrike">
              <a:solidFill>
                <a:srgbClr val="D8D8D8"/>
              </a:solidFill>
              <a:latin typeface="Verdana"/>
              <a:ea typeface="Verdana"/>
              <a:cs typeface="Verdana"/>
              <a:sym typeface="Verdana"/>
            </a:endParaRPr>
          </a:p>
        </p:txBody>
      </p:sp>
      <p:pic>
        <p:nvPicPr>
          <p:cNvPr id="47" name="Google Shape;47;p2"/>
          <p:cNvPicPr preferRelativeResize="0"/>
          <p:nvPr/>
        </p:nvPicPr>
        <p:blipFill rotWithShape="1">
          <a:blip r:embed="rId4">
            <a:alphaModFix/>
          </a:blip>
          <a:srcRect b="-31433" l="0" r="0" t="0"/>
          <a:stretch/>
        </p:blipFill>
        <p:spPr>
          <a:xfrm>
            <a:off x="7790400" y="4899600"/>
            <a:ext cx="1196912" cy="144000"/>
          </a:xfrm>
          <a:prstGeom prst="rect">
            <a:avLst/>
          </a:prstGeom>
          <a:noFill/>
          <a:ln>
            <a:noFill/>
          </a:ln>
        </p:spPr>
      </p:pic>
      <p:cxnSp>
        <p:nvCxnSpPr>
          <p:cNvPr id="48" name="Google Shape;48;p2"/>
          <p:cNvCxnSpPr/>
          <p:nvPr/>
        </p:nvCxnSpPr>
        <p:spPr>
          <a:xfrm>
            <a:off x="165932" y="4789188"/>
            <a:ext cx="8824779" cy="0"/>
          </a:xfrm>
          <a:prstGeom prst="straightConnector1">
            <a:avLst/>
          </a:prstGeom>
          <a:noFill/>
          <a:ln cap="flat" cmpd="sng" w="9525">
            <a:solidFill>
              <a:schemeClr val="lt1"/>
            </a:solidFill>
            <a:prstDash val="solid"/>
            <a:round/>
            <a:headEnd len="sm" w="sm" type="none"/>
            <a:tailEnd len="sm" w="sm" type="none"/>
          </a:ln>
        </p:spPr>
      </p:cxnSp>
      <p:grpSp>
        <p:nvGrpSpPr>
          <p:cNvPr id="49" name="Google Shape;49;p2"/>
          <p:cNvGrpSpPr/>
          <p:nvPr/>
        </p:nvGrpSpPr>
        <p:grpSpPr>
          <a:xfrm>
            <a:off x="172269" y="4908007"/>
            <a:ext cx="6826666" cy="111519"/>
            <a:chOff x="172269" y="6621494"/>
            <a:chExt cx="6826666" cy="111519"/>
          </a:xfrm>
        </p:grpSpPr>
        <p:pic>
          <p:nvPicPr>
            <p:cNvPr descr="at.png" id="50" name="Google Shape;50;p2"/>
            <p:cNvPicPr preferRelativeResize="0"/>
            <p:nvPr/>
          </p:nvPicPr>
          <p:blipFill rotWithShape="1">
            <a:blip r:embed="rId5">
              <a:alphaModFix/>
            </a:blip>
            <a:srcRect b="0" l="0" r="0" t="0"/>
            <a:stretch/>
          </p:blipFill>
          <p:spPr>
            <a:xfrm>
              <a:off x="172269" y="6624669"/>
              <a:ext cx="163906" cy="108344"/>
            </a:xfrm>
            <a:prstGeom prst="rect">
              <a:avLst/>
            </a:prstGeom>
            <a:noFill/>
            <a:ln>
              <a:noFill/>
            </a:ln>
          </p:spPr>
        </p:pic>
        <p:pic>
          <p:nvPicPr>
            <p:cNvPr descr="be.png" id="51" name="Google Shape;51;p2"/>
            <p:cNvPicPr preferRelativeResize="0"/>
            <p:nvPr/>
          </p:nvPicPr>
          <p:blipFill rotWithShape="1">
            <a:blip r:embed="rId6">
              <a:alphaModFix/>
            </a:blip>
            <a:srcRect b="0" l="0" r="0" t="0"/>
            <a:stretch/>
          </p:blipFill>
          <p:spPr>
            <a:xfrm>
              <a:off x="450797" y="6624669"/>
              <a:ext cx="163906" cy="108344"/>
            </a:xfrm>
            <a:prstGeom prst="rect">
              <a:avLst/>
            </a:prstGeom>
            <a:noFill/>
            <a:ln>
              <a:noFill/>
            </a:ln>
          </p:spPr>
        </p:pic>
        <p:pic>
          <p:nvPicPr>
            <p:cNvPr descr="ca.png" id="52" name="Google Shape;52;p2"/>
            <p:cNvPicPr preferRelativeResize="0"/>
            <p:nvPr/>
          </p:nvPicPr>
          <p:blipFill rotWithShape="1">
            <a:blip r:embed="rId7">
              <a:alphaModFix/>
            </a:blip>
            <a:srcRect b="0" l="0" r="0" t="0"/>
            <a:stretch/>
          </p:blipFill>
          <p:spPr>
            <a:xfrm>
              <a:off x="6835029" y="6621494"/>
              <a:ext cx="163906" cy="108344"/>
            </a:xfrm>
            <a:prstGeom prst="rect">
              <a:avLst/>
            </a:prstGeom>
            <a:noFill/>
            <a:ln>
              <a:noFill/>
            </a:ln>
          </p:spPr>
        </p:pic>
        <p:pic>
          <p:nvPicPr>
            <p:cNvPr descr="ch.png" id="53" name="Google Shape;53;p2"/>
            <p:cNvPicPr preferRelativeResize="0"/>
            <p:nvPr/>
          </p:nvPicPr>
          <p:blipFill rotWithShape="1">
            <a:blip r:embed="rId8">
              <a:alphaModFix/>
            </a:blip>
            <a:srcRect b="0" l="0" r="0" t="0"/>
            <a:stretch/>
          </p:blipFill>
          <p:spPr>
            <a:xfrm>
              <a:off x="5755667" y="6624669"/>
              <a:ext cx="163906" cy="108344"/>
            </a:xfrm>
            <a:prstGeom prst="rect">
              <a:avLst/>
            </a:prstGeom>
            <a:noFill/>
            <a:ln>
              <a:noFill/>
            </a:ln>
          </p:spPr>
        </p:pic>
        <p:pic>
          <p:nvPicPr>
            <p:cNvPr descr="cz.png" id="54" name="Google Shape;54;p2"/>
            <p:cNvPicPr preferRelativeResize="0"/>
            <p:nvPr/>
          </p:nvPicPr>
          <p:blipFill rotWithShape="1">
            <a:blip r:embed="rId9">
              <a:alphaModFix/>
            </a:blip>
            <a:srcRect b="0" l="0" r="0" t="0"/>
            <a:stretch/>
          </p:blipFill>
          <p:spPr>
            <a:xfrm>
              <a:off x="731531" y="6624669"/>
              <a:ext cx="163906" cy="108344"/>
            </a:xfrm>
            <a:prstGeom prst="rect">
              <a:avLst/>
            </a:prstGeom>
            <a:noFill/>
            <a:ln>
              <a:noFill/>
            </a:ln>
          </p:spPr>
        </p:pic>
        <p:pic>
          <p:nvPicPr>
            <p:cNvPr descr="de.png" id="55" name="Google Shape;55;p2"/>
            <p:cNvPicPr preferRelativeResize="0"/>
            <p:nvPr/>
          </p:nvPicPr>
          <p:blipFill rotWithShape="1">
            <a:blip r:embed="rId10">
              <a:alphaModFix/>
            </a:blip>
            <a:srcRect b="0" l="0" r="0" t="0"/>
            <a:stretch/>
          </p:blipFill>
          <p:spPr>
            <a:xfrm>
              <a:off x="2130472" y="6624669"/>
              <a:ext cx="163906" cy="108344"/>
            </a:xfrm>
            <a:prstGeom prst="rect">
              <a:avLst/>
            </a:prstGeom>
            <a:noFill/>
            <a:ln>
              <a:noFill/>
            </a:ln>
          </p:spPr>
        </p:pic>
        <p:pic>
          <p:nvPicPr>
            <p:cNvPr descr="dk.png" id="56" name="Google Shape;56;p2"/>
            <p:cNvPicPr preferRelativeResize="0"/>
            <p:nvPr/>
          </p:nvPicPr>
          <p:blipFill rotWithShape="1">
            <a:blip r:embed="rId11">
              <a:alphaModFix/>
            </a:blip>
            <a:srcRect b="0" l="0" r="0" t="0"/>
            <a:stretch/>
          </p:blipFill>
          <p:spPr>
            <a:xfrm>
              <a:off x="1009766" y="6624669"/>
              <a:ext cx="163906" cy="108344"/>
            </a:xfrm>
            <a:prstGeom prst="rect">
              <a:avLst/>
            </a:prstGeom>
            <a:noFill/>
            <a:ln>
              <a:noFill/>
            </a:ln>
          </p:spPr>
        </p:pic>
        <p:pic>
          <p:nvPicPr>
            <p:cNvPr descr="ee.png" id="57" name="Google Shape;57;p2"/>
            <p:cNvPicPr preferRelativeResize="0"/>
            <p:nvPr/>
          </p:nvPicPr>
          <p:blipFill rotWithShape="1">
            <a:blip r:embed="rId12">
              <a:alphaModFix/>
            </a:blip>
            <a:srcRect b="0" l="0" r="0" t="0"/>
            <a:stretch/>
          </p:blipFill>
          <p:spPr>
            <a:xfrm>
              <a:off x="1288298" y="6624669"/>
              <a:ext cx="163906" cy="108344"/>
            </a:xfrm>
            <a:prstGeom prst="rect">
              <a:avLst/>
            </a:prstGeom>
            <a:noFill/>
            <a:ln>
              <a:noFill/>
            </a:ln>
          </p:spPr>
        </p:pic>
        <p:pic>
          <p:nvPicPr>
            <p:cNvPr descr="es.png" id="58" name="Google Shape;58;p2"/>
            <p:cNvPicPr preferRelativeResize="0"/>
            <p:nvPr/>
          </p:nvPicPr>
          <p:blipFill rotWithShape="1">
            <a:blip r:embed="rId13">
              <a:alphaModFix/>
            </a:blip>
            <a:srcRect b="0" l="0" r="0" t="0"/>
            <a:stretch/>
          </p:blipFill>
          <p:spPr>
            <a:xfrm>
              <a:off x="5197147" y="6624669"/>
              <a:ext cx="163906" cy="108344"/>
            </a:xfrm>
            <a:prstGeom prst="rect">
              <a:avLst/>
            </a:prstGeom>
            <a:noFill/>
            <a:ln>
              <a:noFill/>
            </a:ln>
          </p:spPr>
        </p:pic>
        <p:pic>
          <p:nvPicPr>
            <p:cNvPr descr="fi.png" id="59" name="Google Shape;59;p2"/>
            <p:cNvPicPr preferRelativeResize="0"/>
            <p:nvPr/>
          </p:nvPicPr>
          <p:blipFill rotWithShape="1">
            <a:blip r:embed="rId14">
              <a:alphaModFix/>
            </a:blip>
            <a:srcRect b="0" l="0" r="0" t="0"/>
            <a:stretch/>
          </p:blipFill>
          <p:spPr>
            <a:xfrm>
              <a:off x="1571956" y="6624669"/>
              <a:ext cx="163906" cy="108344"/>
            </a:xfrm>
            <a:prstGeom prst="rect">
              <a:avLst/>
            </a:prstGeom>
            <a:noFill/>
            <a:ln>
              <a:noFill/>
            </a:ln>
          </p:spPr>
        </p:pic>
        <p:pic>
          <p:nvPicPr>
            <p:cNvPr descr="fr.png" id="60" name="Google Shape;60;p2"/>
            <p:cNvPicPr preferRelativeResize="0"/>
            <p:nvPr/>
          </p:nvPicPr>
          <p:blipFill rotWithShape="1">
            <a:blip r:embed="rId15">
              <a:alphaModFix/>
            </a:blip>
            <a:srcRect b="0" l="0" r="0" t="0"/>
            <a:stretch/>
          </p:blipFill>
          <p:spPr>
            <a:xfrm>
              <a:off x="1849315" y="6624669"/>
              <a:ext cx="163906" cy="108344"/>
            </a:xfrm>
            <a:prstGeom prst="rect">
              <a:avLst/>
            </a:prstGeom>
            <a:noFill/>
            <a:ln>
              <a:noFill/>
            </a:ln>
          </p:spPr>
        </p:pic>
        <p:pic>
          <p:nvPicPr>
            <p:cNvPr descr="gr.png" id="61" name="Google Shape;61;p2"/>
            <p:cNvPicPr preferRelativeResize="0"/>
            <p:nvPr/>
          </p:nvPicPr>
          <p:blipFill rotWithShape="1">
            <a:blip r:embed="rId16">
              <a:alphaModFix/>
            </a:blip>
            <a:srcRect b="0" l="0" r="0" t="0"/>
            <a:stretch/>
          </p:blipFill>
          <p:spPr>
            <a:xfrm>
              <a:off x="2407833" y="6624669"/>
              <a:ext cx="163906" cy="108344"/>
            </a:xfrm>
            <a:prstGeom prst="rect">
              <a:avLst/>
            </a:prstGeom>
            <a:noFill/>
            <a:ln>
              <a:noFill/>
            </a:ln>
          </p:spPr>
        </p:pic>
        <p:pic>
          <p:nvPicPr>
            <p:cNvPr descr="hu.png" id="62" name="Google Shape;62;p2"/>
            <p:cNvPicPr preferRelativeResize="0"/>
            <p:nvPr/>
          </p:nvPicPr>
          <p:blipFill rotWithShape="1">
            <a:blip r:embed="rId17">
              <a:alphaModFix/>
            </a:blip>
            <a:srcRect b="0" l="0" r="0" t="0"/>
            <a:stretch/>
          </p:blipFill>
          <p:spPr>
            <a:xfrm>
              <a:off x="2685195" y="6624669"/>
              <a:ext cx="163906" cy="108344"/>
            </a:xfrm>
            <a:prstGeom prst="rect">
              <a:avLst/>
            </a:prstGeom>
            <a:noFill/>
            <a:ln>
              <a:noFill/>
            </a:ln>
          </p:spPr>
        </p:pic>
        <p:pic>
          <p:nvPicPr>
            <p:cNvPr descr="ie.png" id="63" name="Google Shape;63;p2"/>
            <p:cNvPicPr preferRelativeResize="0"/>
            <p:nvPr/>
          </p:nvPicPr>
          <p:blipFill rotWithShape="1">
            <a:blip r:embed="rId18">
              <a:alphaModFix/>
            </a:blip>
            <a:srcRect b="0" l="0" r="0" t="0"/>
            <a:stretch/>
          </p:blipFill>
          <p:spPr>
            <a:xfrm>
              <a:off x="2962555" y="6624669"/>
              <a:ext cx="163906" cy="108344"/>
            </a:xfrm>
            <a:prstGeom prst="rect">
              <a:avLst/>
            </a:prstGeom>
            <a:noFill/>
            <a:ln>
              <a:noFill/>
            </a:ln>
          </p:spPr>
        </p:pic>
        <p:pic>
          <p:nvPicPr>
            <p:cNvPr descr="it.png" id="64" name="Google Shape;64;p2"/>
            <p:cNvPicPr preferRelativeResize="0"/>
            <p:nvPr/>
          </p:nvPicPr>
          <p:blipFill rotWithShape="1">
            <a:blip r:embed="rId19">
              <a:alphaModFix/>
            </a:blip>
            <a:srcRect b="0" l="0" r="0" t="0"/>
            <a:stretch/>
          </p:blipFill>
          <p:spPr>
            <a:xfrm>
              <a:off x="3239913" y="6624669"/>
              <a:ext cx="163906" cy="108344"/>
            </a:xfrm>
            <a:prstGeom prst="rect">
              <a:avLst/>
            </a:prstGeom>
            <a:noFill/>
            <a:ln>
              <a:noFill/>
            </a:ln>
          </p:spPr>
        </p:pic>
        <p:pic>
          <p:nvPicPr>
            <p:cNvPr descr="lu.png" id="65" name="Google Shape;65;p2"/>
            <p:cNvPicPr preferRelativeResize="0"/>
            <p:nvPr/>
          </p:nvPicPr>
          <p:blipFill rotWithShape="1">
            <a:blip r:embed="rId20">
              <a:alphaModFix/>
            </a:blip>
            <a:srcRect b="0" l="0" r="0" t="0"/>
            <a:stretch/>
          </p:blipFill>
          <p:spPr>
            <a:xfrm>
              <a:off x="3518472" y="6624669"/>
              <a:ext cx="163906" cy="108344"/>
            </a:xfrm>
            <a:prstGeom prst="rect">
              <a:avLst/>
            </a:prstGeom>
            <a:noFill/>
            <a:ln>
              <a:noFill/>
            </a:ln>
          </p:spPr>
        </p:pic>
        <p:pic>
          <p:nvPicPr>
            <p:cNvPr descr="nl.png" id="66" name="Google Shape;66;p2"/>
            <p:cNvPicPr preferRelativeResize="0"/>
            <p:nvPr/>
          </p:nvPicPr>
          <p:blipFill rotWithShape="1">
            <a:blip r:embed="rId21">
              <a:alphaModFix/>
            </a:blip>
            <a:srcRect b="0" l="0" r="0" t="0"/>
            <a:stretch/>
          </p:blipFill>
          <p:spPr>
            <a:xfrm>
              <a:off x="3799629" y="6624669"/>
              <a:ext cx="163906" cy="108344"/>
            </a:xfrm>
            <a:prstGeom prst="rect">
              <a:avLst/>
            </a:prstGeom>
            <a:noFill/>
            <a:ln>
              <a:noFill/>
            </a:ln>
          </p:spPr>
        </p:pic>
        <p:pic>
          <p:nvPicPr>
            <p:cNvPr descr="no.png" id="67" name="Google Shape;67;p2"/>
            <p:cNvPicPr preferRelativeResize="0"/>
            <p:nvPr/>
          </p:nvPicPr>
          <p:blipFill rotWithShape="1">
            <a:blip r:embed="rId22">
              <a:alphaModFix/>
            </a:blip>
            <a:srcRect b="0" l="0" r="0" t="0"/>
            <a:stretch/>
          </p:blipFill>
          <p:spPr>
            <a:xfrm>
              <a:off x="4083387" y="6624669"/>
              <a:ext cx="163906" cy="108344"/>
            </a:xfrm>
            <a:prstGeom prst="rect">
              <a:avLst/>
            </a:prstGeom>
            <a:noFill/>
            <a:ln>
              <a:noFill/>
            </a:ln>
          </p:spPr>
        </p:pic>
        <p:pic>
          <p:nvPicPr>
            <p:cNvPr descr="pl.png" id="68" name="Google Shape;68;p2"/>
            <p:cNvPicPr preferRelativeResize="0"/>
            <p:nvPr/>
          </p:nvPicPr>
          <p:blipFill rotWithShape="1">
            <a:blip r:embed="rId23">
              <a:alphaModFix/>
            </a:blip>
            <a:srcRect b="0" l="0" r="0" t="0"/>
            <a:stretch/>
          </p:blipFill>
          <p:spPr>
            <a:xfrm>
              <a:off x="4359447" y="6624669"/>
              <a:ext cx="163906" cy="108344"/>
            </a:xfrm>
            <a:prstGeom prst="rect">
              <a:avLst/>
            </a:prstGeom>
            <a:noFill/>
            <a:ln>
              <a:noFill/>
            </a:ln>
          </p:spPr>
        </p:pic>
        <p:pic>
          <p:nvPicPr>
            <p:cNvPr descr="pt.png" id="69" name="Google Shape;69;p2"/>
            <p:cNvPicPr preferRelativeResize="0"/>
            <p:nvPr/>
          </p:nvPicPr>
          <p:blipFill rotWithShape="1">
            <a:blip r:embed="rId24">
              <a:alphaModFix/>
            </a:blip>
            <a:srcRect b="0" l="0" r="0" t="0"/>
            <a:stretch/>
          </p:blipFill>
          <p:spPr>
            <a:xfrm>
              <a:off x="4639303" y="6624669"/>
              <a:ext cx="163906" cy="108344"/>
            </a:xfrm>
            <a:prstGeom prst="rect">
              <a:avLst/>
            </a:prstGeom>
            <a:noFill/>
            <a:ln>
              <a:noFill/>
            </a:ln>
          </p:spPr>
        </p:pic>
        <p:pic>
          <p:nvPicPr>
            <p:cNvPr descr="ro.png" id="70" name="Google Shape;70;p2"/>
            <p:cNvPicPr preferRelativeResize="0"/>
            <p:nvPr/>
          </p:nvPicPr>
          <p:blipFill rotWithShape="1">
            <a:blip r:embed="rId25">
              <a:alphaModFix/>
            </a:blip>
            <a:srcRect b="0" l="0" r="0" t="0"/>
            <a:stretch/>
          </p:blipFill>
          <p:spPr>
            <a:xfrm>
              <a:off x="4920460" y="6624669"/>
              <a:ext cx="163906" cy="108344"/>
            </a:xfrm>
            <a:prstGeom prst="rect">
              <a:avLst/>
            </a:prstGeom>
            <a:noFill/>
            <a:ln>
              <a:noFill/>
            </a:ln>
          </p:spPr>
        </p:pic>
        <p:pic>
          <p:nvPicPr>
            <p:cNvPr descr="se.png" id="71" name="Google Shape;71;p2"/>
            <p:cNvPicPr preferRelativeResize="0"/>
            <p:nvPr/>
          </p:nvPicPr>
          <p:blipFill rotWithShape="1">
            <a:blip r:embed="rId26">
              <a:alphaModFix/>
            </a:blip>
            <a:srcRect b="0" l="0" r="0" t="0"/>
            <a:stretch/>
          </p:blipFill>
          <p:spPr>
            <a:xfrm>
              <a:off x="5475801" y="6624669"/>
              <a:ext cx="163906" cy="108344"/>
            </a:xfrm>
            <a:prstGeom prst="rect">
              <a:avLst/>
            </a:prstGeom>
            <a:noFill/>
            <a:ln>
              <a:noFill/>
            </a:ln>
          </p:spPr>
        </p:pic>
        <p:pic>
          <p:nvPicPr>
            <p:cNvPr descr="uk.png" id="72" name="Google Shape;72;p2"/>
            <p:cNvPicPr preferRelativeResize="0"/>
            <p:nvPr/>
          </p:nvPicPr>
          <p:blipFill rotWithShape="1">
            <a:blip r:embed="rId27">
              <a:alphaModFix/>
            </a:blip>
            <a:srcRect b="0" l="0" r="0" t="0"/>
            <a:stretch/>
          </p:blipFill>
          <p:spPr>
            <a:xfrm>
              <a:off x="6030535" y="6624669"/>
              <a:ext cx="163906" cy="108344"/>
            </a:xfrm>
            <a:prstGeom prst="rect">
              <a:avLst/>
            </a:prstGeom>
            <a:noFill/>
            <a:ln>
              <a:noFill/>
            </a:ln>
          </p:spPr>
        </p:pic>
        <p:pic>
          <p:nvPicPr>
            <p:cNvPr descr="si.png" id="73" name="Google Shape;73;p2"/>
            <p:cNvPicPr preferRelativeResize="0"/>
            <p:nvPr/>
          </p:nvPicPr>
          <p:blipFill rotWithShape="1">
            <a:blip r:embed="rId28">
              <a:alphaModFix/>
            </a:blip>
            <a:srcRect b="0" l="0" r="0" t="0"/>
            <a:stretch/>
          </p:blipFill>
          <p:spPr>
            <a:xfrm>
              <a:off x="6435327" y="6623401"/>
              <a:ext cx="163385" cy="108000"/>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type="obj">
  <p:cSld name="OBJECT">
    <p:spTree>
      <p:nvGrpSpPr>
        <p:cNvPr id="74" name="Shape 74"/>
        <p:cNvGrpSpPr/>
        <p:nvPr/>
      </p:nvGrpSpPr>
      <p:grpSpPr>
        <a:xfrm>
          <a:off x="0" y="0"/>
          <a:ext cx="0" cy="0"/>
          <a:chOff x="0" y="0"/>
          <a:chExt cx="0" cy="0"/>
        </a:xfrm>
      </p:grpSpPr>
      <p:sp>
        <p:nvSpPr>
          <p:cNvPr id="75" name="Google Shape;75;p3"/>
          <p:cNvSpPr txBox="1"/>
          <p:nvPr>
            <p:ph type="title"/>
          </p:nvPr>
        </p:nvSpPr>
        <p:spPr>
          <a:xfrm>
            <a:off x="143086" y="149150"/>
            <a:ext cx="7174846" cy="43088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
          <p:cNvSpPr txBox="1"/>
          <p:nvPr>
            <p:ph idx="1" type="body"/>
          </p:nvPr>
        </p:nvSpPr>
        <p:spPr>
          <a:xfrm>
            <a:off x="172800" y="727200"/>
            <a:ext cx="8748000" cy="38232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320"/>
              </a:spcBef>
              <a:spcAft>
                <a:spcPts val="0"/>
              </a:spcAft>
              <a:buSzPts val="1600"/>
              <a:buFont typeface="Verdana"/>
              <a:buNone/>
              <a:defRPr/>
            </a:lvl1pPr>
            <a:lvl2pPr indent="-228600" lvl="1" marL="914400" algn="l">
              <a:lnSpc>
                <a:spcPct val="119000"/>
              </a:lnSpc>
              <a:spcBef>
                <a:spcPts val="360"/>
              </a:spcBef>
              <a:spcAft>
                <a:spcPts val="0"/>
              </a:spcAft>
              <a:buSzPts val="1800"/>
              <a:buNone/>
              <a:defRPr/>
            </a:lvl2pPr>
            <a:lvl3pPr indent="-228600" lvl="2" marL="1371600" algn="l">
              <a:lnSpc>
                <a:spcPct val="119000"/>
              </a:lnSpc>
              <a:spcBef>
                <a:spcPts val="360"/>
              </a:spcBef>
              <a:spcAft>
                <a:spcPts val="0"/>
              </a:spcAft>
              <a:buSzPts val="1800"/>
              <a:buNone/>
              <a:defRPr/>
            </a:lvl3pPr>
            <a:lvl4pPr indent="-228600" lvl="3" marL="1828800" algn="l">
              <a:lnSpc>
                <a:spcPct val="119000"/>
              </a:lnSpc>
              <a:spcBef>
                <a:spcPts val="360"/>
              </a:spcBef>
              <a:spcAft>
                <a:spcPts val="0"/>
              </a:spcAft>
              <a:buSzPts val="1800"/>
              <a:buNone/>
              <a:defRPr/>
            </a:lvl4pPr>
            <a:lvl5pPr indent="-228600" lvl="4" marL="2286000" algn="l">
              <a:lnSpc>
                <a:spcPct val="119000"/>
              </a:lnSpc>
              <a:spcBef>
                <a:spcPts val="360"/>
              </a:spcBef>
              <a:spcAft>
                <a:spcPts val="0"/>
              </a:spcAft>
              <a:buSzPts val="1800"/>
              <a:buNone/>
              <a:defRPr/>
            </a:lvl5pPr>
            <a:lvl6pPr indent="-342900" lvl="5" marL="2743200" algn="l">
              <a:lnSpc>
                <a:spcPct val="119000"/>
              </a:lnSpc>
              <a:spcBef>
                <a:spcPts val="360"/>
              </a:spcBef>
              <a:spcAft>
                <a:spcPts val="0"/>
              </a:spcAft>
              <a:buSzPts val="1800"/>
              <a:buChar char="–"/>
              <a:defRPr/>
            </a:lvl6pPr>
            <a:lvl7pPr indent="-342900" lvl="6" marL="3200400" algn="l">
              <a:lnSpc>
                <a:spcPct val="119000"/>
              </a:lnSpc>
              <a:spcBef>
                <a:spcPts val="360"/>
              </a:spcBef>
              <a:spcAft>
                <a:spcPts val="0"/>
              </a:spcAft>
              <a:buSzPts val="1800"/>
              <a:buChar char="–"/>
              <a:defRPr/>
            </a:lvl7pPr>
            <a:lvl8pPr indent="-342900" lvl="7" marL="3657600" algn="l">
              <a:lnSpc>
                <a:spcPct val="119000"/>
              </a:lnSpc>
              <a:spcBef>
                <a:spcPts val="360"/>
              </a:spcBef>
              <a:spcAft>
                <a:spcPts val="0"/>
              </a:spcAft>
              <a:buSzPts val="1800"/>
              <a:buChar char="–"/>
              <a:defRPr/>
            </a:lvl8pPr>
            <a:lvl9pPr indent="-342900" lvl="8" marL="4114800" algn="l">
              <a:lnSpc>
                <a:spcPct val="119000"/>
              </a:lnSpc>
              <a:spcBef>
                <a:spcPts val="360"/>
              </a:spcBef>
              <a:spcAft>
                <a:spcPts val="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Section Header" type="secHead">
  <p:cSld name="SECTION_HEADER">
    <p:spTree>
      <p:nvGrpSpPr>
        <p:cNvPr id="77" name="Shape 77"/>
        <p:cNvGrpSpPr/>
        <p:nvPr/>
      </p:nvGrpSpPr>
      <p:grpSpPr>
        <a:xfrm>
          <a:off x="0" y="0"/>
          <a:ext cx="0" cy="0"/>
          <a:chOff x="0" y="0"/>
          <a:chExt cx="0" cy="0"/>
        </a:xfrm>
      </p:grpSpPr>
      <p:sp>
        <p:nvSpPr>
          <p:cNvPr id="78" name="Google Shape;78;p4"/>
          <p:cNvSpPr txBox="1"/>
          <p:nvPr>
            <p:ph type="title"/>
          </p:nvPr>
        </p:nvSpPr>
        <p:spPr>
          <a:xfrm>
            <a:off x="612000" y="2472362"/>
            <a:ext cx="7789050" cy="132343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sz="4000" cap="none">
                <a:solidFill>
                  <a:srgbClr val="0098D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
          <p:cNvSpPr txBox="1"/>
          <p:nvPr>
            <p:ph idx="1" type="body"/>
          </p:nvPr>
        </p:nvSpPr>
        <p:spPr>
          <a:xfrm>
            <a:off x="612000" y="1347221"/>
            <a:ext cx="7789050" cy="1125140"/>
          </a:xfrm>
          <a:prstGeom prst="rect">
            <a:avLst/>
          </a:prstGeom>
          <a:noFill/>
          <a:ln>
            <a:noFill/>
          </a:ln>
        </p:spPr>
        <p:txBody>
          <a:bodyPr anchorCtr="0" anchor="b" bIns="45700" lIns="91425" spcFirstLastPara="1" rIns="91425" wrap="square" tIns="45700">
            <a:noAutofit/>
          </a:bodyPr>
          <a:lstStyle>
            <a:lvl1pPr indent="-228600" lvl="0" marL="457200" algn="l">
              <a:lnSpc>
                <a:spcPct val="119000"/>
              </a:lnSpc>
              <a:spcBef>
                <a:spcPts val="400"/>
              </a:spcBef>
              <a:spcAft>
                <a:spcPts val="0"/>
              </a:spcAft>
              <a:buSzPts val="2000"/>
              <a:buFont typeface="Verdana"/>
              <a:buNone/>
              <a:defRPr sz="2000"/>
            </a:lvl1pPr>
            <a:lvl2pPr indent="-228600" lvl="1" marL="914400" algn="l">
              <a:lnSpc>
                <a:spcPct val="119000"/>
              </a:lnSpc>
              <a:spcBef>
                <a:spcPts val="360"/>
              </a:spcBef>
              <a:spcAft>
                <a:spcPts val="0"/>
              </a:spcAft>
              <a:buSzPts val="1800"/>
              <a:buNone/>
              <a:defRPr sz="1800"/>
            </a:lvl2pPr>
            <a:lvl3pPr indent="-228600" lvl="2" marL="1371600" algn="l">
              <a:lnSpc>
                <a:spcPct val="119000"/>
              </a:lnSpc>
              <a:spcBef>
                <a:spcPts val="320"/>
              </a:spcBef>
              <a:spcAft>
                <a:spcPts val="0"/>
              </a:spcAft>
              <a:buSzPts val="1600"/>
              <a:buNone/>
              <a:defRPr sz="1600"/>
            </a:lvl3pPr>
            <a:lvl4pPr indent="-228600" lvl="3" marL="1828800" algn="l">
              <a:lnSpc>
                <a:spcPct val="119000"/>
              </a:lnSpc>
              <a:spcBef>
                <a:spcPts val="280"/>
              </a:spcBef>
              <a:spcAft>
                <a:spcPts val="0"/>
              </a:spcAft>
              <a:buSzPts val="1400"/>
              <a:buNone/>
              <a:defRPr sz="1400"/>
            </a:lvl4pPr>
            <a:lvl5pPr indent="-228600" lvl="4" marL="2286000" algn="l">
              <a:lnSpc>
                <a:spcPct val="119000"/>
              </a:lnSpc>
              <a:spcBef>
                <a:spcPts val="280"/>
              </a:spcBef>
              <a:spcAft>
                <a:spcPts val="0"/>
              </a:spcAft>
              <a:buSzPts val="1400"/>
              <a:buNone/>
              <a:defRPr sz="1400"/>
            </a:lvl5pPr>
            <a:lvl6pPr indent="-228600" lvl="5" marL="2743200" algn="l">
              <a:lnSpc>
                <a:spcPct val="119000"/>
              </a:lnSpc>
              <a:spcBef>
                <a:spcPts val="280"/>
              </a:spcBef>
              <a:spcAft>
                <a:spcPts val="0"/>
              </a:spcAft>
              <a:buSzPts val="1400"/>
              <a:buNone/>
              <a:defRPr sz="1400"/>
            </a:lvl6pPr>
            <a:lvl7pPr indent="-228600" lvl="6" marL="3200400" algn="l">
              <a:lnSpc>
                <a:spcPct val="119000"/>
              </a:lnSpc>
              <a:spcBef>
                <a:spcPts val="280"/>
              </a:spcBef>
              <a:spcAft>
                <a:spcPts val="0"/>
              </a:spcAft>
              <a:buSzPts val="1400"/>
              <a:buNone/>
              <a:defRPr sz="1400"/>
            </a:lvl7pPr>
            <a:lvl8pPr indent="-228600" lvl="7" marL="3657600" algn="l">
              <a:lnSpc>
                <a:spcPct val="119000"/>
              </a:lnSpc>
              <a:spcBef>
                <a:spcPts val="280"/>
              </a:spcBef>
              <a:spcAft>
                <a:spcPts val="0"/>
              </a:spcAft>
              <a:buSzPts val="1400"/>
              <a:buNone/>
              <a:defRPr sz="1400"/>
            </a:lvl8pPr>
            <a:lvl9pPr indent="-228600" lvl="8" marL="4114800" algn="l">
              <a:lnSpc>
                <a:spcPct val="119000"/>
              </a:lnSpc>
              <a:spcBef>
                <a:spcPts val="280"/>
              </a:spcBef>
              <a:spcAft>
                <a:spcPts val="0"/>
              </a:spcAft>
              <a:buSzPts val="1400"/>
              <a:buNone/>
              <a:defRPr sz="14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80" name="Shape 80"/>
        <p:cNvGrpSpPr/>
        <p:nvPr/>
      </p:nvGrpSpPr>
      <p:grpSpPr>
        <a:xfrm>
          <a:off x="0" y="0"/>
          <a:ext cx="0" cy="0"/>
          <a:chOff x="0" y="0"/>
          <a:chExt cx="0" cy="0"/>
        </a:xfrm>
      </p:grpSpPr>
      <p:sp>
        <p:nvSpPr>
          <p:cNvPr id="81" name="Google Shape;81;p5"/>
          <p:cNvSpPr txBox="1"/>
          <p:nvPr>
            <p:ph type="title"/>
          </p:nvPr>
        </p:nvSpPr>
        <p:spPr>
          <a:xfrm>
            <a:off x="143086" y="149150"/>
            <a:ext cx="7174846" cy="43088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sz="2200">
                <a:solidFill>
                  <a:srgbClr val="0070C0"/>
                </a:solidFill>
                <a:latin typeface="Verdana"/>
                <a:ea typeface="Verdana"/>
                <a:cs typeface="Verdana"/>
                <a:sym typeface="Verdan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wo Content" type="twoObj">
  <p:cSld name="TWO_OBJECTS">
    <p:spTree>
      <p:nvGrpSpPr>
        <p:cNvPr id="82" name="Shape 82"/>
        <p:cNvGrpSpPr/>
        <p:nvPr/>
      </p:nvGrpSpPr>
      <p:grpSpPr>
        <a:xfrm>
          <a:off x="0" y="0"/>
          <a:ext cx="0" cy="0"/>
          <a:chOff x="0" y="0"/>
          <a:chExt cx="0" cy="0"/>
        </a:xfrm>
      </p:grpSpPr>
      <p:sp>
        <p:nvSpPr>
          <p:cNvPr id="83" name="Google Shape;83;p6"/>
          <p:cNvSpPr txBox="1"/>
          <p:nvPr>
            <p:ph type="title"/>
          </p:nvPr>
        </p:nvSpPr>
        <p:spPr>
          <a:xfrm>
            <a:off x="143086" y="149150"/>
            <a:ext cx="7174846" cy="43088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6"/>
          <p:cNvSpPr txBox="1"/>
          <p:nvPr>
            <p:ph idx="1" type="body"/>
          </p:nvPr>
        </p:nvSpPr>
        <p:spPr>
          <a:xfrm>
            <a:off x="615950" y="1254919"/>
            <a:ext cx="3889376" cy="32385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240"/>
              </a:spcBef>
              <a:spcAft>
                <a:spcPts val="0"/>
              </a:spcAft>
              <a:buSzPts val="1200"/>
              <a:buFont typeface="Verdana"/>
              <a:buNone/>
              <a:defRPr sz="1200"/>
            </a:lvl1pPr>
            <a:lvl2pPr indent="-228600" lvl="1" marL="914400" algn="l">
              <a:lnSpc>
                <a:spcPct val="119000"/>
              </a:lnSpc>
              <a:spcBef>
                <a:spcPts val="240"/>
              </a:spcBef>
              <a:spcAft>
                <a:spcPts val="0"/>
              </a:spcAft>
              <a:buSzPts val="1200"/>
              <a:buNone/>
              <a:defRPr sz="1200"/>
            </a:lvl2pPr>
            <a:lvl3pPr indent="-228600" lvl="2" marL="1371600" algn="l">
              <a:lnSpc>
                <a:spcPct val="119000"/>
              </a:lnSpc>
              <a:spcBef>
                <a:spcPts val="240"/>
              </a:spcBef>
              <a:spcAft>
                <a:spcPts val="0"/>
              </a:spcAft>
              <a:buSzPts val="1200"/>
              <a:buNone/>
              <a:defRPr sz="1200"/>
            </a:lvl3pPr>
            <a:lvl4pPr indent="-228600" lvl="3" marL="1828800" algn="l">
              <a:lnSpc>
                <a:spcPct val="119000"/>
              </a:lnSpc>
              <a:spcBef>
                <a:spcPts val="240"/>
              </a:spcBef>
              <a:spcAft>
                <a:spcPts val="0"/>
              </a:spcAft>
              <a:buSzPts val="1200"/>
              <a:buNone/>
              <a:defRPr sz="1200"/>
            </a:lvl4pPr>
            <a:lvl5pPr indent="-228600" lvl="4" marL="2286000" algn="l">
              <a:lnSpc>
                <a:spcPct val="119000"/>
              </a:lnSpc>
              <a:spcBef>
                <a:spcPts val="240"/>
              </a:spcBef>
              <a:spcAft>
                <a:spcPts val="0"/>
              </a:spcAft>
              <a:buSzPts val="1200"/>
              <a:buNone/>
              <a:defRPr sz="1200"/>
            </a:lvl5pPr>
            <a:lvl6pPr indent="-342900" lvl="5" marL="2743200" algn="l">
              <a:lnSpc>
                <a:spcPct val="119000"/>
              </a:lnSpc>
              <a:spcBef>
                <a:spcPts val="360"/>
              </a:spcBef>
              <a:spcAft>
                <a:spcPts val="0"/>
              </a:spcAft>
              <a:buSzPts val="1800"/>
              <a:buChar char="–"/>
              <a:defRPr sz="1800"/>
            </a:lvl6pPr>
            <a:lvl7pPr indent="-342900" lvl="6" marL="3200400" algn="l">
              <a:lnSpc>
                <a:spcPct val="119000"/>
              </a:lnSpc>
              <a:spcBef>
                <a:spcPts val="360"/>
              </a:spcBef>
              <a:spcAft>
                <a:spcPts val="0"/>
              </a:spcAft>
              <a:buSzPts val="1800"/>
              <a:buChar char="–"/>
              <a:defRPr sz="1800"/>
            </a:lvl7pPr>
            <a:lvl8pPr indent="-342900" lvl="7" marL="3657600" algn="l">
              <a:lnSpc>
                <a:spcPct val="119000"/>
              </a:lnSpc>
              <a:spcBef>
                <a:spcPts val="360"/>
              </a:spcBef>
              <a:spcAft>
                <a:spcPts val="0"/>
              </a:spcAft>
              <a:buSzPts val="1800"/>
              <a:buChar char="–"/>
              <a:defRPr sz="1800"/>
            </a:lvl8pPr>
            <a:lvl9pPr indent="-342900" lvl="8" marL="4114800" algn="l">
              <a:lnSpc>
                <a:spcPct val="119000"/>
              </a:lnSpc>
              <a:spcBef>
                <a:spcPts val="360"/>
              </a:spcBef>
              <a:spcAft>
                <a:spcPts val="0"/>
              </a:spcAft>
              <a:buSzPts val="1800"/>
              <a:buChar char="–"/>
              <a:defRPr sz="1800"/>
            </a:lvl9pPr>
          </a:lstStyle>
          <a:p/>
        </p:txBody>
      </p:sp>
      <p:sp>
        <p:nvSpPr>
          <p:cNvPr id="85" name="Google Shape;85;p6"/>
          <p:cNvSpPr txBox="1"/>
          <p:nvPr>
            <p:ph idx="2" type="body"/>
          </p:nvPr>
        </p:nvSpPr>
        <p:spPr>
          <a:xfrm>
            <a:off x="4657723" y="1254919"/>
            <a:ext cx="3888000" cy="3238500"/>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240"/>
              </a:spcBef>
              <a:spcAft>
                <a:spcPts val="0"/>
              </a:spcAft>
              <a:buSzPts val="1200"/>
              <a:buFont typeface="Verdana"/>
              <a:buNone/>
              <a:defRPr sz="1200"/>
            </a:lvl1pPr>
            <a:lvl2pPr indent="-228600" lvl="1" marL="914400" algn="l">
              <a:lnSpc>
                <a:spcPct val="119000"/>
              </a:lnSpc>
              <a:spcBef>
                <a:spcPts val="240"/>
              </a:spcBef>
              <a:spcAft>
                <a:spcPts val="0"/>
              </a:spcAft>
              <a:buSzPts val="1200"/>
              <a:buNone/>
              <a:defRPr sz="1200"/>
            </a:lvl2pPr>
            <a:lvl3pPr indent="-228600" lvl="2" marL="1371600" algn="l">
              <a:lnSpc>
                <a:spcPct val="119000"/>
              </a:lnSpc>
              <a:spcBef>
                <a:spcPts val="240"/>
              </a:spcBef>
              <a:spcAft>
                <a:spcPts val="0"/>
              </a:spcAft>
              <a:buSzPts val="1200"/>
              <a:buNone/>
              <a:defRPr sz="1200"/>
            </a:lvl3pPr>
            <a:lvl4pPr indent="-228600" lvl="3" marL="1828800" algn="l">
              <a:lnSpc>
                <a:spcPct val="119000"/>
              </a:lnSpc>
              <a:spcBef>
                <a:spcPts val="240"/>
              </a:spcBef>
              <a:spcAft>
                <a:spcPts val="0"/>
              </a:spcAft>
              <a:buSzPts val="1200"/>
              <a:buNone/>
              <a:defRPr sz="1200"/>
            </a:lvl4pPr>
            <a:lvl5pPr indent="-228600" lvl="4" marL="2286000" algn="l">
              <a:lnSpc>
                <a:spcPct val="119000"/>
              </a:lnSpc>
              <a:spcBef>
                <a:spcPts val="240"/>
              </a:spcBef>
              <a:spcAft>
                <a:spcPts val="0"/>
              </a:spcAft>
              <a:buSzPts val="1200"/>
              <a:buNone/>
              <a:defRPr sz="1200"/>
            </a:lvl5pPr>
            <a:lvl6pPr indent="-342900" lvl="5" marL="2743200" algn="l">
              <a:lnSpc>
                <a:spcPct val="119000"/>
              </a:lnSpc>
              <a:spcBef>
                <a:spcPts val="360"/>
              </a:spcBef>
              <a:spcAft>
                <a:spcPts val="0"/>
              </a:spcAft>
              <a:buSzPts val="1800"/>
              <a:buChar char="–"/>
              <a:defRPr sz="1800"/>
            </a:lvl6pPr>
            <a:lvl7pPr indent="-342900" lvl="6" marL="3200400" algn="l">
              <a:lnSpc>
                <a:spcPct val="119000"/>
              </a:lnSpc>
              <a:spcBef>
                <a:spcPts val="360"/>
              </a:spcBef>
              <a:spcAft>
                <a:spcPts val="0"/>
              </a:spcAft>
              <a:buSzPts val="1800"/>
              <a:buChar char="–"/>
              <a:defRPr sz="1800"/>
            </a:lvl7pPr>
            <a:lvl8pPr indent="-342900" lvl="7" marL="3657600" algn="l">
              <a:lnSpc>
                <a:spcPct val="119000"/>
              </a:lnSpc>
              <a:spcBef>
                <a:spcPts val="360"/>
              </a:spcBef>
              <a:spcAft>
                <a:spcPts val="0"/>
              </a:spcAft>
              <a:buSzPts val="1800"/>
              <a:buChar char="–"/>
              <a:defRPr sz="1800"/>
            </a:lvl8pPr>
            <a:lvl9pPr indent="-342900" lvl="8" marL="4114800" algn="l">
              <a:lnSpc>
                <a:spcPct val="119000"/>
              </a:lnSpc>
              <a:spcBef>
                <a:spcPts val="360"/>
              </a:spcBef>
              <a:spcAft>
                <a:spcPts val="0"/>
              </a:spcAft>
              <a:buSzPts val="1800"/>
              <a:buChar char="–"/>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omparison">
  <p:cSld name="1_Comparison">
    <p:spTree>
      <p:nvGrpSpPr>
        <p:cNvPr id="86" name="Shape 86"/>
        <p:cNvGrpSpPr/>
        <p:nvPr/>
      </p:nvGrpSpPr>
      <p:grpSpPr>
        <a:xfrm>
          <a:off x="0" y="0"/>
          <a:ext cx="0" cy="0"/>
          <a:chOff x="0" y="0"/>
          <a:chExt cx="0" cy="0"/>
        </a:xfrm>
      </p:grpSpPr>
      <p:sp>
        <p:nvSpPr>
          <p:cNvPr id="87" name="Google Shape;87;p7"/>
          <p:cNvSpPr txBox="1"/>
          <p:nvPr>
            <p:ph idx="1" type="body"/>
          </p:nvPr>
        </p:nvSpPr>
        <p:spPr>
          <a:xfrm>
            <a:off x="619123" y="1250100"/>
            <a:ext cx="3895200" cy="372600"/>
          </a:xfrm>
          <a:prstGeom prst="rect">
            <a:avLst/>
          </a:prstGeom>
          <a:noFill/>
          <a:ln>
            <a:noFill/>
          </a:ln>
        </p:spPr>
        <p:txBody>
          <a:bodyPr anchorCtr="0" anchor="b" bIns="45700" lIns="91425" spcFirstLastPara="1" rIns="91425" wrap="square" tIns="45700">
            <a:noAutofit/>
          </a:bodyPr>
          <a:lstStyle>
            <a:lvl1pPr indent="-228600" lvl="0" marL="457200" algn="l">
              <a:lnSpc>
                <a:spcPct val="119000"/>
              </a:lnSpc>
              <a:spcBef>
                <a:spcPts val="320"/>
              </a:spcBef>
              <a:spcAft>
                <a:spcPts val="0"/>
              </a:spcAft>
              <a:buSzPts val="1600"/>
              <a:buFont typeface="Verdana"/>
              <a:buNone/>
              <a:defRPr b="1" sz="1600"/>
            </a:lvl1pPr>
            <a:lvl2pPr indent="-228600" lvl="1" marL="914400" algn="l">
              <a:lnSpc>
                <a:spcPct val="119000"/>
              </a:lnSpc>
              <a:spcBef>
                <a:spcPts val="400"/>
              </a:spcBef>
              <a:spcAft>
                <a:spcPts val="0"/>
              </a:spcAft>
              <a:buSzPts val="2000"/>
              <a:buNone/>
              <a:defRPr b="1" sz="2000"/>
            </a:lvl2pPr>
            <a:lvl3pPr indent="-228600" lvl="2" marL="1371600" algn="l">
              <a:lnSpc>
                <a:spcPct val="119000"/>
              </a:lnSpc>
              <a:spcBef>
                <a:spcPts val="360"/>
              </a:spcBef>
              <a:spcAft>
                <a:spcPts val="0"/>
              </a:spcAft>
              <a:buSzPts val="1800"/>
              <a:buNone/>
              <a:defRPr b="1" sz="1800"/>
            </a:lvl3pPr>
            <a:lvl4pPr indent="-228600" lvl="3" marL="1828800" algn="l">
              <a:lnSpc>
                <a:spcPct val="119000"/>
              </a:lnSpc>
              <a:spcBef>
                <a:spcPts val="320"/>
              </a:spcBef>
              <a:spcAft>
                <a:spcPts val="0"/>
              </a:spcAft>
              <a:buSzPts val="1600"/>
              <a:buNone/>
              <a:defRPr b="1" sz="1600"/>
            </a:lvl4pPr>
            <a:lvl5pPr indent="-228600" lvl="4" marL="2286000" algn="l">
              <a:lnSpc>
                <a:spcPct val="119000"/>
              </a:lnSpc>
              <a:spcBef>
                <a:spcPts val="320"/>
              </a:spcBef>
              <a:spcAft>
                <a:spcPts val="0"/>
              </a:spcAft>
              <a:buSzPts val="1600"/>
              <a:buNone/>
              <a:defRPr b="1" sz="1600"/>
            </a:lvl5pPr>
            <a:lvl6pPr indent="-228600" lvl="5" marL="2743200" algn="l">
              <a:lnSpc>
                <a:spcPct val="119000"/>
              </a:lnSpc>
              <a:spcBef>
                <a:spcPts val="320"/>
              </a:spcBef>
              <a:spcAft>
                <a:spcPts val="0"/>
              </a:spcAft>
              <a:buSzPts val="1600"/>
              <a:buNone/>
              <a:defRPr b="1" sz="1600"/>
            </a:lvl6pPr>
            <a:lvl7pPr indent="-228600" lvl="6" marL="3200400" algn="l">
              <a:lnSpc>
                <a:spcPct val="119000"/>
              </a:lnSpc>
              <a:spcBef>
                <a:spcPts val="320"/>
              </a:spcBef>
              <a:spcAft>
                <a:spcPts val="0"/>
              </a:spcAft>
              <a:buSzPts val="1600"/>
              <a:buNone/>
              <a:defRPr b="1" sz="1600"/>
            </a:lvl7pPr>
            <a:lvl8pPr indent="-228600" lvl="7" marL="3657600" algn="l">
              <a:lnSpc>
                <a:spcPct val="119000"/>
              </a:lnSpc>
              <a:spcBef>
                <a:spcPts val="320"/>
              </a:spcBef>
              <a:spcAft>
                <a:spcPts val="0"/>
              </a:spcAft>
              <a:buSzPts val="1600"/>
              <a:buNone/>
              <a:defRPr b="1" sz="1600"/>
            </a:lvl8pPr>
            <a:lvl9pPr indent="-228600" lvl="8" marL="4114800" algn="l">
              <a:lnSpc>
                <a:spcPct val="119000"/>
              </a:lnSpc>
              <a:spcBef>
                <a:spcPts val="320"/>
              </a:spcBef>
              <a:spcAft>
                <a:spcPts val="0"/>
              </a:spcAft>
              <a:buSzPts val="1600"/>
              <a:buNone/>
              <a:defRPr b="1" sz="1600"/>
            </a:lvl9pPr>
          </a:lstStyle>
          <a:p/>
        </p:txBody>
      </p:sp>
      <p:sp>
        <p:nvSpPr>
          <p:cNvPr id="88" name="Google Shape;88;p7"/>
          <p:cNvSpPr txBox="1"/>
          <p:nvPr>
            <p:ph idx="2" type="body"/>
          </p:nvPr>
        </p:nvSpPr>
        <p:spPr>
          <a:xfrm>
            <a:off x="4645025" y="1250156"/>
            <a:ext cx="3896416" cy="371493"/>
          </a:xfrm>
          <a:prstGeom prst="rect">
            <a:avLst/>
          </a:prstGeom>
          <a:noFill/>
          <a:ln>
            <a:noFill/>
          </a:ln>
        </p:spPr>
        <p:txBody>
          <a:bodyPr anchorCtr="0" anchor="b" bIns="45700" lIns="91425" spcFirstLastPara="1" rIns="91425" wrap="square" tIns="45700">
            <a:noAutofit/>
          </a:bodyPr>
          <a:lstStyle>
            <a:lvl1pPr indent="-228600" lvl="0" marL="457200" algn="l">
              <a:lnSpc>
                <a:spcPct val="119000"/>
              </a:lnSpc>
              <a:spcBef>
                <a:spcPts val="320"/>
              </a:spcBef>
              <a:spcAft>
                <a:spcPts val="0"/>
              </a:spcAft>
              <a:buSzPts val="1600"/>
              <a:buFont typeface="Verdana"/>
              <a:buNone/>
              <a:defRPr b="1" sz="1600"/>
            </a:lvl1pPr>
            <a:lvl2pPr indent="-228600" lvl="1" marL="914400" algn="l">
              <a:lnSpc>
                <a:spcPct val="119000"/>
              </a:lnSpc>
              <a:spcBef>
                <a:spcPts val="400"/>
              </a:spcBef>
              <a:spcAft>
                <a:spcPts val="0"/>
              </a:spcAft>
              <a:buSzPts val="2000"/>
              <a:buNone/>
              <a:defRPr b="1" sz="2000"/>
            </a:lvl2pPr>
            <a:lvl3pPr indent="-228600" lvl="2" marL="1371600" algn="l">
              <a:lnSpc>
                <a:spcPct val="119000"/>
              </a:lnSpc>
              <a:spcBef>
                <a:spcPts val="360"/>
              </a:spcBef>
              <a:spcAft>
                <a:spcPts val="0"/>
              </a:spcAft>
              <a:buSzPts val="1800"/>
              <a:buNone/>
              <a:defRPr b="1" sz="1800"/>
            </a:lvl3pPr>
            <a:lvl4pPr indent="-228600" lvl="3" marL="1828800" algn="l">
              <a:lnSpc>
                <a:spcPct val="119000"/>
              </a:lnSpc>
              <a:spcBef>
                <a:spcPts val="320"/>
              </a:spcBef>
              <a:spcAft>
                <a:spcPts val="0"/>
              </a:spcAft>
              <a:buSzPts val="1600"/>
              <a:buNone/>
              <a:defRPr b="1" sz="1600"/>
            </a:lvl4pPr>
            <a:lvl5pPr indent="-228600" lvl="4" marL="2286000" algn="l">
              <a:lnSpc>
                <a:spcPct val="119000"/>
              </a:lnSpc>
              <a:spcBef>
                <a:spcPts val="320"/>
              </a:spcBef>
              <a:spcAft>
                <a:spcPts val="0"/>
              </a:spcAft>
              <a:buSzPts val="1600"/>
              <a:buNone/>
              <a:defRPr b="1" sz="1600"/>
            </a:lvl5pPr>
            <a:lvl6pPr indent="-228600" lvl="5" marL="2743200" algn="l">
              <a:lnSpc>
                <a:spcPct val="119000"/>
              </a:lnSpc>
              <a:spcBef>
                <a:spcPts val="320"/>
              </a:spcBef>
              <a:spcAft>
                <a:spcPts val="0"/>
              </a:spcAft>
              <a:buSzPts val="1600"/>
              <a:buNone/>
              <a:defRPr b="1" sz="1600"/>
            </a:lvl6pPr>
            <a:lvl7pPr indent="-228600" lvl="6" marL="3200400" algn="l">
              <a:lnSpc>
                <a:spcPct val="119000"/>
              </a:lnSpc>
              <a:spcBef>
                <a:spcPts val="320"/>
              </a:spcBef>
              <a:spcAft>
                <a:spcPts val="0"/>
              </a:spcAft>
              <a:buSzPts val="1600"/>
              <a:buNone/>
              <a:defRPr b="1" sz="1600"/>
            </a:lvl7pPr>
            <a:lvl8pPr indent="-228600" lvl="7" marL="3657600" algn="l">
              <a:lnSpc>
                <a:spcPct val="119000"/>
              </a:lnSpc>
              <a:spcBef>
                <a:spcPts val="320"/>
              </a:spcBef>
              <a:spcAft>
                <a:spcPts val="0"/>
              </a:spcAft>
              <a:buSzPts val="1600"/>
              <a:buNone/>
              <a:defRPr b="1" sz="1600"/>
            </a:lvl8pPr>
            <a:lvl9pPr indent="-228600" lvl="8" marL="4114800" algn="l">
              <a:lnSpc>
                <a:spcPct val="119000"/>
              </a:lnSpc>
              <a:spcBef>
                <a:spcPts val="320"/>
              </a:spcBef>
              <a:spcAft>
                <a:spcPts val="0"/>
              </a:spcAft>
              <a:buSzPts val="1600"/>
              <a:buNone/>
              <a:defRPr b="1" sz="1600"/>
            </a:lvl9pPr>
          </a:lstStyle>
          <a:p/>
        </p:txBody>
      </p:sp>
      <p:sp>
        <p:nvSpPr>
          <p:cNvPr id="89" name="Google Shape;89;p7"/>
          <p:cNvSpPr txBox="1"/>
          <p:nvPr>
            <p:ph idx="3" type="body"/>
          </p:nvPr>
        </p:nvSpPr>
        <p:spPr>
          <a:xfrm>
            <a:off x="4645026" y="1631157"/>
            <a:ext cx="3898900" cy="2862263"/>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240"/>
              </a:spcBef>
              <a:spcAft>
                <a:spcPts val="0"/>
              </a:spcAft>
              <a:buSzPts val="1200"/>
              <a:buFont typeface="Verdana"/>
              <a:buNone/>
              <a:defRPr sz="1200"/>
            </a:lvl1pPr>
            <a:lvl2pPr indent="-228600" lvl="1" marL="914400" algn="l">
              <a:lnSpc>
                <a:spcPct val="119000"/>
              </a:lnSpc>
              <a:spcBef>
                <a:spcPts val="240"/>
              </a:spcBef>
              <a:spcAft>
                <a:spcPts val="0"/>
              </a:spcAft>
              <a:buSzPts val="1200"/>
              <a:buNone/>
              <a:defRPr sz="1200"/>
            </a:lvl2pPr>
            <a:lvl3pPr indent="-228600" lvl="2" marL="1371600" algn="l">
              <a:lnSpc>
                <a:spcPct val="119000"/>
              </a:lnSpc>
              <a:spcBef>
                <a:spcPts val="240"/>
              </a:spcBef>
              <a:spcAft>
                <a:spcPts val="0"/>
              </a:spcAft>
              <a:buSzPts val="1200"/>
              <a:buNone/>
              <a:defRPr sz="1200"/>
            </a:lvl3pPr>
            <a:lvl4pPr indent="-228600" lvl="3" marL="1828800" algn="l">
              <a:lnSpc>
                <a:spcPct val="119000"/>
              </a:lnSpc>
              <a:spcBef>
                <a:spcPts val="240"/>
              </a:spcBef>
              <a:spcAft>
                <a:spcPts val="0"/>
              </a:spcAft>
              <a:buSzPts val="1200"/>
              <a:buNone/>
              <a:defRPr sz="1200"/>
            </a:lvl4pPr>
            <a:lvl5pPr indent="-228600" lvl="4" marL="2286000" algn="l">
              <a:lnSpc>
                <a:spcPct val="119000"/>
              </a:lnSpc>
              <a:spcBef>
                <a:spcPts val="240"/>
              </a:spcBef>
              <a:spcAft>
                <a:spcPts val="0"/>
              </a:spcAft>
              <a:buSzPts val="1200"/>
              <a:buNone/>
              <a:defRPr sz="1200"/>
            </a:lvl5pPr>
            <a:lvl6pPr indent="-330200" lvl="5" marL="2743200" algn="l">
              <a:lnSpc>
                <a:spcPct val="119000"/>
              </a:lnSpc>
              <a:spcBef>
                <a:spcPts val="320"/>
              </a:spcBef>
              <a:spcAft>
                <a:spcPts val="0"/>
              </a:spcAft>
              <a:buSzPts val="1600"/>
              <a:buChar char="–"/>
              <a:defRPr sz="1600"/>
            </a:lvl6pPr>
            <a:lvl7pPr indent="-330200" lvl="6" marL="3200400" algn="l">
              <a:lnSpc>
                <a:spcPct val="119000"/>
              </a:lnSpc>
              <a:spcBef>
                <a:spcPts val="320"/>
              </a:spcBef>
              <a:spcAft>
                <a:spcPts val="0"/>
              </a:spcAft>
              <a:buSzPts val="1600"/>
              <a:buChar char="–"/>
              <a:defRPr sz="1600"/>
            </a:lvl7pPr>
            <a:lvl8pPr indent="-330200" lvl="7" marL="3657600" algn="l">
              <a:lnSpc>
                <a:spcPct val="119000"/>
              </a:lnSpc>
              <a:spcBef>
                <a:spcPts val="320"/>
              </a:spcBef>
              <a:spcAft>
                <a:spcPts val="0"/>
              </a:spcAft>
              <a:buSzPts val="1600"/>
              <a:buChar char="–"/>
              <a:defRPr sz="1600"/>
            </a:lvl8pPr>
            <a:lvl9pPr indent="-330200" lvl="8" marL="4114800" algn="l">
              <a:lnSpc>
                <a:spcPct val="119000"/>
              </a:lnSpc>
              <a:spcBef>
                <a:spcPts val="320"/>
              </a:spcBef>
              <a:spcAft>
                <a:spcPts val="0"/>
              </a:spcAft>
              <a:buSzPts val="1600"/>
              <a:buChar char="–"/>
              <a:defRPr sz="1600"/>
            </a:lvl9pPr>
          </a:lstStyle>
          <a:p/>
        </p:txBody>
      </p:sp>
      <p:sp>
        <p:nvSpPr>
          <p:cNvPr id="90" name="Google Shape;90;p7"/>
          <p:cNvSpPr txBox="1"/>
          <p:nvPr>
            <p:ph idx="4" type="body"/>
          </p:nvPr>
        </p:nvSpPr>
        <p:spPr>
          <a:xfrm>
            <a:off x="619200" y="1630801"/>
            <a:ext cx="3898900" cy="2862263"/>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240"/>
              </a:spcBef>
              <a:spcAft>
                <a:spcPts val="0"/>
              </a:spcAft>
              <a:buSzPts val="1200"/>
              <a:buFont typeface="Verdana"/>
              <a:buNone/>
              <a:defRPr sz="1200"/>
            </a:lvl1pPr>
            <a:lvl2pPr indent="-228600" lvl="1" marL="914400" algn="l">
              <a:lnSpc>
                <a:spcPct val="119000"/>
              </a:lnSpc>
              <a:spcBef>
                <a:spcPts val="240"/>
              </a:spcBef>
              <a:spcAft>
                <a:spcPts val="0"/>
              </a:spcAft>
              <a:buSzPts val="1200"/>
              <a:buNone/>
              <a:defRPr sz="1200"/>
            </a:lvl2pPr>
            <a:lvl3pPr indent="-228600" lvl="2" marL="1371600" algn="l">
              <a:lnSpc>
                <a:spcPct val="119000"/>
              </a:lnSpc>
              <a:spcBef>
                <a:spcPts val="240"/>
              </a:spcBef>
              <a:spcAft>
                <a:spcPts val="0"/>
              </a:spcAft>
              <a:buSzPts val="1200"/>
              <a:buNone/>
              <a:defRPr sz="1200"/>
            </a:lvl3pPr>
            <a:lvl4pPr indent="-228600" lvl="3" marL="1828800" algn="l">
              <a:lnSpc>
                <a:spcPct val="119000"/>
              </a:lnSpc>
              <a:spcBef>
                <a:spcPts val="240"/>
              </a:spcBef>
              <a:spcAft>
                <a:spcPts val="0"/>
              </a:spcAft>
              <a:buSzPts val="1200"/>
              <a:buNone/>
              <a:defRPr sz="1200"/>
            </a:lvl4pPr>
            <a:lvl5pPr indent="-228600" lvl="4" marL="2286000" algn="l">
              <a:lnSpc>
                <a:spcPct val="119000"/>
              </a:lnSpc>
              <a:spcBef>
                <a:spcPts val="240"/>
              </a:spcBef>
              <a:spcAft>
                <a:spcPts val="0"/>
              </a:spcAft>
              <a:buSzPts val="1200"/>
              <a:buNone/>
              <a:defRPr sz="1200"/>
            </a:lvl5pPr>
            <a:lvl6pPr indent="-330200" lvl="5" marL="2743200" algn="l">
              <a:lnSpc>
                <a:spcPct val="119000"/>
              </a:lnSpc>
              <a:spcBef>
                <a:spcPts val="320"/>
              </a:spcBef>
              <a:spcAft>
                <a:spcPts val="0"/>
              </a:spcAft>
              <a:buSzPts val="1600"/>
              <a:buChar char="–"/>
              <a:defRPr sz="1600"/>
            </a:lvl6pPr>
            <a:lvl7pPr indent="-330200" lvl="6" marL="3200400" algn="l">
              <a:lnSpc>
                <a:spcPct val="119000"/>
              </a:lnSpc>
              <a:spcBef>
                <a:spcPts val="320"/>
              </a:spcBef>
              <a:spcAft>
                <a:spcPts val="0"/>
              </a:spcAft>
              <a:buSzPts val="1600"/>
              <a:buChar char="–"/>
              <a:defRPr sz="1600"/>
            </a:lvl7pPr>
            <a:lvl8pPr indent="-330200" lvl="7" marL="3657600" algn="l">
              <a:lnSpc>
                <a:spcPct val="119000"/>
              </a:lnSpc>
              <a:spcBef>
                <a:spcPts val="320"/>
              </a:spcBef>
              <a:spcAft>
                <a:spcPts val="0"/>
              </a:spcAft>
              <a:buSzPts val="1600"/>
              <a:buChar char="–"/>
              <a:defRPr sz="1600"/>
            </a:lvl8pPr>
            <a:lvl9pPr indent="-330200" lvl="8" marL="4114800" algn="l">
              <a:lnSpc>
                <a:spcPct val="119000"/>
              </a:lnSpc>
              <a:spcBef>
                <a:spcPts val="320"/>
              </a:spcBef>
              <a:spcAft>
                <a:spcPts val="0"/>
              </a:spcAft>
              <a:buSzPts val="1600"/>
              <a:buChar char="–"/>
              <a:defRPr sz="1600"/>
            </a:lvl9pPr>
          </a:lstStyle>
          <a:p/>
        </p:txBody>
      </p:sp>
      <p:sp>
        <p:nvSpPr>
          <p:cNvPr id="91" name="Google Shape;91;p7"/>
          <p:cNvSpPr txBox="1"/>
          <p:nvPr>
            <p:ph type="title"/>
          </p:nvPr>
        </p:nvSpPr>
        <p:spPr>
          <a:xfrm>
            <a:off x="143086" y="149150"/>
            <a:ext cx="7174846" cy="43088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 type="blank">
  <p:cSld name="BLANK">
    <p:spTree>
      <p:nvGrpSpPr>
        <p:cNvPr id="92" name="Shape 9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ontent with Caption">
  <p:cSld name="1_Content with Caption">
    <p:spTree>
      <p:nvGrpSpPr>
        <p:cNvPr id="93" name="Shape 93"/>
        <p:cNvGrpSpPr/>
        <p:nvPr/>
      </p:nvGrpSpPr>
      <p:grpSpPr>
        <a:xfrm>
          <a:off x="0" y="0"/>
          <a:ext cx="0" cy="0"/>
          <a:chOff x="0" y="0"/>
          <a:chExt cx="0" cy="0"/>
        </a:xfrm>
      </p:grpSpPr>
      <p:sp>
        <p:nvSpPr>
          <p:cNvPr id="94" name="Google Shape;94;p9"/>
          <p:cNvSpPr txBox="1"/>
          <p:nvPr>
            <p:ph idx="1" type="body"/>
          </p:nvPr>
        </p:nvSpPr>
        <p:spPr>
          <a:xfrm>
            <a:off x="3575053" y="1250157"/>
            <a:ext cx="4968875" cy="3243263"/>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280"/>
              </a:spcBef>
              <a:spcAft>
                <a:spcPts val="0"/>
              </a:spcAft>
              <a:buSzPts val="1400"/>
              <a:buFont typeface="Verdana"/>
              <a:buNone/>
              <a:defRPr sz="1400"/>
            </a:lvl1pPr>
            <a:lvl2pPr indent="-228600" lvl="1" marL="914400" algn="l">
              <a:lnSpc>
                <a:spcPct val="119000"/>
              </a:lnSpc>
              <a:spcBef>
                <a:spcPts val="280"/>
              </a:spcBef>
              <a:spcAft>
                <a:spcPts val="0"/>
              </a:spcAft>
              <a:buSzPts val="1400"/>
              <a:buNone/>
              <a:defRPr sz="1400"/>
            </a:lvl2pPr>
            <a:lvl3pPr indent="-228600" lvl="2" marL="1371600" algn="l">
              <a:lnSpc>
                <a:spcPct val="119000"/>
              </a:lnSpc>
              <a:spcBef>
                <a:spcPts val="280"/>
              </a:spcBef>
              <a:spcAft>
                <a:spcPts val="0"/>
              </a:spcAft>
              <a:buSzPts val="1400"/>
              <a:buNone/>
              <a:defRPr sz="1400"/>
            </a:lvl3pPr>
            <a:lvl4pPr indent="-228600" lvl="3" marL="1828800" algn="l">
              <a:lnSpc>
                <a:spcPct val="119000"/>
              </a:lnSpc>
              <a:spcBef>
                <a:spcPts val="280"/>
              </a:spcBef>
              <a:spcAft>
                <a:spcPts val="0"/>
              </a:spcAft>
              <a:buSzPts val="1400"/>
              <a:buNone/>
              <a:defRPr sz="1400"/>
            </a:lvl4pPr>
            <a:lvl5pPr indent="-228600" lvl="4" marL="2286000" algn="l">
              <a:lnSpc>
                <a:spcPct val="119000"/>
              </a:lnSpc>
              <a:spcBef>
                <a:spcPts val="280"/>
              </a:spcBef>
              <a:spcAft>
                <a:spcPts val="0"/>
              </a:spcAft>
              <a:buSzPts val="1400"/>
              <a:buNone/>
              <a:defRPr sz="1400"/>
            </a:lvl5pPr>
            <a:lvl6pPr indent="-355600" lvl="5" marL="2743200" algn="l">
              <a:lnSpc>
                <a:spcPct val="119000"/>
              </a:lnSpc>
              <a:spcBef>
                <a:spcPts val="400"/>
              </a:spcBef>
              <a:spcAft>
                <a:spcPts val="0"/>
              </a:spcAft>
              <a:buSzPts val="2000"/>
              <a:buChar char="–"/>
              <a:defRPr sz="2000"/>
            </a:lvl6pPr>
            <a:lvl7pPr indent="-355600" lvl="6" marL="3200400" algn="l">
              <a:lnSpc>
                <a:spcPct val="119000"/>
              </a:lnSpc>
              <a:spcBef>
                <a:spcPts val="400"/>
              </a:spcBef>
              <a:spcAft>
                <a:spcPts val="0"/>
              </a:spcAft>
              <a:buSzPts val="2000"/>
              <a:buChar char="–"/>
              <a:defRPr sz="2000"/>
            </a:lvl7pPr>
            <a:lvl8pPr indent="-355600" lvl="7" marL="3657600" algn="l">
              <a:lnSpc>
                <a:spcPct val="119000"/>
              </a:lnSpc>
              <a:spcBef>
                <a:spcPts val="400"/>
              </a:spcBef>
              <a:spcAft>
                <a:spcPts val="0"/>
              </a:spcAft>
              <a:buSzPts val="2000"/>
              <a:buChar char="–"/>
              <a:defRPr sz="2000"/>
            </a:lvl8pPr>
            <a:lvl9pPr indent="-355600" lvl="8" marL="4114800" algn="l">
              <a:lnSpc>
                <a:spcPct val="119000"/>
              </a:lnSpc>
              <a:spcBef>
                <a:spcPts val="400"/>
              </a:spcBef>
              <a:spcAft>
                <a:spcPts val="0"/>
              </a:spcAft>
              <a:buSzPts val="2000"/>
              <a:buChar char="–"/>
              <a:defRPr sz="2000"/>
            </a:lvl9pPr>
          </a:lstStyle>
          <a:p/>
        </p:txBody>
      </p:sp>
      <p:sp>
        <p:nvSpPr>
          <p:cNvPr id="95" name="Google Shape;95;p9"/>
          <p:cNvSpPr txBox="1"/>
          <p:nvPr>
            <p:ph idx="2" type="body"/>
          </p:nvPr>
        </p:nvSpPr>
        <p:spPr>
          <a:xfrm>
            <a:off x="619125" y="1250101"/>
            <a:ext cx="2846388" cy="3243263"/>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280"/>
              </a:spcBef>
              <a:spcAft>
                <a:spcPts val="0"/>
              </a:spcAft>
              <a:buSzPts val="1400"/>
              <a:buFont typeface="Verdana"/>
              <a:buNone/>
              <a:defRPr sz="1400"/>
            </a:lvl1pPr>
            <a:lvl2pPr indent="-228600" lvl="1" marL="914400" algn="l">
              <a:lnSpc>
                <a:spcPct val="119000"/>
              </a:lnSpc>
              <a:spcBef>
                <a:spcPts val="240"/>
              </a:spcBef>
              <a:spcAft>
                <a:spcPts val="0"/>
              </a:spcAft>
              <a:buSzPts val="1200"/>
              <a:buNone/>
              <a:defRPr sz="1200"/>
            </a:lvl2pPr>
            <a:lvl3pPr indent="-228600" lvl="2" marL="1371600" algn="l">
              <a:lnSpc>
                <a:spcPct val="119000"/>
              </a:lnSpc>
              <a:spcBef>
                <a:spcPts val="200"/>
              </a:spcBef>
              <a:spcAft>
                <a:spcPts val="0"/>
              </a:spcAft>
              <a:buSzPts val="1000"/>
              <a:buNone/>
              <a:defRPr sz="1000"/>
            </a:lvl3pPr>
            <a:lvl4pPr indent="-228600" lvl="3" marL="1828800" algn="l">
              <a:lnSpc>
                <a:spcPct val="119000"/>
              </a:lnSpc>
              <a:spcBef>
                <a:spcPts val="180"/>
              </a:spcBef>
              <a:spcAft>
                <a:spcPts val="0"/>
              </a:spcAft>
              <a:buSzPts val="900"/>
              <a:buNone/>
              <a:defRPr sz="900"/>
            </a:lvl4pPr>
            <a:lvl5pPr indent="-228600" lvl="4" marL="2286000" algn="l">
              <a:lnSpc>
                <a:spcPct val="119000"/>
              </a:lnSpc>
              <a:spcBef>
                <a:spcPts val="180"/>
              </a:spcBef>
              <a:spcAft>
                <a:spcPts val="0"/>
              </a:spcAft>
              <a:buSzPts val="900"/>
              <a:buNone/>
              <a:defRPr sz="900"/>
            </a:lvl5pPr>
            <a:lvl6pPr indent="-228600" lvl="5" marL="2743200" algn="l">
              <a:lnSpc>
                <a:spcPct val="119000"/>
              </a:lnSpc>
              <a:spcBef>
                <a:spcPts val="180"/>
              </a:spcBef>
              <a:spcAft>
                <a:spcPts val="0"/>
              </a:spcAft>
              <a:buSzPts val="900"/>
              <a:buNone/>
              <a:defRPr sz="900"/>
            </a:lvl6pPr>
            <a:lvl7pPr indent="-228600" lvl="6" marL="3200400" algn="l">
              <a:lnSpc>
                <a:spcPct val="119000"/>
              </a:lnSpc>
              <a:spcBef>
                <a:spcPts val="180"/>
              </a:spcBef>
              <a:spcAft>
                <a:spcPts val="0"/>
              </a:spcAft>
              <a:buSzPts val="900"/>
              <a:buNone/>
              <a:defRPr sz="900"/>
            </a:lvl7pPr>
            <a:lvl8pPr indent="-228600" lvl="7" marL="3657600" algn="l">
              <a:lnSpc>
                <a:spcPct val="119000"/>
              </a:lnSpc>
              <a:spcBef>
                <a:spcPts val="180"/>
              </a:spcBef>
              <a:spcAft>
                <a:spcPts val="0"/>
              </a:spcAft>
              <a:buSzPts val="900"/>
              <a:buNone/>
              <a:defRPr sz="900"/>
            </a:lvl8pPr>
            <a:lvl9pPr indent="-228600" lvl="8" marL="4114800" algn="l">
              <a:lnSpc>
                <a:spcPct val="119000"/>
              </a:lnSpc>
              <a:spcBef>
                <a:spcPts val="180"/>
              </a:spcBef>
              <a:spcAft>
                <a:spcPts val="0"/>
              </a:spcAft>
              <a:buSzPts val="900"/>
              <a:buNone/>
              <a:defRPr sz="900"/>
            </a:lvl9pPr>
          </a:lstStyle>
          <a:p/>
        </p:txBody>
      </p:sp>
      <p:sp>
        <p:nvSpPr>
          <p:cNvPr id="96" name="Google Shape;96;p9"/>
          <p:cNvSpPr txBox="1"/>
          <p:nvPr>
            <p:ph type="title"/>
          </p:nvPr>
        </p:nvSpPr>
        <p:spPr>
          <a:xfrm>
            <a:off x="143086" y="149150"/>
            <a:ext cx="7174846" cy="43088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Picture with Caption" type="picTx">
  <p:cSld name="PICTURE_WITH_CAPTION_TEXT">
    <p:spTree>
      <p:nvGrpSpPr>
        <p:cNvPr id="97" name="Shape 97"/>
        <p:cNvGrpSpPr/>
        <p:nvPr/>
      </p:nvGrpSpPr>
      <p:grpSpPr>
        <a:xfrm>
          <a:off x="0" y="0"/>
          <a:ext cx="0" cy="0"/>
          <a:chOff x="0" y="0"/>
          <a:chExt cx="0" cy="0"/>
        </a:xfrm>
      </p:grpSpPr>
      <p:sp>
        <p:nvSpPr>
          <p:cNvPr id="98" name="Google Shape;98;p10"/>
          <p:cNvSpPr txBox="1"/>
          <p:nvPr>
            <p:ph type="title"/>
          </p:nvPr>
        </p:nvSpPr>
        <p:spPr>
          <a:xfrm>
            <a:off x="1602000" y="3724872"/>
            <a:ext cx="5932800" cy="307777"/>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1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0"/>
          <p:cNvSpPr/>
          <p:nvPr>
            <p:ph idx="2" type="pic"/>
          </p:nvPr>
        </p:nvSpPr>
        <p:spPr>
          <a:xfrm>
            <a:off x="1601787" y="1250156"/>
            <a:ext cx="5932488" cy="2543176"/>
          </a:xfrm>
          <a:prstGeom prst="rect">
            <a:avLst/>
          </a:prstGeom>
          <a:noFill/>
          <a:ln>
            <a:noFill/>
          </a:ln>
        </p:spPr>
        <p:txBody>
          <a:bodyPr anchorCtr="0" anchor="t" bIns="45700" lIns="91425" spcFirstLastPara="1" rIns="91425" wrap="square" tIns="45700">
            <a:noAutofit/>
          </a:bodyPr>
          <a:lstStyle>
            <a:lvl1pPr lvl="0" marR="0" rtl="0" algn="l">
              <a:lnSpc>
                <a:spcPct val="119000"/>
              </a:lnSpc>
              <a:spcBef>
                <a:spcPts val="280"/>
              </a:spcBef>
              <a:spcAft>
                <a:spcPts val="0"/>
              </a:spcAft>
              <a:buClr>
                <a:schemeClr val="accent1"/>
              </a:buClr>
              <a:buSzPts val="1400"/>
              <a:buFont typeface="Verdana"/>
              <a:buNone/>
              <a:defRPr b="0" i="0" sz="1400" u="none" cap="none" strike="noStrike">
                <a:solidFill>
                  <a:schemeClr val="lt2"/>
                </a:solidFill>
                <a:latin typeface="Verdana"/>
                <a:ea typeface="Verdana"/>
                <a:cs typeface="Verdana"/>
                <a:sym typeface="Verdana"/>
              </a:defRPr>
            </a:lvl1pPr>
            <a:lvl2pPr lvl="1" marR="0" rtl="0" algn="l">
              <a:lnSpc>
                <a:spcPct val="119000"/>
              </a:lnSpc>
              <a:spcBef>
                <a:spcPts val="560"/>
              </a:spcBef>
              <a:spcAft>
                <a:spcPts val="0"/>
              </a:spcAft>
              <a:buClr>
                <a:schemeClr val="accent1"/>
              </a:buClr>
              <a:buSzPts val="2800"/>
              <a:buFont typeface="Verdana"/>
              <a:buNone/>
              <a:defRPr b="0" i="0" sz="2800" u="none" cap="none" strike="noStrike">
                <a:solidFill>
                  <a:schemeClr val="lt2"/>
                </a:solidFill>
                <a:latin typeface="Verdana"/>
                <a:ea typeface="Verdana"/>
                <a:cs typeface="Verdana"/>
                <a:sym typeface="Verdana"/>
              </a:defRPr>
            </a:lvl2pPr>
            <a:lvl3pPr lvl="2" marR="0" rtl="0" algn="l">
              <a:lnSpc>
                <a:spcPct val="119000"/>
              </a:lnSpc>
              <a:spcBef>
                <a:spcPts val="480"/>
              </a:spcBef>
              <a:spcAft>
                <a:spcPts val="0"/>
              </a:spcAft>
              <a:buClr>
                <a:schemeClr val="accent1"/>
              </a:buClr>
              <a:buSzPts val="2400"/>
              <a:buFont typeface="Verdana"/>
              <a:buNone/>
              <a:defRPr b="0" i="0" sz="2400" u="none" cap="none" strike="noStrike">
                <a:solidFill>
                  <a:schemeClr val="lt2"/>
                </a:solidFill>
                <a:latin typeface="Verdana"/>
                <a:ea typeface="Verdana"/>
                <a:cs typeface="Verdana"/>
                <a:sym typeface="Verdana"/>
              </a:defRPr>
            </a:lvl3pPr>
            <a:lvl4pPr lvl="3" marR="0" rtl="0" algn="l">
              <a:lnSpc>
                <a:spcPct val="119000"/>
              </a:lnSpc>
              <a:spcBef>
                <a:spcPts val="400"/>
              </a:spcBef>
              <a:spcAft>
                <a:spcPts val="0"/>
              </a:spcAft>
              <a:buClr>
                <a:schemeClr val="accent1"/>
              </a:buClr>
              <a:buSzPts val="2000"/>
              <a:buFont typeface="Verdana"/>
              <a:buNone/>
              <a:defRPr b="0" i="0" sz="2000" u="none" cap="none" strike="noStrike">
                <a:solidFill>
                  <a:schemeClr val="lt2"/>
                </a:solidFill>
                <a:latin typeface="Verdana"/>
                <a:ea typeface="Verdana"/>
                <a:cs typeface="Verdana"/>
                <a:sym typeface="Verdana"/>
              </a:defRPr>
            </a:lvl4pPr>
            <a:lvl5pPr lvl="4" marR="0" rtl="0" algn="l">
              <a:lnSpc>
                <a:spcPct val="119000"/>
              </a:lnSpc>
              <a:spcBef>
                <a:spcPts val="400"/>
              </a:spcBef>
              <a:spcAft>
                <a:spcPts val="0"/>
              </a:spcAft>
              <a:buClr>
                <a:schemeClr val="accent1"/>
              </a:buClr>
              <a:buSzPts val="2000"/>
              <a:buFont typeface="Verdana"/>
              <a:buNone/>
              <a:defRPr b="0" i="0" sz="2000" u="none" cap="none" strike="noStrike">
                <a:solidFill>
                  <a:schemeClr val="lt2"/>
                </a:solidFill>
                <a:latin typeface="Verdana"/>
                <a:ea typeface="Verdana"/>
                <a:cs typeface="Verdana"/>
                <a:sym typeface="Verdana"/>
              </a:defRPr>
            </a:lvl5pPr>
            <a:lvl6pPr lvl="5" marR="0" rtl="0" algn="l">
              <a:lnSpc>
                <a:spcPct val="119000"/>
              </a:lnSpc>
              <a:spcBef>
                <a:spcPts val="400"/>
              </a:spcBef>
              <a:spcAft>
                <a:spcPts val="0"/>
              </a:spcAft>
              <a:buClr>
                <a:schemeClr val="accent1"/>
              </a:buClr>
              <a:buSzPts val="2000"/>
              <a:buFont typeface="Verdana"/>
              <a:buNone/>
              <a:defRPr b="0" i="0" sz="2000" u="none" cap="none" strike="noStrike">
                <a:solidFill>
                  <a:schemeClr val="lt2"/>
                </a:solidFill>
                <a:latin typeface="Verdana"/>
                <a:ea typeface="Verdana"/>
                <a:cs typeface="Verdana"/>
                <a:sym typeface="Verdana"/>
              </a:defRPr>
            </a:lvl6pPr>
            <a:lvl7pPr lvl="6" marR="0" rtl="0" algn="l">
              <a:lnSpc>
                <a:spcPct val="119000"/>
              </a:lnSpc>
              <a:spcBef>
                <a:spcPts val="400"/>
              </a:spcBef>
              <a:spcAft>
                <a:spcPts val="0"/>
              </a:spcAft>
              <a:buClr>
                <a:schemeClr val="accent1"/>
              </a:buClr>
              <a:buSzPts val="2000"/>
              <a:buFont typeface="Verdana"/>
              <a:buNone/>
              <a:defRPr b="0" i="0" sz="2000" u="none" cap="none" strike="noStrike">
                <a:solidFill>
                  <a:schemeClr val="lt2"/>
                </a:solidFill>
                <a:latin typeface="Verdana"/>
                <a:ea typeface="Verdana"/>
                <a:cs typeface="Verdana"/>
                <a:sym typeface="Verdana"/>
              </a:defRPr>
            </a:lvl7pPr>
            <a:lvl8pPr lvl="7" marR="0" rtl="0" algn="l">
              <a:lnSpc>
                <a:spcPct val="119000"/>
              </a:lnSpc>
              <a:spcBef>
                <a:spcPts val="400"/>
              </a:spcBef>
              <a:spcAft>
                <a:spcPts val="0"/>
              </a:spcAft>
              <a:buClr>
                <a:schemeClr val="accent1"/>
              </a:buClr>
              <a:buSzPts val="2000"/>
              <a:buFont typeface="Verdana"/>
              <a:buNone/>
              <a:defRPr b="0" i="0" sz="2000" u="none" cap="none" strike="noStrike">
                <a:solidFill>
                  <a:schemeClr val="lt2"/>
                </a:solidFill>
                <a:latin typeface="Verdana"/>
                <a:ea typeface="Verdana"/>
                <a:cs typeface="Verdana"/>
                <a:sym typeface="Verdana"/>
              </a:defRPr>
            </a:lvl8pPr>
            <a:lvl9pPr lvl="8" marR="0" rtl="0" algn="l">
              <a:lnSpc>
                <a:spcPct val="119000"/>
              </a:lnSpc>
              <a:spcBef>
                <a:spcPts val="400"/>
              </a:spcBef>
              <a:spcAft>
                <a:spcPts val="0"/>
              </a:spcAft>
              <a:buClr>
                <a:schemeClr val="accent1"/>
              </a:buClr>
              <a:buSzPts val="2000"/>
              <a:buFont typeface="Verdana"/>
              <a:buNone/>
              <a:defRPr b="0" i="0" sz="2000" u="none" cap="none" strike="noStrike">
                <a:solidFill>
                  <a:schemeClr val="lt2"/>
                </a:solidFill>
                <a:latin typeface="Verdana"/>
                <a:ea typeface="Verdana"/>
                <a:cs typeface="Verdana"/>
                <a:sym typeface="Verdana"/>
              </a:defRPr>
            </a:lvl9pPr>
          </a:lstStyle>
          <a:p/>
        </p:txBody>
      </p:sp>
      <p:sp>
        <p:nvSpPr>
          <p:cNvPr id="100" name="Google Shape;100;p10"/>
          <p:cNvSpPr txBox="1"/>
          <p:nvPr>
            <p:ph idx="1" type="body"/>
          </p:nvPr>
        </p:nvSpPr>
        <p:spPr>
          <a:xfrm>
            <a:off x="1602000" y="4029076"/>
            <a:ext cx="5932800" cy="464345"/>
          </a:xfrm>
          <a:prstGeom prst="rect">
            <a:avLst/>
          </a:prstGeom>
          <a:noFill/>
          <a:ln>
            <a:noFill/>
          </a:ln>
        </p:spPr>
        <p:txBody>
          <a:bodyPr anchorCtr="0" anchor="t" bIns="45700" lIns="91425" spcFirstLastPara="1" rIns="91425" wrap="square" tIns="45700">
            <a:noAutofit/>
          </a:bodyPr>
          <a:lstStyle>
            <a:lvl1pPr indent="-228600" lvl="0" marL="457200" algn="l">
              <a:lnSpc>
                <a:spcPct val="119000"/>
              </a:lnSpc>
              <a:spcBef>
                <a:spcPts val="280"/>
              </a:spcBef>
              <a:spcAft>
                <a:spcPts val="0"/>
              </a:spcAft>
              <a:buSzPts val="1400"/>
              <a:buFont typeface="Verdana"/>
              <a:buNone/>
              <a:defRPr sz="1400"/>
            </a:lvl1pPr>
            <a:lvl2pPr indent="-228600" lvl="1" marL="914400" algn="l">
              <a:lnSpc>
                <a:spcPct val="119000"/>
              </a:lnSpc>
              <a:spcBef>
                <a:spcPts val="240"/>
              </a:spcBef>
              <a:spcAft>
                <a:spcPts val="0"/>
              </a:spcAft>
              <a:buSzPts val="1200"/>
              <a:buNone/>
              <a:defRPr sz="1200"/>
            </a:lvl2pPr>
            <a:lvl3pPr indent="-228600" lvl="2" marL="1371600" algn="l">
              <a:lnSpc>
                <a:spcPct val="119000"/>
              </a:lnSpc>
              <a:spcBef>
                <a:spcPts val="200"/>
              </a:spcBef>
              <a:spcAft>
                <a:spcPts val="0"/>
              </a:spcAft>
              <a:buSzPts val="1000"/>
              <a:buNone/>
              <a:defRPr sz="1000"/>
            </a:lvl3pPr>
            <a:lvl4pPr indent="-228600" lvl="3" marL="1828800" algn="l">
              <a:lnSpc>
                <a:spcPct val="119000"/>
              </a:lnSpc>
              <a:spcBef>
                <a:spcPts val="180"/>
              </a:spcBef>
              <a:spcAft>
                <a:spcPts val="0"/>
              </a:spcAft>
              <a:buSzPts val="900"/>
              <a:buNone/>
              <a:defRPr sz="900"/>
            </a:lvl4pPr>
            <a:lvl5pPr indent="-228600" lvl="4" marL="2286000" algn="l">
              <a:lnSpc>
                <a:spcPct val="119000"/>
              </a:lnSpc>
              <a:spcBef>
                <a:spcPts val="180"/>
              </a:spcBef>
              <a:spcAft>
                <a:spcPts val="0"/>
              </a:spcAft>
              <a:buSzPts val="900"/>
              <a:buNone/>
              <a:defRPr sz="900"/>
            </a:lvl5pPr>
            <a:lvl6pPr indent="-228600" lvl="5" marL="2743200" algn="l">
              <a:lnSpc>
                <a:spcPct val="119000"/>
              </a:lnSpc>
              <a:spcBef>
                <a:spcPts val="180"/>
              </a:spcBef>
              <a:spcAft>
                <a:spcPts val="0"/>
              </a:spcAft>
              <a:buSzPts val="900"/>
              <a:buNone/>
              <a:defRPr sz="900"/>
            </a:lvl6pPr>
            <a:lvl7pPr indent="-228600" lvl="6" marL="3200400" algn="l">
              <a:lnSpc>
                <a:spcPct val="119000"/>
              </a:lnSpc>
              <a:spcBef>
                <a:spcPts val="180"/>
              </a:spcBef>
              <a:spcAft>
                <a:spcPts val="0"/>
              </a:spcAft>
              <a:buSzPts val="900"/>
              <a:buNone/>
              <a:defRPr sz="900"/>
            </a:lvl7pPr>
            <a:lvl8pPr indent="-228600" lvl="7" marL="3657600" algn="l">
              <a:lnSpc>
                <a:spcPct val="119000"/>
              </a:lnSpc>
              <a:spcBef>
                <a:spcPts val="180"/>
              </a:spcBef>
              <a:spcAft>
                <a:spcPts val="0"/>
              </a:spcAft>
              <a:buSzPts val="900"/>
              <a:buNone/>
              <a:defRPr sz="900"/>
            </a:lvl8pPr>
            <a:lvl9pPr indent="-228600" lvl="8" marL="4114800" algn="l">
              <a:lnSpc>
                <a:spcPct val="119000"/>
              </a:lnSpc>
              <a:spcBef>
                <a:spcPts val="180"/>
              </a:spcBef>
              <a:spcAft>
                <a:spcPts val="0"/>
              </a:spcAft>
              <a:buSzPts val="900"/>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image" Target="../media/image13.png"/><Relationship Id="rId22" Type="http://schemas.openxmlformats.org/officeDocument/2006/relationships/image" Target="../media/image16.png"/><Relationship Id="rId21" Type="http://schemas.openxmlformats.org/officeDocument/2006/relationships/image" Target="../media/image22.png"/><Relationship Id="rId24" Type="http://schemas.openxmlformats.org/officeDocument/2006/relationships/image" Target="../media/image23.png"/><Relationship Id="rId23" Type="http://schemas.openxmlformats.org/officeDocument/2006/relationships/image" Target="../media/image27.png"/><Relationship Id="rId1" Type="http://schemas.openxmlformats.org/officeDocument/2006/relationships/image" Target="../media/image3.png"/><Relationship Id="rId2" Type="http://schemas.openxmlformats.org/officeDocument/2006/relationships/image" Target="../media/image7.jpg"/><Relationship Id="rId3"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6.png"/><Relationship Id="rId26" Type="http://schemas.openxmlformats.org/officeDocument/2006/relationships/image" Target="../media/image18.png"/><Relationship Id="rId25" Type="http://schemas.openxmlformats.org/officeDocument/2006/relationships/image" Target="../media/image26.png"/><Relationship Id="rId28" Type="http://schemas.openxmlformats.org/officeDocument/2006/relationships/slideLayout" Target="../slideLayouts/slideLayout2.xml"/><Relationship Id="rId27" Type="http://schemas.openxmlformats.org/officeDocument/2006/relationships/slideLayout" Target="../slideLayouts/slideLayout1.xml"/><Relationship Id="rId5" Type="http://schemas.openxmlformats.org/officeDocument/2006/relationships/image" Target="../media/image2.png"/><Relationship Id="rId6" Type="http://schemas.openxmlformats.org/officeDocument/2006/relationships/image" Target="../media/image14.png"/><Relationship Id="rId29" Type="http://schemas.openxmlformats.org/officeDocument/2006/relationships/slideLayout" Target="../slideLayouts/slideLayout3.xml"/><Relationship Id="rId7" Type="http://schemas.openxmlformats.org/officeDocument/2006/relationships/image" Target="../media/image1.png"/><Relationship Id="rId8" Type="http://schemas.openxmlformats.org/officeDocument/2006/relationships/image" Target="../media/image11.png"/><Relationship Id="rId31" Type="http://schemas.openxmlformats.org/officeDocument/2006/relationships/slideLayout" Target="../slideLayouts/slideLayout5.xml"/><Relationship Id="rId30" Type="http://schemas.openxmlformats.org/officeDocument/2006/relationships/slideLayout" Target="../slideLayouts/slideLayout4.xml"/><Relationship Id="rId11" Type="http://schemas.openxmlformats.org/officeDocument/2006/relationships/image" Target="../media/image41.png"/><Relationship Id="rId33" Type="http://schemas.openxmlformats.org/officeDocument/2006/relationships/slideLayout" Target="../slideLayouts/slideLayout7.xml"/><Relationship Id="rId10" Type="http://schemas.openxmlformats.org/officeDocument/2006/relationships/image" Target="../media/image10.png"/><Relationship Id="rId32" Type="http://schemas.openxmlformats.org/officeDocument/2006/relationships/slideLayout" Target="../slideLayouts/slideLayout6.xml"/><Relationship Id="rId13" Type="http://schemas.openxmlformats.org/officeDocument/2006/relationships/image" Target="../media/image17.png"/><Relationship Id="rId35" Type="http://schemas.openxmlformats.org/officeDocument/2006/relationships/slideLayout" Target="../slideLayouts/slideLayout9.xml"/><Relationship Id="rId12" Type="http://schemas.openxmlformats.org/officeDocument/2006/relationships/image" Target="../media/image9.png"/><Relationship Id="rId34" Type="http://schemas.openxmlformats.org/officeDocument/2006/relationships/slideLayout" Target="../slideLayouts/slideLayout8.xml"/><Relationship Id="rId15" Type="http://schemas.openxmlformats.org/officeDocument/2006/relationships/image" Target="../media/image20.png"/><Relationship Id="rId14" Type="http://schemas.openxmlformats.org/officeDocument/2006/relationships/image" Target="../media/image12.png"/><Relationship Id="rId36" Type="http://schemas.openxmlformats.org/officeDocument/2006/relationships/theme" Target="../theme/theme2.xml"/><Relationship Id="rId17" Type="http://schemas.openxmlformats.org/officeDocument/2006/relationships/image" Target="../media/image15.png"/><Relationship Id="rId16" Type="http://schemas.openxmlformats.org/officeDocument/2006/relationships/image" Target="../media/image36.png"/><Relationship Id="rId19" Type="http://schemas.openxmlformats.org/officeDocument/2006/relationships/image" Target="../media/image46.png"/><Relationship Id="rId18"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idx="1" type="body"/>
          </p:nvPr>
        </p:nvSpPr>
        <p:spPr>
          <a:xfrm>
            <a:off x="172800" y="727200"/>
            <a:ext cx="8748000" cy="3823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9000"/>
              </a:lnSpc>
              <a:spcBef>
                <a:spcPts val="320"/>
              </a:spcBef>
              <a:spcAft>
                <a:spcPts val="0"/>
              </a:spcAft>
              <a:buClr>
                <a:schemeClr val="accent1"/>
              </a:buClr>
              <a:buSzPts val="1600"/>
              <a:buFont typeface="Verdana"/>
              <a:buNone/>
              <a:defRPr b="0" i="0" sz="1600" u="none" cap="none" strike="noStrike">
                <a:solidFill>
                  <a:schemeClr val="lt2"/>
                </a:solidFill>
                <a:latin typeface="Verdana"/>
                <a:ea typeface="Verdana"/>
                <a:cs typeface="Verdana"/>
                <a:sym typeface="Verdana"/>
              </a:defRPr>
            </a:lvl1pPr>
            <a:lvl2pPr indent="-228600" lvl="1" marL="914400" marR="0" rtl="0" algn="l">
              <a:lnSpc>
                <a:spcPct val="119000"/>
              </a:lnSpc>
              <a:spcBef>
                <a:spcPts val="320"/>
              </a:spcBef>
              <a:spcAft>
                <a:spcPts val="0"/>
              </a:spcAft>
              <a:buClr>
                <a:schemeClr val="accent1"/>
              </a:buClr>
              <a:buSzPts val="1600"/>
              <a:buFont typeface="Verdana"/>
              <a:buNone/>
              <a:defRPr b="0" i="0" sz="1600" u="none" cap="none" strike="noStrike">
                <a:solidFill>
                  <a:schemeClr val="lt2"/>
                </a:solidFill>
                <a:latin typeface="Verdana"/>
                <a:ea typeface="Verdana"/>
                <a:cs typeface="Verdana"/>
                <a:sym typeface="Verdana"/>
              </a:defRPr>
            </a:lvl2pPr>
            <a:lvl3pPr indent="-228600" lvl="2" marL="1371600" marR="0" rtl="0" algn="l">
              <a:lnSpc>
                <a:spcPct val="119000"/>
              </a:lnSpc>
              <a:spcBef>
                <a:spcPts val="320"/>
              </a:spcBef>
              <a:spcAft>
                <a:spcPts val="0"/>
              </a:spcAft>
              <a:buClr>
                <a:schemeClr val="accent1"/>
              </a:buClr>
              <a:buSzPts val="1600"/>
              <a:buFont typeface="Verdana"/>
              <a:buNone/>
              <a:defRPr b="0" i="0" sz="1600" u="none" cap="none" strike="noStrike">
                <a:solidFill>
                  <a:schemeClr val="lt2"/>
                </a:solidFill>
                <a:latin typeface="Verdana"/>
                <a:ea typeface="Verdana"/>
                <a:cs typeface="Verdana"/>
                <a:sym typeface="Verdana"/>
              </a:defRPr>
            </a:lvl3pPr>
            <a:lvl4pPr indent="-228600" lvl="3" marL="1828800" marR="0" rtl="0" algn="l">
              <a:lnSpc>
                <a:spcPct val="119000"/>
              </a:lnSpc>
              <a:spcBef>
                <a:spcPts val="320"/>
              </a:spcBef>
              <a:spcAft>
                <a:spcPts val="0"/>
              </a:spcAft>
              <a:buClr>
                <a:schemeClr val="accent1"/>
              </a:buClr>
              <a:buSzPts val="1600"/>
              <a:buFont typeface="Verdana"/>
              <a:buNone/>
              <a:defRPr b="0" i="0" sz="1600" u="none" cap="none" strike="noStrike">
                <a:solidFill>
                  <a:schemeClr val="lt2"/>
                </a:solidFill>
                <a:latin typeface="Verdana"/>
                <a:ea typeface="Verdana"/>
                <a:cs typeface="Verdana"/>
                <a:sym typeface="Verdana"/>
              </a:defRPr>
            </a:lvl4pPr>
            <a:lvl5pPr indent="-228600" lvl="4" marL="2286000" marR="0" rtl="0" algn="l">
              <a:lnSpc>
                <a:spcPct val="119000"/>
              </a:lnSpc>
              <a:spcBef>
                <a:spcPts val="320"/>
              </a:spcBef>
              <a:spcAft>
                <a:spcPts val="0"/>
              </a:spcAft>
              <a:buClr>
                <a:schemeClr val="accent1"/>
              </a:buClr>
              <a:buSzPts val="1600"/>
              <a:buFont typeface="Verdana"/>
              <a:buNone/>
              <a:defRPr b="0" i="0" sz="1600" u="none" cap="none" strike="noStrike">
                <a:solidFill>
                  <a:schemeClr val="lt2"/>
                </a:solidFill>
                <a:latin typeface="Verdana"/>
                <a:ea typeface="Verdana"/>
                <a:cs typeface="Verdana"/>
                <a:sym typeface="Verdana"/>
              </a:defRPr>
            </a:lvl5pPr>
            <a:lvl6pPr indent="-330200" lvl="5" marL="2743200" marR="0" rtl="0" algn="l">
              <a:lnSpc>
                <a:spcPct val="119000"/>
              </a:lnSpc>
              <a:spcBef>
                <a:spcPts val="320"/>
              </a:spcBef>
              <a:spcAft>
                <a:spcPts val="0"/>
              </a:spcAft>
              <a:buClr>
                <a:schemeClr val="accent1"/>
              </a:buClr>
              <a:buSzPts val="1600"/>
              <a:buFont typeface="Verdana"/>
              <a:buChar char="–"/>
              <a:defRPr b="0" i="0" sz="1600" u="none" cap="none" strike="noStrike">
                <a:solidFill>
                  <a:schemeClr val="lt2"/>
                </a:solidFill>
                <a:latin typeface="Verdana"/>
                <a:ea typeface="Verdana"/>
                <a:cs typeface="Verdana"/>
                <a:sym typeface="Verdana"/>
              </a:defRPr>
            </a:lvl6pPr>
            <a:lvl7pPr indent="-330200" lvl="6" marL="3200400" marR="0" rtl="0" algn="l">
              <a:lnSpc>
                <a:spcPct val="119000"/>
              </a:lnSpc>
              <a:spcBef>
                <a:spcPts val="320"/>
              </a:spcBef>
              <a:spcAft>
                <a:spcPts val="0"/>
              </a:spcAft>
              <a:buClr>
                <a:schemeClr val="accent1"/>
              </a:buClr>
              <a:buSzPts val="1600"/>
              <a:buFont typeface="Verdana"/>
              <a:buChar char="–"/>
              <a:defRPr b="0" i="0" sz="1600" u="none" cap="none" strike="noStrike">
                <a:solidFill>
                  <a:schemeClr val="lt2"/>
                </a:solidFill>
                <a:latin typeface="Verdana"/>
                <a:ea typeface="Verdana"/>
                <a:cs typeface="Verdana"/>
                <a:sym typeface="Verdana"/>
              </a:defRPr>
            </a:lvl7pPr>
            <a:lvl8pPr indent="-330200" lvl="7" marL="3657600" marR="0" rtl="0" algn="l">
              <a:lnSpc>
                <a:spcPct val="119000"/>
              </a:lnSpc>
              <a:spcBef>
                <a:spcPts val="320"/>
              </a:spcBef>
              <a:spcAft>
                <a:spcPts val="0"/>
              </a:spcAft>
              <a:buClr>
                <a:schemeClr val="accent1"/>
              </a:buClr>
              <a:buSzPts val="1600"/>
              <a:buFont typeface="Verdana"/>
              <a:buChar char="–"/>
              <a:defRPr b="0" i="0" sz="1600" u="none" cap="none" strike="noStrike">
                <a:solidFill>
                  <a:schemeClr val="lt2"/>
                </a:solidFill>
                <a:latin typeface="Verdana"/>
                <a:ea typeface="Verdana"/>
                <a:cs typeface="Verdana"/>
                <a:sym typeface="Verdana"/>
              </a:defRPr>
            </a:lvl8pPr>
            <a:lvl9pPr indent="-330200" lvl="8" marL="4114800" marR="0" rtl="0" algn="l">
              <a:lnSpc>
                <a:spcPct val="119000"/>
              </a:lnSpc>
              <a:spcBef>
                <a:spcPts val="320"/>
              </a:spcBef>
              <a:spcAft>
                <a:spcPts val="0"/>
              </a:spcAft>
              <a:buClr>
                <a:schemeClr val="accent1"/>
              </a:buClr>
              <a:buSzPts val="1600"/>
              <a:buFont typeface="Verdana"/>
              <a:buChar char="–"/>
              <a:defRPr b="0" i="0" sz="1600" u="none" cap="none" strike="noStrike">
                <a:solidFill>
                  <a:schemeClr val="lt2"/>
                </a:solidFill>
                <a:latin typeface="Verdana"/>
                <a:ea typeface="Verdana"/>
                <a:cs typeface="Verdana"/>
                <a:sym typeface="Verdana"/>
              </a:defRPr>
            </a:lvl9pPr>
          </a:lstStyle>
          <a:p/>
        </p:txBody>
      </p:sp>
      <p:sp>
        <p:nvSpPr>
          <p:cNvPr id="11" name="Google Shape;11;p1"/>
          <p:cNvSpPr txBox="1"/>
          <p:nvPr/>
        </p:nvSpPr>
        <p:spPr>
          <a:xfrm>
            <a:off x="578164" y="335522"/>
            <a:ext cx="5016500" cy="2143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800" u="none" cap="none" strike="noStrike">
              <a:solidFill>
                <a:schemeClr val="dk1"/>
              </a:solidFill>
              <a:latin typeface="Verdana"/>
              <a:ea typeface="Verdana"/>
              <a:cs typeface="Verdana"/>
              <a:sym typeface="Verdana"/>
            </a:endParaRPr>
          </a:p>
        </p:txBody>
      </p:sp>
      <p:sp>
        <p:nvSpPr>
          <p:cNvPr id="12" name="Google Shape;12;p1"/>
          <p:cNvSpPr txBox="1"/>
          <p:nvPr>
            <p:ph type="title"/>
          </p:nvPr>
        </p:nvSpPr>
        <p:spPr>
          <a:xfrm>
            <a:off x="143086" y="149150"/>
            <a:ext cx="7174846" cy="430887"/>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2200" u="none" cap="none" strike="noStrike">
                <a:solidFill>
                  <a:srgbClr val="0070C0"/>
                </a:solidFill>
                <a:latin typeface="Verdana"/>
                <a:ea typeface="Verdana"/>
                <a:cs typeface="Verdana"/>
                <a:sym typeface="Verdana"/>
              </a:defRPr>
            </a:lvl1pPr>
            <a:lvl2pPr lvl="1"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2pPr>
            <a:lvl3pPr lvl="2"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3pPr>
            <a:lvl4pPr lvl="3"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4pPr>
            <a:lvl5pPr lvl="4"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5pPr>
            <a:lvl6pPr lvl="5"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6pPr>
            <a:lvl7pPr lvl="6"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7pPr>
            <a:lvl8pPr lvl="7"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8pPr>
            <a:lvl9pPr lvl="8" marR="0" rtl="0" algn="l">
              <a:spcBef>
                <a:spcPts val="0"/>
              </a:spcBef>
              <a:spcAft>
                <a:spcPts val="0"/>
              </a:spcAft>
              <a:buSzPts val="1400"/>
              <a:buNone/>
              <a:defRPr b="1" i="0" sz="2200" u="none" cap="none" strike="noStrike">
                <a:solidFill>
                  <a:schemeClr val="lt1"/>
                </a:solidFill>
                <a:latin typeface="Verdana"/>
                <a:ea typeface="Verdana"/>
                <a:cs typeface="Verdana"/>
                <a:sym typeface="Verdana"/>
              </a:defRPr>
            </a:lvl9pPr>
          </a:lstStyle>
          <a:p/>
        </p:txBody>
      </p:sp>
      <p:pic>
        <p:nvPicPr>
          <p:cNvPr id="13" name="Google Shape;13;p1"/>
          <p:cNvPicPr preferRelativeResize="0"/>
          <p:nvPr/>
        </p:nvPicPr>
        <p:blipFill rotWithShape="1">
          <a:blip r:embed="rId1">
            <a:alphaModFix/>
          </a:blip>
          <a:srcRect b="23122" l="0" r="0" t="-1"/>
          <a:stretch/>
        </p:blipFill>
        <p:spPr>
          <a:xfrm>
            <a:off x="7787917" y="155435"/>
            <a:ext cx="1210456" cy="504000"/>
          </a:xfrm>
          <a:prstGeom prst="rect">
            <a:avLst/>
          </a:prstGeom>
          <a:noFill/>
          <a:ln>
            <a:noFill/>
          </a:ln>
        </p:spPr>
      </p:pic>
      <p:pic>
        <p:nvPicPr>
          <p:cNvPr descr="PPT_Footer.jpg" id="14" name="Google Shape;14;p1"/>
          <p:cNvPicPr preferRelativeResize="0"/>
          <p:nvPr/>
        </p:nvPicPr>
        <p:blipFill rotWithShape="1">
          <a:blip r:embed="rId2">
            <a:alphaModFix/>
          </a:blip>
          <a:srcRect b="0" l="0" r="0" t="0"/>
          <a:stretch/>
        </p:blipFill>
        <p:spPr>
          <a:xfrm>
            <a:off x="0" y="4776787"/>
            <a:ext cx="9144000" cy="366713"/>
          </a:xfrm>
          <a:prstGeom prst="rect">
            <a:avLst/>
          </a:prstGeom>
          <a:noFill/>
          <a:ln>
            <a:noFill/>
          </a:ln>
        </p:spPr>
      </p:pic>
      <p:grpSp>
        <p:nvGrpSpPr>
          <p:cNvPr id="15" name="Google Shape;15;p1"/>
          <p:cNvGrpSpPr/>
          <p:nvPr/>
        </p:nvGrpSpPr>
        <p:grpSpPr>
          <a:xfrm>
            <a:off x="172269" y="4908007"/>
            <a:ext cx="6826666" cy="111519"/>
            <a:chOff x="172269" y="6621494"/>
            <a:chExt cx="6826666" cy="111519"/>
          </a:xfrm>
        </p:grpSpPr>
        <p:pic>
          <p:nvPicPr>
            <p:cNvPr descr="at.png" id="16" name="Google Shape;16;p1"/>
            <p:cNvPicPr preferRelativeResize="0"/>
            <p:nvPr/>
          </p:nvPicPr>
          <p:blipFill rotWithShape="1">
            <a:blip r:embed="rId3">
              <a:alphaModFix/>
            </a:blip>
            <a:srcRect b="0" l="0" r="0" t="0"/>
            <a:stretch/>
          </p:blipFill>
          <p:spPr>
            <a:xfrm>
              <a:off x="172269" y="6624669"/>
              <a:ext cx="163906" cy="108344"/>
            </a:xfrm>
            <a:prstGeom prst="rect">
              <a:avLst/>
            </a:prstGeom>
            <a:noFill/>
            <a:ln>
              <a:noFill/>
            </a:ln>
          </p:spPr>
        </p:pic>
        <p:pic>
          <p:nvPicPr>
            <p:cNvPr descr="be.png" id="17" name="Google Shape;17;p1"/>
            <p:cNvPicPr preferRelativeResize="0"/>
            <p:nvPr/>
          </p:nvPicPr>
          <p:blipFill rotWithShape="1">
            <a:blip r:embed="rId4">
              <a:alphaModFix/>
            </a:blip>
            <a:srcRect b="0" l="0" r="0" t="0"/>
            <a:stretch/>
          </p:blipFill>
          <p:spPr>
            <a:xfrm>
              <a:off x="450797" y="6624669"/>
              <a:ext cx="163906" cy="108344"/>
            </a:xfrm>
            <a:prstGeom prst="rect">
              <a:avLst/>
            </a:prstGeom>
            <a:noFill/>
            <a:ln>
              <a:noFill/>
            </a:ln>
          </p:spPr>
        </p:pic>
        <p:pic>
          <p:nvPicPr>
            <p:cNvPr descr="ca.png" id="18" name="Google Shape;18;p1"/>
            <p:cNvPicPr preferRelativeResize="0"/>
            <p:nvPr/>
          </p:nvPicPr>
          <p:blipFill rotWithShape="1">
            <a:blip r:embed="rId5">
              <a:alphaModFix/>
            </a:blip>
            <a:srcRect b="0" l="0" r="0" t="0"/>
            <a:stretch/>
          </p:blipFill>
          <p:spPr>
            <a:xfrm>
              <a:off x="6835029" y="6621494"/>
              <a:ext cx="163906" cy="108344"/>
            </a:xfrm>
            <a:prstGeom prst="rect">
              <a:avLst/>
            </a:prstGeom>
            <a:noFill/>
            <a:ln>
              <a:noFill/>
            </a:ln>
          </p:spPr>
        </p:pic>
        <p:pic>
          <p:nvPicPr>
            <p:cNvPr descr="ch.png" id="19" name="Google Shape;19;p1"/>
            <p:cNvPicPr preferRelativeResize="0"/>
            <p:nvPr/>
          </p:nvPicPr>
          <p:blipFill rotWithShape="1">
            <a:blip r:embed="rId6">
              <a:alphaModFix/>
            </a:blip>
            <a:srcRect b="0" l="0" r="0" t="0"/>
            <a:stretch/>
          </p:blipFill>
          <p:spPr>
            <a:xfrm>
              <a:off x="5755667" y="6624669"/>
              <a:ext cx="163906" cy="108344"/>
            </a:xfrm>
            <a:prstGeom prst="rect">
              <a:avLst/>
            </a:prstGeom>
            <a:noFill/>
            <a:ln>
              <a:noFill/>
            </a:ln>
          </p:spPr>
        </p:pic>
        <p:pic>
          <p:nvPicPr>
            <p:cNvPr descr="cz.png" id="20" name="Google Shape;20;p1"/>
            <p:cNvPicPr preferRelativeResize="0"/>
            <p:nvPr/>
          </p:nvPicPr>
          <p:blipFill rotWithShape="1">
            <a:blip r:embed="rId7">
              <a:alphaModFix/>
            </a:blip>
            <a:srcRect b="0" l="0" r="0" t="0"/>
            <a:stretch/>
          </p:blipFill>
          <p:spPr>
            <a:xfrm>
              <a:off x="731531" y="6624669"/>
              <a:ext cx="163906" cy="108344"/>
            </a:xfrm>
            <a:prstGeom prst="rect">
              <a:avLst/>
            </a:prstGeom>
            <a:noFill/>
            <a:ln>
              <a:noFill/>
            </a:ln>
          </p:spPr>
        </p:pic>
        <p:pic>
          <p:nvPicPr>
            <p:cNvPr descr="de.png" id="21" name="Google Shape;21;p1"/>
            <p:cNvPicPr preferRelativeResize="0"/>
            <p:nvPr/>
          </p:nvPicPr>
          <p:blipFill rotWithShape="1">
            <a:blip r:embed="rId8">
              <a:alphaModFix/>
            </a:blip>
            <a:srcRect b="0" l="0" r="0" t="0"/>
            <a:stretch/>
          </p:blipFill>
          <p:spPr>
            <a:xfrm>
              <a:off x="2130472" y="6624669"/>
              <a:ext cx="163906" cy="108344"/>
            </a:xfrm>
            <a:prstGeom prst="rect">
              <a:avLst/>
            </a:prstGeom>
            <a:noFill/>
            <a:ln>
              <a:noFill/>
            </a:ln>
          </p:spPr>
        </p:pic>
        <p:pic>
          <p:nvPicPr>
            <p:cNvPr descr="dk.png" id="22" name="Google Shape;22;p1"/>
            <p:cNvPicPr preferRelativeResize="0"/>
            <p:nvPr/>
          </p:nvPicPr>
          <p:blipFill rotWithShape="1">
            <a:blip r:embed="rId9">
              <a:alphaModFix/>
            </a:blip>
            <a:srcRect b="0" l="0" r="0" t="0"/>
            <a:stretch/>
          </p:blipFill>
          <p:spPr>
            <a:xfrm>
              <a:off x="1009766" y="6624669"/>
              <a:ext cx="163906" cy="108344"/>
            </a:xfrm>
            <a:prstGeom prst="rect">
              <a:avLst/>
            </a:prstGeom>
            <a:noFill/>
            <a:ln>
              <a:noFill/>
            </a:ln>
          </p:spPr>
        </p:pic>
        <p:pic>
          <p:nvPicPr>
            <p:cNvPr descr="ee.png" id="23" name="Google Shape;23;p1"/>
            <p:cNvPicPr preferRelativeResize="0"/>
            <p:nvPr/>
          </p:nvPicPr>
          <p:blipFill rotWithShape="1">
            <a:blip r:embed="rId10">
              <a:alphaModFix/>
            </a:blip>
            <a:srcRect b="0" l="0" r="0" t="0"/>
            <a:stretch/>
          </p:blipFill>
          <p:spPr>
            <a:xfrm>
              <a:off x="1288298" y="6624669"/>
              <a:ext cx="163906" cy="108344"/>
            </a:xfrm>
            <a:prstGeom prst="rect">
              <a:avLst/>
            </a:prstGeom>
            <a:noFill/>
            <a:ln>
              <a:noFill/>
            </a:ln>
          </p:spPr>
        </p:pic>
        <p:pic>
          <p:nvPicPr>
            <p:cNvPr descr="es.png" id="24" name="Google Shape;24;p1"/>
            <p:cNvPicPr preferRelativeResize="0"/>
            <p:nvPr/>
          </p:nvPicPr>
          <p:blipFill rotWithShape="1">
            <a:blip r:embed="rId11">
              <a:alphaModFix/>
            </a:blip>
            <a:srcRect b="0" l="0" r="0" t="0"/>
            <a:stretch/>
          </p:blipFill>
          <p:spPr>
            <a:xfrm>
              <a:off x="5197147" y="6624669"/>
              <a:ext cx="163906" cy="108344"/>
            </a:xfrm>
            <a:prstGeom prst="rect">
              <a:avLst/>
            </a:prstGeom>
            <a:noFill/>
            <a:ln>
              <a:noFill/>
            </a:ln>
          </p:spPr>
        </p:pic>
        <p:pic>
          <p:nvPicPr>
            <p:cNvPr descr="fi.png" id="25" name="Google Shape;25;p1"/>
            <p:cNvPicPr preferRelativeResize="0"/>
            <p:nvPr/>
          </p:nvPicPr>
          <p:blipFill rotWithShape="1">
            <a:blip r:embed="rId12">
              <a:alphaModFix/>
            </a:blip>
            <a:srcRect b="0" l="0" r="0" t="0"/>
            <a:stretch/>
          </p:blipFill>
          <p:spPr>
            <a:xfrm>
              <a:off x="1571956" y="6624669"/>
              <a:ext cx="163906" cy="108344"/>
            </a:xfrm>
            <a:prstGeom prst="rect">
              <a:avLst/>
            </a:prstGeom>
            <a:noFill/>
            <a:ln>
              <a:noFill/>
            </a:ln>
          </p:spPr>
        </p:pic>
        <p:pic>
          <p:nvPicPr>
            <p:cNvPr descr="fr.png" id="26" name="Google Shape;26;p1"/>
            <p:cNvPicPr preferRelativeResize="0"/>
            <p:nvPr/>
          </p:nvPicPr>
          <p:blipFill rotWithShape="1">
            <a:blip r:embed="rId13">
              <a:alphaModFix/>
            </a:blip>
            <a:srcRect b="0" l="0" r="0" t="0"/>
            <a:stretch/>
          </p:blipFill>
          <p:spPr>
            <a:xfrm>
              <a:off x="1849315" y="6624669"/>
              <a:ext cx="163906" cy="108344"/>
            </a:xfrm>
            <a:prstGeom prst="rect">
              <a:avLst/>
            </a:prstGeom>
            <a:noFill/>
            <a:ln>
              <a:noFill/>
            </a:ln>
          </p:spPr>
        </p:pic>
        <p:pic>
          <p:nvPicPr>
            <p:cNvPr descr="gr.png" id="27" name="Google Shape;27;p1"/>
            <p:cNvPicPr preferRelativeResize="0"/>
            <p:nvPr/>
          </p:nvPicPr>
          <p:blipFill rotWithShape="1">
            <a:blip r:embed="rId14">
              <a:alphaModFix/>
            </a:blip>
            <a:srcRect b="0" l="0" r="0" t="0"/>
            <a:stretch/>
          </p:blipFill>
          <p:spPr>
            <a:xfrm>
              <a:off x="2407833" y="6624669"/>
              <a:ext cx="163906" cy="108344"/>
            </a:xfrm>
            <a:prstGeom prst="rect">
              <a:avLst/>
            </a:prstGeom>
            <a:noFill/>
            <a:ln>
              <a:noFill/>
            </a:ln>
          </p:spPr>
        </p:pic>
        <p:pic>
          <p:nvPicPr>
            <p:cNvPr descr="hu.png" id="28" name="Google Shape;28;p1"/>
            <p:cNvPicPr preferRelativeResize="0"/>
            <p:nvPr/>
          </p:nvPicPr>
          <p:blipFill rotWithShape="1">
            <a:blip r:embed="rId15">
              <a:alphaModFix/>
            </a:blip>
            <a:srcRect b="0" l="0" r="0" t="0"/>
            <a:stretch/>
          </p:blipFill>
          <p:spPr>
            <a:xfrm>
              <a:off x="2685195" y="6624669"/>
              <a:ext cx="163906" cy="108344"/>
            </a:xfrm>
            <a:prstGeom prst="rect">
              <a:avLst/>
            </a:prstGeom>
            <a:noFill/>
            <a:ln>
              <a:noFill/>
            </a:ln>
          </p:spPr>
        </p:pic>
        <p:pic>
          <p:nvPicPr>
            <p:cNvPr descr="ie.png" id="29" name="Google Shape;29;p1"/>
            <p:cNvPicPr preferRelativeResize="0"/>
            <p:nvPr/>
          </p:nvPicPr>
          <p:blipFill rotWithShape="1">
            <a:blip r:embed="rId16">
              <a:alphaModFix/>
            </a:blip>
            <a:srcRect b="0" l="0" r="0" t="0"/>
            <a:stretch/>
          </p:blipFill>
          <p:spPr>
            <a:xfrm>
              <a:off x="2962555" y="6624669"/>
              <a:ext cx="163906" cy="108344"/>
            </a:xfrm>
            <a:prstGeom prst="rect">
              <a:avLst/>
            </a:prstGeom>
            <a:noFill/>
            <a:ln>
              <a:noFill/>
            </a:ln>
          </p:spPr>
        </p:pic>
        <p:pic>
          <p:nvPicPr>
            <p:cNvPr descr="it.png" id="30" name="Google Shape;30;p1"/>
            <p:cNvPicPr preferRelativeResize="0"/>
            <p:nvPr/>
          </p:nvPicPr>
          <p:blipFill rotWithShape="1">
            <a:blip r:embed="rId17">
              <a:alphaModFix/>
            </a:blip>
            <a:srcRect b="0" l="0" r="0" t="0"/>
            <a:stretch/>
          </p:blipFill>
          <p:spPr>
            <a:xfrm>
              <a:off x="3239913" y="6624669"/>
              <a:ext cx="163906" cy="108344"/>
            </a:xfrm>
            <a:prstGeom prst="rect">
              <a:avLst/>
            </a:prstGeom>
            <a:noFill/>
            <a:ln>
              <a:noFill/>
            </a:ln>
          </p:spPr>
        </p:pic>
        <p:pic>
          <p:nvPicPr>
            <p:cNvPr descr="lu.png" id="31" name="Google Shape;31;p1"/>
            <p:cNvPicPr preferRelativeResize="0"/>
            <p:nvPr/>
          </p:nvPicPr>
          <p:blipFill rotWithShape="1">
            <a:blip r:embed="rId18">
              <a:alphaModFix/>
            </a:blip>
            <a:srcRect b="0" l="0" r="0" t="0"/>
            <a:stretch/>
          </p:blipFill>
          <p:spPr>
            <a:xfrm>
              <a:off x="3518472" y="6624669"/>
              <a:ext cx="163906" cy="108344"/>
            </a:xfrm>
            <a:prstGeom prst="rect">
              <a:avLst/>
            </a:prstGeom>
            <a:noFill/>
            <a:ln>
              <a:noFill/>
            </a:ln>
          </p:spPr>
        </p:pic>
        <p:pic>
          <p:nvPicPr>
            <p:cNvPr descr="nl.png" id="32" name="Google Shape;32;p1"/>
            <p:cNvPicPr preferRelativeResize="0"/>
            <p:nvPr/>
          </p:nvPicPr>
          <p:blipFill rotWithShape="1">
            <a:blip r:embed="rId19">
              <a:alphaModFix/>
            </a:blip>
            <a:srcRect b="0" l="0" r="0" t="0"/>
            <a:stretch/>
          </p:blipFill>
          <p:spPr>
            <a:xfrm>
              <a:off x="3799629" y="6624669"/>
              <a:ext cx="163906" cy="108344"/>
            </a:xfrm>
            <a:prstGeom prst="rect">
              <a:avLst/>
            </a:prstGeom>
            <a:noFill/>
            <a:ln>
              <a:noFill/>
            </a:ln>
          </p:spPr>
        </p:pic>
        <p:pic>
          <p:nvPicPr>
            <p:cNvPr descr="no.png" id="33" name="Google Shape;33;p1"/>
            <p:cNvPicPr preferRelativeResize="0"/>
            <p:nvPr/>
          </p:nvPicPr>
          <p:blipFill rotWithShape="1">
            <a:blip r:embed="rId20">
              <a:alphaModFix/>
            </a:blip>
            <a:srcRect b="0" l="0" r="0" t="0"/>
            <a:stretch/>
          </p:blipFill>
          <p:spPr>
            <a:xfrm>
              <a:off x="4083387" y="6624669"/>
              <a:ext cx="163906" cy="108344"/>
            </a:xfrm>
            <a:prstGeom prst="rect">
              <a:avLst/>
            </a:prstGeom>
            <a:noFill/>
            <a:ln>
              <a:noFill/>
            </a:ln>
          </p:spPr>
        </p:pic>
        <p:pic>
          <p:nvPicPr>
            <p:cNvPr descr="pl.png" id="34" name="Google Shape;34;p1"/>
            <p:cNvPicPr preferRelativeResize="0"/>
            <p:nvPr/>
          </p:nvPicPr>
          <p:blipFill rotWithShape="1">
            <a:blip r:embed="rId21">
              <a:alphaModFix/>
            </a:blip>
            <a:srcRect b="0" l="0" r="0" t="0"/>
            <a:stretch/>
          </p:blipFill>
          <p:spPr>
            <a:xfrm>
              <a:off x="4359447" y="6624669"/>
              <a:ext cx="163906" cy="108344"/>
            </a:xfrm>
            <a:prstGeom prst="rect">
              <a:avLst/>
            </a:prstGeom>
            <a:noFill/>
            <a:ln>
              <a:noFill/>
            </a:ln>
          </p:spPr>
        </p:pic>
        <p:pic>
          <p:nvPicPr>
            <p:cNvPr descr="pt.png" id="35" name="Google Shape;35;p1"/>
            <p:cNvPicPr preferRelativeResize="0"/>
            <p:nvPr/>
          </p:nvPicPr>
          <p:blipFill rotWithShape="1">
            <a:blip r:embed="rId22">
              <a:alphaModFix/>
            </a:blip>
            <a:srcRect b="0" l="0" r="0" t="0"/>
            <a:stretch/>
          </p:blipFill>
          <p:spPr>
            <a:xfrm>
              <a:off x="4639303" y="6624669"/>
              <a:ext cx="163906" cy="108344"/>
            </a:xfrm>
            <a:prstGeom prst="rect">
              <a:avLst/>
            </a:prstGeom>
            <a:noFill/>
            <a:ln>
              <a:noFill/>
            </a:ln>
          </p:spPr>
        </p:pic>
        <p:pic>
          <p:nvPicPr>
            <p:cNvPr descr="ro.png" id="36" name="Google Shape;36;p1"/>
            <p:cNvPicPr preferRelativeResize="0"/>
            <p:nvPr/>
          </p:nvPicPr>
          <p:blipFill rotWithShape="1">
            <a:blip r:embed="rId23">
              <a:alphaModFix/>
            </a:blip>
            <a:srcRect b="0" l="0" r="0" t="0"/>
            <a:stretch/>
          </p:blipFill>
          <p:spPr>
            <a:xfrm>
              <a:off x="4920460" y="6624669"/>
              <a:ext cx="163906" cy="108344"/>
            </a:xfrm>
            <a:prstGeom prst="rect">
              <a:avLst/>
            </a:prstGeom>
            <a:noFill/>
            <a:ln>
              <a:noFill/>
            </a:ln>
          </p:spPr>
        </p:pic>
        <p:pic>
          <p:nvPicPr>
            <p:cNvPr descr="se.png" id="37" name="Google Shape;37;p1"/>
            <p:cNvPicPr preferRelativeResize="0"/>
            <p:nvPr/>
          </p:nvPicPr>
          <p:blipFill rotWithShape="1">
            <a:blip r:embed="rId24">
              <a:alphaModFix/>
            </a:blip>
            <a:srcRect b="0" l="0" r="0" t="0"/>
            <a:stretch/>
          </p:blipFill>
          <p:spPr>
            <a:xfrm>
              <a:off x="5475801" y="6624669"/>
              <a:ext cx="163906" cy="108344"/>
            </a:xfrm>
            <a:prstGeom prst="rect">
              <a:avLst/>
            </a:prstGeom>
            <a:noFill/>
            <a:ln>
              <a:noFill/>
            </a:ln>
          </p:spPr>
        </p:pic>
        <p:pic>
          <p:nvPicPr>
            <p:cNvPr descr="uk.png" id="38" name="Google Shape;38;p1"/>
            <p:cNvPicPr preferRelativeResize="0"/>
            <p:nvPr/>
          </p:nvPicPr>
          <p:blipFill rotWithShape="1">
            <a:blip r:embed="rId25">
              <a:alphaModFix/>
            </a:blip>
            <a:srcRect b="0" l="0" r="0" t="0"/>
            <a:stretch/>
          </p:blipFill>
          <p:spPr>
            <a:xfrm>
              <a:off x="6030535" y="6624669"/>
              <a:ext cx="163906" cy="108344"/>
            </a:xfrm>
            <a:prstGeom prst="rect">
              <a:avLst/>
            </a:prstGeom>
            <a:noFill/>
            <a:ln>
              <a:noFill/>
            </a:ln>
          </p:spPr>
        </p:pic>
        <p:pic>
          <p:nvPicPr>
            <p:cNvPr descr="si.png" id="39" name="Google Shape;39;p1"/>
            <p:cNvPicPr preferRelativeResize="0"/>
            <p:nvPr/>
          </p:nvPicPr>
          <p:blipFill rotWithShape="1">
            <a:blip r:embed="rId26">
              <a:alphaModFix/>
            </a:blip>
            <a:srcRect b="0" l="0" r="0" t="0"/>
            <a:stretch/>
          </p:blipFill>
          <p:spPr>
            <a:xfrm>
              <a:off x="6435327" y="6623401"/>
              <a:ext cx="163385" cy="108000"/>
            </a:xfrm>
            <a:prstGeom prst="rect">
              <a:avLst/>
            </a:prstGeom>
            <a:noFill/>
            <a:ln>
              <a:noFill/>
            </a:ln>
          </p:spPr>
        </p:pic>
      </p:grpSp>
    </p:spTree>
  </p:cSld>
  <p:clrMap accent1="accent1" accent2="accent2" accent3="accent3" accent4="accent4" accent5="accent5" accent6="accent6" bg1="lt1" bg2="dk2" tx1="dk1" tx2="lt2" folHlink="folHlink" hlink="hlink"/>
  <p:sldLayoutIdLst>
    <p:sldLayoutId id="2147483648" r:id="rId27"/>
    <p:sldLayoutId id="2147483649" r:id="rId28"/>
    <p:sldLayoutId id="2147483650" r:id="rId29"/>
    <p:sldLayoutId id="2147483651" r:id="rId30"/>
    <p:sldLayoutId id="2147483652" r:id="rId31"/>
    <p:sldLayoutId id="2147483653" r:id="rId32"/>
    <p:sldLayoutId id="2147483654" r:id="rId33"/>
    <p:sldLayoutId id="2147483655" r:id="rId34"/>
    <p:sldLayoutId id="2147483656"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6.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70.png"/><Relationship Id="rId6" Type="http://schemas.openxmlformats.org/officeDocument/2006/relationships/image" Target="../media/image52.png"/><Relationship Id="rId7" Type="http://schemas.openxmlformats.org/officeDocument/2006/relationships/image" Target="../media/image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6.png"/><Relationship Id="rId4" Type="http://schemas.openxmlformats.org/officeDocument/2006/relationships/image" Target="../media/image6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3.jpg"/><Relationship Id="rId4" Type="http://schemas.openxmlformats.org/officeDocument/2006/relationships/image" Target="../media/image6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7.jpg"/><Relationship Id="rId4" Type="http://schemas.openxmlformats.org/officeDocument/2006/relationships/image" Target="../media/image5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5.jpg"/><Relationship Id="rId4" Type="http://schemas.openxmlformats.org/officeDocument/2006/relationships/image" Target="../media/image6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61.png"/><Relationship Id="rId4" Type="http://schemas.openxmlformats.org/officeDocument/2006/relationships/image" Target="../media/image6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1.png"/><Relationship Id="rId4" Type="http://schemas.openxmlformats.org/officeDocument/2006/relationships/image" Target="../media/image25.png"/><Relationship Id="rId5" Type="http://schemas.openxmlformats.org/officeDocument/2006/relationships/image" Target="../media/image3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9.png"/><Relationship Id="rId5" Type="http://schemas.openxmlformats.org/officeDocument/2006/relationships/image" Target="../media/image53.png"/><Relationship Id="rId6" Type="http://schemas.openxmlformats.org/officeDocument/2006/relationships/image" Target="../media/image28.png"/><Relationship Id="rId7" Type="http://schemas.openxmlformats.org/officeDocument/2006/relationships/image" Target="../media/image32.png"/><Relationship Id="rId8" Type="http://schemas.openxmlformats.org/officeDocument/2006/relationships/image" Target="../media/image31.png"/><Relationship Id="rId11" Type="http://schemas.openxmlformats.org/officeDocument/2006/relationships/image" Target="../media/image38.png"/><Relationship Id="rId10" Type="http://schemas.openxmlformats.org/officeDocument/2006/relationships/image" Target="../media/image35.png"/><Relationship Id="rId13" Type="http://schemas.openxmlformats.org/officeDocument/2006/relationships/image" Target="../media/image37.png"/><Relationship Id="rId12" Type="http://schemas.openxmlformats.org/officeDocument/2006/relationships/image" Target="../media/image43.png"/><Relationship Id="rId15" Type="http://schemas.openxmlformats.org/officeDocument/2006/relationships/image" Target="../media/image40.png"/><Relationship Id="rId14" Type="http://schemas.openxmlformats.org/officeDocument/2006/relationships/image" Target="../media/image47.png"/><Relationship Id="rId17" Type="http://schemas.openxmlformats.org/officeDocument/2006/relationships/image" Target="../media/image42.png"/><Relationship Id="rId16" Type="http://schemas.openxmlformats.org/officeDocument/2006/relationships/image" Target="../media/image44.png"/><Relationship Id="rId18"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4.png"/><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11"/>
          <p:cNvSpPr txBox="1"/>
          <p:nvPr/>
        </p:nvSpPr>
        <p:spPr>
          <a:xfrm>
            <a:off x="1054271" y="1634757"/>
            <a:ext cx="7887318" cy="2616101"/>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r>
              <a:rPr b="1" i="0" lang="en-GB" sz="2800" u="none" cap="none" strike="noStrike">
                <a:solidFill>
                  <a:srgbClr val="F2F2F2"/>
                </a:solidFill>
                <a:latin typeface="Verdana"/>
                <a:ea typeface="Verdana"/>
                <a:cs typeface="Verdana"/>
                <a:sym typeface="Verdana"/>
              </a:rPr>
              <a:t>Sen2Like: a processor to generate harmonized and fused surface reflectance ARD products.</a:t>
            </a:r>
            <a:endParaRPr/>
          </a:p>
          <a:p>
            <a:pPr indent="0" lvl="0" marL="0" marR="0" rtl="0" algn="l">
              <a:spcBef>
                <a:spcPts val="0"/>
              </a:spcBef>
              <a:spcAft>
                <a:spcPts val="0"/>
              </a:spcAft>
              <a:buNone/>
            </a:pPr>
            <a:r>
              <a:t/>
            </a:r>
            <a:endParaRPr b="0" i="0" sz="2800" u="none" cap="none" strike="noStrike">
              <a:solidFill>
                <a:srgbClr val="F2F2F2"/>
              </a:solidFill>
              <a:latin typeface="Verdana"/>
              <a:ea typeface="Verdana"/>
              <a:cs typeface="Verdana"/>
              <a:sym typeface="Verdana"/>
            </a:endParaRPr>
          </a:p>
          <a:p>
            <a:pPr indent="0" lvl="0" marL="0" marR="0" rtl="0" algn="l">
              <a:spcBef>
                <a:spcPts val="0"/>
              </a:spcBef>
              <a:spcAft>
                <a:spcPts val="0"/>
              </a:spcAft>
              <a:buNone/>
            </a:pPr>
            <a:r>
              <a:rPr b="0" i="0" lang="en-GB" sz="2000" u="none" cap="none" strike="noStrike">
                <a:solidFill>
                  <a:srgbClr val="F2F2F2"/>
                </a:solidFill>
                <a:latin typeface="Verdana"/>
                <a:ea typeface="Verdana"/>
                <a:cs typeface="Verdana"/>
                <a:sym typeface="Verdana"/>
              </a:rPr>
              <a:t>Ferran Gascon</a:t>
            </a:r>
            <a:endParaRPr b="0" i="0" sz="1800" u="none" cap="none" strike="noStrike">
              <a:solidFill>
                <a:srgbClr val="F2F2F2"/>
              </a:solidFill>
              <a:latin typeface="Verdana"/>
              <a:ea typeface="Verdana"/>
              <a:cs typeface="Verdana"/>
              <a:sym typeface="Verdana"/>
            </a:endParaRPr>
          </a:p>
          <a:p>
            <a:pPr indent="0" lvl="0" marL="0" marR="0" rtl="0" algn="l">
              <a:spcBef>
                <a:spcPts val="0"/>
              </a:spcBef>
              <a:spcAft>
                <a:spcPts val="0"/>
              </a:spcAft>
              <a:buNone/>
            </a:pPr>
            <a:r>
              <a:t/>
            </a:r>
            <a:endParaRPr b="0" i="1" sz="1600" u="none" cap="none" strike="noStrike">
              <a:solidFill>
                <a:srgbClr val="F2F2F2"/>
              </a:solidFill>
              <a:latin typeface="Verdana"/>
              <a:ea typeface="Verdana"/>
              <a:cs typeface="Verdana"/>
              <a:sym typeface="Verdana"/>
            </a:endParaRPr>
          </a:p>
          <a:p>
            <a:pPr indent="0" lvl="0" marL="0" marR="0" rtl="0" algn="l">
              <a:spcBef>
                <a:spcPts val="0"/>
              </a:spcBef>
              <a:spcAft>
                <a:spcPts val="0"/>
              </a:spcAft>
              <a:buNone/>
            </a:pPr>
            <a:r>
              <a:rPr b="0" i="1" lang="en-GB" sz="1600" u="none" cap="none" strike="noStrike">
                <a:solidFill>
                  <a:srgbClr val="F2F2F2"/>
                </a:solidFill>
                <a:latin typeface="Verdana"/>
                <a:ea typeface="Verdana"/>
                <a:cs typeface="Verdana"/>
                <a:sym typeface="Verdana"/>
              </a:rPr>
              <a:t>LSI-VC #8, Anchorage, USA, 4-6 September 2019</a:t>
            </a:r>
            <a:endParaRPr b="0" i="1" sz="1600" u="none" cap="none" strike="noStrike">
              <a:solidFill>
                <a:srgbClr val="F2F2F2"/>
              </a:solidFill>
              <a:latin typeface="Verdana"/>
              <a:ea typeface="Verdana"/>
              <a:cs typeface="Verdana"/>
              <a:sym typeface="Verdana"/>
            </a:endParaRPr>
          </a:p>
        </p:txBody>
      </p:sp>
      <p:pic>
        <p:nvPicPr>
          <p:cNvPr descr="Copernicus_logo.jpg" id="107" name="Google Shape;107;p11"/>
          <p:cNvPicPr preferRelativeResize="0"/>
          <p:nvPr/>
        </p:nvPicPr>
        <p:blipFill rotWithShape="1">
          <a:blip r:embed="rId3">
            <a:alphaModFix/>
          </a:blip>
          <a:srcRect b="0" l="0" r="0" t="0"/>
          <a:stretch/>
        </p:blipFill>
        <p:spPr>
          <a:xfrm>
            <a:off x="25401" y="67735"/>
            <a:ext cx="1765134" cy="604447"/>
          </a:xfrm>
          <a:prstGeom prst="rect">
            <a:avLst/>
          </a:prstGeom>
          <a:noFill/>
          <a:ln>
            <a:noFill/>
          </a:ln>
        </p:spPr>
      </p:pic>
      <p:pic>
        <p:nvPicPr>
          <p:cNvPr descr="S2LOGO.png" id="108" name="Google Shape;108;p11"/>
          <p:cNvPicPr preferRelativeResize="0"/>
          <p:nvPr/>
        </p:nvPicPr>
        <p:blipFill rotWithShape="1">
          <a:blip r:embed="rId4">
            <a:alphaModFix/>
          </a:blip>
          <a:srcRect b="0" l="0" r="0" t="0"/>
          <a:stretch/>
        </p:blipFill>
        <p:spPr>
          <a:xfrm>
            <a:off x="3357338" y="0"/>
            <a:ext cx="2154468" cy="76914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pic>
        <p:nvPicPr>
          <p:cNvPr id="229" name="Google Shape;229;p20"/>
          <p:cNvPicPr preferRelativeResize="0"/>
          <p:nvPr/>
        </p:nvPicPr>
        <p:blipFill rotWithShape="1">
          <a:blip r:embed="rId3">
            <a:alphaModFix/>
          </a:blip>
          <a:srcRect b="0" l="0" r="0" t="0"/>
          <a:stretch/>
        </p:blipFill>
        <p:spPr>
          <a:xfrm>
            <a:off x="7854276" y="3808461"/>
            <a:ext cx="1289724" cy="879549"/>
          </a:xfrm>
          <a:prstGeom prst="rect">
            <a:avLst/>
          </a:prstGeom>
          <a:noFill/>
          <a:ln>
            <a:noFill/>
          </a:ln>
        </p:spPr>
      </p:pic>
      <p:sp>
        <p:nvSpPr>
          <p:cNvPr id="230" name="Google Shape;230;p20"/>
          <p:cNvSpPr txBox="1"/>
          <p:nvPr>
            <p:ph type="title"/>
          </p:nvPr>
        </p:nvSpPr>
        <p:spPr>
          <a:xfrm>
            <a:off x="143086" y="149150"/>
            <a:ext cx="7174846" cy="43088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Sen2like - BRDF Adjustment</a:t>
            </a:r>
            <a:endParaRPr/>
          </a:p>
        </p:txBody>
      </p:sp>
      <p:sp>
        <p:nvSpPr>
          <p:cNvPr id="231" name="Google Shape;231;p20"/>
          <p:cNvSpPr txBox="1"/>
          <p:nvPr/>
        </p:nvSpPr>
        <p:spPr>
          <a:xfrm>
            <a:off x="5639350" y="841686"/>
            <a:ext cx="3357164" cy="2893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u="sng">
                <a:solidFill>
                  <a:srgbClr val="3F3F3F"/>
                </a:solidFill>
                <a:latin typeface="Verdana"/>
                <a:ea typeface="Verdana"/>
                <a:cs typeface="Verdana"/>
                <a:sym typeface="Verdana"/>
              </a:rPr>
              <a:t>Initial Sen2like prototype:</a:t>
            </a:r>
            <a:endParaRPr/>
          </a:p>
          <a:p>
            <a:pPr indent="0" lvl="0" marL="0" marR="0" rtl="0" algn="l">
              <a:spcBef>
                <a:spcPts val="0"/>
              </a:spcBef>
              <a:spcAft>
                <a:spcPts val="0"/>
              </a:spcAft>
              <a:buNone/>
            </a:pPr>
            <a:r>
              <a:rPr lang="en-GB" sz="1400">
                <a:solidFill>
                  <a:srgbClr val="3F3F3F"/>
                </a:solidFill>
                <a:latin typeface="Verdana"/>
                <a:ea typeface="Verdana"/>
                <a:cs typeface="Verdana"/>
                <a:sym typeface="Verdana"/>
              </a:rPr>
              <a:t>Roy et al. 2016 method implemented.</a:t>
            </a:r>
            <a:endParaRPr/>
          </a:p>
          <a:p>
            <a:pPr indent="0" lvl="0" marL="0" marR="0" rtl="0" algn="l">
              <a:spcBef>
                <a:spcPts val="0"/>
              </a:spcBef>
              <a:spcAft>
                <a:spcPts val="0"/>
              </a:spcAft>
              <a:buNone/>
            </a:pPr>
            <a:r>
              <a:t/>
            </a:r>
            <a:endParaRPr sz="1400">
              <a:solidFill>
                <a:srgbClr val="3F3F3F"/>
              </a:solidFill>
              <a:latin typeface="Verdana"/>
              <a:ea typeface="Verdana"/>
              <a:cs typeface="Verdana"/>
              <a:sym typeface="Verdana"/>
            </a:endParaRPr>
          </a:p>
          <a:p>
            <a:pPr indent="0" lvl="0" marL="0" marR="0" rtl="0" algn="l">
              <a:spcBef>
                <a:spcPts val="0"/>
              </a:spcBef>
              <a:spcAft>
                <a:spcPts val="0"/>
              </a:spcAft>
              <a:buNone/>
            </a:pPr>
            <a:r>
              <a:rPr lang="en-GB" sz="1400">
                <a:solidFill>
                  <a:srgbClr val="3F3F3F"/>
                </a:solidFill>
                <a:latin typeface="Verdana"/>
                <a:ea typeface="Verdana"/>
                <a:cs typeface="Verdana"/>
                <a:sym typeface="Verdana"/>
              </a:rPr>
              <a:t>The BRDF parameters are unique, these global factors have been derived from MODIS data (MCD43). A constant BRDF shape is assumed. </a:t>
            </a:r>
            <a:endParaRPr sz="1400">
              <a:solidFill>
                <a:srgbClr val="3F3F3F"/>
              </a:solidFill>
              <a:latin typeface="Verdana"/>
              <a:ea typeface="Verdana"/>
              <a:cs typeface="Verdana"/>
              <a:sym typeface="Verdana"/>
            </a:endParaRPr>
          </a:p>
          <a:p>
            <a:pPr indent="0" lvl="0" marL="0" marR="0" rtl="0" algn="l">
              <a:spcBef>
                <a:spcPts val="0"/>
              </a:spcBef>
              <a:spcAft>
                <a:spcPts val="0"/>
              </a:spcAft>
              <a:buNone/>
            </a:pPr>
            <a:r>
              <a:t/>
            </a:r>
            <a:endParaRPr sz="1400">
              <a:solidFill>
                <a:srgbClr val="3F3F3F"/>
              </a:solidFill>
              <a:latin typeface="Verdana"/>
              <a:ea typeface="Verdana"/>
              <a:cs typeface="Verdana"/>
              <a:sym typeface="Verdana"/>
            </a:endParaRPr>
          </a:p>
          <a:p>
            <a:pPr indent="0" lvl="0" marL="0" marR="0" rtl="0" algn="l">
              <a:spcBef>
                <a:spcPts val="0"/>
              </a:spcBef>
              <a:spcAft>
                <a:spcPts val="0"/>
              </a:spcAft>
              <a:buNone/>
            </a:pPr>
            <a:r>
              <a:rPr lang="en-GB" sz="1400">
                <a:solidFill>
                  <a:srgbClr val="3F3F3F"/>
                </a:solidFill>
                <a:latin typeface="Verdana"/>
                <a:ea typeface="Verdana"/>
                <a:cs typeface="Verdana"/>
                <a:sym typeface="Verdana"/>
              </a:rPr>
              <a:t>The proposed BRDF model is used to produce Nadir BRDF Adjusted Reflectance (NBAR) values. </a:t>
            </a:r>
            <a:endParaRPr sz="1400">
              <a:solidFill>
                <a:srgbClr val="3F3F3F"/>
              </a:solidFill>
              <a:latin typeface="Verdana"/>
              <a:ea typeface="Verdana"/>
              <a:cs typeface="Verdana"/>
              <a:sym typeface="Verdana"/>
            </a:endParaRPr>
          </a:p>
        </p:txBody>
      </p:sp>
      <p:pic>
        <p:nvPicPr>
          <p:cNvPr id="232" name="Google Shape;232;p20"/>
          <p:cNvPicPr preferRelativeResize="0"/>
          <p:nvPr/>
        </p:nvPicPr>
        <p:blipFill rotWithShape="1">
          <a:blip r:embed="rId4">
            <a:alphaModFix/>
          </a:blip>
          <a:srcRect b="0" l="0" r="0" t="0"/>
          <a:stretch/>
        </p:blipFill>
        <p:spPr>
          <a:xfrm>
            <a:off x="1357489" y="886557"/>
            <a:ext cx="3105696" cy="2586588"/>
          </a:xfrm>
          <a:prstGeom prst="rect">
            <a:avLst/>
          </a:prstGeom>
          <a:noFill/>
          <a:ln>
            <a:noFill/>
          </a:ln>
        </p:spPr>
      </p:pic>
      <p:sp>
        <p:nvSpPr>
          <p:cNvPr id="233" name="Google Shape;233;p20"/>
          <p:cNvSpPr txBox="1"/>
          <p:nvPr/>
        </p:nvSpPr>
        <p:spPr>
          <a:xfrm>
            <a:off x="518570" y="3429593"/>
            <a:ext cx="4935967"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rgbClr val="3F3F3F"/>
                </a:solidFill>
                <a:latin typeface="Verdana"/>
                <a:ea typeface="Verdana"/>
                <a:cs typeface="Verdana"/>
                <a:sym typeface="Verdana"/>
              </a:rPr>
              <a:t>Bidirectional reflectance distribution function (BRDF)</a:t>
            </a:r>
            <a:endParaRPr sz="1400">
              <a:solidFill>
                <a:srgbClr val="3F3F3F"/>
              </a:solidFill>
              <a:latin typeface="Verdana"/>
              <a:ea typeface="Verdana"/>
              <a:cs typeface="Verdana"/>
              <a:sym typeface="Verdana"/>
            </a:endParaRPr>
          </a:p>
        </p:txBody>
      </p:sp>
      <p:pic>
        <p:nvPicPr>
          <p:cNvPr id="234" name="Google Shape;234;p20"/>
          <p:cNvPicPr preferRelativeResize="0"/>
          <p:nvPr/>
        </p:nvPicPr>
        <p:blipFill rotWithShape="1">
          <a:blip r:embed="rId5">
            <a:alphaModFix/>
          </a:blip>
          <a:srcRect b="0" l="0" r="0" t="0"/>
          <a:stretch/>
        </p:blipFill>
        <p:spPr>
          <a:xfrm>
            <a:off x="5678841" y="3786624"/>
            <a:ext cx="990361" cy="831414"/>
          </a:xfrm>
          <a:prstGeom prst="rect">
            <a:avLst/>
          </a:prstGeom>
          <a:noFill/>
          <a:ln>
            <a:noFill/>
          </a:ln>
        </p:spPr>
      </p:pic>
      <p:pic>
        <p:nvPicPr>
          <p:cNvPr id="235" name="Google Shape;235;p20"/>
          <p:cNvPicPr preferRelativeResize="0"/>
          <p:nvPr/>
        </p:nvPicPr>
        <p:blipFill rotWithShape="1">
          <a:blip r:embed="rId6">
            <a:alphaModFix/>
          </a:blip>
          <a:srcRect b="0" l="0" r="0" t="0"/>
          <a:stretch/>
        </p:blipFill>
        <p:spPr>
          <a:xfrm>
            <a:off x="6624600" y="3845468"/>
            <a:ext cx="1251428" cy="869703"/>
          </a:xfrm>
          <a:prstGeom prst="rect">
            <a:avLst/>
          </a:prstGeom>
          <a:noFill/>
          <a:ln>
            <a:noFill/>
          </a:ln>
        </p:spPr>
      </p:pic>
      <p:sp>
        <p:nvSpPr>
          <p:cNvPr id="236" name="Google Shape;236;p20"/>
          <p:cNvSpPr txBox="1"/>
          <p:nvPr/>
        </p:nvSpPr>
        <p:spPr>
          <a:xfrm>
            <a:off x="0" y="3890559"/>
            <a:ext cx="3275832" cy="676724"/>
          </a:xfrm>
          <a:prstGeom prst="rect">
            <a:avLst/>
          </a:prstGeom>
          <a:blipFill rotWithShape="1">
            <a:blip r:embed="rId7">
              <a:alphaModFix/>
            </a:blip>
            <a:stretch>
              <a:fillRect b="0" l="0" r="-7787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latin typeface="Verdana"/>
                <a:ea typeface="Verdana"/>
                <a:cs typeface="Verdana"/>
                <a:sym typeface="Verdana"/>
              </a:rPr>
              <a:t>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21"/>
          <p:cNvSpPr txBox="1"/>
          <p:nvPr>
            <p:ph type="title"/>
          </p:nvPr>
        </p:nvSpPr>
        <p:spPr>
          <a:xfrm>
            <a:off x="143086" y="149150"/>
            <a:ext cx="7174846" cy="43088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Sen2like Band Pass Adjustment</a:t>
            </a:r>
            <a:endParaRPr/>
          </a:p>
        </p:txBody>
      </p:sp>
      <p:sp>
        <p:nvSpPr>
          <p:cNvPr id="243" name="Google Shape;243;p21"/>
          <p:cNvSpPr txBox="1"/>
          <p:nvPr/>
        </p:nvSpPr>
        <p:spPr>
          <a:xfrm>
            <a:off x="471988" y="3952861"/>
            <a:ext cx="8412129" cy="738664"/>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GB" sz="1400" u="sng">
                <a:solidFill>
                  <a:srgbClr val="3F3F3F"/>
                </a:solidFill>
                <a:latin typeface="Verdana"/>
                <a:ea typeface="Verdana"/>
                <a:cs typeface="Verdana"/>
                <a:sym typeface="Verdana"/>
              </a:rPr>
              <a:t>Sen2like</a:t>
            </a:r>
            <a:r>
              <a:rPr lang="en-GB" sz="1400">
                <a:solidFill>
                  <a:srgbClr val="3F3F3F"/>
                </a:solidFill>
                <a:latin typeface="Verdana"/>
                <a:ea typeface="Verdana"/>
                <a:cs typeface="Verdana"/>
                <a:sym typeface="Verdana"/>
              </a:rPr>
              <a:t>: L8-OLI , S2B-MSI surface reflectances are adjusted to S2A-MSI</a:t>
            </a:r>
            <a:endParaRPr/>
          </a:p>
          <a:p>
            <a:pPr indent="0" lvl="0" marL="0" marR="0" rtl="0" algn="l">
              <a:lnSpc>
                <a:spcPct val="150000"/>
              </a:lnSpc>
              <a:spcBef>
                <a:spcPts val="0"/>
              </a:spcBef>
              <a:spcAft>
                <a:spcPts val="0"/>
              </a:spcAft>
              <a:buNone/>
            </a:pPr>
            <a:r>
              <a:rPr lang="en-GB" sz="1400">
                <a:solidFill>
                  <a:srgbClr val="3F3F3F"/>
                </a:solidFill>
                <a:latin typeface="Verdana"/>
                <a:ea typeface="Verdana"/>
                <a:cs typeface="Verdana"/>
                <a:sym typeface="Verdana"/>
              </a:rPr>
              <a:t>Using slopes and offset from (HLS NASA) Product User’s Guide. Version 1.4, October 2018</a:t>
            </a:r>
            <a:endParaRPr sz="1400">
              <a:solidFill>
                <a:srgbClr val="3F3F3F"/>
              </a:solidFill>
              <a:latin typeface="Verdana"/>
              <a:ea typeface="Verdana"/>
              <a:cs typeface="Verdana"/>
              <a:sym typeface="Verdana"/>
            </a:endParaRPr>
          </a:p>
        </p:txBody>
      </p:sp>
      <p:pic>
        <p:nvPicPr>
          <p:cNvPr id="244" name="Google Shape;244;p21"/>
          <p:cNvPicPr preferRelativeResize="0"/>
          <p:nvPr/>
        </p:nvPicPr>
        <p:blipFill rotWithShape="1">
          <a:blip r:embed="rId3">
            <a:alphaModFix/>
          </a:blip>
          <a:srcRect b="0" l="0" r="0" t="0"/>
          <a:stretch/>
        </p:blipFill>
        <p:spPr>
          <a:xfrm>
            <a:off x="471988" y="724405"/>
            <a:ext cx="6256750" cy="3322215"/>
          </a:xfrm>
          <a:prstGeom prst="rect">
            <a:avLst/>
          </a:prstGeom>
          <a:noFill/>
          <a:ln>
            <a:noFill/>
          </a:ln>
        </p:spPr>
      </p:pic>
      <p:pic>
        <p:nvPicPr>
          <p:cNvPr id="245" name="Google Shape;245;p21"/>
          <p:cNvPicPr preferRelativeResize="0"/>
          <p:nvPr/>
        </p:nvPicPr>
        <p:blipFill rotWithShape="1">
          <a:blip r:embed="rId4">
            <a:alphaModFix/>
          </a:blip>
          <a:srcRect b="0" l="0" r="0" t="0"/>
          <a:stretch/>
        </p:blipFill>
        <p:spPr>
          <a:xfrm>
            <a:off x="7317932" y="816271"/>
            <a:ext cx="1173554" cy="290035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pic>
        <p:nvPicPr>
          <p:cNvPr id="251" name="Google Shape;251;p22"/>
          <p:cNvPicPr preferRelativeResize="0"/>
          <p:nvPr/>
        </p:nvPicPr>
        <p:blipFill rotWithShape="1">
          <a:blip r:embed="rId3">
            <a:alphaModFix/>
          </a:blip>
          <a:srcRect b="0" l="0" r="0" t="0"/>
          <a:stretch/>
        </p:blipFill>
        <p:spPr>
          <a:xfrm>
            <a:off x="3196687" y="997970"/>
            <a:ext cx="3760470" cy="2944368"/>
          </a:xfrm>
          <a:prstGeom prst="rect">
            <a:avLst/>
          </a:prstGeom>
          <a:noFill/>
          <a:ln>
            <a:noFill/>
          </a:ln>
        </p:spPr>
      </p:pic>
      <p:sp>
        <p:nvSpPr>
          <p:cNvPr id="252" name="Google Shape;252;p22"/>
          <p:cNvSpPr txBox="1"/>
          <p:nvPr>
            <p:ph type="title"/>
          </p:nvPr>
        </p:nvSpPr>
        <p:spPr>
          <a:xfrm>
            <a:off x="143086" y="149150"/>
            <a:ext cx="7174846" cy="43088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Sen2like - Fusion: Predict + Downscaling</a:t>
            </a:r>
            <a:endParaRPr/>
          </a:p>
        </p:txBody>
      </p:sp>
      <p:sp>
        <p:nvSpPr>
          <p:cNvPr id="253" name="Google Shape;253;p22"/>
          <p:cNvSpPr txBox="1"/>
          <p:nvPr/>
        </p:nvSpPr>
        <p:spPr>
          <a:xfrm>
            <a:off x="371475" y="4027231"/>
            <a:ext cx="2339106"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GB" sz="1200">
                <a:solidFill>
                  <a:srgbClr val="3F3F3F"/>
                </a:solidFill>
                <a:latin typeface="Verdana"/>
                <a:ea typeface="Verdana"/>
                <a:cs typeface="Verdana"/>
                <a:sym typeface="Verdana"/>
              </a:rPr>
              <a:t>Landsat-8 RGB image</a:t>
            </a:r>
            <a:br>
              <a:rPr lang="en-GB" sz="1200">
                <a:solidFill>
                  <a:srgbClr val="3F3F3F"/>
                </a:solidFill>
                <a:latin typeface="Verdana"/>
                <a:ea typeface="Verdana"/>
                <a:cs typeface="Verdana"/>
                <a:sym typeface="Verdana"/>
              </a:rPr>
            </a:br>
            <a:r>
              <a:rPr lang="en-GB" sz="1200">
                <a:solidFill>
                  <a:srgbClr val="3F3F3F"/>
                </a:solidFill>
                <a:latin typeface="Verdana"/>
                <a:ea typeface="Verdana"/>
                <a:cs typeface="Verdana"/>
                <a:sym typeface="Verdana"/>
              </a:rPr>
              <a:t>native resolution = 30 m </a:t>
            </a:r>
            <a:br>
              <a:rPr lang="en-GB" sz="1200">
                <a:solidFill>
                  <a:srgbClr val="3F3F3F"/>
                </a:solidFill>
                <a:latin typeface="Verdana"/>
                <a:ea typeface="Verdana"/>
                <a:cs typeface="Verdana"/>
                <a:sym typeface="Verdana"/>
              </a:rPr>
            </a:br>
            <a:r>
              <a:rPr lang="en-GB" sz="1200">
                <a:solidFill>
                  <a:srgbClr val="3F3F3F"/>
                </a:solidFill>
                <a:latin typeface="Verdana"/>
                <a:ea typeface="Verdana"/>
                <a:cs typeface="Verdana"/>
                <a:sym typeface="Verdana"/>
              </a:rPr>
              <a:t>(zoom 3km x 3 km)</a:t>
            </a:r>
            <a:endParaRPr sz="1200">
              <a:solidFill>
                <a:srgbClr val="3F3F3F"/>
              </a:solidFill>
              <a:latin typeface="Verdana"/>
              <a:ea typeface="Verdana"/>
              <a:cs typeface="Verdana"/>
              <a:sym typeface="Verdana"/>
            </a:endParaRPr>
          </a:p>
        </p:txBody>
      </p:sp>
      <p:sp>
        <p:nvSpPr>
          <p:cNvPr id="254" name="Google Shape;254;p22"/>
          <p:cNvSpPr txBox="1"/>
          <p:nvPr/>
        </p:nvSpPr>
        <p:spPr>
          <a:xfrm>
            <a:off x="6178582" y="826102"/>
            <a:ext cx="2954604" cy="16004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u="sng">
                <a:solidFill>
                  <a:srgbClr val="3F3F3F"/>
                </a:solidFill>
                <a:latin typeface="Verdana"/>
                <a:ea typeface="Verdana"/>
                <a:cs typeface="Verdana"/>
                <a:sym typeface="Verdana"/>
              </a:rPr>
              <a:t>Initial Sen2like prototype:</a:t>
            </a:r>
            <a:endParaRPr/>
          </a:p>
          <a:p>
            <a:pPr indent="0" lvl="0" marL="0" marR="0" rtl="0" algn="l">
              <a:spcBef>
                <a:spcPts val="0"/>
              </a:spcBef>
              <a:spcAft>
                <a:spcPts val="0"/>
              </a:spcAft>
              <a:buNone/>
            </a:pPr>
            <a:r>
              <a:rPr lang="en-GB" sz="1400">
                <a:solidFill>
                  <a:srgbClr val="3F3F3F"/>
                </a:solidFill>
                <a:latin typeface="Verdana"/>
                <a:ea typeface="Verdana"/>
                <a:cs typeface="Verdana"/>
                <a:sym typeface="Verdana"/>
              </a:rPr>
              <a:t>In-house method.</a:t>
            </a:r>
            <a:endParaRPr sz="1400">
              <a:solidFill>
                <a:srgbClr val="3F3F3F"/>
              </a:solidFill>
              <a:latin typeface="Verdana"/>
              <a:ea typeface="Verdana"/>
              <a:cs typeface="Verdana"/>
              <a:sym typeface="Verdana"/>
            </a:endParaRPr>
          </a:p>
          <a:p>
            <a:pPr indent="-254000" lvl="0" marL="342900" marR="0" rtl="0" algn="l">
              <a:spcBef>
                <a:spcPts val="0"/>
              </a:spcBef>
              <a:spcAft>
                <a:spcPts val="0"/>
              </a:spcAft>
              <a:buClr>
                <a:schemeClr val="dk1"/>
              </a:buClr>
              <a:buSzPts val="1400"/>
              <a:buFont typeface="Verdana"/>
              <a:buNone/>
            </a:pPr>
            <a:r>
              <a:t/>
            </a:r>
            <a:endParaRPr sz="1400">
              <a:solidFill>
                <a:srgbClr val="3F3F3F"/>
              </a:solidFill>
              <a:latin typeface="Verdana"/>
              <a:ea typeface="Verdana"/>
              <a:cs typeface="Verdana"/>
              <a:sym typeface="Verdana"/>
            </a:endParaRPr>
          </a:p>
          <a:p>
            <a:pPr indent="-342900" lvl="0" marL="342900" marR="0" rtl="0" algn="l">
              <a:spcBef>
                <a:spcPts val="0"/>
              </a:spcBef>
              <a:spcAft>
                <a:spcPts val="0"/>
              </a:spcAft>
              <a:buClr>
                <a:srgbClr val="3F3F3F"/>
              </a:buClr>
              <a:buSzPts val="1400"/>
              <a:buFont typeface="Verdana"/>
              <a:buAutoNum type="arabicParenR"/>
            </a:pPr>
            <a:r>
              <a:rPr lang="en-GB" sz="1400">
                <a:solidFill>
                  <a:srgbClr val="3F3F3F"/>
                </a:solidFill>
                <a:latin typeface="Verdana"/>
                <a:ea typeface="Verdana"/>
                <a:cs typeface="Verdana"/>
                <a:sym typeface="Verdana"/>
              </a:rPr>
              <a:t>Prediction of Sentinel-2 surface reflectance at Landsat-8 acquisition date</a:t>
            </a:r>
            <a:endParaRPr/>
          </a:p>
          <a:p>
            <a:pPr indent="0" lvl="0" marL="0" marR="0" rtl="0" algn="l">
              <a:spcBef>
                <a:spcPts val="0"/>
              </a:spcBef>
              <a:spcAft>
                <a:spcPts val="0"/>
              </a:spcAft>
              <a:buNone/>
            </a:pPr>
            <a:r>
              <a:t/>
            </a:r>
            <a:endParaRPr sz="1400">
              <a:solidFill>
                <a:srgbClr val="3F3F3F"/>
              </a:solidFill>
              <a:latin typeface="Verdana"/>
              <a:ea typeface="Verdana"/>
              <a:cs typeface="Verdana"/>
              <a:sym typeface="Verdana"/>
            </a:endParaRPr>
          </a:p>
        </p:txBody>
      </p:sp>
      <p:sp>
        <p:nvSpPr>
          <p:cNvPr id="255" name="Google Shape;255;p22"/>
          <p:cNvSpPr txBox="1"/>
          <p:nvPr/>
        </p:nvSpPr>
        <p:spPr>
          <a:xfrm>
            <a:off x="2989427" y="4027231"/>
            <a:ext cx="3461204"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GB" sz="1200">
                <a:solidFill>
                  <a:srgbClr val="3F3F3F"/>
                </a:solidFill>
                <a:latin typeface="Verdana"/>
                <a:ea typeface="Verdana"/>
                <a:cs typeface="Verdana"/>
                <a:sym typeface="Verdana"/>
              </a:rPr>
              <a:t>10 m and 30 m resolution </a:t>
            </a:r>
            <a:br>
              <a:rPr lang="en-GB" sz="1200">
                <a:solidFill>
                  <a:srgbClr val="3F3F3F"/>
                </a:solidFill>
                <a:latin typeface="Verdana"/>
                <a:ea typeface="Verdana"/>
                <a:cs typeface="Verdana"/>
                <a:sym typeface="Verdana"/>
              </a:rPr>
            </a:br>
            <a:r>
              <a:rPr lang="en-GB" sz="1200">
                <a:solidFill>
                  <a:srgbClr val="3F3F3F"/>
                </a:solidFill>
                <a:latin typeface="Verdana"/>
                <a:ea typeface="Verdana"/>
                <a:cs typeface="Verdana"/>
                <a:sym typeface="Verdana"/>
              </a:rPr>
              <a:t>Sentinel-2 predicted image B04, B03, B02</a:t>
            </a:r>
            <a:br>
              <a:rPr lang="en-GB" sz="1200">
                <a:solidFill>
                  <a:srgbClr val="3F3F3F"/>
                </a:solidFill>
                <a:latin typeface="Verdana"/>
                <a:ea typeface="Verdana"/>
                <a:cs typeface="Verdana"/>
                <a:sym typeface="Verdana"/>
              </a:rPr>
            </a:br>
            <a:r>
              <a:rPr lang="en-GB" sz="1200">
                <a:solidFill>
                  <a:srgbClr val="3F3F3F"/>
                </a:solidFill>
                <a:latin typeface="Verdana"/>
                <a:ea typeface="Verdana"/>
                <a:cs typeface="Verdana"/>
                <a:sym typeface="Verdana"/>
              </a:rPr>
              <a:t>with associated temporal mask</a:t>
            </a:r>
            <a:endParaRPr sz="1200">
              <a:solidFill>
                <a:srgbClr val="3F3F3F"/>
              </a:solidFill>
              <a:latin typeface="Verdana"/>
              <a:ea typeface="Verdana"/>
              <a:cs typeface="Verdana"/>
              <a:sym typeface="Verdana"/>
            </a:endParaRPr>
          </a:p>
        </p:txBody>
      </p:sp>
      <p:pic>
        <p:nvPicPr>
          <p:cNvPr id="256" name="Google Shape;256;p22"/>
          <p:cNvPicPr preferRelativeResize="0"/>
          <p:nvPr/>
        </p:nvPicPr>
        <p:blipFill rotWithShape="1">
          <a:blip r:embed="rId4">
            <a:alphaModFix/>
          </a:blip>
          <a:srcRect b="0" l="0" r="0" t="0"/>
          <a:stretch/>
        </p:blipFill>
        <p:spPr>
          <a:xfrm>
            <a:off x="143085" y="1012839"/>
            <a:ext cx="2897877" cy="289787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23"/>
          <p:cNvSpPr txBox="1"/>
          <p:nvPr>
            <p:ph type="title"/>
          </p:nvPr>
        </p:nvSpPr>
        <p:spPr>
          <a:xfrm>
            <a:off x="143086" y="149150"/>
            <a:ext cx="7174846" cy="43088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Sen2like - Fusion: Predict + Downscaling</a:t>
            </a:r>
            <a:endParaRPr/>
          </a:p>
        </p:txBody>
      </p:sp>
      <p:sp>
        <p:nvSpPr>
          <p:cNvPr id="263" name="Google Shape;263;p23"/>
          <p:cNvSpPr txBox="1"/>
          <p:nvPr/>
        </p:nvSpPr>
        <p:spPr>
          <a:xfrm>
            <a:off x="371475" y="4027231"/>
            <a:ext cx="2339106"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GB" sz="1200">
                <a:solidFill>
                  <a:srgbClr val="3F3F3F"/>
                </a:solidFill>
                <a:latin typeface="Verdana"/>
                <a:ea typeface="Verdana"/>
                <a:cs typeface="Verdana"/>
                <a:sym typeface="Verdana"/>
              </a:rPr>
              <a:t>Landsat-8 RGB image</a:t>
            </a:r>
            <a:br>
              <a:rPr lang="en-GB" sz="1200">
                <a:solidFill>
                  <a:srgbClr val="3F3F3F"/>
                </a:solidFill>
                <a:latin typeface="Verdana"/>
                <a:ea typeface="Verdana"/>
                <a:cs typeface="Verdana"/>
                <a:sym typeface="Verdana"/>
              </a:rPr>
            </a:br>
            <a:r>
              <a:rPr lang="en-GB" sz="1200">
                <a:solidFill>
                  <a:srgbClr val="3F3F3F"/>
                </a:solidFill>
                <a:latin typeface="Verdana"/>
                <a:ea typeface="Verdana"/>
                <a:cs typeface="Verdana"/>
                <a:sym typeface="Verdana"/>
              </a:rPr>
              <a:t>native resolution = 30 m </a:t>
            </a:r>
            <a:br>
              <a:rPr lang="en-GB" sz="1200">
                <a:solidFill>
                  <a:srgbClr val="3F3F3F"/>
                </a:solidFill>
                <a:latin typeface="Verdana"/>
                <a:ea typeface="Verdana"/>
                <a:cs typeface="Verdana"/>
                <a:sym typeface="Verdana"/>
              </a:rPr>
            </a:br>
            <a:r>
              <a:rPr lang="en-GB" sz="1200">
                <a:solidFill>
                  <a:srgbClr val="3F3F3F"/>
                </a:solidFill>
                <a:latin typeface="Verdana"/>
                <a:ea typeface="Verdana"/>
                <a:cs typeface="Verdana"/>
                <a:sym typeface="Verdana"/>
              </a:rPr>
              <a:t>(zoom 3km x 3 km)</a:t>
            </a:r>
            <a:endParaRPr sz="1200">
              <a:solidFill>
                <a:srgbClr val="3F3F3F"/>
              </a:solidFill>
              <a:latin typeface="Verdana"/>
              <a:ea typeface="Verdana"/>
              <a:cs typeface="Verdana"/>
              <a:sym typeface="Verdana"/>
            </a:endParaRPr>
          </a:p>
        </p:txBody>
      </p:sp>
      <p:sp>
        <p:nvSpPr>
          <p:cNvPr id="264" name="Google Shape;264;p23"/>
          <p:cNvSpPr txBox="1"/>
          <p:nvPr/>
        </p:nvSpPr>
        <p:spPr>
          <a:xfrm>
            <a:off x="6178582" y="826102"/>
            <a:ext cx="2954604" cy="24622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u="sng">
                <a:solidFill>
                  <a:srgbClr val="3F3F3F"/>
                </a:solidFill>
                <a:latin typeface="Verdana"/>
                <a:ea typeface="Verdana"/>
                <a:cs typeface="Verdana"/>
                <a:sym typeface="Verdana"/>
              </a:rPr>
              <a:t>Initial Sen2like prototype:</a:t>
            </a:r>
            <a:endParaRPr/>
          </a:p>
          <a:p>
            <a:pPr indent="0" lvl="0" marL="0" marR="0" rtl="0" algn="l">
              <a:spcBef>
                <a:spcPts val="0"/>
              </a:spcBef>
              <a:spcAft>
                <a:spcPts val="0"/>
              </a:spcAft>
              <a:buNone/>
            </a:pPr>
            <a:r>
              <a:rPr lang="en-GB" sz="1400">
                <a:solidFill>
                  <a:srgbClr val="3F3F3F"/>
                </a:solidFill>
                <a:latin typeface="Verdana"/>
                <a:ea typeface="Verdana"/>
                <a:cs typeface="Verdana"/>
                <a:sym typeface="Verdana"/>
              </a:rPr>
              <a:t>In-house method.</a:t>
            </a:r>
            <a:endParaRPr sz="1400">
              <a:solidFill>
                <a:srgbClr val="3F3F3F"/>
              </a:solidFill>
              <a:latin typeface="Verdana"/>
              <a:ea typeface="Verdana"/>
              <a:cs typeface="Verdana"/>
              <a:sym typeface="Verdana"/>
            </a:endParaRPr>
          </a:p>
          <a:p>
            <a:pPr indent="-254000" lvl="0" marL="342900" marR="0" rtl="0" algn="l">
              <a:spcBef>
                <a:spcPts val="0"/>
              </a:spcBef>
              <a:spcAft>
                <a:spcPts val="0"/>
              </a:spcAft>
              <a:buClr>
                <a:schemeClr val="dk1"/>
              </a:buClr>
              <a:buSzPts val="1400"/>
              <a:buFont typeface="Verdana"/>
              <a:buNone/>
            </a:pPr>
            <a:r>
              <a:t/>
            </a:r>
            <a:endParaRPr sz="1400">
              <a:solidFill>
                <a:srgbClr val="3F3F3F"/>
              </a:solidFill>
              <a:latin typeface="Verdana"/>
              <a:ea typeface="Verdana"/>
              <a:cs typeface="Verdana"/>
              <a:sym typeface="Verdana"/>
            </a:endParaRPr>
          </a:p>
          <a:p>
            <a:pPr indent="-254000" lvl="0" marL="342900" marR="0" rtl="0" algn="l">
              <a:spcBef>
                <a:spcPts val="0"/>
              </a:spcBef>
              <a:spcAft>
                <a:spcPts val="0"/>
              </a:spcAft>
              <a:buClr>
                <a:schemeClr val="dk1"/>
              </a:buClr>
              <a:buSzPts val="1400"/>
              <a:buFont typeface="Verdana"/>
              <a:buNone/>
            </a:pPr>
            <a:r>
              <a:t/>
            </a:r>
            <a:endParaRPr sz="1400">
              <a:solidFill>
                <a:srgbClr val="3F3F3F"/>
              </a:solidFill>
              <a:latin typeface="Verdana"/>
              <a:ea typeface="Verdana"/>
              <a:cs typeface="Verdana"/>
              <a:sym typeface="Verdana"/>
            </a:endParaRPr>
          </a:p>
          <a:p>
            <a:pPr indent="-254000" lvl="0" marL="342900" marR="0" rtl="0" algn="l">
              <a:spcBef>
                <a:spcPts val="0"/>
              </a:spcBef>
              <a:spcAft>
                <a:spcPts val="0"/>
              </a:spcAft>
              <a:buClr>
                <a:schemeClr val="dk1"/>
              </a:buClr>
              <a:buSzPts val="1400"/>
              <a:buFont typeface="Verdana"/>
              <a:buNone/>
            </a:pPr>
            <a:r>
              <a:t/>
            </a:r>
            <a:endParaRPr sz="1400">
              <a:solidFill>
                <a:srgbClr val="3F3F3F"/>
              </a:solidFill>
              <a:latin typeface="Verdana"/>
              <a:ea typeface="Verdana"/>
              <a:cs typeface="Verdana"/>
              <a:sym typeface="Verdana"/>
            </a:endParaRPr>
          </a:p>
          <a:p>
            <a:pPr indent="-254000" lvl="0" marL="342900" marR="0" rtl="0" algn="l">
              <a:spcBef>
                <a:spcPts val="0"/>
              </a:spcBef>
              <a:spcAft>
                <a:spcPts val="0"/>
              </a:spcAft>
              <a:buClr>
                <a:schemeClr val="dk1"/>
              </a:buClr>
              <a:buSzPts val="1400"/>
              <a:buFont typeface="Verdana"/>
              <a:buNone/>
            </a:pPr>
            <a:r>
              <a:t/>
            </a:r>
            <a:endParaRPr sz="1400">
              <a:solidFill>
                <a:srgbClr val="3F3F3F"/>
              </a:solidFill>
              <a:latin typeface="Verdana"/>
              <a:ea typeface="Verdana"/>
              <a:cs typeface="Verdana"/>
              <a:sym typeface="Verdana"/>
            </a:endParaRPr>
          </a:p>
          <a:p>
            <a:pPr indent="-254000" lvl="0" marL="342900" marR="0" rtl="0" algn="l">
              <a:spcBef>
                <a:spcPts val="0"/>
              </a:spcBef>
              <a:spcAft>
                <a:spcPts val="0"/>
              </a:spcAft>
              <a:buClr>
                <a:schemeClr val="dk1"/>
              </a:buClr>
              <a:buSzPts val="1400"/>
              <a:buFont typeface="Verdana"/>
              <a:buNone/>
            </a:pPr>
            <a:r>
              <a:t/>
            </a:r>
            <a:endParaRPr sz="1400">
              <a:solidFill>
                <a:srgbClr val="3F3F3F"/>
              </a:solidFill>
              <a:latin typeface="Verdana"/>
              <a:ea typeface="Verdana"/>
              <a:cs typeface="Verdana"/>
              <a:sym typeface="Verdana"/>
            </a:endParaRPr>
          </a:p>
          <a:p>
            <a:pPr indent="-342900" lvl="0" marL="342900" marR="0" rtl="0" algn="l">
              <a:spcBef>
                <a:spcPts val="0"/>
              </a:spcBef>
              <a:spcAft>
                <a:spcPts val="0"/>
              </a:spcAft>
              <a:buClr>
                <a:srgbClr val="3F3F3F"/>
              </a:buClr>
              <a:buSzPts val="1400"/>
              <a:buFont typeface="Verdana"/>
              <a:buAutoNum type="arabicParenR" startAt="2"/>
            </a:pPr>
            <a:r>
              <a:rPr lang="en-GB" sz="1400">
                <a:solidFill>
                  <a:srgbClr val="3F3F3F"/>
                </a:solidFill>
                <a:latin typeface="Verdana"/>
                <a:ea typeface="Verdana"/>
                <a:cs typeface="Verdana"/>
                <a:sym typeface="Verdana"/>
              </a:rPr>
              <a:t>Downscaling of Landsat-8 data to 10 m resolution using Sentinel-2 predicted data at 10 m</a:t>
            </a:r>
            <a:endParaRPr sz="1400">
              <a:solidFill>
                <a:srgbClr val="3F3F3F"/>
              </a:solidFill>
              <a:latin typeface="Verdana"/>
              <a:ea typeface="Verdana"/>
              <a:cs typeface="Verdana"/>
              <a:sym typeface="Verdana"/>
            </a:endParaRPr>
          </a:p>
        </p:txBody>
      </p:sp>
      <p:sp>
        <p:nvSpPr>
          <p:cNvPr id="265" name="Google Shape;265;p23"/>
          <p:cNvSpPr txBox="1"/>
          <p:nvPr/>
        </p:nvSpPr>
        <p:spPr>
          <a:xfrm>
            <a:off x="3134525" y="4027231"/>
            <a:ext cx="3170996"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GB" sz="1200">
                <a:solidFill>
                  <a:srgbClr val="3F3F3F"/>
                </a:solidFill>
                <a:latin typeface="Verdana"/>
                <a:ea typeface="Verdana"/>
                <a:cs typeface="Verdana"/>
                <a:sym typeface="Verdana"/>
              </a:rPr>
              <a:t>High Resolution information extracted </a:t>
            </a:r>
            <a:br>
              <a:rPr lang="en-GB" sz="1200">
                <a:solidFill>
                  <a:srgbClr val="3F3F3F"/>
                </a:solidFill>
                <a:latin typeface="Verdana"/>
                <a:ea typeface="Verdana"/>
                <a:cs typeface="Verdana"/>
                <a:sym typeface="Verdana"/>
              </a:rPr>
            </a:br>
            <a:r>
              <a:rPr lang="en-GB" sz="1200">
                <a:solidFill>
                  <a:srgbClr val="3F3F3F"/>
                </a:solidFill>
                <a:latin typeface="Verdana"/>
                <a:ea typeface="Verdana"/>
                <a:cs typeface="Verdana"/>
                <a:sym typeface="Verdana"/>
              </a:rPr>
              <a:t>from Sentinel-2 predicted image</a:t>
            </a:r>
            <a:br>
              <a:rPr lang="en-GB" sz="1200">
                <a:solidFill>
                  <a:srgbClr val="3F3F3F"/>
                </a:solidFill>
                <a:latin typeface="Verdana"/>
                <a:ea typeface="Verdana"/>
                <a:cs typeface="Verdana"/>
                <a:sym typeface="Verdana"/>
              </a:rPr>
            </a:br>
            <a:r>
              <a:rPr lang="en-GB" sz="1200">
                <a:solidFill>
                  <a:srgbClr val="3F3F3F"/>
                </a:solidFill>
                <a:latin typeface="Verdana"/>
                <a:ea typeface="Verdana"/>
                <a:cs typeface="Verdana"/>
                <a:sym typeface="Verdana"/>
              </a:rPr>
              <a:t>(zoom 3 km x 3km)</a:t>
            </a:r>
            <a:endParaRPr sz="1200">
              <a:solidFill>
                <a:srgbClr val="3F3F3F"/>
              </a:solidFill>
              <a:latin typeface="Verdana"/>
              <a:ea typeface="Verdana"/>
              <a:cs typeface="Verdana"/>
              <a:sym typeface="Verdana"/>
            </a:endParaRPr>
          </a:p>
        </p:txBody>
      </p:sp>
      <p:pic>
        <p:nvPicPr>
          <p:cNvPr id="266" name="Google Shape;266;p23"/>
          <p:cNvPicPr preferRelativeResize="0"/>
          <p:nvPr/>
        </p:nvPicPr>
        <p:blipFill rotWithShape="1">
          <a:blip r:embed="rId3">
            <a:alphaModFix/>
          </a:blip>
          <a:srcRect b="0" l="0" r="0" t="0"/>
          <a:stretch/>
        </p:blipFill>
        <p:spPr>
          <a:xfrm>
            <a:off x="3236793" y="1012716"/>
            <a:ext cx="2898000" cy="2898000"/>
          </a:xfrm>
          <a:prstGeom prst="rect">
            <a:avLst/>
          </a:prstGeom>
          <a:noFill/>
          <a:ln>
            <a:noFill/>
          </a:ln>
        </p:spPr>
      </p:pic>
      <p:pic>
        <p:nvPicPr>
          <p:cNvPr id="267" name="Google Shape;267;p23"/>
          <p:cNvPicPr preferRelativeResize="0"/>
          <p:nvPr/>
        </p:nvPicPr>
        <p:blipFill rotWithShape="1">
          <a:blip r:embed="rId4">
            <a:alphaModFix/>
          </a:blip>
          <a:srcRect b="0" l="0" r="0" t="0"/>
          <a:stretch/>
        </p:blipFill>
        <p:spPr>
          <a:xfrm>
            <a:off x="143085" y="1012839"/>
            <a:ext cx="2897877" cy="289787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24"/>
          <p:cNvSpPr txBox="1"/>
          <p:nvPr>
            <p:ph type="title"/>
          </p:nvPr>
        </p:nvSpPr>
        <p:spPr>
          <a:xfrm>
            <a:off x="143086" y="149150"/>
            <a:ext cx="7174846" cy="43088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Sen2like - Fusion: Predict + Downscaling</a:t>
            </a:r>
            <a:endParaRPr/>
          </a:p>
        </p:txBody>
      </p:sp>
      <p:sp>
        <p:nvSpPr>
          <p:cNvPr id="274" name="Google Shape;274;p24"/>
          <p:cNvSpPr txBox="1"/>
          <p:nvPr/>
        </p:nvSpPr>
        <p:spPr>
          <a:xfrm>
            <a:off x="5145383" y="705658"/>
            <a:ext cx="3834538" cy="332398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u="sng">
                <a:solidFill>
                  <a:srgbClr val="3F3F3F"/>
                </a:solidFill>
                <a:latin typeface="Verdana"/>
                <a:ea typeface="Verdana"/>
                <a:cs typeface="Verdana"/>
                <a:sym typeface="Verdana"/>
              </a:rPr>
              <a:t>Initial Sen2like prototype:</a:t>
            </a:r>
            <a:endParaRPr/>
          </a:p>
          <a:p>
            <a:pPr indent="0" lvl="0" marL="0" marR="0" rtl="0" algn="l">
              <a:spcBef>
                <a:spcPts val="0"/>
              </a:spcBef>
              <a:spcAft>
                <a:spcPts val="0"/>
              </a:spcAft>
              <a:buNone/>
            </a:pPr>
            <a:r>
              <a:rPr lang="en-GB" sz="1400">
                <a:solidFill>
                  <a:srgbClr val="3F3F3F"/>
                </a:solidFill>
                <a:latin typeface="Verdana"/>
                <a:ea typeface="Verdana"/>
                <a:cs typeface="Verdana"/>
                <a:sym typeface="Verdana"/>
              </a:rPr>
              <a:t>In-house method.</a:t>
            </a:r>
            <a:endParaRPr sz="1400">
              <a:solidFill>
                <a:srgbClr val="3F3F3F"/>
              </a:solidFill>
              <a:latin typeface="Verdana"/>
              <a:ea typeface="Verdana"/>
              <a:cs typeface="Verdana"/>
              <a:sym typeface="Verdana"/>
            </a:endParaRPr>
          </a:p>
          <a:p>
            <a:pPr indent="-254000" lvl="0" marL="342900" marR="0" rtl="0" algn="l">
              <a:spcBef>
                <a:spcPts val="0"/>
              </a:spcBef>
              <a:spcAft>
                <a:spcPts val="0"/>
              </a:spcAft>
              <a:buClr>
                <a:schemeClr val="dk1"/>
              </a:buClr>
              <a:buSzPts val="1400"/>
              <a:buFont typeface="Verdana"/>
              <a:buNone/>
            </a:pPr>
            <a:r>
              <a:t/>
            </a:r>
            <a:endParaRPr sz="1400">
              <a:solidFill>
                <a:srgbClr val="3F3F3F"/>
              </a:solidFill>
              <a:latin typeface="Verdana"/>
              <a:ea typeface="Verdana"/>
              <a:cs typeface="Verdana"/>
              <a:sym typeface="Verdana"/>
            </a:endParaRPr>
          </a:p>
          <a:p>
            <a:pPr indent="-342900" lvl="0" marL="342900" marR="0" rtl="0" algn="l">
              <a:spcBef>
                <a:spcPts val="0"/>
              </a:spcBef>
              <a:spcAft>
                <a:spcPts val="0"/>
              </a:spcAft>
              <a:buClr>
                <a:srgbClr val="3F3F3F"/>
              </a:buClr>
              <a:buSzPts val="1400"/>
              <a:buFont typeface="Verdana"/>
              <a:buAutoNum type="arabicParenR"/>
            </a:pPr>
            <a:r>
              <a:rPr lang="en-GB" sz="1400">
                <a:solidFill>
                  <a:srgbClr val="3F3F3F"/>
                </a:solidFill>
                <a:latin typeface="Verdana"/>
                <a:ea typeface="Verdana"/>
                <a:cs typeface="Verdana"/>
                <a:sym typeface="Verdana"/>
              </a:rPr>
              <a:t>Prediction of Sentinel-2 surface reflectance at Landsat-8 acquisition date</a:t>
            </a:r>
            <a:endParaRPr/>
          </a:p>
          <a:p>
            <a:pPr indent="-254000" lvl="0" marL="342900" marR="0" rtl="0" algn="l">
              <a:spcBef>
                <a:spcPts val="0"/>
              </a:spcBef>
              <a:spcAft>
                <a:spcPts val="0"/>
              </a:spcAft>
              <a:buClr>
                <a:schemeClr val="dk1"/>
              </a:buClr>
              <a:buSzPts val="1400"/>
              <a:buFont typeface="Verdana"/>
              <a:buNone/>
            </a:pPr>
            <a:r>
              <a:t/>
            </a:r>
            <a:endParaRPr sz="1400">
              <a:solidFill>
                <a:srgbClr val="3F3F3F"/>
              </a:solidFill>
              <a:latin typeface="Verdana"/>
              <a:ea typeface="Verdana"/>
              <a:cs typeface="Verdana"/>
              <a:sym typeface="Verdana"/>
            </a:endParaRPr>
          </a:p>
          <a:p>
            <a:pPr indent="-342900" lvl="0" marL="342900" marR="0" rtl="0" algn="l">
              <a:spcBef>
                <a:spcPts val="0"/>
              </a:spcBef>
              <a:spcAft>
                <a:spcPts val="0"/>
              </a:spcAft>
              <a:buClr>
                <a:srgbClr val="3F3F3F"/>
              </a:buClr>
              <a:buSzPts val="1400"/>
              <a:buFont typeface="Verdana"/>
              <a:buAutoNum type="arabicParenR"/>
            </a:pPr>
            <a:r>
              <a:rPr lang="en-GB" sz="1400">
                <a:solidFill>
                  <a:srgbClr val="3F3F3F"/>
                </a:solidFill>
                <a:latin typeface="Verdana"/>
                <a:ea typeface="Verdana"/>
                <a:cs typeface="Verdana"/>
                <a:sym typeface="Verdana"/>
              </a:rPr>
              <a:t>Downscaling of Landsat-8 data towards 10 m resolution using Sentinel-2 predicted data at 10 m</a:t>
            </a:r>
            <a:endParaRPr/>
          </a:p>
          <a:p>
            <a:pPr indent="0" lvl="0" marL="0" marR="0" rtl="0" algn="l">
              <a:spcBef>
                <a:spcPts val="0"/>
              </a:spcBef>
              <a:spcAft>
                <a:spcPts val="0"/>
              </a:spcAft>
              <a:buNone/>
            </a:pPr>
            <a:r>
              <a:t/>
            </a:r>
            <a:endParaRPr sz="1400">
              <a:solidFill>
                <a:srgbClr val="3F3F3F"/>
              </a:solidFill>
              <a:latin typeface="Verdana"/>
              <a:ea typeface="Verdana"/>
              <a:cs typeface="Verdana"/>
              <a:sym typeface="Verdana"/>
            </a:endParaRPr>
          </a:p>
          <a:p>
            <a:pPr indent="-285750" lvl="0" marL="285750" marR="0" rtl="0" algn="l">
              <a:spcBef>
                <a:spcPts val="0"/>
              </a:spcBef>
              <a:spcAft>
                <a:spcPts val="0"/>
              </a:spcAft>
              <a:buClr>
                <a:srgbClr val="3F3F3F"/>
              </a:buClr>
              <a:buSzPts val="1400"/>
              <a:buFont typeface="Arial"/>
              <a:buChar char="•"/>
            </a:pPr>
            <a:r>
              <a:rPr lang="en-GB" sz="1400">
                <a:solidFill>
                  <a:srgbClr val="3F3F3F"/>
                </a:solidFill>
                <a:latin typeface="Verdana"/>
                <a:ea typeface="Verdana"/>
                <a:cs typeface="Verdana"/>
                <a:sym typeface="Verdana"/>
              </a:rPr>
              <a:t>High resolution information from Sentinel-2 sensor.</a:t>
            </a:r>
            <a:endParaRPr/>
          </a:p>
          <a:p>
            <a:pPr indent="0" lvl="0" marL="0" marR="0" rtl="0" algn="l">
              <a:spcBef>
                <a:spcPts val="0"/>
              </a:spcBef>
              <a:spcAft>
                <a:spcPts val="0"/>
              </a:spcAft>
              <a:buNone/>
            </a:pPr>
            <a:r>
              <a:t/>
            </a:r>
            <a:endParaRPr sz="1400">
              <a:solidFill>
                <a:srgbClr val="3F3F3F"/>
              </a:solidFill>
              <a:latin typeface="Verdana"/>
              <a:ea typeface="Verdana"/>
              <a:cs typeface="Verdana"/>
              <a:sym typeface="Verdana"/>
            </a:endParaRPr>
          </a:p>
          <a:p>
            <a:pPr indent="-285750" lvl="0" marL="285750" marR="0" rtl="0" algn="l">
              <a:spcBef>
                <a:spcPts val="0"/>
              </a:spcBef>
              <a:spcAft>
                <a:spcPts val="0"/>
              </a:spcAft>
              <a:buClr>
                <a:srgbClr val="3F3F3F"/>
              </a:buClr>
              <a:buSzPts val="1400"/>
              <a:buFont typeface="Arial"/>
              <a:buChar char="•"/>
            </a:pPr>
            <a:r>
              <a:rPr lang="en-GB" sz="1400">
                <a:solidFill>
                  <a:srgbClr val="3F3F3F"/>
                </a:solidFill>
                <a:latin typeface="Verdana"/>
                <a:ea typeface="Verdana"/>
                <a:cs typeface="Verdana"/>
                <a:sym typeface="Verdana"/>
              </a:rPr>
              <a:t>Landsat-8 radiometry preserved</a:t>
            </a:r>
            <a:endParaRPr sz="1400">
              <a:solidFill>
                <a:srgbClr val="3F3F3F"/>
              </a:solidFill>
              <a:latin typeface="Verdana"/>
              <a:ea typeface="Verdana"/>
              <a:cs typeface="Verdana"/>
              <a:sym typeface="Verdana"/>
            </a:endParaRPr>
          </a:p>
        </p:txBody>
      </p:sp>
      <p:pic>
        <p:nvPicPr>
          <p:cNvPr id="275" name="Google Shape;275;p24"/>
          <p:cNvPicPr preferRelativeResize="0"/>
          <p:nvPr/>
        </p:nvPicPr>
        <p:blipFill rotWithShape="1">
          <a:blip r:embed="rId3">
            <a:alphaModFix/>
          </a:blip>
          <a:srcRect b="0" l="0" r="0" t="0"/>
          <a:stretch/>
        </p:blipFill>
        <p:spPr>
          <a:xfrm>
            <a:off x="1434904" y="804800"/>
            <a:ext cx="3064568" cy="3064568"/>
          </a:xfrm>
          <a:prstGeom prst="rect">
            <a:avLst/>
          </a:prstGeom>
          <a:noFill/>
          <a:ln>
            <a:noFill/>
          </a:ln>
        </p:spPr>
      </p:pic>
      <p:sp>
        <p:nvSpPr>
          <p:cNvPr id="276" name="Google Shape;276;p24"/>
          <p:cNvSpPr txBox="1"/>
          <p:nvPr/>
        </p:nvSpPr>
        <p:spPr>
          <a:xfrm>
            <a:off x="1696137" y="3972484"/>
            <a:ext cx="2339106"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GB" sz="1200">
                <a:solidFill>
                  <a:srgbClr val="3F3F3F"/>
                </a:solidFill>
                <a:latin typeface="Verdana"/>
                <a:ea typeface="Verdana"/>
                <a:cs typeface="Verdana"/>
                <a:sym typeface="Verdana"/>
              </a:rPr>
              <a:t>Landsat-8 RGB image</a:t>
            </a:r>
            <a:br>
              <a:rPr lang="en-GB" sz="1200">
                <a:solidFill>
                  <a:srgbClr val="3F3F3F"/>
                </a:solidFill>
                <a:latin typeface="Verdana"/>
                <a:ea typeface="Verdana"/>
                <a:cs typeface="Verdana"/>
                <a:sym typeface="Verdana"/>
              </a:rPr>
            </a:br>
            <a:r>
              <a:rPr lang="en-GB" sz="1200">
                <a:solidFill>
                  <a:srgbClr val="3F3F3F"/>
                </a:solidFill>
                <a:latin typeface="Verdana"/>
                <a:ea typeface="Verdana"/>
                <a:cs typeface="Verdana"/>
                <a:sym typeface="Verdana"/>
              </a:rPr>
              <a:t>native resolution = 30 m </a:t>
            </a:r>
            <a:br>
              <a:rPr lang="en-GB" sz="1200">
                <a:solidFill>
                  <a:srgbClr val="3F3F3F"/>
                </a:solidFill>
                <a:latin typeface="Verdana"/>
                <a:ea typeface="Verdana"/>
                <a:cs typeface="Verdana"/>
                <a:sym typeface="Verdana"/>
              </a:rPr>
            </a:br>
            <a:r>
              <a:rPr lang="en-GB" sz="1200">
                <a:solidFill>
                  <a:srgbClr val="3F3F3F"/>
                </a:solidFill>
                <a:latin typeface="Verdana"/>
                <a:ea typeface="Verdana"/>
                <a:cs typeface="Verdana"/>
                <a:sym typeface="Verdana"/>
              </a:rPr>
              <a:t>(zoom 3km x 3 km)</a:t>
            </a:r>
            <a:endParaRPr sz="1200">
              <a:solidFill>
                <a:srgbClr val="3F3F3F"/>
              </a:solidFill>
              <a:latin typeface="Verdana"/>
              <a:ea typeface="Verdana"/>
              <a:cs typeface="Verdana"/>
              <a:sym typeface="Verdana"/>
            </a:endParaRPr>
          </a:p>
        </p:txBody>
      </p:sp>
      <p:sp>
        <p:nvSpPr>
          <p:cNvPr id="277" name="Google Shape;277;p24"/>
          <p:cNvSpPr txBox="1"/>
          <p:nvPr/>
        </p:nvSpPr>
        <p:spPr>
          <a:xfrm>
            <a:off x="1445086" y="3972482"/>
            <a:ext cx="3043438" cy="83099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GB" sz="1200">
                <a:solidFill>
                  <a:srgbClr val="3F3F3F"/>
                </a:solidFill>
                <a:latin typeface="Verdana"/>
                <a:ea typeface="Verdana"/>
                <a:cs typeface="Verdana"/>
                <a:sym typeface="Verdana"/>
              </a:rPr>
              <a:t>Landsat-8 RGB image</a:t>
            </a:r>
            <a:br>
              <a:rPr lang="en-GB" sz="1200">
                <a:solidFill>
                  <a:srgbClr val="3F3F3F"/>
                </a:solidFill>
                <a:latin typeface="Verdana"/>
                <a:ea typeface="Verdana"/>
                <a:cs typeface="Verdana"/>
                <a:sym typeface="Verdana"/>
              </a:rPr>
            </a:br>
            <a:r>
              <a:rPr lang="en-GB" sz="1200">
                <a:solidFill>
                  <a:srgbClr val="3F3F3F"/>
                </a:solidFill>
                <a:latin typeface="Verdana"/>
                <a:ea typeface="Verdana"/>
                <a:cs typeface="Verdana"/>
                <a:sym typeface="Verdana"/>
              </a:rPr>
              <a:t>after fusion step</a:t>
            </a:r>
            <a:endParaRPr/>
          </a:p>
          <a:p>
            <a:pPr indent="0" lvl="0" marL="0" marR="0" rtl="0" algn="ctr">
              <a:spcBef>
                <a:spcPts val="0"/>
              </a:spcBef>
              <a:spcAft>
                <a:spcPts val="0"/>
              </a:spcAft>
              <a:buNone/>
            </a:pPr>
            <a:r>
              <a:rPr lang="en-GB" sz="1200">
                <a:solidFill>
                  <a:srgbClr val="3F3F3F"/>
                </a:solidFill>
                <a:latin typeface="Verdana"/>
                <a:ea typeface="Verdana"/>
                <a:cs typeface="Verdana"/>
                <a:sym typeface="Verdana"/>
              </a:rPr>
              <a:t>(zoom 3 km x 3km)</a:t>
            </a:r>
            <a:endParaRPr sz="1200">
              <a:solidFill>
                <a:srgbClr val="3F3F3F"/>
              </a:solidFill>
              <a:latin typeface="Verdana"/>
              <a:ea typeface="Verdana"/>
              <a:cs typeface="Verdana"/>
              <a:sym typeface="Verdana"/>
            </a:endParaRPr>
          </a:p>
          <a:p>
            <a:pPr indent="0" lvl="0" marL="0" marR="0" rtl="0" algn="ctr">
              <a:spcBef>
                <a:spcPts val="0"/>
              </a:spcBef>
              <a:spcAft>
                <a:spcPts val="0"/>
              </a:spcAft>
              <a:buNone/>
            </a:pPr>
            <a:r>
              <a:t/>
            </a:r>
            <a:endParaRPr sz="1200">
              <a:solidFill>
                <a:srgbClr val="3F3F3F"/>
              </a:solidFill>
              <a:latin typeface="Verdana"/>
              <a:ea typeface="Verdana"/>
              <a:cs typeface="Verdana"/>
              <a:sym typeface="Verdana"/>
            </a:endParaRPr>
          </a:p>
        </p:txBody>
      </p:sp>
      <p:pic>
        <p:nvPicPr>
          <p:cNvPr id="278" name="Google Shape;278;p24"/>
          <p:cNvPicPr preferRelativeResize="0"/>
          <p:nvPr/>
        </p:nvPicPr>
        <p:blipFill rotWithShape="1">
          <a:blip r:embed="rId4">
            <a:alphaModFix/>
          </a:blip>
          <a:srcRect b="0" l="0" r="0" t="0"/>
          <a:stretch/>
        </p:blipFill>
        <p:spPr>
          <a:xfrm>
            <a:off x="1430434" y="804675"/>
            <a:ext cx="3069037" cy="306903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500"/>
                                        <p:tgtEl>
                                          <p:spTgt spid="2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25"/>
          <p:cNvSpPr txBox="1"/>
          <p:nvPr>
            <p:ph type="title"/>
          </p:nvPr>
        </p:nvSpPr>
        <p:spPr>
          <a:xfrm>
            <a:off x="143086" y="149150"/>
            <a:ext cx="7174846" cy="43088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Sen2like – Output example</a:t>
            </a:r>
            <a:endParaRPr/>
          </a:p>
        </p:txBody>
      </p:sp>
      <p:pic>
        <p:nvPicPr>
          <p:cNvPr descr="L8-30m.jpg" id="285" name="Google Shape;285;p25"/>
          <p:cNvPicPr preferRelativeResize="0"/>
          <p:nvPr/>
        </p:nvPicPr>
        <p:blipFill rotWithShape="1">
          <a:blip r:embed="rId3">
            <a:alphaModFix/>
          </a:blip>
          <a:srcRect b="0" l="0" r="0" t="0"/>
          <a:stretch/>
        </p:blipFill>
        <p:spPr>
          <a:xfrm>
            <a:off x="0" y="636429"/>
            <a:ext cx="9144000" cy="4133116"/>
          </a:xfrm>
          <a:prstGeom prst="rect">
            <a:avLst/>
          </a:prstGeom>
          <a:noFill/>
          <a:ln>
            <a:noFill/>
          </a:ln>
        </p:spPr>
      </p:pic>
      <p:pic>
        <p:nvPicPr>
          <p:cNvPr descr="L8-10m.jpg" id="286" name="Google Shape;286;p25"/>
          <p:cNvPicPr preferRelativeResize="0"/>
          <p:nvPr/>
        </p:nvPicPr>
        <p:blipFill rotWithShape="1">
          <a:blip r:embed="rId4">
            <a:alphaModFix/>
          </a:blip>
          <a:srcRect b="0" l="0" r="0" t="0"/>
          <a:stretch/>
        </p:blipFill>
        <p:spPr>
          <a:xfrm>
            <a:off x="0" y="636429"/>
            <a:ext cx="9144000" cy="413311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500"/>
                                        <p:tgtEl>
                                          <p:spTgt spid="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sp>
        <p:nvSpPr>
          <p:cNvPr id="292" name="Google Shape;292;p26"/>
          <p:cNvSpPr txBox="1"/>
          <p:nvPr>
            <p:ph type="title"/>
          </p:nvPr>
        </p:nvSpPr>
        <p:spPr>
          <a:xfrm>
            <a:off x="3091991" y="1659216"/>
            <a:ext cx="3393650" cy="120032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sz="3600"/>
              <a:t>Validation</a:t>
            </a:r>
            <a:endParaRPr sz="36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graphicFrame>
        <p:nvGraphicFramePr>
          <p:cNvPr id="298" name="Google Shape;298;p27"/>
          <p:cNvGraphicFramePr/>
          <p:nvPr/>
        </p:nvGraphicFramePr>
        <p:xfrm>
          <a:off x="6402" y="799449"/>
          <a:ext cx="3000000" cy="3000000"/>
        </p:xfrm>
        <a:graphic>
          <a:graphicData uri="http://schemas.openxmlformats.org/drawingml/2006/table">
            <a:tbl>
              <a:tblPr bandRow="1" firstRow="1">
                <a:noFill/>
                <a:tableStyleId>{52DD6D1E-4DD7-4A83-9F54-05DDE6F4FC94}</a:tableStyleId>
              </a:tblPr>
              <a:tblGrid>
                <a:gridCol w="1534675"/>
                <a:gridCol w="2205425"/>
                <a:gridCol w="5397500"/>
              </a:tblGrid>
              <a:tr h="656650">
                <a:tc>
                  <a:txBody>
                    <a:bodyPr/>
                    <a:lstStyle/>
                    <a:p>
                      <a:pPr indent="0" lvl="0" marL="0" marR="0" rtl="0" algn="ctr">
                        <a:spcBef>
                          <a:spcPts val="0"/>
                        </a:spcBef>
                        <a:spcAft>
                          <a:spcPts val="0"/>
                        </a:spcAft>
                        <a:buNone/>
                      </a:pPr>
                      <a:r>
                        <a:rPr b="0" lang="en-GB" sz="1800"/>
                        <a:t>Validation</a:t>
                      </a:r>
                      <a:br>
                        <a:rPr b="0" lang="en-GB" sz="1800"/>
                      </a:br>
                      <a:r>
                        <a:rPr b="0" lang="en-GB" sz="1800"/>
                        <a:t>Item</a:t>
                      </a:r>
                      <a:endParaRPr b="0" sz="1800"/>
                    </a:p>
                  </a:txBody>
                  <a:tcPr marT="127275" marB="127275" marR="72000" marL="0">
                    <a:lnL cap="flat" cmpd="sng" w="12700">
                      <a:solidFill>
                        <a:schemeClr val="dk1"/>
                      </a:solidFill>
                      <a:prstDash val="dot"/>
                      <a:round/>
                      <a:headEnd len="sm" w="sm" type="none"/>
                      <a:tailEnd len="sm" w="sm" type="none"/>
                    </a:lnL>
                    <a:lnR cap="flat" cmpd="sng" w="12700">
                      <a:solidFill>
                        <a:schemeClr val="dk1"/>
                      </a:solidFill>
                      <a:prstDash val="dot"/>
                      <a:round/>
                      <a:headEnd len="sm" w="sm" type="none"/>
                      <a:tailEnd len="sm" w="sm" type="none"/>
                    </a:lnR>
                    <a:lnT cap="flat" cmpd="sng" w="12700">
                      <a:solidFill>
                        <a:schemeClr val="dk1"/>
                      </a:solidFill>
                      <a:prstDash val="dot"/>
                      <a:round/>
                      <a:headEnd len="sm" w="sm" type="none"/>
                      <a:tailEnd len="sm" w="sm" type="none"/>
                    </a:lnT>
                    <a:lnB cap="flat" cmpd="sng" w="12700">
                      <a:solidFill>
                        <a:schemeClr val="dk1"/>
                      </a:solidFill>
                      <a:prstDash val="dot"/>
                      <a:round/>
                      <a:headEnd len="sm" w="sm" type="none"/>
                      <a:tailEnd len="sm" w="sm" type="none"/>
                    </a:lnB>
                    <a:solidFill>
                      <a:srgbClr val="C89606"/>
                    </a:solidFill>
                  </a:tcPr>
                </a:tc>
                <a:tc>
                  <a:txBody>
                    <a:bodyPr/>
                    <a:lstStyle/>
                    <a:p>
                      <a:pPr indent="0" lvl="0" marL="0" marR="0" rtl="0" algn="ctr">
                        <a:spcBef>
                          <a:spcPts val="0"/>
                        </a:spcBef>
                        <a:spcAft>
                          <a:spcPts val="0"/>
                        </a:spcAft>
                        <a:buNone/>
                      </a:pPr>
                      <a:r>
                        <a:rPr b="0" lang="en-GB" sz="1800"/>
                        <a:t>Objective</a:t>
                      </a:r>
                      <a:endParaRPr b="0" sz="1800"/>
                    </a:p>
                  </a:txBody>
                  <a:tcPr marT="127275" marB="127275" marR="72000" marL="0" anchor="ctr">
                    <a:lnL cap="flat" cmpd="sng" w="12700">
                      <a:solidFill>
                        <a:schemeClr val="dk1"/>
                      </a:solidFill>
                      <a:prstDash val="dot"/>
                      <a:round/>
                      <a:headEnd len="sm" w="sm" type="none"/>
                      <a:tailEnd len="sm" w="sm" type="none"/>
                    </a:lnL>
                    <a:lnR cap="flat" cmpd="sng" w="12700">
                      <a:solidFill>
                        <a:schemeClr val="dk1"/>
                      </a:solidFill>
                      <a:prstDash val="dot"/>
                      <a:round/>
                      <a:headEnd len="sm" w="sm" type="none"/>
                      <a:tailEnd len="sm" w="sm" type="none"/>
                    </a:lnR>
                    <a:lnT cap="flat" cmpd="sng" w="12700">
                      <a:solidFill>
                        <a:schemeClr val="dk1"/>
                      </a:solidFill>
                      <a:prstDash val="dot"/>
                      <a:round/>
                      <a:headEnd len="sm" w="sm" type="none"/>
                      <a:tailEnd len="sm" w="sm" type="none"/>
                    </a:lnT>
                    <a:lnB cap="flat" cmpd="sng" w="12700">
                      <a:solidFill>
                        <a:schemeClr val="dk1"/>
                      </a:solidFill>
                      <a:prstDash val="dot"/>
                      <a:round/>
                      <a:headEnd len="sm" w="sm" type="none"/>
                      <a:tailEnd len="sm" w="sm" type="none"/>
                    </a:lnB>
                    <a:solidFill>
                      <a:srgbClr val="C89606"/>
                    </a:solidFill>
                  </a:tcPr>
                </a:tc>
                <a:tc>
                  <a:txBody>
                    <a:bodyPr/>
                    <a:lstStyle/>
                    <a:p>
                      <a:pPr indent="0" lvl="0" marL="0" marR="0" rtl="0" algn="ctr">
                        <a:spcBef>
                          <a:spcPts val="0"/>
                        </a:spcBef>
                        <a:spcAft>
                          <a:spcPts val="0"/>
                        </a:spcAft>
                        <a:buNone/>
                      </a:pPr>
                      <a:r>
                        <a:rPr b="0" lang="en-GB" sz="1800"/>
                        <a:t>Approach</a:t>
                      </a:r>
                      <a:endParaRPr b="0" sz="1800"/>
                    </a:p>
                  </a:txBody>
                  <a:tcPr marT="127275" marB="127275" marR="72000" marL="0" anchor="ctr">
                    <a:lnL cap="flat" cmpd="sng" w="12700">
                      <a:solidFill>
                        <a:schemeClr val="dk1"/>
                      </a:solidFill>
                      <a:prstDash val="dot"/>
                      <a:round/>
                      <a:headEnd len="sm" w="sm" type="none"/>
                      <a:tailEnd len="sm" w="sm" type="none"/>
                    </a:lnL>
                    <a:lnR cap="flat" cmpd="sng" w="12700">
                      <a:solidFill>
                        <a:schemeClr val="dk1"/>
                      </a:solidFill>
                      <a:prstDash val="dot"/>
                      <a:round/>
                      <a:headEnd len="sm" w="sm" type="none"/>
                      <a:tailEnd len="sm" w="sm" type="none"/>
                    </a:lnR>
                    <a:lnT cap="flat" cmpd="sng" w="12700">
                      <a:solidFill>
                        <a:schemeClr val="dk1"/>
                      </a:solidFill>
                      <a:prstDash val="dot"/>
                      <a:round/>
                      <a:headEnd len="sm" w="sm" type="none"/>
                      <a:tailEnd len="sm" w="sm" type="none"/>
                    </a:lnT>
                    <a:lnB cap="flat" cmpd="sng" w="12700">
                      <a:solidFill>
                        <a:schemeClr val="dk1"/>
                      </a:solidFill>
                      <a:prstDash val="dot"/>
                      <a:round/>
                      <a:headEnd len="sm" w="sm" type="none"/>
                      <a:tailEnd len="sm" w="sm" type="none"/>
                    </a:lnB>
                    <a:solidFill>
                      <a:srgbClr val="C89606"/>
                    </a:solidFill>
                  </a:tcPr>
                </a:tc>
              </a:tr>
              <a:tr h="825125">
                <a:tc>
                  <a:txBody>
                    <a:bodyPr/>
                    <a:lstStyle/>
                    <a:p>
                      <a:pPr indent="0" lvl="0" marL="0" marR="0" rtl="0" algn="ctr">
                        <a:spcBef>
                          <a:spcPts val="0"/>
                        </a:spcBef>
                        <a:spcAft>
                          <a:spcPts val="0"/>
                        </a:spcAft>
                        <a:buNone/>
                      </a:pPr>
                      <a:r>
                        <a:rPr b="1" lang="en-GB" sz="1200">
                          <a:solidFill>
                            <a:schemeClr val="lt2"/>
                          </a:solidFill>
                          <a:latin typeface="Verdana"/>
                          <a:ea typeface="Verdana"/>
                          <a:cs typeface="Verdana"/>
                          <a:sym typeface="Verdana"/>
                        </a:rPr>
                        <a:t>Geolocation</a:t>
                      </a:r>
                      <a:br>
                        <a:rPr b="1" lang="en-GB" sz="1200">
                          <a:solidFill>
                            <a:schemeClr val="lt2"/>
                          </a:solidFill>
                          <a:latin typeface="Verdana"/>
                          <a:ea typeface="Verdana"/>
                          <a:cs typeface="Verdana"/>
                          <a:sym typeface="Verdana"/>
                        </a:rPr>
                      </a:br>
                      <a:r>
                        <a:rPr b="1" lang="en-GB" sz="1200">
                          <a:solidFill>
                            <a:schemeClr val="lt2"/>
                          </a:solidFill>
                          <a:latin typeface="Verdana"/>
                          <a:ea typeface="Verdana"/>
                          <a:cs typeface="Verdana"/>
                          <a:sym typeface="Verdana"/>
                        </a:rPr>
                        <a:t>Accuracy</a:t>
                      </a:r>
                      <a:endParaRPr b="1" sz="1200">
                        <a:solidFill>
                          <a:schemeClr val="lt2"/>
                        </a:solidFill>
                        <a:latin typeface="Verdana"/>
                        <a:ea typeface="Verdana"/>
                        <a:cs typeface="Verdana"/>
                        <a:sym typeface="Verdana"/>
                      </a:endParaRPr>
                    </a:p>
                  </a:txBody>
                  <a:tcPr marT="127275" marB="127275" marR="72000" marL="0" anchor="ctr">
                    <a:lnL cap="flat" cmpd="sng" w="12700">
                      <a:solidFill>
                        <a:schemeClr val="dk1"/>
                      </a:solidFill>
                      <a:prstDash val="dot"/>
                      <a:round/>
                      <a:headEnd len="sm" w="sm" type="none"/>
                      <a:tailEnd len="sm" w="sm" type="none"/>
                    </a:lnL>
                    <a:lnR cap="flat" cmpd="sng" w="12700">
                      <a:solidFill>
                        <a:schemeClr val="dk1"/>
                      </a:solidFill>
                      <a:prstDash val="dot"/>
                      <a:round/>
                      <a:headEnd len="sm" w="sm" type="none"/>
                      <a:tailEnd len="sm" w="sm" type="none"/>
                    </a:lnR>
                    <a:lnT cap="flat" cmpd="sng" w="12700">
                      <a:solidFill>
                        <a:schemeClr val="dk1"/>
                      </a:solidFill>
                      <a:prstDash val="dot"/>
                      <a:round/>
                      <a:headEnd len="sm" w="sm" type="none"/>
                      <a:tailEnd len="sm" w="sm" type="none"/>
                    </a:lnT>
                    <a:lnB cap="flat" cmpd="sng" w="12700">
                      <a:solidFill>
                        <a:schemeClr val="dk1"/>
                      </a:solidFill>
                      <a:prstDash val="dot"/>
                      <a:round/>
                      <a:headEnd len="sm" w="sm" type="none"/>
                      <a:tailEnd len="sm" w="sm" type="none"/>
                    </a:lnB>
                  </a:tcPr>
                </a:tc>
                <a:tc>
                  <a:txBody>
                    <a:bodyPr/>
                    <a:lstStyle/>
                    <a:p>
                      <a:pPr indent="0" lvl="0" marL="0" marR="0" rtl="0" algn="ctr">
                        <a:spcBef>
                          <a:spcPts val="0"/>
                        </a:spcBef>
                        <a:spcAft>
                          <a:spcPts val="0"/>
                        </a:spcAft>
                        <a:buClr>
                          <a:schemeClr val="lt2"/>
                        </a:buClr>
                        <a:buSzPts val="1200"/>
                        <a:buFont typeface="Arial"/>
                        <a:buNone/>
                      </a:pPr>
                      <a:r>
                        <a:rPr lang="en-GB" sz="1200">
                          <a:solidFill>
                            <a:schemeClr val="lt2"/>
                          </a:solidFill>
                          <a:latin typeface="Verdana"/>
                          <a:ea typeface="Verdana"/>
                          <a:cs typeface="Verdana"/>
                          <a:sym typeface="Verdana"/>
                        </a:rPr>
                        <a:t>Certify</a:t>
                      </a:r>
                      <a:r>
                        <a:rPr lang="en-GB" sz="1200">
                          <a:solidFill>
                            <a:schemeClr val="lt2"/>
                          </a:solidFill>
                          <a:latin typeface="Verdana"/>
                          <a:ea typeface="Verdana"/>
                          <a:cs typeface="Verdana"/>
                          <a:sym typeface="Verdana"/>
                        </a:rPr>
                        <a:t> registration accuracy within 0.3 pixel in multi-temporal</a:t>
                      </a:r>
                      <a:endParaRPr sz="1200">
                        <a:solidFill>
                          <a:schemeClr val="lt2"/>
                        </a:solidFill>
                        <a:latin typeface="Verdana"/>
                        <a:ea typeface="Verdana"/>
                        <a:cs typeface="Verdana"/>
                        <a:sym typeface="Verdana"/>
                      </a:endParaRPr>
                    </a:p>
                  </a:txBody>
                  <a:tcPr marT="127275" marB="127275" marR="72000" marL="0" anchor="ctr">
                    <a:lnL cap="flat" cmpd="sng" w="12700">
                      <a:solidFill>
                        <a:schemeClr val="dk1"/>
                      </a:solidFill>
                      <a:prstDash val="dot"/>
                      <a:round/>
                      <a:headEnd len="sm" w="sm" type="none"/>
                      <a:tailEnd len="sm" w="sm" type="none"/>
                    </a:lnL>
                    <a:lnR cap="flat" cmpd="sng" w="12700">
                      <a:solidFill>
                        <a:schemeClr val="dk1"/>
                      </a:solidFill>
                      <a:prstDash val="dot"/>
                      <a:round/>
                      <a:headEnd len="sm" w="sm" type="none"/>
                      <a:tailEnd len="sm" w="sm" type="none"/>
                    </a:lnR>
                    <a:lnT cap="flat" cmpd="sng" w="12700">
                      <a:solidFill>
                        <a:schemeClr val="dk1"/>
                      </a:solidFill>
                      <a:prstDash val="dot"/>
                      <a:round/>
                      <a:headEnd len="sm" w="sm" type="none"/>
                      <a:tailEnd len="sm" w="sm" type="none"/>
                    </a:lnT>
                    <a:lnB cap="flat" cmpd="sng" w="12700">
                      <a:solidFill>
                        <a:schemeClr val="dk1"/>
                      </a:solidFill>
                      <a:prstDash val="dot"/>
                      <a:round/>
                      <a:headEnd len="sm" w="sm" type="none"/>
                      <a:tailEnd len="sm" w="sm" type="none"/>
                    </a:lnB>
                  </a:tcPr>
                </a:tc>
                <a:tc>
                  <a:txBody>
                    <a:bodyPr/>
                    <a:lstStyle/>
                    <a:p>
                      <a:pPr indent="0" lvl="0" marL="0" marR="0" rtl="0" algn="r">
                        <a:lnSpc>
                          <a:spcPct val="100000"/>
                        </a:lnSpc>
                        <a:spcBef>
                          <a:spcPts val="0"/>
                        </a:spcBef>
                        <a:spcAft>
                          <a:spcPts val="0"/>
                        </a:spcAft>
                        <a:buClr>
                          <a:schemeClr val="lt2"/>
                        </a:buClr>
                        <a:buSzPts val="1200"/>
                        <a:buFont typeface="Arial"/>
                        <a:buNone/>
                      </a:pPr>
                      <a:r>
                        <a:rPr lang="en-GB" sz="1200">
                          <a:solidFill>
                            <a:schemeClr val="lt2"/>
                          </a:solidFill>
                          <a:latin typeface="Verdana"/>
                          <a:ea typeface="Verdana"/>
                          <a:cs typeface="Verdana"/>
                          <a:sym typeface="Verdana"/>
                        </a:rPr>
                        <a:t>A</a:t>
                      </a:r>
                      <a:r>
                        <a:rPr lang="en-GB" sz="1200">
                          <a:solidFill>
                            <a:schemeClr val="lt2"/>
                          </a:solidFill>
                          <a:latin typeface="Verdana"/>
                          <a:ea typeface="Verdana"/>
                          <a:cs typeface="Verdana"/>
                          <a:sym typeface="Verdana"/>
                        </a:rPr>
                        <a:t>nalysis of processing results (Visual inspection, log) &amp; independent validation by using a raster reference</a:t>
                      </a:r>
                      <a:endParaRPr sz="1200">
                        <a:solidFill>
                          <a:schemeClr val="lt2"/>
                        </a:solidFill>
                        <a:latin typeface="Verdana"/>
                        <a:ea typeface="Verdana"/>
                        <a:cs typeface="Verdana"/>
                        <a:sym typeface="Verdana"/>
                      </a:endParaRPr>
                    </a:p>
                    <a:p>
                      <a:pPr indent="0" lvl="0" marL="0" marR="0" rtl="0" algn="r">
                        <a:lnSpc>
                          <a:spcPct val="100000"/>
                        </a:lnSpc>
                        <a:spcBef>
                          <a:spcPts val="0"/>
                        </a:spcBef>
                        <a:spcAft>
                          <a:spcPts val="0"/>
                        </a:spcAft>
                        <a:buClr>
                          <a:schemeClr val="lt2"/>
                        </a:buClr>
                        <a:buSzPts val="1200"/>
                        <a:buFont typeface="Arial"/>
                        <a:buNone/>
                      </a:pPr>
                      <a:r>
                        <a:rPr lang="en-GB" sz="1200">
                          <a:solidFill>
                            <a:schemeClr val="lt2"/>
                          </a:solidFill>
                          <a:latin typeface="Verdana"/>
                          <a:ea typeface="Verdana"/>
                          <a:cs typeface="Verdana"/>
                          <a:sym typeface="Verdana"/>
                        </a:rPr>
                        <a:t>  </a:t>
                      </a:r>
                      <a:endParaRPr/>
                    </a:p>
                  </a:txBody>
                  <a:tcPr marT="127275" marB="127275" marR="72000" marL="0" anchor="ctr">
                    <a:lnL cap="flat" cmpd="sng" w="12700">
                      <a:solidFill>
                        <a:schemeClr val="dk1"/>
                      </a:solidFill>
                      <a:prstDash val="dot"/>
                      <a:round/>
                      <a:headEnd len="sm" w="sm" type="none"/>
                      <a:tailEnd len="sm" w="sm" type="none"/>
                    </a:lnL>
                    <a:lnR cap="flat" cmpd="sng" w="12700">
                      <a:solidFill>
                        <a:schemeClr val="dk1"/>
                      </a:solidFill>
                      <a:prstDash val="dot"/>
                      <a:round/>
                      <a:headEnd len="sm" w="sm" type="none"/>
                      <a:tailEnd len="sm" w="sm" type="none"/>
                    </a:lnR>
                    <a:lnT cap="flat" cmpd="sng" w="12700">
                      <a:solidFill>
                        <a:schemeClr val="dk1"/>
                      </a:solidFill>
                      <a:prstDash val="dot"/>
                      <a:round/>
                      <a:headEnd len="sm" w="sm" type="none"/>
                      <a:tailEnd len="sm" w="sm" type="none"/>
                    </a:lnT>
                    <a:lnB cap="flat" cmpd="sng" w="12700">
                      <a:solidFill>
                        <a:schemeClr val="dk1"/>
                      </a:solidFill>
                      <a:prstDash val="dot"/>
                      <a:round/>
                      <a:headEnd len="sm" w="sm" type="none"/>
                      <a:tailEnd len="sm" w="sm" type="none"/>
                    </a:lnB>
                  </a:tcPr>
                </a:tc>
              </a:tr>
              <a:tr h="597900">
                <a:tc>
                  <a:txBody>
                    <a:bodyPr/>
                    <a:lstStyle/>
                    <a:p>
                      <a:pPr indent="0" lvl="0" marL="0" marR="0" rtl="0" algn="ctr">
                        <a:spcBef>
                          <a:spcPts val="0"/>
                        </a:spcBef>
                        <a:spcAft>
                          <a:spcPts val="0"/>
                        </a:spcAft>
                        <a:buNone/>
                      </a:pPr>
                      <a:r>
                        <a:rPr b="1" lang="en-GB" sz="1200">
                          <a:solidFill>
                            <a:schemeClr val="lt2"/>
                          </a:solidFill>
                          <a:latin typeface="Verdana"/>
                          <a:ea typeface="Verdana"/>
                          <a:cs typeface="Verdana"/>
                          <a:sym typeface="Verdana"/>
                        </a:rPr>
                        <a:t>Atmospheric Correction</a:t>
                      </a:r>
                      <a:endParaRPr b="1" sz="1200">
                        <a:solidFill>
                          <a:schemeClr val="lt2"/>
                        </a:solidFill>
                        <a:latin typeface="Verdana"/>
                        <a:ea typeface="Verdana"/>
                        <a:cs typeface="Verdana"/>
                        <a:sym typeface="Verdana"/>
                      </a:endParaRPr>
                    </a:p>
                  </a:txBody>
                  <a:tcPr marT="127275" marB="127275" marR="72000" marL="0" anchor="ctr">
                    <a:lnL cap="flat" cmpd="sng" w="12700">
                      <a:solidFill>
                        <a:schemeClr val="dk1"/>
                      </a:solidFill>
                      <a:prstDash val="dot"/>
                      <a:round/>
                      <a:headEnd len="sm" w="sm" type="none"/>
                      <a:tailEnd len="sm" w="sm" type="none"/>
                    </a:lnL>
                    <a:lnR cap="flat" cmpd="sng" w="12700">
                      <a:solidFill>
                        <a:schemeClr val="dk1"/>
                      </a:solidFill>
                      <a:prstDash val="dot"/>
                      <a:round/>
                      <a:headEnd len="sm" w="sm" type="none"/>
                      <a:tailEnd len="sm" w="sm" type="none"/>
                    </a:lnR>
                    <a:lnT cap="flat" cmpd="sng" w="12700">
                      <a:solidFill>
                        <a:schemeClr val="dk1"/>
                      </a:solidFill>
                      <a:prstDash val="dot"/>
                      <a:round/>
                      <a:headEnd len="sm" w="sm" type="none"/>
                      <a:tailEnd len="sm" w="sm" type="none"/>
                    </a:lnT>
                    <a:lnB cap="flat" cmpd="sng" w="12700">
                      <a:solidFill>
                        <a:schemeClr val="dk1"/>
                      </a:solidFill>
                      <a:prstDash val="dot"/>
                      <a:round/>
                      <a:headEnd len="sm" w="sm" type="none"/>
                      <a:tailEnd len="sm" w="sm" type="none"/>
                    </a:lnB>
                  </a:tcPr>
                </a:tc>
                <a:tc>
                  <a:txBody>
                    <a:bodyPr/>
                    <a:lstStyle/>
                    <a:p>
                      <a:pPr indent="0" lvl="0" marL="0" marR="0" rtl="0" algn="ctr">
                        <a:spcBef>
                          <a:spcPts val="0"/>
                        </a:spcBef>
                        <a:spcAft>
                          <a:spcPts val="0"/>
                        </a:spcAft>
                        <a:buClr>
                          <a:schemeClr val="lt2"/>
                        </a:buClr>
                        <a:buSzPts val="1200"/>
                        <a:buFont typeface="Arial"/>
                        <a:buNone/>
                      </a:pPr>
                      <a:r>
                        <a:rPr lang="en-GB" sz="1200">
                          <a:solidFill>
                            <a:schemeClr val="lt2"/>
                          </a:solidFill>
                          <a:latin typeface="Verdana"/>
                          <a:ea typeface="Verdana"/>
                          <a:cs typeface="Verdana"/>
                          <a:sym typeface="Verdana"/>
                        </a:rPr>
                        <a:t>Estimate</a:t>
                      </a:r>
                      <a:r>
                        <a:rPr lang="en-GB" sz="1200">
                          <a:solidFill>
                            <a:schemeClr val="lt2"/>
                          </a:solidFill>
                          <a:latin typeface="Verdana"/>
                          <a:ea typeface="Verdana"/>
                          <a:cs typeface="Verdana"/>
                          <a:sym typeface="Verdana"/>
                        </a:rPr>
                        <a:t> agreement with L2 reference data</a:t>
                      </a:r>
                      <a:endParaRPr sz="1200">
                        <a:solidFill>
                          <a:schemeClr val="lt2"/>
                        </a:solidFill>
                        <a:latin typeface="Verdana"/>
                        <a:ea typeface="Verdana"/>
                        <a:cs typeface="Verdana"/>
                        <a:sym typeface="Verdana"/>
                      </a:endParaRPr>
                    </a:p>
                  </a:txBody>
                  <a:tcPr marT="127275" marB="127275" marR="72000" marL="0" anchor="ctr">
                    <a:lnL cap="flat" cmpd="sng" w="12700">
                      <a:solidFill>
                        <a:schemeClr val="dk1"/>
                      </a:solidFill>
                      <a:prstDash val="dot"/>
                      <a:round/>
                      <a:headEnd len="sm" w="sm" type="none"/>
                      <a:tailEnd len="sm" w="sm" type="none"/>
                    </a:lnL>
                    <a:lnR cap="flat" cmpd="sng" w="12700">
                      <a:solidFill>
                        <a:schemeClr val="dk1"/>
                      </a:solidFill>
                      <a:prstDash val="dot"/>
                      <a:round/>
                      <a:headEnd len="sm" w="sm" type="none"/>
                      <a:tailEnd len="sm" w="sm" type="none"/>
                    </a:lnR>
                    <a:lnT cap="flat" cmpd="sng" w="12700">
                      <a:solidFill>
                        <a:schemeClr val="dk1"/>
                      </a:solidFill>
                      <a:prstDash val="dot"/>
                      <a:round/>
                      <a:headEnd len="sm" w="sm" type="none"/>
                      <a:tailEnd len="sm" w="sm" type="none"/>
                    </a:lnT>
                    <a:lnB cap="flat" cmpd="sng" w="12700">
                      <a:solidFill>
                        <a:schemeClr val="dk1"/>
                      </a:solidFill>
                      <a:prstDash val="dot"/>
                      <a:round/>
                      <a:headEnd len="sm" w="sm" type="none"/>
                      <a:tailEnd len="sm" w="sm" type="none"/>
                    </a:lnB>
                  </a:tcPr>
                </a:tc>
                <a:tc>
                  <a:txBody>
                    <a:bodyPr/>
                    <a:lstStyle/>
                    <a:p>
                      <a:pPr indent="0" lvl="0" marL="0" marR="0" rtl="0" algn="r">
                        <a:spcBef>
                          <a:spcPts val="0"/>
                        </a:spcBef>
                        <a:spcAft>
                          <a:spcPts val="0"/>
                        </a:spcAft>
                        <a:buClr>
                          <a:schemeClr val="lt2"/>
                        </a:buClr>
                        <a:buSzPts val="1200"/>
                        <a:buFont typeface="Arial"/>
                        <a:buNone/>
                      </a:pPr>
                      <a:r>
                        <a:rPr lang="en-GB" sz="1200">
                          <a:solidFill>
                            <a:schemeClr val="lt2"/>
                          </a:solidFill>
                          <a:latin typeface="Verdana"/>
                          <a:ea typeface="Verdana"/>
                          <a:cs typeface="Verdana"/>
                          <a:sym typeface="Verdana"/>
                        </a:rPr>
                        <a:t>Visual</a:t>
                      </a:r>
                      <a:r>
                        <a:rPr lang="en-GB" sz="1200">
                          <a:solidFill>
                            <a:schemeClr val="lt2"/>
                          </a:solidFill>
                          <a:latin typeface="Verdana"/>
                          <a:ea typeface="Verdana"/>
                          <a:cs typeface="Verdana"/>
                          <a:sym typeface="Verdana"/>
                        </a:rPr>
                        <a:t> inspection/comparison of SR data for different image regions, scatter plot  by using as reference LEDAPS data / Sen2Cor data.</a:t>
                      </a:r>
                      <a:endParaRPr sz="1200">
                        <a:solidFill>
                          <a:schemeClr val="lt2"/>
                        </a:solidFill>
                        <a:latin typeface="Verdana"/>
                        <a:ea typeface="Verdana"/>
                        <a:cs typeface="Verdana"/>
                        <a:sym typeface="Verdana"/>
                      </a:endParaRPr>
                    </a:p>
                  </a:txBody>
                  <a:tcPr marT="127275" marB="127275" marR="72000" marL="0" anchor="ctr">
                    <a:lnL cap="flat" cmpd="sng" w="12700">
                      <a:solidFill>
                        <a:schemeClr val="dk1"/>
                      </a:solidFill>
                      <a:prstDash val="dot"/>
                      <a:round/>
                      <a:headEnd len="sm" w="sm" type="none"/>
                      <a:tailEnd len="sm" w="sm" type="none"/>
                    </a:lnL>
                    <a:lnR cap="flat" cmpd="sng" w="12700">
                      <a:solidFill>
                        <a:schemeClr val="dk1"/>
                      </a:solidFill>
                      <a:prstDash val="dot"/>
                      <a:round/>
                      <a:headEnd len="sm" w="sm" type="none"/>
                      <a:tailEnd len="sm" w="sm" type="none"/>
                    </a:lnR>
                    <a:lnT cap="flat" cmpd="sng" w="12700">
                      <a:solidFill>
                        <a:schemeClr val="dk1"/>
                      </a:solidFill>
                      <a:prstDash val="dot"/>
                      <a:round/>
                      <a:headEnd len="sm" w="sm" type="none"/>
                      <a:tailEnd len="sm" w="sm" type="none"/>
                    </a:lnT>
                    <a:lnB cap="flat" cmpd="sng" w="12700">
                      <a:solidFill>
                        <a:schemeClr val="dk1"/>
                      </a:solidFill>
                      <a:prstDash val="dot"/>
                      <a:round/>
                      <a:headEnd len="sm" w="sm" type="none"/>
                      <a:tailEnd len="sm" w="sm" type="none"/>
                    </a:lnB>
                  </a:tcPr>
                </a:tc>
              </a:tr>
              <a:tr h="597900">
                <a:tc>
                  <a:txBody>
                    <a:bodyPr/>
                    <a:lstStyle/>
                    <a:p>
                      <a:pPr indent="0" lvl="0" marL="0" marR="0" rtl="0" algn="ctr">
                        <a:spcBef>
                          <a:spcPts val="0"/>
                        </a:spcBef>
                        <a:spcAft>
                          <a:spcPts val="0"/>
                        </a:spcAft>
                        <a:buNone/>
                      </a:pPr>
                      <a:r>
                        <a:rPr b="1" lang="en-GB" sz="1200">
                          <a:solidFill>
                            <a:schemeClr val="lt2"/>
                          </a:solidFill>
                          <a:latin typeface="Verdana"/>
                          <a:ea typeface="Verdana"/>
                          <a:cs typeface="Verdana"/>
                          <a:sym typeface="Verdana"/>
                        </a:rPr>
                        <a:t>BRDF</a:t>
                      </a:r>
                      <a:br>
                        <a:rPr b="1" lang="en-GB" sz="1200">
                          <a:solidFill>
                            <a:schemeClr val="lt2"/>
                          </a:solidFill>
                          <a:latin typeface="Verdana"/>
                          <a:ea typeface="Verdana"/>
                          <a:cs typeface="Verdana"/>
                          <a:sym typeface="Verdana"/>
                        </a:rPr>
                      </a:br>
                      <a:r>
                        <a:rPr b="1" lang="en-GB" sz="1200">
                          <a:solidFill>
                            <a:schemeClr val="lt2"/>
                          </a:solidFill>
                          <a:latin typeface="Verdana"/>
                          <a:ea typeface="Verdana"/>
                          <a:cs typeface="Verdana"/>
                          <a:sym typeface="Verdana"/>
                        </a:rPr>
                        <a:t>Adjustment</a:t>
                      </a:r>
                      <a:endParaRPr b="1" sz="1200">
                        <a:solidFill>
                          <a:schemeClr val="lt2"/>
                        </a:solidFill>
                        <a:latin typeface="Verdana"/>
                        <a:ea typeface="Verdana"/>
                        <a:cs typeface="Verdana"/>
                        <a:sym typeface="Verdana"/>
                      </a:endParaRPr>
                    </a:p>
                  </a:txBody>
                  <a:tcPr marT="127275" marB="127275" marR="72000" marL="0" anchor="ctr">
                    <a:lnL cap="flat" cmpd="sng" w="12700">
                      <a:solidFill>
                        <a:schemeClr val="dk1"/>
                      </a:solidFill>
                      <a:prstDash val="dot"/>
                      <a:round/>
                      <a:headEnd len="sm" w="sm" type="none"/>
                      <a:tailEnd len="sm" w="sm" type="none"/>
                    </a:lnL>
                    <a:lnR cap="flat" cmpd="sng" w="12700">
                      <a:solidFill>
                        <a:schemeClr val="dk1"/>
                      </a:solidFill>
                      <a:prstDash val="dot"/>
                      <a:round/>
                      <a:headEnd len="sm" w="sm" type="none"/>
                      <a:tailEnd len="sm" w="sm" type="none"/>
                    </a:lnR>
                    <a:lnT cap="flat" cmpd="sng" w="12700">
                      <a:solidFill>
                        <a:schemeClr val="dk1"/>
                      </a:solidFill>
                      <a:prstDash val="dot"/>
                      <a:round/>
                      <a:headEnd len="sm" w="sm" type="none"/>
                      <a:tailEnd len="sm" w="sm" type="none"/>
                    </a:lnT>
                    <a:lnB cap="flat" cmpd="sng" w="12700">
                      <a:solidFill>
                        <a:schemeClr val="dk1"/>
                      </a:solidFill>
                      <a:prstDash val="dot"/>
                      <a:round/>
                      <a:headEnd len="sm" w="sm" type="none"/>
                      <a:tailEnd len="sm" w="sm" type="none"/>
                    </a:lnB>
                  </a:tcPr>
                </a:tc>
                <a:tc>
                  <a:txBody>
                    <a:bodyPr/>
                    <a:lstStyle/>
                    <a:p>
                      <a:pPr indent="0" lvl="0" marL="0" marR="0" rtl="0" algn="ctr">
                        <a:spcBef>
                          <a:spcPts val="0"/>
                        </a:spcBef>
                        <a:spcAft>
                          <a:spcPts val="0"/>
                        </a:spcAft>
                        <a:buClr>
                          <a:schemeClr val="lt2"/>
                        </a:buClr>
                        <a:buSzPts val="1200"/>
                        <a:buFont typeface="Arial"/>
                        <a:buNone/>
                      </a:pPr>
                      <a:r>
                        <a:rPr lang="en-GB" sz="1200">
                          <a:solidFill>
                            <a:schemeClr val="lt2"/>
                          </a:solidFill>
                          <a:latin typeface="Verdana"/>
                          <a:ea typeface="Verdana"/>
                          <a:cs typeface="Verdana"/>
                          <a:sym typeface="Verdana"/>
                        </a:rPr>
                        <a:t>Assess impact of BRDF correction</a:t>
                      </a:r>
                      <a:endParaRPr/>
                    </a:p>
                  </a:txBody>
                  <a:tcPr marT="127275" marB="127275" marR="72000" marL="0" anchor="ctr">
                    <a:lnL cap="flat" cmpd="sng" w="12700">
                      <a:solidFill>
                        <a:schemeClr val="dk1"/>
                      </a:solidFill>
                      <a:prstDash val="dot"/>
                      <a:round/>
                      <a:headEnd len="sm" w="sm" type="none"/>
                      <a:tailEnd len="sm" w="sm" type="none"/>
                    </a:lnL>
                    <a:lnR cap="flat" cmpd="sng" w="12700">
                      <a:solidFill>
                        <a:schemeClr val="dk1"/>
                      </a:solidFill>
                      <a:prstDash val="dot"/>
                      <a:round/>
                      <a:headEnd len="sm" w="sm" type="none"/>
                      <a:tailEnd len="sm" w="sm" type="none"/>
                    </a:lnR>
                    <a:lnT cap="flat" cmpd="sng" w="12700">
                      <a:solidFill>
                        <a:schemeClr val="dk1"/>
                      </a:solidFill>
                      <a:prstDash val="dot"/>
                      <a:round/>
                      <a:headEnd len="sm" w="sm" type="none"/>
                      <a:tailEnd len="sm" w="sm" type="none"/>
                    </a:lnT>
                    <a:lnB cap="flat" cmpd="sng" w="12700">
                      <a:solidFill>
                        <a:schemeClr val="dk1"/>
                      </a:solidFill>
                      <a:prstDash val="dot"/>
                      <a:round/>
                      <a:headEnd len="sm" w="sm" type="none"/>
                      <a:tailEnd len="sm" w="sm" type="none"/>
                    </a:lnB>
                  </a:tcPr>
                </a:tc>
                <a:tc>
                  <a:txBody>
                    <a:bodyPr/>
                    <a:lstStyle/>
                    <a:p>
                      <a:pPr indent="0" lvl="0" marL="0" marR="0" rtl="0" algn="r">
                        <a:spcBef>
                          <a:spcPts val="0"/>
                        </a:spcBef>
                        <a:spcAft>
                          <a:spcPts val="0"/>
                        </a:spcAft>
                        <a:buClr>
                          <a:schemeClr val="lt2"/>
                        </a:buClr>
                        <a:buSzPts val="1200"/>
                        <a:buFont typeface="Arial"/>
                        <a:buNone/>
                      </a:pPr>
                      <a:r>
                        <a:rPr lang="en-GB" sz="1200">
                          <a:solidFill>
                            <a:schemeClr val="lt2"/>
                          </a:solidFill>
                          <a:latin typeface="Verdana"/>
                          <a:ea typeface="Verdana"/>
                          <a:cs typeface="Verdana"/>
                          <a:sym typeface="Verdana"/>
                        </a:rPr>
                        <a:t>Cross C</a:t>
                      </a:r>
                      <a:r>
                        <a:rPr lang="en-GB" sz="1200">
                          <a:solidFill>
                            <a:schemeClr val="lt2"/>
                          </a:solidFill>
                          <a:latin typeface="Verdana"/>
                          <a:ea typeface="Verdana"/>
                          <a:cs typeface="Verdana"/>
                          <a:sym typeface="Verdana"/>
                        </a:rPr>
                        <a:t>omparison with an alternative BRDF correction method for  specific regions.  </a:t>
                      </a:r>
                      <a:endParaRPr sz="1200">
                        <a:solidFill>
                          <a:schemeClr val="lt2"/>
                        </a:solidFill>
                        <a:latin typeface="Verdana"/>
                        <a:ea typeface="Verdana"/>
                        <a:cs typeface="Verdana"/>
                        <a:sym typeface="Verdana"/>
                      </a:endParaRPr>
                    </a:p>
                  </a:txBody>
                  <a:tcPr marT="127275" marB="127275" marR="72000" marL="0" anchor="ctr">
                    <a:lnL cap="flat" cmpd="sng" w="12700">
                      <a:solidFill>
                        <a:schemeClr val="dk1"/>
                      </a:solidFill>
                      <a:prstDash val="dot"/>
                      <a:round/>
                      <a:headEnd len="sm" w="sm" type="none"/>
                      <a:tailEnd len="sm" w="sm" type="none"/>
                    </a:lnL>
                    <a:lnR cap="flat" cmpd="sng" w="12700">
                      <a:solidFill>
                        <a:schemeClr val="dk1"/>
                      </a:solidFill>
                      <a:prstDash val="dot"/>
                      <a:round/>
                      <a:headEnd len="sm" w="sm" type="none"/>
                      <a:tailEnd len="sm" w="sm" type="none"/>
                    </a:lnR>
                    <a:lnT cap="flat" cmpd="sng" w="12700">
                      <a:solidFill>
                        <a:schemeClr val="dk1"/>
                      </a:solidFill>
                      <a:prstDash val="dot"/>
                      <a:round/>
                      <a:headEnd len="sm" w="sm" type="none"/>
                      <a:tailEnd len="sm" w="sm" type="none"/>
                    </a:lnT>
                    <a:lnB cap="flat" cmpd="sng" w="12700">
                      <a:solidFill>
                        <a:schemeClr val="dk1"/>
                      </a:solidFill>
                      <a:prstDash val="dot"/>
                      <a:round/>
                      <a:headEnd len="sm" w="sm" type="none"/>
                      <a:tailEnd len="sm" w="sm" type="none"/>
                    </a:lnB>
                  </a:tcPr>
                </a:tc>
              </a:tr>
              <a:tr h="597900">
                <a:tc>
                  <a:txBody>
                    <a:bodyPr/>
                    <a:lstStyle/>
                    <a:p>
                      <a:pPr indent="0" lvl="0" marL="0" marR="0" rtl="0" algn="ctr">
                        <a:spcBef>
                          <a:spcPts val="0"/>
                        </a:spcBef>
                        <a:spcAft>
                          <a:spcPts val="0"/>
                        </a:spcAft>
                        <a:buNone/>
                      </a:pPr>
                      <a:r>
                        <a:rPr b="1" lang="en-GB" sz="1200">
                          <a:solidFill>
                            <a:schemeClr val="lt2"/>
                          </a:solidFill>
                          <a:latin typeface="Verdana"/>
                          <a:ea typeface="Verdana"/>
                          <a:cs typeface="Verdana"/>
                          <a:sym typeface="Verdana"/>
                        </a:rPr>
                        <a:t>SBAF</a:t>
                      </a:r>
                      <a:endParaRPr b="1" sz="1200">
                        <a:solidFill>
                          <a:schemeClr val="lt2"/>
                        </a:solidFill>
                        <a:latin typeface="Verdana"/>
                        <a:ea typeface="Verdana"/>
                        <a:cs typeface="Verdana"/>
                        <a:sym typeface="Verdana"/>
                      </a:endParaRPr>
                    </a:p>
                  </a:txBody>
                  <a:tcPr marT="127275" marB="127275" marR="72000" marL="0" anchor="ctr">
                    <a:lnL cap="flat" cmpd="sng" w="12700">
                      <a:solidFill>
                        <a:schemeClr val="dk1"/>
                      </a:solidFill>
                      <a:prstDash val="dot"/>
                      <a:round/>
                      <a:headEnd len="sm" w="sm" type="none"/>
                      <a:tailEnd len="sm" w="sm" type="none"/>
                    </a:lnL>
                    <a:lnR cap="flat" cmpd="sng" w="12700">
                      <a:solidFill>
                        <a:schemeClr val="dk1"/>
                      </a:solidFill>
                      <a:prstDash val="dot"/>
                      <a:round/>
                      <a:headEnd len="sm" w="sm" type="none"/>
                      <a:tailEnd len="sm" w="sm" type="none"/>
                    </a:lnR>
                    <a:lnT cap="flat" cmpd="sng" w="12700">
                      <a:solidFill>
                        <a:schemeClr val="dk1"/>
                      </a:solidFill>
                      <a:prstDash val="dot"/>
                      <a:round/>
                      <a:headEnd len="sm" w="sm" type="none"/>
                      <a:tailEnd len="sm" w="sm" type="none"/>
                    </a:lnT>
                    <a:lnB cap="flat" cmpd="sng" w="12700">
                      <a:solidFill>
                        <a:schemeClr val="dk1"/>
                      </a:solidFill>
                      <a:prstDash val="dot"/>
                      <a:round/>
                      <a:headEnd len="sm" w="sm" type="none"/>
                      <a:tailEnd len="sm" w="sm" type="none"/>
                    </a:lnB>
                  </a:tcPr>
                </a:tc>
                <a:tc>
                  <a:txBody>
                    <a:bodyPr/>
                    <a:lstStyle/>
                    <a:p>
                      <a:pPr indent="0" lvl="0" marL="0" marR="0" rtl="0" algn="ctr">
                        <a:spcBef>
                          <a:spcPts val="0"/>
                        </a:spcBef>
                        <a:spcAft>
                          <a:spcPts val="0"/>
                        </a:spcAft>
                        <a:buClr>
                          <a:schemeClr val="lt2"/>
                        </a:buClr>
                        <a:buSzPts val="1200"/>
                        <a:buFont typeface="Arial"/>
                        <a:buNone/>
                      </a:pPr>
                      <a:r>
                        <a:rPr lang="en-GB" sz="1200">
                          <a:solidFill>
                            <a:schemeClr val="lt2"/>
                          </a:solidFill>
                          <a:latin typeface="Verdana"/>
                          <a:ea typeface="Verdana"/>
                          <a:cs typeface="Verdana"/>
                          <a:sym typeface="Verdana"/>
                        </a:rPr>
                        <a:t>Validate proposed HLS</a:t>
                      </a:r>
                      <a:r>
                        <a:rPr lang="en-GB" sz="1200">
                          <a:solidFill>
                            <a:schemeClr val="lt2"/>
                          </a:solidFill>
                          <a:latin typeface="Verdana"/>
                          <a:ea typeface="Verdana"/>
                          <a:cs typeface="Verdana"/>
                          <a:sym typeface="Verdana"/>
                        </a:rPr>
                        <a:t> coefficients</a:t>
                      </a:r>
                      <a:endParaRPr sz="1200">
                        <a:solidFill>
                          <a:schemeClr val="lt2"/>
                        </a:solidFill>
                        <a:latin typeface="Verdana"/>
                        <a:ea typeface="Verdana"/>
                        <a:cs typeface="Verdana"/>
                        <a:sym typeface="Verdana"/>
                      </a:endParaRPr>
                    </a:p>
                  </a:txBody>
                  <a:tcPr marT="127275" marB="127275" marR="72000" marL="0" anchor="ctr">
                    <a:lnL cap="flat" cmpd="sng" w="12700">
                      <a:solidFill>
                        <a:schemeClr val="dk1"/>
                      </a:solidFill>
                      <a:prstDash val="dot"/>
                      <a:round/>
                      <a:headEnd len="sm" w="sm" type="none"/>
                      <a:tailEnd len="sm" w="sm" type="none"/>
                    </a:lnL>
                    <a:lnR cap="flat" cmpd="sng" w="12700">
                      <a:solidFill>
                        <a:schemeClr val="dk1"/>
                      </a:solidFill>
                      <a:prstDash val="dot"/>
                      <a:round/>
                      <a:headEnd len="sm" w="sm" type="none"/>
                      <a:tailEnd len="sm" w="sm" type="none"/>
                    </a:lnR>
                    <a:lnT cap="flat" cmpd="sng" w="12700">
                      <a:solidFill>
                        <a:schemeClr val="dk1"/>
                      </a:solidFill>
                      <a:prstDash val="dot"/>
                      <a:round/>
                      <a:headEnd len="sm" w="sm" type="none"/>
                      <a:tailEnd len="sm" w="sm" type="none"/>
                    </a:lnT>
                    <a:lnB cap="flat" cmpd="sng" w="12700">
                      <a:solidFill>
                        <a:schemeClr val="dk1"/>
                      </a:solidFill>
                      <a:prstDash val="dot"/>
                      <a:round/>
                      <a:headEnd len="sm" w="sm" type="none"/>
                      <a:tailEnd len="sm" w="sm" type="none"/>
                    </a:lnB>
                  </a:tcPr>
                </a:tc>
                <a:tc>
                  <a:txBody>
                    <a:bodyPr/>
                    <a:lstStyle/>
                    <a:p>
                      <a:pPr indent="0" lvl="0" marL="0" marR="0" rtl="0" algn="r">
                        <a:spcBef>
                          <a:spcPts val="0"/>
                        </a:spcBef>
                        <a:spcAft>
                          <a:spcPts val="0"/>
                        </a:spcAft>
                        <a:buClr>
                          <a:schemeClr val="lt2"/>
                        </a:buClr>
                        <a:buSzPts val="1200"/>
                        <a:buFont typeface="Arial"/>
                        <a:buNone/>
                      </a:pPr>
                      <a:r>
                        <a:rPr lang="en-GB" sz="1200">
                          <a:solidFill>
                            <a:schemeClr val="lt2"/>
                          </a:solidFill>
                          <a:latin typeface="Verdana"/>
                          <a:ea typeface="Verdana"/>
                          <a:cs typeface="Verdana"/>
                          <a:sym typeface="Verdana"/>
                        </a:rPr>
                        <a:t>Inter calibration of LS8-OLI / S2-MSI by</a:t>
                      </a:r>
                      <a:r>
                        <a:rPr lang="en-GB" sz="1200">
                          <a:solidFill>
                            <a:schemeClr val="lt2"/>
                          </a:solidFill>
                          <a:latin typeface="Verdana"/>
                          <a:ea typeface="Verdana"/>
                          <a:cs typeface="Verdana"/>
                          <a:sym typeface="Verdana"/>
                        </a:rPr>
                        <a:t> using Pseudo Invariant Calibration Target</a:t>
                      </a:r>
                      <a:r>
                        <a:rPr lang="en-GB" sz="1200">
                          <a:solidFill>
                            <a:schemeClr val="lt2"/>
                          </a:solidFill>
                          <a:latin typeface="Verdana"/>
                          <a:ea typeface="Verdana"/>
                          <a:cs typeface="Verdana"/>
                          <a:sym typeface="Verdana"/>
                        </a:rPr>
                        <a:t> </a:t>
                      </a:r>
                      <a:endParaRPr/>
                    </a:p>
                  </a:txBody>
                  <a:tcPr marT="127275" marB="127275" marR="72000" marL="0" anchor="ctr">
                    <a:lnL cap="flat" cmpd="sng" w="12700">
                      <a:solidFill>
                        <a:schemeClr val="dk1"/>
                      </a:solidFill>
                      <a:prstDash val="dot"/>
                      <a:round/>
                      <a:headEnd len="sm" w="sm" type="none"/>
                      <a:tailEnd len="sm" w="sm" type="none"/>
                    </a:lnL>
                    <a:lnR cap="flat" cmpd="sng" w="12700">
                      <a:solidFill>
                        <a:schemeClr val="dk1"/>
                      </a:solidFill>
                      <a:prstDash val="dot"/>
                      <a:round/>
                      <a:headEnd len="sm" w="sm" type="none"/>
                      <a:tailEnd len="sm" w="sm" type="none"/>
                    </a:lnR>
                    <a:lnT cap="flat" cmpd="sng" w="12700">
                      <a:solidFill>
                        <a:schemeClr val="dk1"/>
                      </a:solidFill>
                      <a:prstDash val="dot"/>
                      <a:round/>
                      <a:headEnd len="sm" w="sm" type="none"/>
                      <a:tailEnd len="sm" w="sm" type="none"/>
                    </a:lnT>
                    <a:lnB cap="flat" cmpd="sng" w="12700">
                      <a:solidFill>
                        <a:schemeClr val="dk1"/>
                      </a:solidFill>
                      <a:prstDash val="dot"/>
                      <a:round/>
                      <a:headEnd len="sm" w="sm" type="none"/>
                      <a:tailEnd len="sm" w="sm" type="none"/>
                    </a:lnB>
                  </a:tcPr>
                </a:tc>
              </a:tr>
            </a:tbl>
          </a:graphicData>
        </a:graphic>
      </p:graphicFrame>
      <p:sp>
        <p:nvSpPr>
          <p:cNvPr id="299" name="Google Shape;299;p27"/>
          <p:cNvSpPr txBox="1"/>
          <p:nvPr/>
        </p:nvSpPr>
        <p:spPr>
          <a:xfrm>
            <a:off x="143086" y="98350"/>
            <a:ext cx="7174846" cy="430887"/>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lang="en-GB" sz="2200">
                <a:solidFill>
                  <a:srgbClr val="0070C0"/>
                </a:solidFill>
                <a:latin typeface="Verdana"/>
                <a:ea typeface="Verdana"/>
                <a:cs typeface="Verdana"/>
                <a:sym typeface="Verdana"/>
              </a:rPr>
              <a:t>Processing steps validation</a:t>
            </a:r>
            <a:endParaRPr b="0" sz="2200">
              <a:solidFill>
                <a:srgbClr val="0070C0"/>
              </a:solidFill>
              <a:latin typeface="Verdana"/>
              <a:ea typeface="Verdana"/>
              <a:cs typeface="Verdana"/>
              <a:sym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pic>
        <p:nvPicPr>
          <p:cNvPr id="305" name="Google Shape;305;p28"/>
          <p:cNvPicPr preferRelativeResize="0"/>
          <p:nvPr/>
        </p:nvPicPr>
        <p:blipFill rotWithShape="1">
          <a:blip r:embed="rId3">
            <a:alphaModFix/>
          </a:blip>
          <a:srcRect b="0" l="0" r="0" t="0"/>
          <a:stretch/>
        </p:blipFill>
        <p:spPr>
          <a:xfrm>
            <a:off x="335328" y="738353"/>
            <a:ext cx="7022969" cy="1545053"/>
          </a:xfrm>
          <a:prstGeom prst="rect">
            <a:avLst/>
          </a:prstGeom>
          <a:noFill/>
          <a:ln>
            <a:noFill/>
          </a:ln>
        </p:spPr>
      </p:pic>
      <p:pic>
        <p:nvPicPr>
          <p:cNvPr id="306" name="Google Shape;306;p28"/>
          <p:cNvPicPr preferRelativeResize="0"/>
          <p:nvPr/>
        </p:nvPicPr>
        <p:blipFill rotWithShape="1">
          <a:blip r:embed="rId4">
            <a:alphaModFix/>
          </a:blip>
          <a:srcRect b="0" l="0" r="0" t="0"/>
          <a:stretch/>
        </p:blipFill>
        <p:spPr>
          <a:xfrm>
            <a:off x="5911831" y="746215"/>
            <a:ext cx="2825018" cy="4017803"/>
          </a:xfrm>
          <a:prstGeom prst="rect">
            <a:avLst/>
          </a:prstGeom>
          <a:noFill/>
          <a:ln>
            <a:noFill/>
          </a:ln>
        </p:spPr>
      </p:pic>
      <p:sp>
        <p:nvSpPr>
          <p:cNvPr id="307" name="Google Shape;307;p28"/>
          <p:cNvSpPr txBox="1"/>
          <p:nvPr>
            <p:ph idx="1" type="body"/>
          </p:nvPr>
        </p:nvSpPr>
        <p:spPr>
          <a:xfrm>
            <a:off x="305731" y="2199107"/>
            <a:ext cx="5154662" cy="2320774"/>
          </a:xfrm>
          <a:prstGeom prst="rect">
            <a:avLst/>
          </a:prstGeom>
          <a:noFill/>
          <a:ln>
            <a:noFill/>
          </a:ln>
        </p:spPr>
        <p:txBody>
          <a:bodyPr anchorCtr="0" anchor="b" bIns="45700" lIns="91425" spcFirstLastPara="1" rIns="91425" wrap="square" tIns="45700">
            <a:noAutofit/>
          </a:bodyPr>
          <a:lstStyle/>
          <a:p>
            <a:pPr indent="-285750" lvl="0" marL="285750" rtl="0" algn="just">
              <a:lnSpc>
                <a:spcPct val="119000"/>
              </a:lnSpc>
              <a:spcBef>
                <a:spcPts val="0"/>
              </a:spcBef>
              <a:spcAft>
                <a:spcPts val="0"/>
              </a:spcAft>
              <a:buSzPts val="1600"/>
              <a:buFont typeface="Noto Sans Symbols"/>
              <a:buChar char="▪"/>
            </a:pPr>
            <a:r>
              <a:rPr lang="en-GB" sz="1600"/>
              <a:t>The impact of each processing step (e.g. BRDF, Fusion) on the quality of the time series is assessed using some indexes (e.g. NDVI, TSI).</a:t>
            </a:r>
            <a:endParaRPr/>
          </a:p>
          <a:p>
            <a:pPr indent="-285750" lvl="0" marL="285750" rtl="0" algn="just">
              <a:lnSpc>
                <a:spcPct val="119000"/>
              </a:lnSpc>
              <a:spcBef>
                <a:spcPts val="320"/>
              </a:spcBef>
              <a:spcAft>
                <a:spcPts val="0"/>
              </a:spcAft>
              <a:buSzPts val="1600"/>
              <a:buFont typeface="Noto Sans Symbols"/>
              <a:buChar char="▪"/>
            </a:pPr>
            <a:r>
              <a:rPr lang="en-GB" sz="1600"/>
              <a:t>This validation exercise is performed for several types of land cover.</a:t>
            </a:r>
            <a:br>
              <a:rPr lang="en-GB" sz="1600"/>
            </a:br>
            <a:r>
              <a:rPr lang="en-GB" sz="1600"/>
              <a:t>(ESA CCI Land Cover)</a:t>
            </a:r>
            <a:endParaRPr/>
          </a:p>
        </p:txBody>
      </p:sp>
      <p:sp>
        <p:nvSpPr>
          <p:cNvPr id="308" name="Google Shape;308;p28"/>
          <p:cNvSpPr txBox="1"/>
          <p:nvPr/>
        </p:nvSpPr>
        <p:spPr>
          <a:xfrm>
            <a:off x="143086" y="149150"/>
            <a:ext cx="7174846" cy="430887"/>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lang="en-GB" sz="2200">
                <a:solidFill>
                  <a:srgbClr val="0070C0"/>
                </a:solidFill>
                <a:latin typeface="Verdana"/>
                <a:ea typeface="Verdana"/>
                <a:cs typeface="Verdana"/>
                <a:sym typeface="Verdana"/>
              </a:rPr>
              <a:t>Time Series End to End Validation</a:t>
            </a:r>
            <a:endParaRPr b="0" sz="2200">
              <a:solidFill>
                <a:srgbClr val="0070C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29"/>
          <p:cNvSpPr txBox="1"/>
          <p:nvPr>
            <p:ph type="title"/>
          </p:nvPr>
        </p:nvSpPr>
        <p:spPr>
          <a:xfrm>
            <a:off x="143086" y="149150"/>
            <a:ext cx="7174846" cy="43088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Sen2like - Conclusion and Roadmap</a:t>
            </a:r>
            <a:endParaRPr/>
          </a:p>
        </p:txBody>
      </p:sp>
      <p:sp>
        <p:nvSpPr>
          <p:cNvPr id="315" name="Google Shape;315;p29"/>
          <p:cNvSpPr txBox="1"/>
          <p:nvPr>
            <p:ph idx="1" type="body"/>
          </p:nvPr>
        </p:nvSpPr>
        <p:spPr>
          <a:xfrm>
            <a:off x="172800" y="670316"/>
            <a:ext cx="8748000" cy="4163016"/>
          </a:xfrm>
          <a:prstGeom prst="rect">
            <a:avLst/>
          </a:prstGeom>
          <a:noFill/>
          <a:ln>
            <a:noFill/>
          </a:ln>
        </p:spPr>
        <p:txBody>
          <a:bodyPr anchorCtr="0" anchor="t" bIns="45700" lIns="91425" spcFirstLastPara="1" rIns="91425" wrap="square" tIns="45700">
            <a:noAutofit/>
          </a:bodyPr>
          <a:lstStyle/>
          <a:p>
            <a:pPr indent="0" lvl="0" marL="0" rtl="0" algn="just">
              <a:lnSpc>
                <a:spcPct val="140000"/>
              </a:lnSpc>
              <a:spcBef>
                <a:spcPts val="0"/>
              </a:spcBef>
              <a:spcAft>
                <a:spcPts val="0"/>
              </a:spcAft>
              <a:buSzPts val="1600"/>
              <a:buFont typeface="Noto Sans Symbols"/>
              <a:buChar char="▪"/>
            </a:pPr>
            <a:r>
              <a:rPr lang="en-GB"/>
              <a:t>The first “Sen2Like” prototype processor enables the production of multi-temporal surface reflectance datasets with the Landsat-8 mission as additional data source. </a:t>
            </a:r>
            <a:endParaRPr/>
          </a:p>
          <a:p>
            <a:pPr indent="0" lvl="0" marL="0" rtl="0" algn="just">
              <a:lnSpc>
                <a:spcPct val="140000"/>
              </a:lnSpc>
              <a:spcBef>
                <a:spcPts val="320"/>
              </a:spcBef>
              <a:spcAft>
                <a:spcPts val="0"/>
              </a:spcAft>
              <a:buSzPts val="1600"/>
              <a:buFont typeface="Noto Sans Symbols"/>
              <a:buChar char="▪"/>
            </a:pPr>
            <a:r>
              <a:rPr lang="en-GB"/>
              <a:t>A generic / flexible processor has been developed during Phase-0 allowing to plug different thematic blocks  and test different processing configurations. </a:t>
            </a:r>
            <a:endParaRPr/>
          </a:p>
          <a:p>
            <a:pPr indent="0" lvl="0" marL="0" rtl="0" algn="just">
              <a:lnSpc>
                <a:spcPct val="140000"/>
              </a:lnSpc>
              <a:spcBef>
                <a:spcPts val="320"/>
              </a:spcBef>
              <a:spcAft>
                <a:spcPts val="0"/>
              </a:spcAft>
              <a:buSzPts val="1600"/>
              <a:buFont typeface="Noto Sans Symbols"/>
              <a:buChar char="▪"/>
            </a:pPr>
            <a:r>
              <a:rPr lang="en-GB"/>
              <a:t>It has been shown to build very consistent time series of vegetation indexes (e.g. NDVI).</a:t>
            </a:r>
            <a:endParaRPr/>
          </a:p>
          <a:p>
            <a:pPr indent="0" lvl="0" marL="0" rtl="0" algn="just">
              <a:lnSpc>
                <a:spcPct val="140000"/>
              </a:lnSpc>
              <a:spcBef>
                <a:spcPts val="320"/>
              </a:spcBef>
              <a:spcAft>
                <a:spcPts val="0"/>
              </a:spcAft>
              <a:buSzPts val="1600"/>
              <a:buFont typeface="Noto Sans Symbols"/>
              <a:buChar char="▪"/>
            </a:pPr>
            <a:r>
              <a:rPr lang="en-GB"/>
              <a:t>In the second phase (Phase-1) 2019-2020, it is planned to consolidate the operational performance of the prototype (cloud oriented), working in parallel on the adaptation of Sen2Cor to Landsat-8/9 data and improving main methods (e.g. fusion, BRDF, etc.).</a:t>
            </a:r>
            <a:endParaRPr/>
          </a:p>
          <a:p>
            <a:pPr indent="114300" lvl="0" marL="0" rtl="0" algn="just">
              <a:lnSpc>
                <a:spcPct val="119000"/>
              </a:lnSpc>
              <a:spcBef>
                <a:spcPts val="360"/>
              </a:spcBef>
              <a:spcAft>
                <a:spcPts val="0"/>
              </a:spcAft>
              <a:buSzPts val="1800"/>
              <a:buFont typeface="Courier New"/>
              <a:buNone/>
            </a:pPr>
            <a:r>
              <a:t/>
            </a:r>
            <a:endParaRPr sz="1800"/>
          </a:p>
          <a:p>
            <a:pPr indent="101600" lvl="0" marL="0" rtl="0" algn="just">
              <a:lnSpc>
                <a:spcPct val="119000"/>
              </a:lnSpc>
              <a:spcBef>
                <a:spcPts val="320"/>
              </a:spcBef>
              <a:spcAft>
                <a:spcPts val="0"/>
              </a:spcAft>
              <a:buSzPts val="1600"/>
              <a:buFont typeface="Courier New"/>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12"/>
          <p:cNvSpPr txBox="1"/>
          <p:nvPr>
            <p:ph type="title"/>
          </p:nvPr>
        </p:nvSpPr>
        <p:spPr>
          <a:xfrm>
            <a:off x="143086" y="149150"/>
            <a:ext cx="7174846" cy="43088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Context</a:t>
            </a:r>
            <a:endParaRPr/>
          </a:p>
        </p:txBody>
      </p:sp>
      <p:sp>
        <p:nvSpPr>
          <p:cNvPr id="115" name="Google Shape;115;p12"/>
          <p:cNvSpPr txBox="1"/>
          <p:nvPr>
            <p:ph idx="1" type="body"/>
          </p:nvPr>
        </p:nvSpPr>
        <p:spPr>
          <a:xfrm>
            <a:off x="2058153" y="567765"/>
            <a:ext cx="6871717" cy="4149378"/>
          </a:xfrm>
          <a:prstGeom prst="rect">
            <a:avLst/>
          </a:prstGeom>
          <a:noFill/>
          <a:ln>
            <a:noFill/>
          </a:ln>
        </p:spPr>
        <p:txBody>
          <a:bodyPr anchorCtr="0" anchor="t" bIns="45700" lIns="91425" spcFirstLastPara="1" rIns="91425" wrap="square" tIns="45700">
            <a:noAutofit/>
          </a:bodyPr>
          <a:lstStyle/>
          <a:p>
            <a:pPr indent="0" lvl="0" marL="0" rtl="0" algn="just">
              <a:lnSpc>
                <a:spcPct val="119000"/>
              </a:lnSpc>
              <a:spcBef>
                <a:spcPts val="0"/>
              </a:spcBef>
              <a:spcAft>
                <a:spcPts val="0"/>
              </a:spcAft>
              <a:buSzPts val="1600"/>
              <a:buFont typeface="Noto Sans Symbols"/>
              <a:buChar char="✔"/>
            </a:pPr>
            <a:r>
              <a:rPr lang="en-GB"/>
              <a:t>There is a growing need from several applications (e.g. smart farming) of having </a:t>
            </a:r>
            <a:r>
              <a:rPr b="1" lang="en-GB"/>
              <a:t>Analysis Ready Data </a:t>
            </a:r>
            <a:r>
              <a:rPr lang="en-GB"/>
              <a:t>(</a:t>
            </a:r>
            <a:r>
              <a:rPr b="1" lang="en-GB"/>
              <a:t>ARD</a:t>
            </a:r>
            <a:r>
              <a:rPr lang="en-GB"/>
              <a:t>) providing surface reflectance measurements with frequent temporal revisit. </a:t>
            </a:r>
            <a:endParaRPr/>
          </a:p>
          <a:p>
            <a:pPr indent="101600" lvl="0" marL="0" rtl="0" algn="just">
              <a:lnSpc>
                <a:spcPct val="119000"/>
              </a:lnSpc>
              <a:spcBef>
                <a:spcPts val="320"/>
              </a:spcBef>
              <a:spcAft>
                <a:spcPts val="0"/>
              </a:spcAft>
              <a:buSzPts val="1600"/>
              <a:buFont typeface="Noto Sans Symbols"/>
              <a:buNone/>
            </a:pPr>
            <a:r>
              <a:t/>
            </a:r>
            <a:endParaRPr/>
          </a:p>
          <a:p>
            <a:pPr indent="0" lvl="0" marL="0" rtl="0" algn="just">
              <a:lnSpc>
                <a:spcPct val="119000"/>
              </a:lnSpc>
              <a:spcBef>
                <a:spcPts val="320"/>
              </a:spcBef>
              <a:spcAft>
                <a:spcPts val="0"/>
              </a:spcAft>
              <a:buSzPts val="1600"/>
              <a:buFont typeface="Noto Sans Symbols"/>
              <a:buChar char="✔"/>
            </a:pPr>
            <a:r>
              <a:rPr lang="en-GB"/>
              <a:t>In parallel, several </a:t>
            </a:r>
            <a:r>
              <a:rPr b="1" lang="en-GB"/>
              <a:t>optical imaging sensors</a:t>
            </a:r>
            <a:r>
              <a:rPr lang="en-GB"/>
              <a:t> are flying, and a growing number are planned to be launched in the coming years. </a:t>
            </a:r>
            <a:endParaRPr/>
          </a:p>
          <a:p>
            <a:pPr indent="101600" lvl="0" marL="0" rtl="0" algn="just">
              <a:lnSpc>
                <a:spcPct val="119000"/>
              </a:lnSpc>
              <a:spcBef>
                <a:spcPts val="320"/>
              </a:spcBef>
              <a:spcAft>
                <a:spcPts val="0"/>
              </a:spcAft>
              <a:buSzPts val="1600"/>
              <a:buFont typeface="Noto Sans Symbols"/>
              <a:buNone/>
            </a:pPr>
            <a:r>
              <a:t/>
            </a:r>
            <a:endParaRPr/>
          </a:p>
          <a:p>
            <a:pPr indent="0" lvl="0" marL="0" rtl="0" algn="just">
              <a:lnSpc>
                <a:spcPct val="119000"/>
              </a:lnSpc>
              <a:spcBef>
                <a:spcPts val="320"/>
              </a:spcBef>
              <a:spcAft>
                <a:spcPts val="0"/>
              </a:spcAft>
              <a:buSzPts val="1600"/>
              <a:buFont typeface="Noto Sans Symbols"/>
              <a:buChar char="✔"/>
            </a:pPr>
            <a:r>
              <a:rPr lang="en-GB"/>
              <a:t>All these missions together have a </a:t>
            </a:r>
            <a:r>
              <a:rPr b="1" lang="en-GB"/>
              <a:t>strong potential</a:t>
            </a:r>
            <a:r>
              <a:rPr lang="en-GB"/>
              <a:t> if they were to be </a:t>
            </a:r>
            <a:r>
              <a:rPr b="1" lang="en-GB"/>
              <a:t>combined</a:t>
            </a:r>
            <a:r>
              <a:rPr lang="en-GB"/>
              <a:t> in a </a:t>
            </a:r>
            <a:r>
              <a:rPr b="1" lang="en-GB"/>
              <a:t>single</a:t>
            </a:r>
            <a:r>
              <a:rPr lang="en-GB"/>
              <a:t> and </a:t>
            </a:r>
            <a:r>
              <a:rPr b="1" lang="en-GB"/>
              <a:t>coherent</a:t>
            </a:r>
            <a:r>
              <a:rPr lang="en-GB"/>
              <a:t> data stream providing consistent surface reflectance measurements with a higher revisit frequency.</a:t>
            </a:r>
            <a:endParaRPr/>
          </a:p>
        </p:txBody>
      </p:sp>
      <p:pic>
        <p:nvPicPr>
          <p:cNvPr id="116" name="Google Shape;116;p12"/>
          <p:cNvPicPr preferRelativeResize="0"/>
          <p:nvPr/>
        </p:nvPicPr>
        <p:blipFill rotWithShape="1">
          <a:blip r:embed="rId3">
            <a:alphaModFix/>
          </a:blip>
          <a:srcRect b="0" l="0" r="0" t="0"/>
          <a:stretch/>
        </p:blipFill>
        <p:spPr>
          <a:xfrm>
            <a:off x="223419" y="675713"/>
            <a:ext cx="1704039" cy="1135316"/>
          </a:xfrm>
          <a:prstGeom prst="rect">
            <a:avLst/>
          </a:prstGeom>
          <a:noFill/>
          <a:ln>
            <a:noFill/>
          </a:ln>
        </p:spPr>
      </p:pic>
      <p:pic>
        <p:nvPicPr>
          <p:cNvPr id="117" name="Google Shape;117;p12"/>
          <p:cNvPicPr preferRelativeResize="0"/>
          <p:nvPr/>
        </p:nvPicPr>
        <p:blipFill rotWithShape="1">
          <a:blip r:embed="rId4">
            <a:alphaModFix/>
          </a:blip>
          <a:srcRect b="0" l="0" r="0" t="0"/>
          <a:stretch/>
        </p:blipFill>
        <p:spPr>
          <a:xfrm>
            <a:off x="126526" y="2081507"/>
            <a:ext cx="1820220" cy="1211273"/>
          </a:xfrm>
          <a:prstGeom prst="rect">
            <a:avLst/>
          </a:prstGeom>
          <a:noFill/>
          <a:ln>
            <a:noFill/>
          </a:ln>
        </p:spPr>
      </p:pic>
      <p:pic>
        <p:nvPicPr>
          <p:cNvPr id="118" name="Google Shape;118;p12"/>
          <p:cNvPicPr preferRelativeResize="0"/>
          <p:nvPr/>
        </p:nvPicPr>
        <p:blipFill rotWithShape="1">
          <a:blip r:embed="rId5">
            <a:alphaModFix/>
          </a:blip>
          <a:srcRect b="0" l="0" r="0" t="0"/>
          <a:stretch/>
        </p:blipFill>
        <p:spPr>
          <a:xfrm>
            <a:off x="524401" y="3551499"/>
            <a:ext cx="1086323" cy="108632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30"/>
          <p:cNvSpPr txBox="1"/>
          <p:nvPr/>
        </p:nvSpPr>
        <p:spPr>
          <a:xfrm>
            <a:off x="625686" y="4518430"/>
            <a:ext cx="5397743" cy="307777"/>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0" lang="en-GB" sz="1400">
                <a:solidFill>
                  <a:schemeClr val="lt1"/>
                </a:solidFill>
                <a:latin typeface="Verdana"/>
                <a:ea typeface="Verdana"/>
                <a:cs typeface="Verdana"/>
                <a:sym typeface="Verdana"/>
              </a:rPr>
              <a:t>San Francisco bay area seen by S2</a:t>
            </a:r>
            <a:endParaRPr b="0" sz="1400">
              <a:solidFill>
                <a:schemeClr val="lt1"/>
              </a:solidFill>
              <a:latin typeface="Verdana"/>
              <a:ea typeface="Verdana"/>
              <a:cs typeface="Verdana"/>
              <a:sym typeface="Verdana"/>
            </a:endParaRPr>
          </a:p>
        </p:txBody>
      </p:sp>
      <p:pic>
        <p:nvPicPr>
          <p:cNvPr descr="Screen Shot 2019-07-26 at 11.26.53.png" id="322" name="Google Shape;322;p30"/>
          <p:cNvPicPr preferRelativeResize="0"/>
          <p:nvPr/>
        </p:nvPicPr>
        <p:blipFill rotWithShape="1">
          <a:blip r:embed="rId3">
            <a:alphaModFix/>
          </a:blip>
          <a:srcRect b="0" l="0" r="0" t="0"/>
          <a:stretch/>
        </p:blipFill>
        <p:spPr>
          <a:xfrm>
            <a:off x="0" y="0"/>
            <a:ext cx="9144000" cy="4816301"/>
          </a:xfrm>
          <a:prstGeom prst="rect">
            <a:avLst/>
          </a:prstGeom>
          <a:noFill/>
          <a:ln>
            <a:noFill/>
          </a:ln>
        </p:spPr>
      </p:pic>
      <p:sp>
        <p:nvSpPr>
          <p:cNvPr id="323" name="Google Shape;323;p30"/>
          <p:cNvSpPr txBox="1"/>
          <p:nvPr>
            <p:ph type="title"/>
          </p:nvPr>
        </p:nvSpPr>
        <p:spPr>
          <a:xfrm>
            <a:off x="744438" y="2827053"/>
            <a:ext cx="6534058" cy="43088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solidFill>
                  <a:schemeClr val="dk2"/>
                </a:solidFill>
              </a:rPr>
              <a:t>Many thanks for your a</a:t>
            </a:r>
            <a:r>
              <a:rPr lang="en-GB">
                <a:solidFill>
                  <a:schemeClr val="lt1"/>
                </a:solidFill>
              </a:rPr>
              <a:t>ttention!</a:t>
            </a:r>
            <a:endParaRPr>
              <a:solidFill>
                <a:schemeClr val="lt1"/>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13"/>
          <p:cNvSpPr txBox="1"/>
          <p:nvPr>
            <p:ph type="title"/>
          </p:nvPr>
        </p:nvSpPr>
        <p:spPr>
          <a:xfrm>
            <a:off x="143086" y="149150"/>
            <a:ext cx="7174846" cy="43088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Smart Farming</a:t>
            </a:r>
            <a:endParaRPr/>
          </a:p>
        </p:txBody>
      </p:sp>
      <p:pic>
        <p:nvPicPr>
          <p:cNvPr id="124" name="Google Shape;124;p13"/>
          <p:cNvPicPr preferRelativeResize="0"/>
          <p:nvPr/>
        </p:nvPicPr>
        <p:blipFill rotWithShape="1">
          <a:blip r:embed="rId3">
            <a:alphaModFix/>
          </a:blip>
          <a:srcRect b="0" l="0" r="0" t="0"/>
          <a:stretch/>
        </p:blipFill>
        <p:spPr>
          <a:xfrm>
            <a:off x="4088546" y="771072"/>
            <a:ext cx="1919766" cy="786190"/>
          </a:xfrm>
          <a:prstGeom prst="rect">
            <a:avLst/>
          </a:prstGeom>
          <a:noFill/>
          <a:ln>
            <a:noFill/>
          </a:ln>
        </p:spPr>
      </p:pic>
      <p:pic>
        <p:nvPicPr>
          <p:cNvPr id="125" name="Google Shape;125;p13"/>
          <p:cNvPicPr preferRelativeResize="0"/>
          <p:nvPr/>
        </p:nvPicPr>
        <p:blipFill rotWithShape="1">
          <a:blip r:embed="rId4">
            <a:alphaModFix/>
          </a:blip>
          <a:srcRect b="0" l="0" r="0" t="0"/>
          <a:stretch/>
        </p:blipFill>
        <p:spPr>
          <a:xfrm>
            <a:off x="861786" y="1862761"/>
            <a:ext cx="1874158" cy="644581"/>
          </a:xfrm>
          <a:prstGeom prst="rect">
            <a:avLst/>
          </a:prstGeom>
          <a:noFill/>
          <a:ln>
            <a:noFill/>
          </a:ln>
        </p:spPr>
      </p:pic>
      <p:pic>
        <p:nvPicPr>
          <p:cNvPr id="126" name="Google Shape;126;p13"/>
          <p:cNvPicPr preferRelativeResize="0"/>
          <p:nvPr/>
        </p:nvPicPr>
        <p:blipFill rotWithShape="1">
          <a:blip r:embed="rId5">
            <a:alphaModFix/>
          </a:blip>
          <a:srcRect b="0" l="0" r="0" t="0"/>
          <a:stretch/>
        </p:blipFill>
        <p:spPr>
          <a:xfrm>
            <a:off x="5459666" y="2814123"/>
            <a:ext cx="1098853" cy="1044987"/>
          </a:xfrm>
          <a:prstGeom prst="rect">
            <a:avLst/>
          </a:prstGeom>
          <a:noFill/>
          <a:ln>
            <a:noFill/>
          </a:ln>
        </p:spPr>
      </p:pic>
      <p:pic>
        <p:nvPicPr>
          <p:cNvPr id="127" name="Google Shape;127;p13"/>
          <p:cNvPicPr preferRelativeResize="0"/>
          <p:nvPr/>
        </p:nvPicPr>
        <p:blipFill rotWithShape="1">
          <a:blip r:embed="rId6">
            <a:alphaModFix/>
          </a:blip>
          <a:srcRect b="0" l="0" r="0" t="0"/>
          <a:stretch/>
        </p:blipFill>
        <p:spPr>
          <a:xfrm>
            <a:off x="408214" y="730143"/>
            <a:ext cx="1244599" cy="951096"/>
          </a:xfrm>
          <a:prstGeom prst="rect">
            <a:avLst/>
          </a:prstGeom>
          <a:noFill/>
          <a:ln>
            <a:noFill/>
          </a:ln>
        </p:spPr>
      </p:pic>
      <p:pic>
        <p:nvPicPr>
          <p:cNvPr id="128" name="Google Shape;128;p13"/>
          <p:cNvPicPr preferRelativeResize="0"/>
          <p:nvPr/>
        </p:nvPicPr>
        <p:blipFill rotWithShape="1">
          <a:blip r:embed="rId7">
            <a:alphaModFix/>
          </a:blip>
          <a:srcRect b="0" l="0" r="0" t="0"/>
          <a:stretch/>
        </p:blipFill>
        <p:spPr>
          <a:xfrm>
            <a:off x="4300910" y="1980815"/>
            <a:ext cx="1814351" cy="634142"/>
          </a:xfrm>
          <a:prstGeom prst="rect">
            <a:avLst/>
          </a:prstGeom>
          <a:noFill/>
          <a:ln>
            <a:noFill/>
          </a:ln>
        </p:spPr>
      </p:pic>
      <p:pic>
        <p:nvPicPr>
          <p:cNvPr id="129" name="Google Shape;129;p13"/>
          <p:cNvPicPr preferRelativeResize="0"/>
          <p:nvPr/>
        </p:nvPicPr>
        <p:blipFill rotWithShape="1">
          <a:blip r:embed="rId8">
            <a:alphaModFix/>
          </a:blip>
          <a:srcRect b="0" l="0" r="0" t="0"/>
          <a:stretch/>
        </p:blipFill>
        <p:spPr>
          <a:xfrm>
            <a:off x="2861733" y="1828895"/>
            <a:ext cx="1002694" cy="756462"/>
          </a:xfrm>
          <a:prstGeom prst="rect">
            <a:avLst/>
          </a:prstGeom>
          <a:noFill/>
          <a:ln>
            <a:noFill/>
          </a:ln>
        </p:spPr>
      </p:pic>
      <p:pic>
        <p:nvPicPr>
          <p:cNvPr id="130" name="Google Shape;130;p13"/>
          <p:cNvPicPr preferRelativeResize="0"/>
          <p:nvPr/>
        </p:nvPicPr>
        <p:blipFill rotWithShape="1">
          <a:blip r:embed="rId9">
            <a:alphaModFix/>
          </a:blip>
          <a:srcRect b="0" l="0" r="0" t="0"/>
          <a:stretch/>
        </p:blipFill>
        <p:spPr>
          <a:xfrm>
            <a:off x="321290" y="2630714"/>
            <a:ext cx="2486807" cy="805143"/>
          </a:xfrm>
          <a:prstGeom prst="rect">
            <a:avLst/>
          </a:prstGeom>
          <a:noFill/>
          <a:ln>
            <a:noFill/>
          </a:ln>
        </p:spPr>
      </p:pic>
      <p:pic>
        <p:nvPicPr>
          <p:cNvPr id="131" name="Google Shape;131;p13"/>
          <p:cNvPicPr preferRelativeResize="0"/>
          <p:nvPr/>
        </p:nvPicPr>
        <p:blipFill rotWithShape="1">
          <a:blip r:embed="rId10">
            <a:alphaModFix/>
          </a:blip>
          <a:srcRect b="0" l="0" r="0" t="0"/>
          <a:stretch/>
        </p:blipFill>
        <p:spPr>
          <a:xfrm>
            <a:off x="2293377" y="3664857"/>
            <a:ext cx="1651484" cy="875089"/>
          </a:xfrm>
          <a:prstGeom prst="rect">
            <a:avLst/>
          </a:prstGeom>
          <a:noFill/>
          <a:ln>
            <a:noFill/>
          </a:ln>
        </p:spPr>
      </p:pic>
      <p:pic>
        <p:nvPicPr>
          <p:cNvPr id="132" name="Google Shape;132;p13"/>
          <p:cNvPicPr preferRelativeResize="0"/>
          <p:nvPr/>
        </p:nvPicPr>
        <p:blipFill rotWithShape="1">
          <a:blip r:embed="rId11">
            <a:alphaModFix/>
          </a:blip>
          <a:srcRect b="0" l="0" r="0" t="0"/>
          <a:stretch/>
        </p:blipFill>
        <p:spPr>
          <a:xfrm>
            <a:off x="6065519" y="861786"/>
            <a:ext cx="2868759" cy="603135"/>
          </a:xfrm>
          <a:prstGeom prst="rect">
            <a:avLst/>
          </a:prstGeom>
          <a:noFill/>
          <a:ln>
            <a:noFill/>
          </a:ln>
        </p:spPr>
      </p:pic>
      <p:sp>
        <p:nvSpPr>
          <p:cNvPr id="133" name="Google Shape;133;p13"/>
          <p:cNvSpPr txBox="1"/>
          <p:nvPr>
            <p:ph idx="1" type="body"/>
          </p:nvPr>
        </p:nvSpPr>
        <p:spPr>
          <a:xfrm>
            <a:off x="6239562" y="4018239"/>
            <a:ext cx="2904438" cy="323113"/>
          </a:xfrm>
          <a:prstGeom prst="rect">
            <a:avLst/>
          </a:prstGeom>
          <a:noFill/>
          <a:ln>
            <a:noFill/>
          </a:ln>
        </p:spPr>
        <p:txBody>
          <a:bodyPr anchorCtr="0" anchor="t" bIns="45700" lIns="91425" spcFirstLastPara="1" rIns="91425" wrap="square" tIns="45700">
            <a:noAutofit/>
          </a:bodyPr>
          <a:lstStyle/>
          <a:p>
            <a:pPr indent="0" lvl="0" marL="0" rtl="0" algn="ctr">
              <a:lnSpc>
                <a:spcPct val="119000"/>
              </a:lnSpc>
              <a:spcBef>
                <a:spcPts val="0"/>
              </a:spcBef>
              <a:spcAft>
                <a:spcPts val="0"/>
              </a:spcAft>
              <a:buSzPts val="1600"/>
              <a:buFont typeface="Verdana"/>
              <a:buNone/>
            </a:pPr>
            <a:r>
              <a:rPr lang="en-GB"/>
              <a:t>Not an exhaustive list...</a:t>
            </a:r>
            <a:endParaRPr/>
          </a:p>
          <a:p>
            <a:pPr indent="101600" lvl="0" marL="0" rtl="0" algn="just">
              <a:lnSpc>
                <a:spcPct val="119000"/>
              </a:lnSpc>
              <a:spcBef>
                <a:spcPts val="320"/>
              </a:spcBef>
              <a:spcAft>
                <a:spcPts val="0"/>
              </a:spcAft>
              <a:buSzPts val="1600"/>
              <a:buFont typeface="Noto Sans Symbols"/>
              <a:buNone/>
            </a:pPr>
            <a:r>
              <a:t/>
            </a:r>
            <a:endParaRPr/>
          </a:p>
          <a:p>
            <a:pPr indent="101600" lvl="0" marL="0" rtl="0" algn="just">
              <a:lnSpc>
                <a:spcPct val="119000"/>
              </a:lnSpc>
              <a:spcBef>
                <a:spcPts val="320"/>
              </a:spcBef>
              <a:spcAft>
                <a:spcPts val="0"/>
              </a:spcAft>
              <a:buSzPts val="1600"/>
              <a:buFont typeface="Noto Sans Symbols"/>
              <a:buNone/>
            </a:pPr>
            <a:r>
              <a:t/>
            </a:r>
            <a:endParaRPr/>
          </a:p>
        </p:txBody>
      </p:sp>
      <p:pic>
        <p:nvPicPr>
          <p:cNvPr id="134" name="Google Shape;134;p13"/>
          <p:cNvPicPr preferRelativeResize="0"/>
          <p:nvPr/>
        </p:nvPicPr>
        <p:blipFill rotWithShape="1">
          <a:blip r:embed="rId12">
            <a:alphaModFix/>
          </a:blip>
          <a:srcRect b="0" l="0" r="0" t="0"/>
          <a:stretch/>
        </p:blipFill>
        <p:spPr>
          <a:xfrm>
            <a:off x="2930072" y="2911929"/>
            <a:ext cx="1938164" cy="455385"/>
          </a:xfrm>
          <a:prstGeom prst="rect">
            <a:avLst/>
          </a:prstGeom>
          <a:noFill/>
          <a:ln>
            <a:noFill/>
          </a:ln>
        </p:spPr>
      </p:pic>
      <p:pic>
        <p:nvPicPr>
          <p:cNvPr descr="SEN4CAP_logo_vector.pdf" id="135" name="Google Shape;135;p13"/>
          <p:cNvPicPr preferRelativeResize="0"/>
          <p:nvPr/>
        </p:nvPicPr>
        <p:blipFill rotWithShape="1">
          <a:blip r:embed="rId13">
            <a:alphaModFix/>
          </a:blip>
          <a:srcRect b="0" l="0" r="0" t="0"/>
          <a:stretch/>
        </p:blipFill>
        <p:spPr>
          <a:xfrm>
            <a:off x="4263568" y="3819070"/>
            <a:ext cx="1864193" cy="720461"/>
          </a:xfrm>
          <a:prstGeom prst="rect">
            <a:avLst/>
          </a:prstGeom>
          <a:noFill/>
          <a:ln>
            <a:noFill/>
          </a:ln>
        </p:spPr>
      </p:pic>
      <p:pic>
        <p:nvPicPr>
          <p:cNvPr id="136" name="Google Shape;136;p13"/>
          <p:cNvPicPr preferRelativeResize="0"/>
          <p:nvPr/>
        </p:nvPicPr>
        <p:blipFill rotWithShape="1">
          <a:blip r:embed="rId14">
            <a:alphaModFix/>
          </a:blip>
          <a:srcRect b="0" l="0" r="0" t="0"/>
          <a:stretch/>
        </p:blipFill>
        <p:spPr>
          <a:xfrm>
            <a:off x="6423416" y="2155635"/>
            <a:ext cx="1808843" cy="510803"/>
          </a:xfrm>
          <a:prstGeom prst="rect">
            <a:avLst/>
          </a:prstGeom>
          <a:noFill/>
          <a:ln>
            <a:noFill/>
          </a:ln>
        </p:spPr>
      </p:pic>
      <p:pic>
        <p:nvPicPr>
          <p:cNvPr id="137" name="Google Shape;137;p13"/>
          <p:cNvPicPr preferRelativeResize="0"/>
          <p:nvPr/>
        </p:nvPicPr>
        <p:blipFill rotWithShape="1">
          <a:blip r:embed="rId15">
            <a:alphaModFix/>
          </a:blip>
          <a:srcRect b="0" l="0" r="0" t="0"/>
          <a:stretch/>
        </p:blipFill>
        <p:spPr>
          <a:xfrm>
            <a:off x="368301" y="3680009"/>
            <a:ext cx="1464129" cy="910134"/>
          </a:xfrm>
          <a:prstGeom prst="rect">
            <a:avLst/>
          </a:prstGeom>
          <a:noFill/>
          <a:ln>
            <a:noFill/>
          </a:ln>
        </p:spPr>
      </p:pic>
      <p:pic>
        <p:nvPicPr>
          <p:cNvPr id="138" name="Google Shape;138;p13"/>
          <p:cNvPicPr preferRelativeResize="0"/>
          <p:nvPr/>
        </p:nvPicPr>
        <p:blipFill rotWithShape="1">
          <a:blip r:embed="rId16">
            <a:alphaModFix/>
          </a:blip>
          <a:srcRect b="0" l="0" r="0" t="0"/>
          <a:stretch/>
        </p:blipFill>
        <p:spPr>
          <a:xfrm>
            <a:off x="1788885" y="960515"/>
            <a:ext cx="2166257" cy="558042"/>
          </a:xfrm>
          <a:prstGeom prst="rect">
            <a:avLst/>
          </a:prstGeom>
          <a:noFill/>
          <a:ln>
            <a:noFill/>
          </a:ln>
        </p:spPr>
      </p:pic>
      <p:pic>
        <p:nvPicPr>
          <p:cNvPr id="139" name="Google Shape;139;p13"/>
          <p:cNvPicPr preferRelativeResize="0"/>
          <p:nvPr/>
        </p:nvPicPr>
        <p:blipFill rotWithShape="1">
          <a:blip r:embed="rId17">
            <a:alphaModFix/>
          </a:blip>
          <a:srcRect b="0" l="0" r="0" t="0"/>
          <a:stretch/>
        </p:blipFill>
        <p:spPr>
          <a:xfrm>
            <a:off x="7044975" y="2965782"/>
            <a:ext cx="1667007" cy="625902"/>
          </a:xfrm>
          <a:prstGeom prst="rect">
            <a:avLst/>
          </a:prstGeom>
          <a:noFill/>
          <a:ln>
            <a:noFill/>
          </a:ln>
        </p:spPr>
      </p:pic>
      <p:pic>
        <p:nvPicPr>
          <p:cNvPr id="140" name="Google Shape;140;p13"/>
          <p:cNvPicPr preferRelativeResize="0"/>
          <p:nvPr/>
        </p:nvPicPr>
        <p:blipFill rotWithShape="1">
          <a:blip r:embed="rId18">
            <a:alphaModFix/>
          </a:blip>
          <a:srcRect b="0" l="0" r="0" t="0"/>
          <a:stretch/>
        </p:blipFill>
        <p:spPr>
          <a:xfrm>
            <a:off x="6928982" y="1486873"/>
            <a:ext cx="2034933" cy="63591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14"/>
          <p:cNvSpPr txBox="1"/>
          <p:nvPr>
            <p:ph type="title"/>
          </p:nvPr>
        </p:nvSpPr>
        <p:spPr>
          <a:xfrm>
            <a:off x="143086" y="229778"/>
            <a:ext cx="7526888" cy="430887"/>
          </a:xfrm>
          <a:prstGeom prst="rect">
            <a:avLst/>
          </a:prstGeom>
          <a:solidFill>
            <a:srgbClr val="FFFFFF">
              <a:alpha val="49803"/>
            </a:srgbClr>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Sen2Like - Goal</a:t>
            </a:r>
            <a:endParaRPr/>
          </a:p>
        </p:txBody>
      </p:sp>
      <p:sp>
        <p:nvSpPr>
          <p:cNvPr id="146" name="Google Shape;146;p14"/>
          <p:cNvSpPr/>
          <p:nvPr/>
        </p:nvSpPr>
        <p:spPr>
          <a:xfrm>
            <a:off x="290285" y="714231"/>
            <a:ext cx="8481785" cy="2515355"/>
          </a:xfrm>
          <a:prstGeom prst="rect">
            <a:avLst/>
          </a:prstGeom>
          <a:noFill/>
          <a:ln>
            <a:noFill/>
          </a:ln>
        </p:spPr>
        <p:txBody>
          <a:bodyPr anchorCtr="0" anchor="t" bIns="45700" lIns="91425" spcFirstLastPara="1" rIns="91425" wrap="square" tIns="45700">
            <a:noAutofit/>
          </a:bodyPr>
          <a:lstStyle/>
          <a:p>
            <a:pPr indent="-285750" lvl="0" marL="285750" marR="0" rtl="0" algn="just">
              <a:lnSpc>
                <a:spcPct val="119000"/>
              </a:lnSpc>
              <a:spcBef>
                <a:spcPts val="0"/>
              </a:spcBef>
              <a:spcAft>
                <a:spcPts val="0"/>
              </a:spcAft>
              <a:buClr>
                <a:schemeClr val="accent1"/>
              </a:buClr>
              <a:buSzPts val="1800"/>
              <a:buFont typeface="Noto Sans Symbols"/>
              <a:buChar char="▪"/>
            </a:pPr>
            <a:r>
              <a:rPr b="0" i="0" lang="en-GB" sz="1800" u="none" cap="none" strike="noStrike">
                <a:solidFill>
                  <a:schemeClr val="lt2"/>
                </a:solidFill>
                <a:latin typeface="Verdana"/>
                <a:ea typeface="Verdana"/>
                <a:cs typeface="Verdana"/>
                <a:sym typeface="Verdana"/>
              </a:rPr>
              <a:t>In this context, </a:t>
            </a:r>
            <a:r>
              <a:rPr b="1" i="0" lang="en-GB" sz="1800" u="none" cap="none" strike="noStrike">
                <a:solidFill>
                  <a:schemeClr val="lt2"/>
                </a:solidFill>
                <a:latin typeface="Verdana"/>
                <a:ea typeface="Verdana"/>
                <a:cs typeface="Verdana"/>
                <a:sym typeface="Verdana"/>
              </a:rPr>
              <a:t>ESA</a:t>
            </a:r>
            <a:r>
              <a:rPr b="0" i="0" lang="en-GB" sz="1800" u="none" cap="none" strike="noStrike">
                <a:solidFill>
                  <a:schemeClr val="lt2"/>
                </a:solidFill>
                <a:latin typeface="Verdana"/>
                <a:ea typeface="Verdana"/>
                <a:cs typeface="Verdana"/>
                <a:sym typeface="Verdana"/>
              </a:rPr>
              <a:t> decided to develop a new processor named “</a:t>
            </a:r>
            <a:r>
              <a:rPr b="1" i="0" lang="en-GB" sz="1800" u="none" cap="none" strike="noStrike">
                <a:solidFill>
                  <a:schemeClr val="lt2"/>
                </a:solidFill>
                <a:latin typeface="Verdana"/>
                <a:ea typeface="Verdana"/>
                <a:cs typeface="Verdana"/>
                <a:sym typeface="Verdana"/>
              </a:rPr>
              <a:t>Sen2Like</a:t>
            </a:r>
            <a:r>
              <a:rPr b="0" i="0" lang="en-GB" sz="1800" u="none" cap="none" strike="noStrike">
                <a:solidFill>
                  <a:schemeClr val="lt2"/>
                </a:solidFill>
                <a:latin typeface="Verdana"/>
                <a:ea typeface="Verdana"/>
                <a:cs typeface="Verdana"/>
                <a:sym typeface="Verdana"/>
              </a:rPr>
              <a:t>” designed to generate ARD </a:t>
            </a:r>
            <a:r>
              <a:rPr b="0" i="0" lang="en-GB" sz="1800" u="sng" cap="none" strike="noStrike">
                <a:solidFill>
                  <a:srgbClr val="0098DB"/>
                </a:solidFill>
                <a:latin typeface="Verdana"/>
                <a:ea typeface="Verdana"/>
                <a:cs typeface="Verdana"/>
                <a:sym typeface="Verdana"/>
              </a:rPr>
              <a:t>harmonized</a:t>
            </a:r>
            <a:r>
              <a:rPr b="0" i="0" lang="en-GB" sz="1800" u="none" cap="none" strike="noStrike">
                <a:solidFill>
                  <a:schemeClr val="lt2"/>
                </a:solidFill>
                <a:latin typeface="Verdana"/>
                <a:ea typeface="Verdana"/>
                <a:cs typeface="Verdana"/>
                <a:sym typeface="Verdana"/>
              </a:rPr>
              <a:t> and </a:t>
            </a:r>
            <a:r>
              <a:rPr b="0" i="0" lang="en-GB" sz="1800" u="sng" cap="none" strike="noStrike">
                <a:solidFill>
                  <a:srgbClr val="0098DB"/>
                </a:solidFill>
                <a:latin typeface="Verdana"/>
                <a:ea typeface="Verdana"/>
                <a:cs typeface="Verdana"/>
                <a:sym typeface="Verdana"/>
              </a:rPr>
              <a:t>fused</a:t>
            </a:r>
            <a:r>
              <a:rPr b="0" i="0" lang="en-GB" sz="1800" u="none" cap="none" strike="noStrike">
                <a:solidFill>
                  <a:schemeClr val="lt2"/>
                </a:solidFill>
                <a:latin typeface="Verdana"/>
                <a:ea typeface="Verdana"/>
                <a:cs typeface="Verdana"/>
                <a:sym typeface="Verdana"/>
              </a:rPr>
              <a:t> time series of Sentinel-2 and Landsat-8 products.</a:t>
            </a:r>
            <a:endParaRPr/>
          </a:p>
          <a:p>
            <a:pPr indent="-285750" lvl="0" marL="285750" marR="0" rtl="0" algn="just">
              <a:lnSpc>
                <a:spcPct val="119000"/>
              </a:lnSpc>
              <a:spcBef>
                <a:spcPts val="360"/>
              </a:spcBef>
              <a:spcAft>
                <a:spcPts val="0"/>
              </a:spcAft>
              <a:buClr>
                <a:schemeClr val="accent1"/>
              </a:buClr>
              <a:buSzPts val="1800"/>
              <a:buFont typeface="Noto Sans Symbols"/>
              <a:buChar char="▪"/>
            </a:pPr>
            <a:r>
              <a:rPr b="0" i="0" lang="en-GB" sz="1800" u="none" cap="none" strike="noStrike">
                <a:solidFill>
                  <a:schemeClr val="lt2"/>
                </a:solidFill>
                <a:latin typeface="Verdana"/>
                <a:ea typeface="Verdana"/>
                <a:cs typeface="Verdana"/>
                <a:sym typeface="Verdana"/>
              </a:rPr>
              <a:t>First demonstration Phase-0 just completed, we are now approaching to Phase-1 (2019-2020).</a:t>
            </a:r>
            <a:endParaRPr/>
          </a:p>
          <a:p>
            <a:pPr indent="-285750" lvl="0" marL="285750" marR="0" rtl="0" algn="just">
              <a:lnSpc>
                <a:spcPct val="119000"/>
              </a:lnSpc>
              <a:spcBef>
                <a:spcPts val="360"/>
              </a:spcBef>
              <a:spcAft>
                <a:spcPts val="0"/>
              </a:spcAft>
              <a:buClr>
                <a:schemeClr val="accent1"/>
              </a:buClr>
              <a:buSzPts val="1800"/>
              <a:buFont typeface="Noto Sans Symbols"/>
              <a:buChar char="▪"/>
            </a:pPr>
            <a:r>
              <a:rPr b="0" i="0" lang="en-GB" sz="1800" u="none" cap="none" strike="noStrike">
                <a:solidFill>
                  <a:schemeClr val="lt2"/>
                </a:solidFill>
                <a:latin typeface="Verdana"/>
                <a:ea typeface="Verdana"/>
                <a:cs typeface="Verdana"/>
                <a:sym typeface="Verdana"/>
              </a:rPr>
              <a:t>In the future other optical missions will be integrated.</a:t>
            </a:r>
            <a:endParaRPr/>
          </a:p>
          <a:p>
            <a:pPr indent="0" lvl="0" marL="0" marR="0" rtl="0" algn="just">
              <a:lnSpc>
                <a:spcPct val="119000"/>
              </a:lnSpc>
              <a:spcBef>
                <a:spcPts val="320"/>
              </a:spcBef>
              <a:spcAft>
                <a:spcPts val="0"/>
              </a:spcAft>
              <a:buNone/>
            </a:pPr>
            <a:r>
              <a:t/>
            </a:r>
            <a:endParaRPr b="0" i="0" sz="1600" u="none" cap="none" strike="noStrike">
              <a:solidFill>
                <a:schemeClr val="lt2"/>
              </a:solidFill>
              <a:latin typeface="Verdana"/>
              <a:ea typeface="Verdana"/>
              <a:cs typeface="Verdana"/>
              <a:sym typeface="Verdana"/>
            </a:endParaRPr>
          </a:p>
        </p:txBody>
      </p:sp>
      <p:pic>
        <p:nvPicPr>
          <p:cNvPr descr="sen2like_logo.png" id="147" name="Google Shape;147;p14"/>
          <p:cNvPicPr preferRelativeResize="0"/>
          <p:nvPr/>
        </p:nvPicPr>
        <p:blipFill rotWithShape="1">
          <a:blip r:embed="rId3">
            <a:alphaModFix/>
          </a:blip>
          <a:srcRect b="0" l="0" r="0" t="0"/>
          <a:stretch/>
        </p:blipFill>
        <p:spPr>
          <a:xfrm>
            <a:off x="3038822" y="3108431"/>
            <a:ext cx="2657856" cy="157886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15"/>
          <p:cNvSpPr/>
          <p:nvPr/>
        </p:nvSpPr>
        <p:spPr>
          <a:xfrm>
            <a:off x="262752" y="1718167"/>
            <a:ext cx="2003415" cy="952601"/>
          </a:xfrm>
          <a:prstGeom prst="roundRect">
            <a:avLst>
              <a:gd fmla="val 16667" name="adj"/>
            </a:avLst>
          </a:prstGeom>
          <a:solidFill>
            <a:srgbClr val="D5D6D2"/>
          </a:solidFill>
          <a:ln cap="flat" cmpd="sng" w="9525">
            <a:solidFill>
              <a:schemeClr val="lt2"/>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Verdana"/>
              <a:ea typeface="Verdana"/>
              <a:cs typeface="Verdana"/>
              <a:sym typeface="Verdana"/>
            </a:endParaRPr>
          </a:p>
        </p:txBody>
      </p:sp>
      <p:sp>
        <p:nvSpPr>
          <p:cNvPr id="154" name="Google Shape;154;p15"/>
          <p:cNvSpPr/>
          <p:nvPr/>
        </p:nvSpPr>
        <p:spPr>
          <a:xfrm>
            <a:off x="251805" y="2759256"/>
            <a:ext cx="2025310" cy="952601"/>
          </a:xfrm>
          <a:prstGeom prst="roundRect">
            <a:avLst>
              <a:gd fmla="val 16667" name="adj"/>
            </a:avLst>
          </a:prstGeom>
          <a:solidFill>
            <a:srgbClr val="D5D6D2"/>
          </a:solidFill>
          <a:ln cap="flat" cmpd="sng" w="9525">
            <a:solidFill>
              <a:schemeClr val="lt2"/>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Verdana"/>
              <a:ea typeface="Verdana"/>
              <a:cs typeface="Verdana"/>
              <a:sym typeface="Verdana"/>
            </a:endParaRPr>
          </a:p>
        </p:txBody>
      </p:sp>
      <p:sp>
        <p:nvSpPr>
          <p:cNvPr id="155" name="Google Shape;155;p15"/>
          <p:cNvSpPr txBox="1"/>
          <p:nvPr>
            <p:ph type="title"/>
          </p:nvPr>
        </p:nvSpPr>
        <p:spPr>
          <a:xfrm>
            <a:off x="143086" y="149150"/>
            <a:ext cx="7174846" cy="43088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Sen2like - Method</a:t>
            </a:r>
            <a:endParaRPr/>
          </a:p>
        </p:txBody>
      </p:sp>
      <p:sp>
        <p:nvSpPr>
          <p:cNvPr id="156" name="Google Shape;156;p15"/>
          <p:cNvSpPr txBox="1"/>
          <p:nvPr>
            <p:ph idx="1" type="body"/>
          </p:nvPr>
        </p:nvSpPr>
        <p:spPr>
          <a:xfrm>
            <a:off x="172800" y="598714"/>
            <a:ext cx="8748000" cy="3951686"/>
          </a:xfrm>
          <a:prstGeom prst="rect">
            <a:avLst/>
          </a:prstGeom>
          <a:noFill/>
          <a:ln>
            <a:noFill/>
          </a:ln>
        </p:spPr>
        <p:txBody>
          <a:bodyPr anchorCtr="0" anchor="t" bIns="45700" lIns="91425" spcFirstLastPara="1" rIns="91425" wrap="square" tIns="45700">
            <a:noAutofit/>
          </a:bodyPr>
          <a:lstStyle/>
          <a:p>
            <a:pPr indent="0" lvl="0" marL="0" rtl="0" algn="just">
              <a:lnSpc>
                <a:spcPct val="119000"/>
              </a:lnSpc>
              <a:spcBef>
                <a:spcPts val="0"/>
              </a:spcBef>
              <a:spcAft>
                <a:spcPts val="0"/>
              </a:spcAft>
              <a:buSzPts val="1600"/>
              <a:buFont typeface="Noto Sans Symbols"/>
              <a:buChar char="✔"/>
            </a:pPr>
            <a:r>
              <a:rPr b="1" lang="en-GB"/>
              <a:t>Harmonisation</a:t>
            </a:r>
            <a:r>
              <a:rPr lang="en-GB"/>
              <a:t> includes consistent atmospheric corrections, spectral adjustments, BRDF adjustments and re-gridding.</a:t>
            </a:r>
            <a:endParaRPr/>
          </a:p>
          <a:p>
            <a:pPr indent="0" lvl="0" marL="0" rtl="0" algn="just">
              <a:lnSpc>
                <a:spcPct val="119000"/>
              </a:lnSpc>
              <a:spcBef>
                <a:spcPts val="320"/>
              </a:spcBef>
              <a:spcAft>
                <a:spcPts val="0"/>
              </a:spcAft>
              <a:buSzPts val="1600"/>
              <a:buFont typeface="Noto Sans Symbols"/>
              <a:buChar char="✔"/>
            </a:pPr>
            <a:r>
              <a:rPr b="1" lang="en-GB"/>
              <a:t>Fusion</a:t>
            </a:r>
            <a:r>
              <a:rPr lang="en-GB"/>
              <a:t> brings L8 resolution to S2.</a:t>
            </a:r>
            <a:endParaRPr/>
          </a:p>
        </p:txBody>
      </p:sp>
      <p:sp>
        <p:nvSpPr>
          <p:cNvPr id="157" name="Google Shape;157;p15"/>
          <p:cNvSpPr/>
          <p:nvPr/>
        </p:nvSpPr>
        <p:spPr>
          <a:xfrm>
            <a:off x="1254979" y="1802094"/>
            <a:ext cx="870856" cy="761998"/>
          </a:xfrm>
          <a:prstGeom prst="can">
            <a:avLst>
              <a:gd fmla="val 25000" name="adj"/>
            </a:avLst>
          </a:prstGeom>
          <a:gradFill>
            <a:gsLst>
              <a:gs pos="0">
                <a:srgbClr val="0078B9"/>
              </a:gs>
              <a:gs pos="80000">
                <a:srgbClr val="009FF2"/>
              </a:gs>
              <a:gs pos="100000">
                <a:srgbClr val="00A1F9"/>
              </a:gs>
            </a:gsLst>
            <a:lin ang="16200000" scaled="0"/>
          </a:gra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400" u="none" cap="none" strike="noStrike">
                <a:solidFill>
                  <a:schemeClr val="lt1"/>
                </a:solidFill>
                <a:latin typeface="Verdana"/>
                <a:ea typeface="Verdana"/>
                <a:cs typeface="Verdana"/>
                <a:sym typeface="Verdana"/>
              </a:rPr>
              <a:t>S2 L2A</a:t>
            </a:r>
            <a:endParaRPr b="0" i="0" sz="1400" u="none" cap="none" strike="noStrike">
              <a:solidFill>
                <a:schemeClr val="lt1"/>
              </a:solidFill>
              <a:latin typeface="Verdana"/>
              <a:ea typeface="Verdana"/>
              <a:cs typeface="Verdana"/>
              <a:sym typeface="Verdana"/>
            </a:endParaRPr>
          </a:p>
        </p:txBody>
      </p:sp>
      <p:grpSp>
        <p:nvGrpSpPr>
          <p:cNvPr id="158" name="Google Shape;158;p15"/>
          <p:cNvGrpSpPr/>
          <p:nvPr/>
        </p:nvGrpSpPr>
        <p:grpSpPr>
          <a:xfrm>
            <a:off x="4248715" y="1715227"/>
            <a:ext cx="816585" cy="932468"/>
            <a:chOff x="1859488" y="1678432"/>
            <a:chExt cx="816585" cy="932468"/>
          </a:xfrm>
        </p:grpSpPr>
        <p:sp>
          <p:nvSpPr>
            <p:cNvPr id="159" name="Google Shape;159;p15"/>
            <p:cNvSpPr/>
            <p:nvPr/>
          </p:nvSpPr>
          <p:spPr>
            <a:xfrm>
              <a:off x="1886859" y="1778000"/>
              <a:ext cx="789214" cy="734786"/>
            </a:xfrm>
            <a:prstGeom prst="chevron">
              <a:avLst>
                <a:gd fmla="val 18116" name="adj"/>
              </a:avLst>
            </a:prstGeom>
            <a:gradFill>
              <a:gsLst>
                <a:gs pos="0">
                  <a:srgbClr val="0078B9"/>
                </a:gs>
                <a:gs pos="80000">
                  <a:srgbClr val="009FF2"/>
                </a:gs>
                <a:gs pos="100000">
                  <a:srgbClr val="00A1F9"/>
                </a:gs>
              </a:gsLst>
              <a:lin ang="16200000" scaled="0"/>
            </a:gra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00" u="none" cap="none" strike="noStrike">
                <a:solidFill>
                  <a:schemeClr val="lt1"/>
                </a:solidFill>
                <a:latin typeface="Verdana"/>
                <a:ea typeface="Verdana"/>
                <a:cs typeface="Verdana"/>
                <a:sym typeface="Verdana"/>
              </a:endParaRPr>
            </a:p>
          </p:txBody>
        </p:sp>
        <p:sp>
          <p:nvSpPr>
            <p:cNvPr id="160" name="Google Shape;160;p15"/>
            <p:cNvSpPr txBox="1"/>
            <p:nvPr/>
          </p:nvSpPr>
          <p:spPr>
            <a:xfrm rot="-3297150">
              <a:off x="1823357" y="1960000"/>
              <a:ext cx="879929"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GB" sz="900" u="none" cap="none" strike="noStrike">
                  <a:solidFill>
                    <a:srgbClr val="FFFFFF"/>
                  </a:solidFill>
                  <a:latin typeface="Verdana"/>
                  <a:ea typeface="Verdana"/>
                  <a:cs typeface="Verdana"/>
                  <a:sym typeface="Verdana"/>
                </a:rPr>
                <a:t>BRDF Adjustment</a:t>
              </a:r>
              <a:endParaRPr/>
            </a:p>
          </p:txBody>
        </p:sp>
      </p:grpSp>
      <p:sp>
        <p:nvSpPr>
          <p:cNvPr id="161" name="Google Shape;161;p15"/>
          <p:cNvSpPr/>
          <p:nvPr/>
        </p:nvSpPr>
        <p:spPr>
          <a:xfrm>
            <a:off x="7757382" y="1576720"/>
            <a:ext cx="870856" cy="1205086"/>
          </a:xfrm>
          <a:prstGeom prst="can">
            <a:avLst>
              <a:gd fmla="val 25000" name="adj"/>
            </a:avLst>
          </a:prstGeom>
          <a:gradFill>
            <a:gsLst>
              <a:gs pos="0">
                <a:srgbClr val="0078B9"/>
              </a:gs>
              <a:gs pos="80000">
                <a:srgbClr val="009FF2"/>
              </a:gs>
              <a:gs pos="100000">
                <a:srgbClr val="00A1F9"/>
              </a:gs>
            </a:gsLst>
            <a:lin ang="16200000" scaled="0"/>
          </a:gra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GB" sz="1400" u="none" cap="none" strike="noStrike">
                <a:solidFill>
                  <a:schemeClr val="lt1"/>
                </a:solidFill>
                <a:latin typeface="Verdana"/>
                <a:ea typeface="Verdana"/>
                <a:cs typeface="Verdana"/>
                <a:sym typeface="Verdana"/>
              </a:rPr>
              <a:t>L2F</a:t>
            </a:r>
            <a:endParaRPr/>
          </a:p>
          <a:p>
            <a:pPr indent="0" lvl="0" marL="0" marR="0" rtl="0" algn="ctr">
              <a:spcBef>
                <a:spcPts val="0"/>
              </a:spcBef>
              <a:spcAft>
                <a:spcPts val="0"/>
              </a:spcAft>
              <a:buNone/>
            </a:pPr>
            <a:r>
              <a:t/>
            </a:r>
            <a:endParaRPr b="0" i="0" sz="1400" u="none" cap="none" strike="noStrike">
              <a:solidFill>
                <a:schemeClr val="lt1"/>
              </a:solidFill>
              <a:latin typeface="Verdana"/>
              <a:ea typeface="Verdana"/>
              <a:cs typeface="Verdana"/>
              <a:sym typeface="Verdana"/>
            </a:endParaRPr>
          </a:p>
          <a:p>
            <a:pPr indent="0" lvl="0" marL="0" marR="0" rtl="0" algn="ctr">
              <a:spcBef>
                <a:spcPts val="0"/>
              </a:spcBef>
              <a:spcAft>
                <a:spcPts val="0"/>
              </a:spcAft>
              <a:buNone/>
            </a:pPr>
            <a:r>
              <a:rPr b="0" i="0" lang="en-GB" sz="1400" u="none" cap="none" strike="noStrike">
                <a:solidFill>
                  <a:schemeClr val="lt1"/>
                </a:solidFill>
                <a:latin typeface="Verdana"/>
                <a:ea typeface="Verdana"/>
                <a:cs typeface="Verdana"/>
                <a:sym typeface="Verdana"/>
              </a:rPr>
              <a:t>S10</a:t>
            </a:r>
            <a:endParaRPr/>
          </a:p>
          <a:p>
            <a:pPr indent="0" lvl="0" marL="0" marR="0" rtl="0" algn="ctr">
              <a:spcBef>
                <a:spcPts val="0"/>
              </a:spcBef>
              <a:spcAft>
                <a:spcPts val="0"/>
              </a:spcAft>
              <a:buNone/>
            </a:pPr>
            <a:r>
              <a:rPr b="0" i="0" lang="en-GB" sz="1400" u="none" cap="none" strike="noStrike">
                <a:solidFill>
                  <a:schemeClr val="lt1"/>
                </a:solidFill>
                <a:latin typeface="Verdana"/>
                <a:ea typeface="Verdana"/>
                <a:cs typeface="Verdana"/>
                <a:sym typeface="Verdana"/>
              </a:rPr>
              <a:t>L10</a:t>
            </a:r>
            <a:endParaRPr/>
          </a:p>
        </p:txBody>
      </p:sp>
      <p:cxnSp>
        <p:nvCxnSpPr>
          <p:cNvPr id="162" name="Google Shape;162;p15"/>
          <p:cNvCxnSpPr>
            <a:stCxn id="159" idx="3"/>
            <a:endCxn id="163" idx="1"/>
          </p:cNvCxnSpPr>
          <p:nvPr/>
        </p:nvCxnSpPr>
        <p:spPr>
          <a:xfrm>
            <a:off x="5065300" y="2182188"/>
            <a:ext cx="1550400" cy="520500"/>
          </a:xfrm>
          <a:prstGeom prst="bentConnector3">
            <a:avLst>
              <a:gd fmla="val 73185" name="adj1"/>
            </a:avLst>
          </a:prstGeom>
          <a:noFill/>
          <a:ln cap="flat" cmpd="sng" w="25400">
            <a:solidFill>
              <a:schemeClr val="accent1"/>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64" name="Google Shape;164;p15"/>
          <p:cNvCxnSpPr>
            <a:stCxn id="165" idx="3"/>
            <a:endCxn id="163" idx="1"/>
          </p:cNvCxnSpPr>
          <p:nvPr/>
        </p:nvCxnSpPr>
        <p:spPr>
          <a:xfrm flipH="1" rot="10800000">
            <a:off x="5772537" y="2702702"/>
            <a:ext cx="843300" cy="510000"/>
          </a:xfrm>
          <a:prstGeom prst="bentConnector3">
            <a:avLst>
              <a:gd fmla="val 49998" name="adj1"/>
            </a:avLst>
          </a:prstGeom>
          <a:noFill/>
          <a:ln cap="flat" cmpd="sng" w="25400">
            <a:solidFill>
              <a:schemeClr val="accent1"/>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66" name="Google Shape;166;p15"/>
          <p:cNvCxnSpPr>
            <a:stCxn id="157" idx="4"/>
            <a:endCxn id="159" idx="1"/>
          </p:cNvCxnSpPr>
          <p:nvPr/>
        </p:nvCxnSpPr>
        <p:spPr>
          <a:xfrm flipH="1" rot="10800000">
            <a:off x="2125835" y="2182193"/>
            <a:ext cx="2283300" cy="900"/>
          </a:xfrm>
          <a:prstGeom prst="bentConnector3">
            <a:avLst>
              <a:gd fmla="val 50001" name="adj1"/>
            </a:avLst>
          </a:prstGeom>
          <a:noFill/>
          <a:ln cap="flat" cmpd="sng" w="25400">
            <a:solidFill>
              <a:schemeClr val="accent1"/>
            </a:solidFill>
            <a:prstDash val="solid"/>
            <a:round/>
            <a:headEnd len="sm" w="sm" type="none"/>
            <a:tailEnd len="med" w="med" type="stealth"/>
          </a:ln>
          <a:effectLst>
            <a:outerShdw blurRad="40000" rotWithShape="0" dir="5400000" dist="20000">
              <a:srgbClr val="000000">
                <a:alpha val="37647"/>
              </a:srgbClr>
            </a:outerShdw>
          </a:effectLst>
        </p:spPr>
      </p:cxnSp>
      <p:cxnSp>
        <p:nvCxnSpPr>
          <p:cNvPr id="167" name="Google Shape;167;p15"/>
          <p:cNvCxnSpPr>
            <a:stCxn id="163" idx="3"/>
            <a:endCxn id="161" idx="2"/>
          </p:cNvCxnSpPr>
          <p:nvPr/>
        </p:nvCxnSpPr>
        <p:spPr>
          <a:xfrm flipH="1" rot="10800000">
            <a:off x="7271908" y="2179271"/>
            <a:ext cx="485400" cy="523500"/>
          </a:xfrm>
          <a:prstGeom prst="bentConnector3">
            <a:avLst>
              <a:gd fmla="val 50008" name="adj1"/>
            </a:avLst>
          </a:prstGeom>
          <a:noFill/>
          <a:ln cap="flat" cmpd="sng" w="25400">
            <a:solidFill>
              <a:schemeClr val="accent1"/>
            </a:solidFill>
            <a:prstDash val="solid"/>
            <a:round/>
            <a:headEnd len="sm" w="sm" type="none"/>
            <a:tailEnd len="med" w="med" type="stealth"/>
          </a:ln>
          <a:effectLst>
            <a:outerShdw blurRad="40000" rotWithShape="0" dir="5400000" dist="20000">
              <a:srgbClr val="000000">
                <a:alpha val="37647"/>
              </a:srgbClr>
            </a:outerShdw>
          </a:effectLst>
        </p:spPr>
      </p:cxnSp>
      <p:sp>
        <p:nvSpPr>
          <p:cNvPr id="168" name="Google Shape;168;p15"/>
          <p:cNvSpPr/>
          <p:nvPr/>
        </p:nvSpPr>
        <p:spPr>
          <a:xfrm>
            <a:off x="1280379" y="2843492"/>
            <a:ext cx="870856" cy="752929"/>
          </a:xfrm>
          <a:prstGeom prst="can">
            <a:avLst>
              <a:gd fmla="val 25000" name="adj"/>
            </a:avLst>
          </a:prstGeom>
          <a:gradFill>
            <a:gsLst>
              <a:gs pos="0">
                <a:srgbClr val="0078B9"/>
              </a:gs>
              <a:gs pos="80000">
                <a:srgbClr val="009FF2"/>
              </a:gs>
              <a:gs pos="100000">
                <a:srgbClr val="00A1F9"/>
              </a:gs>
            </a:gsLst>
            <a:lin ang="16200000" scaled="0"/>
          </a:gra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400" u="none" cap="none" strike="noStrike">
                <a:solidFill>
                  <a:schemeClr val="lt1"/>
                </a:solidFill>
                <a:latin typeface="Verdana"/>
                <a:ea typeface="Verdana"/>
                <a:cs typeface="Verdana"/>
                <a:sym typeface="Verdana"/>
              </a:rPr>
              <a:t>L8 L1T</a:t>
            </a:r>
            <a:endParaRPr b="0" i="0" sz="1400" u="none" cap="none" strike="noStrike">
              <a:solidFill>
                <a:schemeClr val="lt1"/>
              </a:solidFill>
              <a:latin typeface="Verdana"/>
              <a:ea typeface="Verdana"/>
              <a:cs typeface="Verdana"/>
              <a:sym typeface="Verdana"/>
            </a:endParaRPr>
          </a:p>
        </p:txBody>
      </p:sp>
      <p:sp>
        <p:nvSpPr>
          <p:cNvPr id="169" name="Google Shape;169;p15"/>
          <p:cNvSpPr/>
          <p:nvPr/>
        </p:nvSpPr>
        <p:spPr>
          <a:xfrm>
            <a:off x="2904152" y="2852567"/>
            <a:ext cx="789214" cy="734786"/>
          </a:xfrm>
          <a:prstGeom prst="chevron">
            <a:avLst>
              <a:gd fmla="val 18116" name="adj"/>
            </a:avLst>
          </a:prstGeom>
          <a:gradFill>
            <a:gsLst>
              <a:gs pos="0">
                <a:srgbClr val="0078B9"/>
              </a:gs>
              <a:gs pos="80000">
                <a:srgbClr val="009FF2"/>
              </a:gs>
              <a:gs pos="100000">
                <a:srgbClr val="00A1F9"/>
              </a:gs>
            </a:gsLst>
            <a:lin ang="16200000" scaled="0"/>
          </a:gra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00" u="none" cap="none" strike="noStrike">
              <a:solidFill>
                <a:schemeClr val="lt1"/>
              </a:solidFill>
              <a:latin typeface="Verdana"/>
              <a:ea typeface="Verdana"/>
              <a:cs typeface="Verdana"/>
              <a:sym typeface="Verdana"/>
            </a:endParaRPr>
          </a:p>
        </p:txBody>
      </p:sp>
      <p:grpSp>
        <p:nvGrpSpPr>
          <p:cNvPr id="170" name="Google Shape;170;p15"/>
          <p:cNvGrpSpPr/>
          <p:nvPr/>
        </p:nvGrpSpPr>
        <p:grpSpPr>
          <a:xfrm>
            <a:off x="3593581" y="2789046"/>
            <a:ext cx="822127" cy="914793"/>
            <a:chOff x="2685144" y="1696336"/>
            <a:chExt cx="822127" cy="914793"/>
          </a:xfrm>
        </p:grpSpPr>
        <p:sp>
          <p:nvSpPr>
            <p:cNvPr id="171" name="Google Shape;171;p15"/>
            <p:cNvSpPr/>
            <p:nvPr/>
          </p:nvSpPr>
          <p:spPr>
            <a:xfrm>
              <a:off x="2685144" y="1759857"/>
              <a:ext cx="789214" cy="734786"/>
            </a:xfrm>
            <a:prstGeom prst="chevron">
              <a:avLst>
                <a:gd fmla="val 18116" name="adj"/>
              </a:avLst>
            </a:prstGeom>
            <a:gradFill>
              <a:gsLst>
                <a:gs pos="0">
                  <a:srgbClr val="0078B9"/>
                </a:gs>
                <a:gs pos="80000">
                  <a:srgbClr val="009FF2"/>
                </a:gs>
                <a:gs pos="100000">
                  <a:srgbClr val="00A1F9"/>
                </a:gs>
              </a:gsLst>
              <a:lin ang="16200000" scaled="0"/>
            </a:gra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00" u="none" cap="none" strike="noStrike">
                <a:solidFill>
                  <a:schemeClr val="lt1"/>
                </a:solidFill>
                <a:latin typeface="Verdana"/>
                <a:ea typeface="Verdana"/>
                <a:cs typeface="Verdana"/>
                <a:sym typeface="Verdana"/>
              </a:endParaRPr>
            </a:p>
          </p:txBody>
        </p:sp>
        <p:sp>
          <p:nvSpPr>
            <p:cNvPr id="172" name="Google Shape;172;p15"/>
            <p:cNvSpPr txBox="1"/>
            <p:nvPr/>
          </p:nvSpPr>
          <p:spPr>
            <a:xfrm rot="-3297150">
              <a:off x="2676071" y="1984456"/>
              <a:ext cx="879929"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GB" sz="800" u="none" cap="none" strike="noStrike">
                  <a:solidFill>
                    <a:srgbClr val="FFFFFF"/>
                  </a:solidFill>
                  <a:latin typeface="Verdana"/>
                  <a:ea typeface="Verdana"/>
                  <a:cs typeface="Verdana"/>
                  <a:sym typeface="Verdana"/>
                </a:rPr>
                <a:t>Atmospheric Correction</a:t>
              </a:r>
              <a:endParaRPr b="0" i="0" sz="800" u="none" cap="none" strike="noStrike">
                <a:solidFill>
                  <a:srgbClr val="FFFFFF"/>
                </a:solidFill>
                <a:latin typeface="Verdana"/>
                <a:ea typeface="Verdana"/>
                <a:cs typeface="Verdana"/>
                <a:sym typeface="Verdana"/>
              </a:endParaRPr>
            </a:p>
          </p:txBody>
        </p:sp>
      </p:grpSp>
      <p:grpSp>
        <p:nvGrpSpPr>
          <p:cNvPr id="173" name="Google Shape;173;p15"/>
          <p:cNvGrpSpPr/>
          <p:nvPr/>
        </p:nvGrpSpPr>
        <p:grpSpPr>
          <a:xfrm>
            <a:off x="4262896" y="2742111"/>
            <a:ext cx="816584" cy="932468"/>
            <a:chOff x="2657774" y="1651216"/>
            <a:chExt cx="816584" cy="932468"/>
          </a:xfrm>
        </p:grpSpPr>
        <p:sp>
          <p:nvSpPr>
            <p:cNvPr id="174" name="Google Shape;174;p15"/>
            <p:cNvSpPr/>
            <p:nvPr/>
          </p:nvSpPr>
          <p:spPr>
            <a:xfrm>
              <a:off x="2685144" y="1759857"/>
              <a:ext cx="789214" cy="734786"/>
            </a:xfrm>
            <a:prstGeom prst="chevron">
              <a:avLst>
                <a:gd fmla="val 18116" name="adj"/>
              </a:avLst>
            </a:prstGeom>
            <a:gradFill>
              <a:gsLst>
                <a:gs pos="0">
                  <a:srgbClr val="0078B9"/>
                </a:gs>
                <a:gs pos="80000">
                  <a:srgbClr val="009FF2"/>
                </a:gs>
                <a:gs pos="100000">
                  <a:srgbClr val="00A1F9"/>
                </a:gs>
              </a:gsLst>
              <a:lin ang="16200000" scaled="0"/>
            </a:gra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00" u="none" cap="none" strike="noStrike">
                <a:solidFill>
                  <a:schemeClr val="lt1"/>
                </a:solidFill>
                <a:latin typeface="Verdana"/>
                <a:ea typeface="Verdana"/>
                <a:cs typeface="Verdana"/>
                <a:sym typeface="Verdana"/>
              </a:endParaRPr>
            </a:p>
          </p:txBody>
        </p:sp>
        <p:sp>
          <p:nvSpPr>
            <p:cNvPr id="175" name="Google Shape;175;p15"/>
            <p:cNvSpPr txBox="1"/>
            <p:nvPr/>
          </p:nvSpPr>
          <p:spPr>
            <a:xfrm rot="-3297150">
              <a:off x="2621643" y="1932784"/>
              <a:ext cx="879929"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GB" sz="900" u="none" cap="none" strike="noStrike">
                  <a:solidFill>
                    <a:srgbClr val="FFFFFF"/>
                  </a:solidFill>
                  <a:latin typeface="Verdana"/>
                  <a:ea typeface="Verdana"/>
                  <a:cs typeface="Verdana"/>
                  <a:sym typeface="Verdana"/>
                </a:rPr>
                <a:t>BRDF Adjustment</a:t>
              </a:r>
              <a:endParaRPr b="0" i="0" sz="900" u="none" cap="none" strike="noStrike">
                <a:solidFill>
                  <a:srgbClr val="FFFFFF"/>
                </a:solidFill>
                <a:latin typeface="Verdana"/>
                <a:ea typeface="Verdana"/>
                <a:cs typeface="Verdana"/>
                <a:sym typeface="Verdana"/>
              </a:endParaRPr>
            </a:p>
          </p:txBody>
        </p:sp>
      </p:grpSp>
      <p:grpSp>
        <p:nvGrpSpPr>
          <p:cNvPr id="176" name="Google Shape;176;p15"/>
          <p:cNvGrpSpPr/>
          <p:nvPr/>
        </p:nvGrpSpPr>
        <p:grpSpPr>
          <a:xfrm>
            <a:off x="4955953" y="2736668"/>
            <a:ext cx="816584" cy="932468"/>
            <a:chOff x="2657774" y="1651216"/>
            <a:chExt cx="816584" cy="932468"/>
          </a:xfrm>
        </p:grpSpPr>
        <p:sp>
          <p:nvSpPr>
            <p:cNvPr id="165" name="Google Shape;165;p15"/>
            <p:cNvSpPr/>
            <p:nvPr/>
          </p:nvSpPr>
          <p:spPr>
            <a:xfrm>
              <a:off x="2685144" y="1759857"/>
              <a:ext cx="789214" cy="734786"/>
            </a:xfrm>
            <a:prstGeom prst="chevron">
              <a:avLst>
                <a:gd fmla="val 18116" name="adj"/>
              </a:avLst>
            </a:prstGeom>
            <a:gradFill>
              <a:gsLst>
                <a:gs pos="0">
                  <a:srgbClr val="0078B9"/>
                </a:gs>
                <a:gs pos="80000">
                  <a:srgbClr val="009FF2"/>
                </a:gs>
                <a:gs pos="100000">
                  <a:srgbClr val="00A1F9"/>
                </a:gs>
              </a:gsLst>
              <a:lin ang="16200000" scaled="0"/>
            </a:gra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00" u="none" cap="none" strike="noStrike">
                <a:solidFill>
                  <a:schemeClr val="lt1"/>
                </a:solidFill>
                <a:latin typeface="Verdana"/>
                <a:ea typeface="Verdana"/>
                <a:cs typeface="Verdana"/>
                <a:sym typeface="Verdana"/>
              </a:endParaRPr>
            </a:p>
          </p:txBody>
        </p:sp>
        <p:sp>
          <p:nvSpPr>
            <p:cNvPr id="177" name="Google Shape;177;p15"/>
            <p:cNvSpPr txBox="1"/>
            <p:nvPr/>
          </p:nvSpPr>
          <p:spPr>
            <a:xfrm rot="-3297150">
              <a:off x="2621643" y="1932784"/>
              <a:ext cx="879929"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GB" sz="900" u="none" cap="none" strike="noStrike">
                  <a:solidFill>
                    <a:srgbClr val="FFFFFF"/>
                  </a:solidFill>
                  <a:latin typeface="Verdana"/>
                  <a:ea typeface="Verdana"/>
                  <a:cs typeface="Verdana"/>
                  <a:sym typeface="Verdana"/>
                </a:rPr>
                <a:t>Band-pass</a:t>
              </a:r>
              <a:endParaRPr/>
            </a:p>
            <a:p>
              <a:pPr indent="0" lvl="0" marL="0" marR="0" rtl="0" algn="ctr">
                <a:spcBef>
                  <a:spcPts val="0"/>
                </a:spcBef>
                <a:spcAft>
                  <a:spcPts val="0"/>
                </a:spcAft>
                <a:buNone/>
              </a:pPr>
              <a:r>
                <a:rPr b="0" i="0" lang="en-GB" sz="900" u="none" cap="none" strike="noStrike">
                  <a:solidFill>
                    <a:srgbClr val="FFFFFF"/>
                  </a:solidFill>
                  <a:latin typeface="Verdana"/>
                  <a:ea typeface="Verdana"/>
                  <a:cs typeface="Verdana"/>
                  <a:sym typeface="Verdana"/>
                </a:rPr>
                <a:t>Adjustment</a:t>
              </a:r>
              <a:endParaRPr b="0" i="0" sz="900" u="none" cap="none" strike="noStrike">
                <a:solidFill>
                  <a:srgbClr val="FFFFFF"/>
                </a:solidFill>
                <a:latin typeface="Verdana"/>
                <a:ea typeface="Verdana"/>
                <a:cs typeface="Verdana"/>
                <a:sym typeface="Verdana"/>
              </a:endParaRPr>
            </a:p>
          </p:txBody>
        </p:sp>
      </p:grpSp>
      <p:cxnSp>
        <p:nvCxnSpPr>
          <p:cNvPr id="178" name="Google Shape;178;p15"/>
          <p:cNvCxnSpPr>
            <a:stCxn id="168" idx="4"/>
            <a:endCxn id="169" idx="1"/>
          </p:cNvCxnSpPr>
          <p:nvPr/>
        </p:nvCxnSpPr>
        <p:spPr>
          <a:xfrm>
            <a:off x="2151235" y="3219956"/>
            <a:ext cx="885900" cy="600"/>
          </a:xfrm>
          <a:prstGeom prst="bentConnector3">
            <a:avLst>
              <a:gd fmla="val 50007" name="adj1"/>
            </a:avLst>
          </a:prstGeom>
          <a:noFill/>
          <a:ln cap="flat" cmpd="sng" w="25400">
            <a:solidFill>
              <a:schemeClr val="accent1"/>
            </a:solidFill>
            <a:prstDash val="solid"/>
            <a:round/>
            <a:headEnd len="sm" w="sm" type="none"/>
            <a:tailEnd len="med" w="med" type="stealth"/>
          </a:ln>
          <a:effectLst>
            <a:outerShdw blurRad="40000" rotWithShape="0" dir="5400000" dist="20000">
              <a:srgbClr val="000000">
                <a:alpha val="37647"/>
              </a:srgbClr>
            </a:outerShdw>
          </a:effectLst>
        </p:spPr>
      </p:cxnSp>
      <p:sp>
        <p:nvSpPr>
          <p:cNvPr id="179" name="Google Shape;179;p15"/>
          <p:cNvSpPr txBox="1"/>
          <p:nvPr/>
        </p:nvSpPr>
        <p:spPr>
          <a:xfrm rot="-3297150">
            <a:off x="2895079" y="3040882"/>
            <a:ext cx="879929"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GB" sz="800" u="none" cap="none" strike="noStrike">
                <a:solidFill>
                  <a:srgbClr val="FFFFFF"/>
                </a:solidFill>
                <a:latin typeface="Verdana"/>
                <a:ea typeface="Verdana"/>
                <a:cs typeface="Verdana"/>
                <a:sym typeface="Verdana"/>
              </a:rPr>
              <a:t>Geometric Processing</a:t>
            </a:r>
            <a:endParaRPr b="0" i="0" sz="800" u="none" cap="none" strike="noStrike">
              <a:solidFill>
                <a:srgbClr val="FFFFFF"/>
              </a:solidFill>
              <a:latin typeface="Verdana"/>
              <a:ea typeface="Verdana"/>
              <a:cs typeface="Verdana"/>
              <a:sym typeface="Verdana"/>
            </a:endParaRPr>
          </a:p>
        </p:txBody>
      </p:sp>
      <p:grpSp>
        <p:nvGrpSpPr>
          <p:cNvPr id="180" name="Google Shape;180;p15"/>
          <p:cNvGrpSpPr/>
          <p:nvPr/>
        </p:nvGrpSpPr>
        <p:grpSpPr>
          <a:xfrm>
            <a:off x="6482694" y="2259876"/>
            <a:ext cx="789214" cy="866190"/>
            <a:chOff x="2685144" y="1684355"/>
            <a:chExt cx="789214" cy="866190"/>
          </a:xfrm>
        </p:grpSpPr>
        <p:sp>
          <p:nvSpPr>
            <p:cNvPr id="163" name="Google Shape;163;p15"/>
            <p:cNvSpPr/>
            <p:nvPr/>
          </p:nvSpPr>
          <p:spPr>
            <a:xfrm>
              <a:off x="2685144" y="1759857"/>
              <a:ext cx="789214" cy="734786"/>
            </a:xfrm>
            <a:prstGeom prst="chevron">
              <a:avLst>
                <a:gd fmla="val 18116" name="adj"/>
              </a:avLst>
            </a:prstGeom>
            <a:gradFill>
              <a:gsLst>
                <a:gs pos="0">
                  <a:srgbClr val="0078B9"/>
                </a:gs>
                <a:gs pos="80000">
                  <a:srgbClr val="009FF2"/>
                </a:gs>
                <a:gs pos="100000">
                  <a:srgbClr val="00A1F9"/>
                </a:gs>
              </a:gsLst>
              <a:lin ang="16200000" scaled="0"/>
            </a:gra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00" u="none" cap="none" strike="noStrike">
                <a:solidFill>
                  <a:schemeClr val="lt1"/>
                </a:solidFill>
                <a:latin typeface="Verdana"/>
                <a:ea typeface="Verdana"/>
                <a:cs typeface="Verdana"/>
                <a:sym typeface="Verdana"/>
              </a:endParaRPr>
            </a:p>
          </p:txBody>
        </p:sp>
        <p:sp>
          <p:nvSpPr>
            <p:cNvPr id="181" name="Google Shape;181;p15"/>
            <p:cNvSpPr txBox="1"/>
            <p:nvPr/>
          </p:nvSpPr>
          <p:spPr>
            <a:xfrm rot="-3297150">
              <a:off x="2621643" y="1990492"/>
              <a:ext cx="879929" cy="25391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GB" sz="1050" u="none" cap="none" strike="noStrike">
                  <a:solidFill>
                    <a:srgbClr val="FFFFFF"/>
                  </a:solidFill>
                  <a:latin typeface="Verdana"/>
                  <a:ea typeface="Verdana"/>
                  <a:cs typeface="Verdana"/>
                  <a:sym typeface="Verdana"/>
                </a:rPr>
                <a:t>Fusion</a:t>
              </a:r>
              <a:endParaRPr b="0" i="0" sz="1050" u="none" cap="none" strike="noStrike">
                <a:solidFill>
                  <a:srgbClr val="FFFFFF"/>
                </a:solidFill>
                <a:latin typeface="Verdana"/>
                <a:ea typeface="Verdana"/>
                <a:cs typeface="Verdana"/>
                <a:sym typeface="Verdana"/>
              </a:endParaRPr>
            </a:p>
          </p:txBody>
        </p:sp>
      </p:grpSp>
      <p:sp>
        <p:nvSpPr>
          <p:cNvPr id="182" name="Google Shape;182;p15"/>
          <p:cNvSpPr/>
          <p:nvPr/>
        </p:nvSpPr>
        <p:spPr>
          <a:xfrm>
            <a:off x="2433609" y="3773342"/>
            <a:ext cx="5103569" cy="76944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GB" sz="1100" u="none" cap="none" strike="noStrike">
                <a:solidFill>
                  <a:schemeClr val="dk1"/>
                </a:solidFill>
                <a:latin typeface="Verdana"/>
                <a:ea typeface="Verdana"/>
                <a:cs typeface="Verdana"/>
                <a:sym typeface="Verdana"/>
              </a:rPr>
              <a:t>Geometric Processing </a:t>
            </a:r>
            <a:r>
              <a:rPr b="0" i="0" lang="en-GB" sz="1100" u="none" cap="none" strike="noStrike">
                <a:solidFill>
                  <a:schemeClr val="dk1"/>
                </a:solidFill>
                <a:latin typeface="Verdana"/>
                <a:ea typeface="Verdana"/>
                <a:cs typeface="Verdana"/>
                <a:sym typeface="Verdana"/>
              </a:rPr>
              <a:t>includes:</a:t>
            </a:r>
            <a:endParaRPr sz="1100">
              <a:solidFill>
                <a:schemeClr val="dk1"/>
              </a:solidFill>
              <a:latin typeface="Verdana"/>
              <a:ea typeface="Verdana"/>
              <a:cs typeface="Verdana"/>
              <a:sym typeface="Verdana"/>
            </a:endParaRPr>
          </a:p>
          <a:p>
            <a:pPr indent="0" lvl="0" marL="0" marR="0" rtl="0" algn="l">
              <a:spcBef>
                <a:spcPts val="0"/>
              </a:spcBef>
              <a:spcAft>
                <a:spcPts val="0"/>
              </a:spcAft>
              <a:buNone/>
            </a:pPr>
            <a:r>
              <a:rPr lang="en-GB" sz="1100">
                <a:solidFill>
                  <a:schemeClr val="dk1"/>
                </a:solidFill>
                <a:latin typeface="Verdana"/>
                <a:ea typeface="Verdana"/>
                <a:cs typeface="Verdana"/>
                <a:sym typeface="Verdana"/>
              </a:rPr>
              <a:t>	- Geometric Quality Control</a:t>
            </a:r>
            <a:endParaRPr/>
          </a:p>
          <a:p>
            <a:pPr indent="0" lvl="0" marL="0" marR="0" rtl="0" algn="l">
              <a:spcBef>
                <a:spcPts val="0"/>
              </a:spcBef>
              <a:spcAft>
                <a:spcPts val="0"/>
              </a:spcAft>
              <a:buNone/>
            </a:pPr>
            <a:r>
              <a:rPr lang="en-GB" sz="1100">
                <a:solidFill>
                  <a:schemeClr val="dk1"/>
                </a:solidFill>
                <a:latin typeface="Verdana"/>
                <a:ea typeface="Verdana"/>
                <a:cs typeface="Verdana"/>
                <a:sym typeface="Verdana"/>
              </a:rPr>
              <a:t>	- Geometric correction (registration to the common reference)</a:t>
            </a:r>
            <a:endParaRPr/>
          </a:p>
          <a:p>
            <a:pPr indent="0" lvl="0" marL="0" marR="0" rtl="0" algn="l">
              <a:spcBef>
                <a:spcPts val="0"/>
              </a:spcBef>
              <a:spcAft>
                <a:spcPts val="0"/>
              </a:spcAft>
              <a:buNone/>
            </a:pPr>
            <a:r>
              <a:rPr lang="en-GB" sz="1100">
                <a:solidFill>
                  <a:schemeClr val="dk1"/>
                </a:solidFill>
                <a:latin typeface="Verdana"/>
                <a:ea typeface="Verdana"/>
                <a:cs typeface="Verdana"/>
                <a:sym typeface="Verdana"/>
              </a:rPr>
              <a:t>	- Reframing to MGRS</a:t>
            </a:r>
            <a:endParaRPr/>
          </a:p>
        </p:txBody>
      </p:sp>
      <p:sp>
        <p:nvSpPr>
          <p:cNvPr id="183" name="Google Shape;183;p15"/>
          <p:cNvSpPr/>
          <p:nvPr/>
        </p:nvSpPr>
        <p:spPr>
          <a:xfrm>
            <a:off x="7773945" y="3082230"/>
            <a:ext cx="870856" cy="1212383"/>
          </a:xfrm>
          <a:prstGeom prst="can">
            <a:avLst>
              <a:gd fmla="val 25000" name="adj"/>
            </a:avLst>
          </a:prstGeom>
          <a:solidFill>
            <a:srgbClr val="FF6600"/>
          </a:solidFill>
          <a:ln cap="flat" cmpd="sng" w="9525">
            <a:solidFill>
              <a:srgbClr val="E37222"/>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400">
                <a:solidFill>
                  <a:schemeClr val="lt1"/>
                </a:solidFill>
                <a:latin typeface="Verdana"/>
                <a:ea typeface="Verdana"/>
                <a:cs typeface="Verdana"/>
                <a:sym typeface="Verdana"/>
              </a:rPr>
              <a:t>L2H</a:t>
            </a:r>
            <a:endParaRPr/>
          </a:p>
          <a:p>
            <a:pPr indent="0" lvl="0" marL="0" marR="0" rtl="0" algn="ctr">
              <a:spcBef>
                <a:spcPts val="0"/>
              </a:spcBef>
              <a:spcAft>
                <a:spcPts val="0"/>
              </a:spcAft>
              <a:buNone/>
            </a:pPr>
            <a:r>
              <a:t/>
            </a:r>
            <a:endParaRPr sz="1400">
              <a:solidFill>
                <a:schemeClr val="lt1"/>
              </a:solidFill>
              <a:latin typeface="Verdana"/>
              <a:ea typeface="Verdana"/>
              <a:cs typeface="Verdana"/>
              <a:sym typeface="Verdana"/>
            </a:endParaRPr>
          </a:p>
          <a:p>
            <a:pPr indent="0" lvl="0" marL="0" marR="0" rtl="0" algn="ctr">
              <a:spcBef>
                <a:spcPts val="0"/>
              </a:spcBef>
              <a:spcAft>
                <a:spcPts val="0"/>
              </a:spcAft>
              <a:buNone/>
            </a:pPr>
            <a:r>
              <a:rPr lang="en-GB" sz="1400">
                <a:solidFill>
                  <a:schemeClr val="lt1"/>
                </a:solidFill>
                <a:latin typeface="Verdana"/>
                <a:ea typeface="Verdana"/>
                <a:cs typeface="Verdana"/>
                <a:sym typeface="Verdana"/>
              </a:rPr>
              <a:t>S10</a:t>
            </a:r>
            <a:endParaRPr/>
          </a:p>
          <a:p>
            <a:pPr indent="0" lvl="0" marL="0" marR="0" rtl="0" algn="ctr">
              <a:spcBef>
                <a:spcPts val="0"/>
              </a:spcBef>
              <a:spcAft>
                <a:spcPts val="0"/>
              </a:spcAft>
              <a:buNone/>
            </a:pPr>
            <a:r>
              <a:rPr lang="en-GB" sz="1400">
                <a:solidFill>
                  <a:schemeClr val="lt1"/>
                </a:solidFill>
                <a:latin typeface="Verdana"/>
                <a:ea typeface="Verdana"/>
                <a:cs typeface="Verdana"/>
                <a:sym typeface="Verdana"/>
              </a:rPr>
              <a:t>L30</a:t>
            </a:r>
            <a:endParaRPr/>
          </a:p>
        </p:txBody>
      </p:sp>
      <p:cxnSp>
        <p:nvCxnSpPr>
          <p:cNvPr id="184" name="Google Shape;184;p15"/>
          <p:cNvCxnSpPr>
            <a:endCxn id="183" idx="2"/>
          </p:cNvCxnSpPr>
          <p:nvPr/>
        </p:nvCxnSpPr>
        <p:spPr>
          <a:xfrm>
            <a:off x="6193845" y="3211422"/>
            <a:ext cx="1580100" cy="477000"/>
          </a:xfrm>
          <a:prstGeom prst="bentConnector3">
            <a:avLst>
              <a:gd fmla="val -41" name="adj1"/>
            </a:avLst>
          </a:prstGeom>
          <a:noFill/>
          <a:ln cap="flat" cmpd="sng" w="25400">
            <a:solidFill>
              <a:srgbClr val="FF6600"/>
            </a:solidFill>
            <a:prstDash val="solid"/>
            <a:round/>
            <a:headEnd len="sm" w="sm" type="none"/>
            <a:tailEnd len="med" w="med" type="stealth"/>
          </a:ln>
          <a:effectLst>
            <a:outerShdw blurRad="40000" rotWithShape="0" dir="5400000" dist="20000">
              <a:srgbClr val="000000">
                <a:alpha val="37647"/>
              </a:srgbClr>
            </a:outerShdw>
          </a:effectLst>
        </p:spPr>
      </p:cxnSp>
      <p:pic>
        <p:nvPicPr>
          <p:cNvPr id="185" name="Google Shape;185;p15"/>
          <p:cNvPicPr preferRelativeResize="0"/>
          <p:nvPr/>
        </p:nvPicPr>
        <p:blipFill rotWithShape="1">
          <a:blip r:embed="rId3">
            <a:alphaModFix/>
          </a:blip>
          <a:srcRect b="0" l="0" r="0" t="0"/>
          <a:stretch/>
        </p:blipFill>
        <p:spPr>
          <a:xfrm>
            <a:off x="43797" y="2781155"/>
            <a:ext cx="1537785" cy="865004"/>
          </a:xfrm>
          <a:prstGeom prst="rect">
            <a:avLst/>
          </a:prstGeom>
          <a:noFill/>
          <a:ln>
            <a:noFill/>
          </a:ln>
        </p:spPr>
      </p:pic>
      <p:pic>
        <p:nvPicPr>
          <p:cNvPr descr="S2.png" id="186" name="Google Shape;186;p15"/>
          <p:cNvPicPr preferRelativeResize="0"/>
          <p:nvPr/>
        </p:nvPicPr>
        <p:blipFill rotWithShape="1">
          <a:blip r:embed="rId4">
            <a:alphaModFix/>
          </a:blip>
          <a:srcRect b="0" l="0" r="0" t="0"/>
          <a:stretch/>
        </p:blipFill>
        <p:spPr>
          <a:xfrm>
            <a:off x="164223" y="1739423"/>
            <a:ext cx="1050972" cy="753257"/>
          </a:xfrm>
          <a:prstGeom prst="rect">
            <a:avLst/>
          </a:prstGeom>
          <a:noFill/>
          <a:ln>
            <a:noFill/>
          </a:ln>
        </p:spPr>
      </p:pic>
      <p:sp>
        <p:nvSpPr>
          <p:cNvPr id="187" name="Google Shape;187;p15"/>
          <p:cNvSpPr/>
          <p:nvPr/>
        </p:nvSpPr>
        <p:spPr>
          <a:xfrm>
            <a:off x="7630492" y="2934451"/>
            <a:ext cx="1094762" cy="1565770"/>
          </a:xfrm>
          <a:prstGeom prst="rect">
            <a:avLst/>
          </a:prstGeom>
          <a:noFill/>
          <a:ln cap="flat" cmpd="sng" w="127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
        <p:nvSpPr>
          <p:cNvPr id="188" name="Google Shape;188;p15"/>
          <p:cNvSpPr/>
          <p:nvPr/>
        </p:nvSpPr>
        <p:spPr>
          <a:xfrm>
            <a:off x="7629626" y="1345890"/>
            <a:ext cx="1094762" cy="1565770"/>
          </a:xfrm>
          <a:prstGeom prst="rect">
            <a:avLst/>
          </a:prstGeom>
          <a:noFill/>
          <a:ln cap="flat" cmpd="sng" w="12700">
            <a:solidFill>
              <a:srgbClr val="FF00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16"/>
          <p:cNvSpPr txBox="1"/>
          <p:nvPr>
            <p:ph type="title"/>
          </p:nvPr>
        </p:nvSpPr>
        <p:spPr>
          <a:xfrm>
            <a:off x="143086" y="194498"/>
            <a:ext cx="7526888" cy="430887"/>
          </a:xfrm>
          <a:prstGeom prst="rect">
            <a:avLst/>
          </a:prstGeom>
          <a:solidFill>
            <a:srgbClr val="FFFFFF">
              <a:alpha val="49803"/>
            </a:srgbClr>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Sen2Like – New “ARD” Products</a:t>
            </a:r>
            <a:endParaRPr/>
          </a:p>
        </p:txBody>
      </p:sp>
      <p:sp>
        <p:nvSpPr>
          <p:cNvPr id="194" name="Google Shape;194;p16"/>
          <p:cNvSpPr/>
          <p:nvPr/>
        </p:nvSpPr>
        <p:spPr>
          <a:xfrm>
            <a:off x="243250" y="972949"/>
            <a:ext cx="8634706" cy="3382619"/>
          </a:xfrm>
          <a:prstGeom prst="rect">
            <a:avLst/>
          </a:prstGeom>
          <a:noFill/>
          <a:ln>
            <a:noFill/>
          </a:ln>
        </p:spPr>
        <p:txBody>
          <a:bodyPr anchorCtr="0" anchor="t" bIns="45700" lIns="91425" spcFirstLastPara="1" rIns="91425" wrap="square" tIns="45700">
            <a:noAutofit/>
          </a:bodyPr>
          <a:lstStyle/>
          <a:p>
            <a:pPr indent="-285750" lvl="0" marL="285750" marR="0" rtl="0" algn="just">
              <a:lnSpc>
                <a:spcPct val="119000"/>
              </a:lnSpc>
              <a:spcBef>
                <a:spcPts val="0"/>
              </a:spcBef>
              <a:spcAft>
                <a:spcPts val="0"/>
              </a:spcAft>
              <a:buClr>
                <a:schemeClr val="accent1"/>
              </a:buClr>
              <a:buSzPts val="1800"/>
              <a:buFont typeface="Noto Sans Symbols"/>
              <a:buChar char="✔"/>
            </a:pPr>
            <a:r>
              <a:rPr b="1" lang="en-GB" sz="1800" u="sng">
                <a:solidFill>
                  <a:schemeClr val="accent1"/>
                </a:solidFill>
                <a:latin typeface="Verdana"/>
                <a:ea typeface="Verdana"/>
                <a:cs typeface="Verdana"/>
                <a:sym typeface="Verdana"/>
              </a:rPr>
              <a:t>Level-2H:</a:t>
            </a:r>
            <a:r>
              <a:rPr lang="en-GB" sz="1800">
                <a:solidFill>
                  <a:schemeClr val="lt2"/>
                </a:solidFill>
                <a:latin typeface="Verdana"/>
                <a:ea typeface="Verdana"/>
                <a:cs typeface="Verdana"/>
                <a:sym typeface="Verdana"/>
              </a:rPr>
              <a:t> harmonised Sentinel-2 and Landsat-8 products (native spatial resolutions kept):</a:t>
            </a:r>
            <a:endParaRPr sz="1800">
              <a:solidFill>
                <a:schemeClr val="lt2"/>
              </a:solidFill>
              <a:latin typeface="Verdana"/>
              <a:ea typeface="Verdana"/>
              <a:cs typeface="Verdana"/>
              <a:sym typeface="Verdana"/>
            </a:endParaRPr>
          </a:p>
          <a:p>
            <a:pPr indent="-285750" lvl="4" marL="742950" marR="0" rtl="0" algn="just">
              <a:lnSpc>
                <a:spcPct val="119000"/>
              </a:lnSpc>
              <a:spcBef>
                <a:spcPts val="360"/>
              </a:spcBef>
              <a:spcAft>
                <a:spcPts val="0"/>
              </a:spcAft>
              <a:buClr>
                <a:schemeClr val="accent1"/>
              </a:buClr>
              <a:buSzPts val="1800"/>
              <a:buFont typeface="Noto Sans Symbols"/>
              <a:buChar char="⮚"/>
            </a:pPr>
            <a:r>
              <a:rPr b="1" i="0" lang="en-GB" sz="1800" u="none" cap="none" strike="noStrike">
                <a:solidFill>
                  <a:schemeClr val="lt2"/>
                </a:solidFill>
                <a:latin typeface="Verdana"/>
                <a:ea typeface="Verdana"/>
                <a:cs typeface="Verdana"/>
                <a:sym typeface="Verdana"/>
              </a:rPr>
              <a:t>L2H-S2</a:t>
            </a:r>
            <a:r>
              <a:rPr b="0" i="0" lang="en-GB" sz="1800" u="none" cap="none" strike="noStrike">
                <a:solidFill>
                  <a:schemeClr val="lt2"/>
                </a:solidFill>
                <a:latin typeface="Verdana"/>
                <a:ea typeface="Verdana"/>
                <a:cs typeface="Verdana"/>
                <a:sym typeface="Verdana"/>
              </a:rPr>
              <a:t>: B01 B02 B03 B04 B8A B11 B12 + </a:t>
            </a:r>
            <a:r>
              <a:rPr b="0" i="0" lang="en-GB" sz="1800" u="none" cap="none" strike="noStrike">
                <a:solidFill>
                  <a:srgbClr val="FF0000"/>
                </a:solidFill>
                <a:latin typeface="Verdana"/>
                <a:ea typeface="Verdana"/>
                <a:cs typeface="Verdana"/>
                <a:sym typeface="Verdana"/>
              </a:rPr>
              <a:t>red-edge bands + B8</a:t>
            </a:r>
            <a:r>
              <a:rPr b="0" i="0" lang="en-GB" sz="1800" u="none" cap="none" strike="noStrike">
                <a:solidFill>
                  <a:schemeClr val="lt2"/>
                </a:solidFill>
                <a:latin typeface="Verdana"/>
                <a:ea typeface="Verdana"/>
                <a:cs typeface="Verdana"/>
                <a:sym typeface="Verdana"/>
              </a:rPr>
              <a:t>.</a:t>
            </a:r>
            <a:endParaRPr/>
          </a:p>
          <a:p>
            <a:pPr indent="-285750" lvl="4" marL="742950" marR="0" rtl="0" algn="just">
              <a:lnSpc>
                <a:spcPct val="119000"/>
              </a:lnSpc>
              <a:spcBef>
                <a:spcPts val="360"/>
              </a:spcBef>
              <a:spcAft>
                <a:spcPts val="0"/>
              </a:spcAft>
              <a:buClr>
                <a:schemeClr val="accent1"/>
              </a:buClr>
              <a:buSzPts val="1800"/>
              <a:buFont typeface="Noto Sans Symbols"/>
              <a:buChar char="⮚"/>
            </a:pPr>
            <a:r>
              <a:rPr b="1" i="0" lang="en-GB" sz="1800" u="none" cap="none" strike="noStrike">
                <a:solidFill>
                  <a:schemeClr val="lt2"/>
                </a:solidFill>
                <a:latin typeface="Verdana"/>
                <a:ea typeface="Verdana"/>
                <a:cs typeface="Verdana"/>
                <a:sym typeface="Verdana"/>
              </a:rPr>
              <a:t>L2H-L8</a:t>
            </a:r>
            <a:r>
              <a:rPr b="0" i="0" lang="en-GB" sz="1800" u="none" cap="none" strike="noStrike">
                <a:solidFill>
                  <a:schemeClr val="lt2"/>
                </a:solidFill>
                <a:latin typeface="Verdana"/>
                <a:ea typeface="Verdana"/>
                <a:cs typeface="Verdana"/>
                <a:sym typeface="Verdana"/>
              </a:rPr>
              <a:t>: B01 B02 B03 B04 B05 B06 B07 + </a:t>
            </a:r>
            <a:r>
              <a:rPr b="0" i="0" lang="en-GB" sz="1800" u="none" cap="none" strike="noStrike">
                <a:solidFill>
                  <a:srgbClr val="FF0000"/>
                </a:solidFill>
                <a:latin typeface="Verdana"/>
                <a:ea typeface="Verdana"/>
                <a:cs typeface="Verdana"/>
                <a:sym typeface="Verdana"/>
              </a:rPr>
              <a:t>(B08 B10 B11)</a:t>
            </a:r>
            <a:r>
              <a:rPr b="0" i="0" lang="en-GB" sz="1800" u="none" cap="none" strike="noStrike">
                <a:solidFill>
                  <a:schemeClr val="lt2"/>
                </a:solidFill>
                <a:latin typeface="Verdana"/>
                <a:ea typeface="Verdana"/>
                <a:cs typeface="Verdana"/>
                <a:sym typeface="Verdana"/>
              </a:rPr>
              <a:t>.</a:t>
            </a:r>
            <a:endParaRPr/>
          </a:p>
          <a:p>
            <a:pPr indent="0" lvl="0" marL="0" marR="0" rtl="0" algn="just">
              <a:lnSpc>
                <a:spcPct val="119000"/>
              </a:lnSpc>
              <a:spcBef>
                <a:spcPts val="360"/>
              </a:spcBef>
              <a:spcAft>
                <a:spcPts val="0"/>
              </a:spcAft>
              <a:buNone/>
            </a:pPr>
            <a:r>
              <a:t/>
            </a:r>
            <a:endParaRPr sz="1800">
              <a:solidFill>
                <a:schemeClr val="lt2"/>
              </a:solidFill>
              <a:latin typeface="Verdana"/>
              <a:ea typeface="Verdana"/>
              <a:cs typeface="Verdana"/>
              <a:sym typeface="Verdana"/>
            </a:endParaRPr>
          </a:p>
          <a:p>
            <a:pPr indent="-285750" lvl="3" marL="285750" marR="0" rtl="0" algn="just">
              <a:lnSpc>
                <a:spcPct val="119000"/>
              </a:lnSpc>
              <a:spcBef>
                <a:spcPts val="360"/>
              </a:spcBef>
              <a:spcAft>
                <a:spcPts val="0"/>
              </a:spcAft>
              <a:buClr>
                <a:schemeClr val="accent1"/>
              </a:buClr>
              <a:buSzPts val="1800"/>
              <a:buFont typeface="Noto Sans Symbols"/>
              <a:buChar char="✔"/>
            </a:pPr>
            <a:r>
              <a:rPr b="1" i="0" lang="en-GB" sz="1800" u="sng" cap="none" strike="noStrike">
                <a:solidFill>
                  <a:srgbClr val="0098DB"/>
                </a:solidFill>
                <a:latin typeface="Verdana"/>
                <a:ea typeface="Verdana"/>
                <a:cs typeface="Verdana"/>
                <a:sym typeface="Verdana"/>
              </a:rPr>
              <a:t>Level-2F:</a:t>
            </a:r>
            <a:r>
              <a:rPr b="0" i="0" lang="en-GB" sz="1800" u="none" cap="none" strike="noStrike">
                <a:solidFill>
                  <a:schemeClr val="lt2"/>
                </a:solidFill>
                <a:latin typeface="Verdana"/>
                <a:ea typeface="Verdana"/>
                <a:cs typeface="Verdana"/>
                <a:sym typeface="Verdana"/>
              </a:rPr>
              <a:t> fused Landsat-8 to Sentinel-2 products (S2 spatial resolution for Landsat data):</a:t>
            </a:r>
            <a:endParaRPr/>
          </a:p>
          <a:p>
            <a:pPr indent="-285750" lvl="4" marL="742950" marR="0" rtl="0" algn="just">
              <a:lnSpc>
                <a:spcPct val="119000"/>
              </a:lnSpc>
              <a:spcBef>
                <a:spcPts val="360"/>
              </a:spcBef>
              <a:spcAft>
                <a:spcPts val="0"/>
              </a:spcAft>
              <a:buClr>
                <a:schemeClr val="accent1"/>
              </a:buClr>
              <a:buSzPts val="1800"/>
              <a:buFont typeface="Noto Sans Symbols"/>
              <a:buChar char="⮚"/>
            </a:pPr>
            <a:r>
              <a:rPr b="1" i="0" lang="en-GB" sz="1800" u="none" cap="none" strike="noStrike">
                <a:solidFill>
                  <a:schemeClr val="lt2"/>
                </a:solidFill>
                <a:latin typeface="Verdana"/>
                <a:ea typeface="Verdana"/>
                <a:cs typeface="Verdana"/>
                <a:sym typeface="Verdana"/>
              </a:rPr>
              <a:t>L2F-S2</a:t>
            </a:r>
            <a:r>
              <a:rPr b="0" i="0" lang="en-GB" sz="1800" u="none" cap="none" strike="noStrike">
                <a:solidFill>
                  <a:schemeClr val="lt2"/>
                </a:solidFill>
                <a:latin typeface="Verdana"/>
                <a:ea typeface="Verdana"/>
                <a:cs typeface="Verdana"/>
                <a:sym typeface="Verdana"/>
              </a:rPr>
              <a:t>: B01 B02 B03 B04 B8A B11 B12 + </a:t>
            </a:r>
            <a:r>
              <a:rPr b="0" i="0" lang="en-GB" sz="1800" u="none" cap="none" strike="noStrike">
                <a:solidFill>
                  <a:srgbClr val="FF0000"/>
                </a:solidFill>
                <a:latin typeface="Verdana"/>
                <a:ea typeface="Verdana"/>
                <a:cs typeface="Verdana"/>
                <a:sym typeface="Verdana"/>
              </a:rPr>
              <a:t>red-edge bands + B8</a:t>
            </a:r>
            <a:r>
              <a:rPr b="0" i="0" lang="en-GB" sz="1800" u="none" cap="none" strike="noStrike">
                <a:solidFill>
                  <a:schemeClr val="lt2"/>
                </a:solidFill>
                <a:latin typeface="Verdana"/>
                <a:ea typeface="Verdana"/>
                <a:cs typeface="Verdana"/>
                <a:sym typeface="Verdana"/>
              </a:rPr>
              <a:t>.</a:t>
            </a:r>
            <a:endParaRPr/>
          </a:p>
          <a:p>
            <a:pPr indent="-285750" lvl="4" marL="742950" marR="0" rtl="0" algn="just">
              <a:lnSpc>
                <a:spcPct val="119000"/>
              </a:lnSpc>
              <a:spcBef>
                <a:spcPts val="360"/>
              </a:spcBef>
              <a:spcAft>
                <a:spcPts val="0"/>
              </a:spcAft>
              <a:buClr>
                <a:schemeClr val="accent1"/>
              </a:buClr>
              <a:buSzPts val="1800"/>
              <a:buFont typeface="Noto Sans Symbols"/>
              <a:buChar char="⮚"/>
            </a:pPr>
            <a:r>
              <a:rPr b="1" i="0" lang="en-GB" sz="1800" u="none" cap="none" strike="noStrike">
                <a:solidFill>
                  <a:schemeClr val="lt2"/>
                </a:solidFill>
                <a:latin typeface="Verdana"/>
                <a:ea typeface="Verdana"/>
                <a:cs typeface="Verdana"/>
                <a:sym typeface="Verdana"/>
              </a:rPr>
              <a:t>L2F-L8</a:t>
            </a:r>
            <a:r>
              <a:rPr b="0" i="0" lang="en-GB" sz="1800" u="none" cap="none" strike="noStrike">
                <a:solidFill>
                  <a:schemeClr val="lt2"/>
                </a:solidFill>
                <a:latin typeface="Verdana"/>
                <a:ea typeface="Verdana"/>
                <a:cs typeface="Verdana"/>
                <a:sym typeface="Verdana"/>
              </a:rPr>
              <a:t>: B01 B02 B03 B04 B05 B06 B07 + </a:t>
            </a:r>
            <a:r>
              <a:rPr b="0" i="0" lang="en-GB" sz="1800" u="none" cap="none" strike="noStrike">
                <a:solidFill>
                  <a:srgbClr val="FF0000"/>
                </a:solidFill>
                <a:latin typeface="Verdana"/>
                <a:ea typeface="Verdana"/>
                <a:cs typeface="Verdana"/>
                <a:sym typeface="Verdana"/>
              </a:rPr>
              <a:t>(B08 B10 B11)</a:t>
            </a:r>
            <a:r>
              <a:rPr b="0" i="0" lang="en-GB" sz="1800" u="none" cap="none" strike="noStrike">
                <a:solidFill>
                  <a:schemeClr val="lt2"/>
                </a:solidFill>
                <a:latin typeface="Verdana"/>
                <a:ea typeface="Verdana"/>
                <a:cs typeface="Verdana"/>
                <a:sym typeface="Verdana"/>
              </a:rPr>
              <a:t>.</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17"/>
          <p:cNvSpPr txBox="1"/>
          <p:nvPr>
            <p:ph type="title"/>
          </p:nvPr>
        </p:nvSpPr>
        <p:spPr>
          <a:xfrm>
            <a:off x="143086" y="149150"/>
            <a:ext cx="7174846" cy="43088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Sen2like - processing steps</a:t>
            </a:r>
            <a:endParaRPr/>
          </a:p>
        </p:txBody>
      </p:sp>
      <p:graphicFrame>
        <p:nvGraphicFramePr>
          <p:cNvPr id="201" name="Google Shape;201;p17"/>
          <p:cNvGraphicFramePr/>
          <p:nvPr/>
        </p:nvGraphicFramePr>
        <p:xfrm>
          <a:off x="756970" y="792202"/>
          <a:ext cx="3000000" cy="3000000"/>
        </p:xfrm>
        <a:graphic>
          <a:graphicData uri="http://schemas.openxmlformats.org/drawingml/2006/table">
            <a:tbl>
              <a:tblPr bandRow="1" firstRow="1">
                <a:noFill/>
                <a:tableStyleId>{52DD6D1E-4DD7-4A83-9F54-05DDE6F4FC94}</a:tableStyleId>
              </a:tblPr>
              <a:tblGrid>
                <a:gridCol w="1932225"/>
                <a:gridCol w="5687775"/>
              </a:tblGrid>
              <a:tr h="370850">
                <a:tc>
                  <a:txBody>
                    <a:bodyPr/>
                    <a:lstStyle/>
                    <a:p>
                      <a:pPr indent="0" lvl="0" marL="0" marR="0" rtl="0" algn="just">
                        <a:spcBef>
                          <a:spcPts val="0"/>
                        </a:spcBef>
                        <a:spcAft>
                          <a:spcPts val="0"/>
                        </a:spcAft>
                        <a:buNone/>
                      </a:pPr>
                      <a:r>
                        <a:rPr b="1" lang="en-GB" sz="1100" u="none" cap="none" strike="noStrike"/>
                        <a:t>Processing step</a:t>
                      </a:r>
                      <a:endParaRPr b="1" sz="1100" u="none" cap="none" strike="noStrike"/>
                    </a:p>
                  </a:txBody>
                  <a:tcPr marT="45725" marB="45725" marR="91450" marL="91450"/>
                </a:tc>
                <a:tc>
                  <a:txBody>
                    <a:bodyPr/>
                    <a:lstStyle/>
                    <a:p>
                      <a:pPr indent="0" lvl="0" marL="0" marR="0" rtl="0" algn="just">
                        <a:spcBef>
                          <a:spcPts val="0"/>
                        </a:spcBef>
                        <a:spcAft>
                          <a:spcPts val="0"/>
                        </a:spcAft>
                        <a:buNone/>
                      </a:pPr>
                      <a:r>
                        <a:rPr b="0" lang="en-GB" sz="1100" u="none" cap="none" strike="noStrike"/>
                        <a:t>      </a:t>
                      </a:r>
                      <a:r>
                        <a:rPr b="1" lang="en-GB" sz="1100" u="none" cap="none" strike="noStrike"/>
                        <a:t> Method</a:t>
                      </a:r>
                      <a:endParaRPr b="1" sz="1100" u="none" cap="none" strike="noStrike"/>
                    </a:p>
                  </a:txBody>
                  <a:tcPr marT="45725" marB="45725" marR="91450" marL="91450"/>
                </a:tc>
              </a:tr>
              <a:tr h="370850">
                <a:tc>
                  <a:txBody>
                    <a:bodyPr/>
                    <a:lstStyle/>
                    <a:p>
                      <a:pPr indent="0" lvl="0" marL="0" marR="0" rtl="0" algn="l">
                        <a:spcBef>
                          <a:spcPts val="0"/>
                        </a:spcBef>
                        <a:spcAft>
                          <a:spcPts val="0"/>
                        </a:spcAft>
                        <a:buNone/>
                      </a:pPr>
                      <a:r>
                        <a:rPr b="1" lang="en-GB" sz="1100" u="none" cap="none" strike="noStrike"/>
                        <a:t>Atmospheric Correction</a:t>
                      </a:r>
                      <a:endParaRPr b="1" sz="1100" u="none" cap="none" strike="noStrike"/>
                    </a:p>
                  </a:txBody>
                  <a:tcPr marT="45725" marB="45725" marR="91450" marL="91450"/>
                </a:tc>
                <a:tc>
                  <a:txBody>
                    <a:bodyPr/>
                    <a:lstStyle/>
                    <a:p>
                      <a:pPr indent="0" lvl="0" marL="352800" marR="0" rtl="0" algn="just">
                        <a:spcBef>
                          <a:spcPts val="0"/>
                        </a:spcBef>
                        <a:spcAft>
                          <a:spcPts val="0"/>
                        </a:spcAft>
                        <a:buClr>
                          <a:schemeClr val="dk1"/>
                        </a:buClr>
                        <a:buSzPts val="1100"/>
                        <a:buFont typeface="Arial"/>
                        <a:buNone/>
                      </a:pPr>
                      <a:r>
                        <a:rPr b="0" lang="en-GB" sz="1100" u="none" cap="none" strike="noStrike"/>
                        <a:t>As short-term solution to use SMAC algorithm to correct both S2 and L8 products in order to get coherent L2 ARD data. </a:t>
                      </a:r>
                      <a:endParaRPr/>
                    </a:p>
                    <a:p>
                      <a:pPr indent="0" lvl="0" marL="352800" marR="0" rtl="0" algn="just">
                        <a:spcBef>
                          <a:spcPts val="0"/>
                        </a:spcBef>
                        <a:spcAft>
                          <a:spcPts val="0"/>
                        </a:spcAft>
                        <a:buClr>
                          <a:schemeClr val="dk1"/>
                        </a:buClr>
                        <a:buSzPts val="1100"/>
                        <a:buFont typeface="Arial"/>
                        <a:buNone/>
                      </a:pPr>
                      <a:r>
                        <a:t/>
                      </a:r>
                      <a:endParaRPr b="0" sz="1100" u="none" cap="none" strike="noStrike"/>
                    </a:p>
                    <a:p>
                      <a:pPr indent="0" lvl="0" marL="352800" marR="0" rtl="0" algn="just">
                        <a:spcBef>
                          <a:spcPts val="0"/>
                        </a:spcBef>
                        <a:spcAft>
                          <a:spcPts val="0"/>
                        </a:spcAft>
                        <a:buClr>
                          <a:schemeClr val="dk1"/>
                        </a:buClr>
                        <a:buSzPts val="1100"/>
                        <a:buFont typeface="Arial"/>
                        <a:buNone/>
                      </a:pPr>
                      <a:r>
                        <a:rPr b="0" lang="en-GB" sz="1100" u="none" cap="none" strike="noStrike"/>
                        <a:t>As long-term solution Sen2Cor will be adapted to be able to process L8 data products.</a:t>
                      </a:r>
                      <a:endParaRPr/>
                    </a:p>
                  </a:txBody>
                  <a:tcPr marT="45725" marB="45725" marR="91450" marL="91450"/>
                </a:tc>
              </a:tr>
              <a:tr h="370850">
                <a:tc>
                  <a:txBody>
                    <a:bodyPr/>
                    <a:lstStyle/>
                    <a:p>
                      <a:pPr indent="0" lvl="0" marL="0" marR="0" rtl="0" algn="l">
                        <a:spcBef>
                          <a:spcPts val="0"/>
                        </a:spcBef>
                        <a:spcAft>
                          <a:spcPts val="0"/>
                        </a:spcAft>
                        <a:buNone/>
                      </a:pPr>
                      <a:r>
                        <a:rPr b="1" lang="en-GB" sz="1100" u="none" cap="none" strike="noStrike"/>
                        <a:t>Geometric Processing</a:t>
                      </a:r>
                      <a:endParaRPr b="1" sz="1100" u="none" cap="none" strike="noStrike"/>
                    </a:p>
                  </a:txBody>
                  <a:tcPr marT="45725" marB="45725" marR="91450" marL="91450"/>
                </a:tc>
                <a:tc>
                  <a:txBody>
                    <a:bodyPr/>
                    <a:lstStyle/>
                    <a:p>
                      <a:pPr indent="0" lvl="0" marL="0" marR="0" rtl="0" algn="l">
                        <a:spcBef>
                          <a:spcPts val="0"/>
                        </a:spcBef>
                        <a:spcAft>
                          <a:spcPts val="0"/>
                        </a:spcAft>
                        <a:buNone/>
                      </a:pPr>
                      <a:r>
                        <a:rPr b="1" lang="en-GB" sz="1100" u="none" cap="none" strike="noStrike"/>
                        <a:t>        </a:t>
                      </a:r>
                      <a:r>
                        <a:rPr b="0" lang="en-GB" sz="1100" u="none" cap="none" strike="noStrike"/>
                        <a:t>I</a:t>
                      </a:r>
                      <a:r>
                        <a:rPr lang="en-GB" sz="1100" u="none" cap="none" strike="noStrike"/>
                        <a:t>ncludes:</a:t>
                      </a:r>
                      <a:endParaRPr/>
                    </a:p>
                    <a:p>
                      <a:pPr indent="0" lvl="0" marL="0" marR="0" rtl="0" algn="l">
                        <a:spcBef>
                          <a:spcPts val="0"/>
                        </a:spcBef>
                        <a:spcAft>
                          <a:spcPts val="0"/>
                        </a:spcAft>
                        <a:buNone/>
                      </a:pPr>
                      <a:r>
                        <a:rPr lang="en-GB" sz="1100"/>
                        <a:t>	+ Geometric QC check</a:t>
                      </a:r>
                      <a:endParaRPr/>
                    </a:p>
                    <a:p>
                      <a:pPr indent="0" lvl="0" marL="0" marR="0" rtl="0" algn="l">
                        <a:spcBef>
                          <a:spcPts val="0"/>
                        </a:spcBef>
                        <a:spcAft>
                          <a:spcPts val="0"/>
                        </a:spcAft>
                        <a:buNone/>
                      </a:pPr>
                      <a:r>
                        <a:rPr lang="en-GB" sz="1100"/>
                        <a:t>	+ Geometric correction (registration to the common reference)</a:t>
                      </a:r>
                      <a:endParaRPr/>
                    </a:p>
                    <a:p>
                      <a:pPr indent="0" lvl="0" marL="0" marR="0" rtl="0" algn="l">
                        <a:spcBef>
                          <a:spcPts val="0"/>
                        </a:spcBef>
                        <a:spcAft>
                          <a:spcPts val="0"/>
                        </a:spcAft>
                        <a:buNone/>
                      </a:pPr>
                      <a:r>
                        <a:rPr lang="en-GB" sz="1100"/>
                        <a:t>	+ Reframing to MGRS</a:t>
                      </a:r>
                      <a:endParaRPr/>
                    </a:p>
                    <a:p>
                      <a:pPr indent="0" lvl="0" marL="352800" marR="0" rtl="0" algn="just">
                        <a:spcBef>
                          <a:spcPts val="0"/>
                        </a:spcBef>
                        <a:spcAft>
                          <a:spcPts val="0"/>
                        </a:spcAft>
                        <a:buClr>
                          <a:schemeClr val="dk1"/>
                        </a:buClr>
                        <a:buSzPts val="1100"/>
                        <a:buFont typeface="Arial"/>
                        <a:buNone/>
                      </a:pPr>
                      <a:r>
                        <a:t/>
                      </a:r>
                      <a:endParaRPr b="0" sz="1100"/>
                    </a:p>
                    <a:p>
                      <a:pPr indent="0" lvl="0" marL="352800" marR="0" rtl="0" algn="just">
                        <a:spcBef>
                          <a:spcPts val="0"/>
                        </a:spcBef>
                        <a:spcAft>
                          <a:spcPts val="0"/>
                        </a:spcAft>
                        <a:buClr>
                          <a:schemeClr val="dk1"/>
                        </a:buClr>
                        <a:buSzPts val="1100"/>
                        <a:buFont typeface="Arial"/>
                        <a:buNone/>
                      </a:pPr>
                      <a:r>
                        <a:rPr b="0" lang="en-GB" sz="1100"/>
                        <a:t>Target: 0.3 pixel at 2-sigma registration.</a:t>
                      </a:r>
                      <a:endParaRPr/>
                    </a:p>
                  </a:txBody>
                  <a:tcPr marT="45725" marB="45725" marR="91450" marL="91450"/>
                </a:tc>
              </a:tr>
              <a:tr h="370850">
                <a:tc>
                  <a:txBody>
                    <a:bodyPr/>
                    <a:lstStyle/>
                    <a:p>
                      <a:pPr indent="0" lvl="0" marL="0" marR="0" rtl="0" algn="l">
                        <a:spcBef>
                          <a:spcPts val="0"/>
                        </a:spcBef>
                        <a:spcAft>
                          <a:spcPts val="0"/>
                        </a:spcAft>
                        <a:buNone/>
                      </a:pPr>
                      <a:r>
                        <a:rPr b="1" lang="en-GB" sz="1100"/>
                        <a:t>BRDF Adjustment</a:t>
                      </a:r>
                      <a:endParaRPr b="1" sz="1100"/>
                    </a:p>
                  </a:txBody>
                  <a:tcPr marT="45725" marB="45725" marR="91450" marL="91450"/>
                </a:tc>
                <a:tc>
                  <a:txBody>
                    <a:bodyPr/>
                    <a:lstStyle/>
                    <a:p>
                      <a:pPr indent="0" lvl="0" marL="352800" marR="0" rtl="0" algn="just">
                        <a:spcBef>
                          <a:spcPts val="0"/>
                        </a:spcBef>
                        <a:spcAft>
                          <a:spcPts val="0"/>
                        </a:spcAft>
                        <a:buClr>
                          <a:schemeClr val="dk1"/>
                        </a:buClr>
                        <a:buSzPts val="1100"/>
                        <a:buFont typeface="Arial"/>
                        <a:buNone/>
                      </a:pPr>
                      <a:r>
                        <a:rPr b="0" lang="en-GB" sz="1100"/>
                        <a:t>BRDF correction to be applied for</a:t>
                      </a:r>
                      <a:r>
                        <a:rPr b="0" lang="en-GB" sz="1100"/>
                        <a:t> both </a:t>
                      </a:r>
                      <a:r>
                        <a:rPr b="0" lang="en-GB" sz="1100"/>
                        <a:t>Sentinel-2 &amp; Landsat-8 is Roy</a:t>
                      </a:r>
                      <a:r>
                        <a:rPr b="0" lang="en-GB" sz="1100"/>
                        <a:t> et al. 2016</a:t>
                      </a:r>
                      <a:r>
                        <a:rPr b="0" lang="en-GB" sz="1100"/>
                        <a:t> (Remote Sensing of Environment 176 (2016) 255–271) </a:t>
                      </a:r>
                      <a:endParaRPr/>
                    </a:p>
                  </a:txBody>
                  <a:tcPr marT="45725" marB="45725" marR="91450" marL="91450"/>
                </a:tc>
              </a:tr>
              <a:tr h="370850">
                <a:tc>
                  <a:txBody>
                    <a:bodyPr/>
                    <a:lstStyle/>
                    <a:p>
                      <a:pPr indent="0" lvl="0" marL="0" marR="0" rtl="0" algn="l">
                        <a:spcBef>
                          <a:spcPts val="0"/>
                        </a:spcBef>
                        <a:spcAft>
                          <a:spcPts val="0"/>
                        </a:spcAft>
                        <a:buNone/>
                      </a:pPr>
                      <a:r>
                        <a:rPr b="1" lang="en-GB" sz="1100"/>
                        <a:t>Band-pass Adjustment</a:t>
                      </a:r>
                      <a:endParaRPr b="1" sz="1100"/>
                    </a:p>
                  </a:txBody>
                  <a:tcPr marT="45725" marB="45725" marR="91450" marL="91450"/>
                </a:tc>
                <a:tc>
                  <a:txBody>
                    <a:bodyPr/>
                    <a:lstStyle/>
                    <a:p>
                      <a:pPr indent="0" lvl="0" marL="352800" marR="0" rtl="0" algn="just">
                        <a:spcBef>
                          <a:spcPts val="0"/>
                        </a:spcBef>
                        <a:spcAft>
                          <a:spcPts val="0"/>
                        </a:spcAft>
                        <a:buClr>
                          <a:schemeClr val="dk1"/>
                        </a:buClr>
                        <a:buSzPts val="1100"/>
                        <a:buFont typeface="Arial"/>
                        <a:buNone/>
                      </a:pPr>
                      <a:r>
                        <a:rPr b="0" lang="en-GB" sz="1100"/>
                        <a:t>Optional processing step.</a:t>
                      </a:r>
                      <a:r>
                        <a:rPr b="0" lang="en-GB" sz="1100"/>
                        <a:t> HLS NASA coefficients used.</a:t>
                      </a:r>
                      <a:endParaRPr b="0" sz="1100"/>
                    </a:p>
                    <a:p>
                      <a:pPr indent="0" lvl="0" marL="352800" marR="0" rtl="0" algn="just">
                        <a:spcBef>
                          <a:spcPts val="0"/>
                        </a:spcBef>
                        <a:spcAft>
                          <a:spcPts val="0"/>
                        </a:spcAft>
                        <a:buClr>
                          <a:schemeClr val="dk1"/>
                        </a:buClr>
                        <a:buSzPts val="1100"/>
                        <a:buFont typeface="Arial"/>
                        <a:buNone/>
                      </a:pPr>
                      <a:r>
                        <a:t/>
                      </a:r>
                      <a:endParaRPr b="0" sz="1100"/>
                    </a:p>
                  </a:txBody>
                  <a:tcPr marT="45725" marB="45725" marR="91450" marL="91450"/>
                </a:tc>
              </a:tr>
              <a:tr h="370850">
                <a:tc>
                  <a:txBody>
                    <a:bodyPr/>
                    <a:lstStyle/>
                    <a:p>
                      <a:pPr indent="0" lvl="0" marL="0" marR="0" rtl="0" algn="l">
                        <a:spcBef>
                          <a:spcPts val="0"/>
                        </a:spcBef>
                        <a:spcAft>
                          <a:spcPts val="0"/>
                        </a:spcAft>
                        <a:buNone/>
                      </a:pPr>
                      <a:r>
                        <a:rPr b="1" lang="en-GB" sz="1100"/>
                        <a:t>Fusion</a:t>
                      </a:r>
                      <a:endParaRPr b="1" sz="1100"/>
                    </a:p>
                  </a:txBody>
                  <a:tcPr marT="45725" marB="45725" marR="91450" marL="91450"/>
                </a:tc>
                <a:tc>
                  <a:txBody>
                    <a:bodyPr/>
                    <a:lstStyle/>
                    <a:p>
                      <a:pPr indent="0" lvl="0" marL="352800" marR="0" rtl="0" algn="just">
                        <a:spcBef>
                          <a:spcPts val="0"/>
                        </a:spcBef>
                        <a:spcAft>
                          <a:spcPts val="0"/>
                        </a:spcAft>
                        <a:buClr>
                          <a:schemeClr val="dk1"/>
                        </a:buClr>
                        <a:buSzPts val="1100"/>
                        <a:buFont typeface="Arial"/>
                        <a:buNone/>
                      </a:pPr>
                      <a:r>
                        <a:rPr b="0" lang="en-GB" sz="1100"/>
                        <a:t>Predict</a:t>
                      </a:r>
                      <a:r>
                        <a:rPr b="0" lang="en-GB" sz="1100"/>
                        <a:t> Sentinel-2 + Downscaling Landsat-8.</a:t>
                      </a:r>
                      <a:endParaRPr/>
                    </a:p>
                    <a:p>
                      <a:pPr indent="0" lvl="0" marL="352800" marR="0" rtl="0" algn="just">
                        <a:spcBef>
                          <a:spcPts val="0"/>
                        </a:spcBef>
                        <a:spcAft>
                          <a:spcPts val="0"/>
                        </a:spcAft>
                        <a:buClr>
                          <a:schemeClr val="dk1"/>
                        </a:buClr>
                        <a:buSzPts val="1100"/>
                        <a:buFont typeface="Arial"/>
                        <a:buNone/>
                      </a:pPr>
                      <a:r>
                        <a:rPr b="0" lang="en-GB" sz="1100"/>
                        <a:t>In-house method developed to be consolidated in Phase-1 (2019-2020).</a:t>
                      </a:r>
                      <a:endParaRPr b="0" sz="1100"/>
                    </a:p>
                  </a:txBody>
                  <a:tcPr marT="45725" marB="45725" marR="91450" marL="91450"/>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18"/>
          <p:cNvSpPr txBox="1"/>
          <p:nvPr>
            <p:ph type="title"/>
          </p:nvPr>
        </p:nvSpPr>
        <p:spPr>
          <a:xfrm>
            <a:off x="143086" y="149150"/>
            <a:ext cx="7174846" cy="43088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Sen2like - Atmospheric Correction</a:t>
            </a:r>
            <a:endParaRPr/>
          </a:p>
        </p:txBody>
      </p:sp>
      <p:sp>
        <p:nvSpPr>
          <p:cNvPr id="208" name="Google Shape;208;p18"/>
          <p:cNvSpPr txBox="1"/>
          <p:nvPr/>
        </p:nvSpPr>
        <p:spPr>
          <a:xfrm>
            <a:off x="143085" y="4035741"/>
            <a:ext cx="2985126"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GB" sz="1400">
                <a:solidFill>
                  <a:schemeClr val="dk1"/>
                </a:solidFill>
                <a:latin typeface="Verdana"/>
                <a:ea typeface="Verdana"/>
                <a:cs typeface="Verdana"/>
                <a:sym typeface="Verdana"/>
              </a:rPr>
              <a:t>Top of Atmosphere Reflectance</a:t>
            </a:r>
            <a:endParaRPr sz="1800">
              <a:solidFill>
                <a:schemeClr val="dk1"/>
              </a:solidFill>
              <a:latin typeface="Verdana"/>
              <a:ea typeface="Verdana"/>
              <a:cs typeface="Verdana"/>
              <a:sym typeface="Verdana"/>
            </a:endParaRPr>
          </a:p>
        </p:txBody>
      </p:sp>
      <p:sp>
        <p:nvSpPr>
          <p:cNvPr id="209" name="Google Shape;209;p18"/>
          <p:cNvSpPr txBox="1"/>
          <p:nvPr/>
        </p:nvSpPr>
        <p:spPr>
          <a:xfrm>
            <a:off x="6178356" y="935093"/>
            <a:ext cx="2929694" cy="375487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u="sng">
                <a:solidFill>
                  <a:srgbClr val="3F3F3F"/>
                </a:solidFill>
                <a:latin typeface="Verdana"/>
                <a:ea typeface="Verdana"/>
                <a:cs typeface="Verdana"/>
                <a:sym typeface="Verdana"/>
              </a:rPr>
              <a:t>First Sen2like prototype:</a:t>
            </a:r>
            <a:endParaRPr/>
          </a:p>
          <a:p>
            <a:pPr indent="0" lvl="0" marL="0" marR="0" rtl="0" algn="l">
              <a:spcBef>
                <a:spcPts val="0"/>
              </a:spcBef>
              <a:spcAft>
                <a:spcPts val="0"/>
              </a:spcAft>
              <a:buNone/>
            </a:pPr>
            <a:r>
              <a:rPr lang="en-GB" sz="1400">
                <a:solidFill>
                  <a:srgbClr val="3F3F3F"/>
                </a:solidFill>
                <a:latin typeface="Verdana"/>
                <a:ea typeface="Verdana"/>
                <a:cs typeface="Verdana"/>
                <a:sym typeface="Verdana"/>
              </a:rPr>
              <a:t>Atmospheric Correction </a:t>
            </a:r>
            <a:endParaRPr/>
          </a:p>
          <a:p>
            <a:pPr indent="0" lvl="0" marL="0" marR="0" rtl="0" algn="l">
              <a:spcBef>
                <a:spcPts val="0"/>
              </a:spcBef>
              <a:spcAft>
                <a:spcPts val="0"/>
              </a:spcAft>
              <a:buNone/>
            </a:pPr>
            <a:r>
              <a:rPr lang="en-GB" sz="1400">
                <a:solidFill>
                  <a:srgbClr val="3F3F3F"/>
                </a:solidFill>
                <a:latin typeface="Verdana"/>
                <a:ea typeface="Verdana"/>
                <a:cs typeface="Verdana"/>
                <a:sym typeface="Verdana"/>
              </a:rPr>
              <a:t>based on SMAC with solar geometry, viewing geometry, meteorological information (Pressure, AOD, Ozone, Water Vapour) as inputs.</a:t>
            </a:r>
            <a:endParaRPr/>
          </a:p>
          <a:p>
            <a:pPr indent="0" lvl="0" marL="0" marR="0" rtl="0" algn="l">
              <a:spcBef>
                <a:spcPts val="0"/>
              </a:spcBef>
              <a:spcAft>
                <a:spcPts val="0"/>
              </a:spcAft>
              <a:buNone/>
            </a:pPr>
            <a:r>
              <a:t/>
            </a:r>
            <a:endParaRPr sz="1400">
              <a:solidFill>
                <a:srgbClr val="3F3F3F"/>
              </a:solidFill>
              <a:latin typeface="Verdana"/>
              <a:ea typeface="Verdana"/>
              <a:cs typeface="Verdana"/>
              <a:sym typeface="Verdana"/>
            </a:endParaRPr>
          </a:p>
          <a:p>
            <a:pPr indent="0" lvl="0" marL="0" marR="0" rtl="0" algn="l">
              <a:spcBef>
                <a:spcPts val="0"/>
              </a:spcBef>
              <a:spcAft>
                <a:spcPts val="0"/>
              </a:spcAft>
              <a:buNone/>
            </a:pPr>
            <a:r>
              <a:rPr lang="en-GB" sz="1400">
                <a:solidFill>
                  <a:srgbClr val="3F3F3F"/>
                </a:solidFill>
                <a:latin typeface="Verdana"/>
                <a:ea typeface="Verdana"/>
                <a:cs typeface="Verdana"/>
                <a:sym typeface="Verdana"/>
              </a:rPr>
              <a:t>Phase 1 Sen2like prototype (2020) will implement Atmospheric Correction with Sen2Cor adapted to Landsat-8/9 images.</a:t>
            </a:r>
            <a:endParaRPr/>
          </a:p>
          <a:p>
            <a:pPr indent="0" lvl="0" marL="0" marR="0" rtl="0" algn="l">
              <a:spcBef>
                <a:spcPts val="0"/>
              </a:spcBef>
              <a:spcAft>
                <a:spcPts val="0"/>
              </a:spcAft>
              <a:buNone/>
            </a:pPr>
            <a:r>
              <a:t/>
            </a:r>
            <a:endParaRPr sz="1400">
              <a:solidFill>
                <a:srgbClr val="3F3F3F"/>
              </a:solidFill>
              <a:latin typeface="Verdana"/>
              <a:ea typeface="Verdana"/>
              <a:cs typeface="Verdana"/>
              <a:sym typeface="Verdana"/>
            </a:endParaRPr>
          </a:p>
          <a:p>
            <a:pPr indent="0" lvl="0" marL="0" marR="0" rtl="0" algn="l">
              <a:spcBef>
                <a:spcPts val="0"/>
              </a:spcBef>
              <a:spcAft>
                <a:spcPts val="0"/>
              </a:spcAft>
              <a:buNone/>
            </a:pPr>
            <a:r>
              <a:rPr lang="en-GB" sz="1400">
                <a:solidFill>
                  <a:srgbClr val="3F3F3F"/>
                </a:solidFill>
                <a:latin typeface="Verdana"/>
                <a:ea typeface="Verdana"/>
                <a:cs typeface="Verdana"/>
                <a:sym typeface="Verdana"/>
              </a:rPr>
              <a:t>Copernicus Atmosphere Monitoring Service (CAMS) auxiliary data</a:t>
            </a:r>
            <a:endParaRPr sz="1400">
              <a:solidFill>
                <a:schemeClr val="dk1"/>
              </a:solidFill>
              <a:latin typeface="Verdana"/>
              <a:ea typeface="Verdana"/>
              <a:cs typeface="Verdana"/>
              <a:sym typeface="Verdana"/>
            </a:endParaRPr>
          </a:p>
        </p:txBody>
      </p:sp>
      <p:pic>
        <p:nvPicPr>
          <p:cNvPr id="210" name="Google Shape;210;p18"/>
          <p:cNvPicPr preferRelativeResize="0"/>
          <p:nvPr/>
        </p:nvPicPr>
        <p:blipFill rotWithShape="1">
          <a:blip r:embed="rId3">
            <a:alphaModFix/>
          </a:blip>
          <a:srcRect b="0" l="0" r="0" t="0"/>
          <a:stretch/>
        </p:blipFill>
        <p:spPr>
          <a:xfrm>
            <a:off x="3236793" y="1012716"/>
            <a:ext cx="2898000" cy="2898000"/>
          </a:xfrm>
          <a:prstGeom prst="rect">
            <a:avLst/>
          </a:prstGeom>
          <a:noFill/>
          <a:ln>
            <a:noFill/>
          </a:ln>
        </p:spPr>
      </p:pic>
      <p:pic>
        <p:nvPicPr>
          <p:cNvPr id="211" name="Google Shape;211;p18"/>
          <p:cNvPicPr preferRelativeResize="0"/>
          <p:nvPr/>
        </p:nvPicPr>
        <p:blipFill rotWithShape="1">
          <a:blip r:embed="rId4">
            <a:alphaModFix/>
          </a:blip>
          <a:srcRect b="0" l="0" r="0" t="0"/>
          <a:stretch/>
        </p:blipFill>
        <p:spPr>
          <a:xfrm>
            <a:off x="143085" y="1012839"/>
            <a:ext cx="2897877" cy="2897877"/>
          </a:xfrm>
          <a:prstGeom prst="rect">
            <a:avLst/>
          </a:prstGeom>
          <a:noFill/>
          <a:ln>
            <a:noFill/>
          </a:ln>
        </p:spPr>
      </p:pic>
      <p:sp>
        <p:nvSpPr>
          <p:cNvPr id="212" name="Google Shape;212;p18"/>
          <p:cNvSpPr txBox="1"/>
          <p:nvPr/>
        </p:nvSpPr>
        <p:spPr>
          <a:xfrm>
            <a:off x="3193230" y="4035618"/>
            <a:ext cx="2985126"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GB" sz="1400">
                <a:solidFill>
                  <a:schemeClr val="accent1"/>
                </a:solidFill>
                <a:latin typeface="Verdana"/>
                <a:ea typeface="Verdana"/>
                <a:cs typeface="Verdana"/>
                <a:sym typeface="Verdana"/>
              </a:rPr>
              <a:t>Surface reflectance</a:t>
            </a:r>
            <a:endParaRPr sz="1800">
              <a:solidFill>
                <a:schemeClr val="accent1"/>
              </a:solidFill>
              <a:latin typeface="Verdana"/>
              <a:ea typeface="Verdana"/>
              <a:cs typeface="Verdana"/>
              <a:sym typeface="Verdan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pic>
        <p:nvPicPr>
          <p:cNvPr id="218" name="Google Shape;218;p19"/>
          <p:cNvPicPr preferRelativeResize="0"/>
          <p:nvPr/>
        </p:nvPicPr>
        <p:blipFill rotWithShape="1">
          <a:blip r:embed="rId3">
            <a:alphaModFix/>
          </a:blip>
          <a:srcRect b="0" l="0" r="0" t="0"/>
          <a:stretch/>
        </p:blipFill>
        <p:spPr>
          <a:xfrm>
            <a:off x="120069" y="1082698"/>
            <a:ext cx="6113717" cy="2820734"/>
          </a:xfrm>
          <a:prstGeom prst="rect">
            <a:avLst/>
          </a:prstGeom>
          <a:noFill/>
          <a:ln>
            <a:noFill/>
          </a:ln>
        </p:spPr>
      </p:pic>
      <p:sp>
        <p:nvSpPr>
          <p:cNvPr id="219" name="Google Shape;219;p19"/>
          <p:cNvSpPr txBox="1"/>
          <p:nvPr>
            <p:ph type="title"/>
          </p:nvPr>
        </p:nvSpPr>
        <p:spPr>
          <a:xfrm>
            <a:off x="143086" y="149150"/>
            <a:ext cx="7174846" cy="430887"/>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a:t>Sen2like - Geometric Processing</a:t>
            </a:r>
            <a:endParaRPr/>
          </a:p>
        </p:txBody>
      </p:sp>
      <p:sp>
        <p:nvSpPr>
          <p:cNvPr id="220" name="Google Shape;220;p19"/>
          <p:cNvSpPr txBox="1"/>
          <p:nvPr/>
        </p:nvSpPr>
        <p:spPr>
          <a:xfrm>
            <a:off x="755076" y="4050751"/>
            <a:ext cx="1755604"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dk1"/>
                </a:solidFill>
                <a:latin typeface="Verdana"/>
                <a:ea typeface="Verdana"/>
                <a:cs typeface="Verdana"/>
                <a:sym typeface="Verdana"/>
              </a:rPr>
              <a:t>Before correction</a:t>
            </a:r>
            <a:endParaRPr sz="1800">
              <a:solidFill>
                <a:schemeClr val="dk1"/>
              </a:solidFill>
              <a:latin typeface="Verdana"/>
              <a:ea typeface="Verdana"/>
              <a:cs typeface="Verdana"/>
              <a:sym typeface="Verdana"/>
            </a:endParaRPr>
          </a:p>
        </p:txBody>
      </p:sp>
      <p:sp>
        <p:nvSpPr>
          <p:cNvPr id="221" name="Google Shape;221;p19"/>
          <p:cNvSpPr txBox="1"/>
          <p:nvPr/>
        </p:nvSpPr>
        <p:spPr>
          <a:xfrm>
            <a:off x="6122019" y="1354003"/>
            <a:ext cx="3112325" cy="2893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rgbClr val="3F3F3F"/>
                </a:solidFill>
                <a:latin typeface="Verdana"/>
                <a:ea typeface="Verdana"/>
                <a:cs typeface="Verdana"/>
                <a:sym typeface="Verdana"/>
              </a:rPr>
              <a:t>Geometric registration</a:t>
            </a:r>
            <a:br>
              <a:rPr lang="en-GB" sz="1400">
                <a:solidFill>
                  <a:srgbClr val="3F3F3F"/>
                </a:solidFill>
                <a:latin typeface="Verdana"/>
                <a:ea typeface="Verdana"/>
                <a:cs typeface="Verdana"/>
                <a:sym typeface="Verdana"/>
              </a:rPr>
            </a:br>
            <a:r>
              <a:rPr lang="en-GB" sz="1400">
                <a:solidFill>
                  <a:srgbClr val="3F3F3F"/>
                </a:solidFill>
                <a:latin typeface="Verdana"/>
                <a:ea typeface="Verdana"/>
                <a:cs typeface="Verdana"/>
                <a:sym typeface="Verdana"/>
              </a:rPr>
              <a:t>accuracy assessment of </a:t>
            </a:r>
            <a:br>
              <a:rPr lang="en-GB" sz="1400">
                <a:solidFill>
                  <a:srgbClr val="3F3F3F"/>
                </a:solidFill>
                <a:latin typeface="Verdana"/>
                <a:ea typeface="Verdana"/>
                <a:cs typeface="Verdana"/>
                <a:sym typeface="Verdana"/>
              </a:rPr>
            </a:br>
            <a:r>
              <a:rPr lang="en-GB" sz="1400">
                <a:solidFill>
                  <a:srgbClr val="3F3F3F"/>
                </a:solidFill>
                <a:latin typeface="Verdana"/>
                <a:ea typeface="Verdana"/>
                <a:cs typeface="Verdana"/>
                <a:sym typeface="Verdana"/>
              </a:rPr>
              <a:t>Landsat8 images (NIR) vs </a:t>
            </a:r>
            <a:br>
              <a:rPr lang="en-GB" sz="1400">
                <a:solidFill>
                  <a:srgbClr val="3F3F3F"/>
                </a:solidFill>
                <a:latin typeface="Verdana"/>
                <a:ea typeface="Verdana"/>
                <a:cs typeface="Verdana"/>
                <a:sym typeface="Verdana"/>
              </a:rPr>
            </a:br>
            <a:r>
              <a:rPr lang="en-GB" sz="1400">
                <a:solidFill>
                  <a:srgbClr val="3F3F3F"/>
                </a:solidFill>
                <a:latin typeface="Verdana"/>
                <a:ea typeface="Verdana"/>
                <a:cs typeface="Verdana"/>
                <a:sym typeface="Verdana"/>
              </a:rPr>
              <a:t>one Sentinel-2 reference image.</a:t>
            </a:r>
            <a:endParaRPr/>
          </a:p>
          <a:p>
            <a:pPr indent="0" lvl="0" marL="0" marR="0" rtl="0" algn="l">
              <a:spcBef>
                <a:spcPts val="0"/>
              </a:spcBef>
              <a:spcAft>
                <a:spcPts val="0"/>
              </a:spcAft>
              <a:buNone/>
            </a:pPr>
            <a:r>
              <a:t/>
            </a:r>
            <a:endParaRPr sz="1400">
              <a:solidFill>
                <a:srgbClr val="3F3F3F"/>
              </a:solidFill>
              <a:latin typeface="Verdana"/>
              <a:ea typeface="Verdana"/>
              <a:cs typeface="Verdana"/>
              <a:sym typeface="Verdana"/>
            </a:endParaRPr>
          </a:p>
          <a:p>
            <a:pPr indent="0" lvl="0" marL="0" marR="0" rtl="0" algn="l">
              <a:spcBef>
                <a:spcPts val="0"/>
              </a:spcBef>
              <a:spcAft>
                <a:spcPts val="0"/>
              </a:spcAft>
              <a:buNone/>
            </a:pPr>
            <a:r>
              <a:rPr lang="en-GB" sz="1400" u="sng">
                <a:solidFill>
                  <a:srgbClr val="3F3F3F"/>
                </a:solidFill>
                <a:latin typeface="Verdana"/>
                <a:ea typeface="Verdana"/>
                <a:cs typeface="Verdana"/>
                <a:sym typeface="Verdana"/>
              </a:rPr>
              <a:t>References:</a:t>
            </a:r>
            <a:br>
              <a:rPr lang="en-GB" sz="1400">
                <a:solidFill>
                  <a:srgbClr val="3F3F3F"/>
                </a:solidFill>
                <a:latin typeface="Verdana"/>
                <a:ea typeface="Verdana"/>
                <a:cs typeface="Verdana"/>
                <a:sym typeface="Verdana"/>
              </a:rPr>
            </a:br>
            <a:r>
              <a:rPr lang="en-GB" sz="1400">
                <a:solidFill>
                  <a:srgbClr val="3F3F3F"/>
                </a:solidFill>
                <a:latin typeface="Verdana"/>
                <a:ea typeface="Verdana"/>
                <a:cs typeface="Verdana"/>
                <a:sym typeface="Verdana"/>
              </a:rPr>
              <a:t>Arcachon: 2017/06/18 (S2A)</a:t>
            </a:r>
            <a:br>
              <a:rPr lang="en-GB" sz="1400">
                <a:solidFill>
                  <a:srgbClr val="3F3F3F"/>
                </a:solidFill>
                <a:latin typeface="Verdana"/>
                <a:ea typeface="Verdana"/>
                <a:cs typeface="Verdana"/>
                <a:sym typeface="Verdana"/>
              </a:rPr>
            </a:br>
            <a:r>
              <a:rPr lang="en-GB" sz="1400">
                <a:solidFill>
                  <a:srgbClr val="3F3F3F"/>
                </a:solidFill>
                <a:latin typeface="Verdana"/>
                <a:ea typeface="Verdana"/>
                <a:cs typeface="Verdana"/>
                <a:sym typeface="Verdana"/>
              </a:rPr>
              <a:t>La_Crau: 2017/04/20 (S2A)</a:t>
            </a:r>
            <a:br>
              <a:rPr lang="en-GB" sz="1400">
                <a:solidFill>
                  <a:srgbClr val="3F3F3F"/>
                </a:solidFill>
                <a:latin typeface="Verdana"/>
                <a:ea typeface="Verdana"/>
                <a:cs typeface="Verdana"/>
                <a:sym typeface="Verdana"/>
              </a:rPr>
            </a:br>
            <a:r>
              <a:rPr lang="en-GB" sz="1400">
                <a:solidFill>
                  <a:srgbClr val="3F3F3F"/>
                </a:solidFill>
                <a:latin typeface="Verdana"/>
                <a:ea typeface="Verdana"/>
                <a:cs typeface="Verdana"/>
                <a:sym typeface="Verdana"/>
              </a:rPr>
              <a:t>Libya_4: 2017/09/05 (S2B)</a:t>
            </a:r>
            <a:endParaRPr/>
          </a:p>
          <a:p>
            <a:pPr indent="0" lvl="0" marL="0" marR="0" rtl="0" algn="l">
              <a:spcBef>
                <a:spcPts val="0"/>
              </a:spcBef>
              <a:spcAft>
                <a:spcPts val="0"/>
              </a:spcAft>
              <a:buNone/>
            </a:pPr>
            <a:r>
              <a:rPr lang="en-GB" sz="1400">
                <a:solidFill>
                  <a:srgbClr val="3F3F3F"/>
                </a:solidFill>
                <a:latin typeface="Verdana"/>
                <a:ea typeface="Verdana"/>
                <a:cs typeface="Verdana"/>
                <a:sym typeface="Verdana"/>
              </a:rPr>
              <a:t> </a:t>
            </a:r>
            <a:br>
              <a:rPr lang="en-GB" sz="1400">
                <a:solidFill>
                  <a:srgbClr val="3F3F3F"/>
                </a:solidFill>
                <a:latin typeface="Verdana"/>
                <a:ea typeface="Verdana"/>
                <a:cs typeface="Verdana"/>
                <a:sym typeface="Verdana"/>
              </a:rPr>
            </a:br>
            <a:r>
              <a:rPr lang="en-GB" sz="1400" u="sng">
                <a:solidFill>
                  <a:srgbClr val="3F3F3F"/>
                </a:solidFill>
                <a:latin typeface="Verdana"/>
                <a:ea typeface="Verdana"/>
                <a:cs typeface="Verdana"/>
                <a:sym typeface="Verdana"/>
              </a:rPr>
              <a:t>Initial Sen2like prototype:</a:t>
            </a:r>
            <a:endParaRPr/>
          </a:p>
          <a:p>
            <a:pPr indent="0" lvl="0" marL="0" marR="0" rtl="0" algn="l">
              <a:spcBef>
                <a:spcPts val="0"/>
              </a:spcBef>
              <a:spcAft>
                <a:spcPts val="0"/>
              </a:spcAft>
              <a:buNone/>
            </a:pPr>
            <a:r>
              <a:rPr lang="en-GB" sz="1400">
                <a:solidFill>
                  <a:srgbClr val="3F3F3F"/>
                </a:solidFill>
                <a:latin typeface="Verdana"/>
                <a:ea typeface="Verdana"/>
                <a:cs typeface="Verdana"/>
                <a:sym typeface="Verdana"/>
              </a:rPr>
              <a:t>Medicis CNES Tool</a:t>
            </a:r>
            <a:endParaRPr/>
          </a:p>
          <a:p>
            <a:pPr indent="0" lvl="0" marL="0" marR="0" rtl="0" algn="l">
              <a:spcBef>
                <a:spcPts val="0"/>
              </a:spcBef>
              <a:spcAft>
                <a:spcPts val="0"/>
              </a:spcAft>
              <a:buNone/>
            </a:pPr>
            <a:r>
              <a:t/>
            </a:r>
            <a:endParaRPr sz="1400">
              <a:solidFill>
                <a:schemeClr val="dk1"/>
              </a:solidFill>
              <a:latin typeface="Verdana"/>
              <a:ea typeface="Verdana"/>
              <a:cs typeface="Verdana"/>
              <a:sym typeface="Verdana"/>
            </a:endParaRPr>
          </a:p>
        </p:txBody>
      </p:sp>
      <p:sp>
        <p:nvSpPr>
          <p:cNvPr id="222" name="Google Shape;222;p19"/>
          <p:cNvSpPr txBox="1"/>
          <p:nvPr/>
        </p:nvSpPr>
        <p:spPr>
          <a:xfrm>
            <a:off x="3918652" y="4050751"/>
            <a:ext cx="1587294"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dk1"/>
                </a:solidFill>
                <a:latin typeface="Verdana"/>
                <a:ea typeface="Verdana"/>
                <a:cs typeface="Verdana"/>
                <a:sym typeface="Verdana"/>
              </a:rPr>
              <a:t>After correction</a:t>
            </a:r>
            <a:endParaRPr sz="1400">
              <a:solidFill>
                <a:schemeClr val="dk1"/>
              </a:solidFill>
              <a:latin typeface="Verdana"/>
              <a:ea typeface="Verdana"/>
              <a:cs typeface="Verdana"/>
              <a:sym typeface="Verdana"/>
            </a:endParaRPr>
          </a:p>
        </p:txBody>
      </p:sp>
      <p:sp>
        <p:nvSpPr>
          <p:cNvPr id="223" name="Google Shape;223;p19"/>
          <p:cNvSpPr/>
          <p:nvPr/>
        </p:nvSpPr>
        <p:spPr>
          <a:xfrm>
            <a:off x="2880926" y="4092456"/>
            <a:ext cx="682015" cy="223439"/>
          </a:xfrm>
          <a:prstGeom prst="rightArrow">
            <a:avLst>
              <a:gd fmla="val 50000" name="adj1"/>
              <a:gd fmla="val 50000" name="adj2"/>
            </a:avLst>
          </a:prstGeom>
          <a:gradFill>
            <a:gsLst>
              <a:gs pos="0">
                <a:srgbClr val="0078B9"/>
              </a:gs>
              <a:gs pos="80000">
                <a:srgbClr val="009FF2"/>
              </a:gs>
              <a:gs pos="100000">
                <a:srgbClr val="00A1F9"/>
              </a:gs>
            </a:gsLst>
            <a:lin ang="16200000" scaled="0"/>
          </a:gradFill>
          <a:ln cap="flat" cmpd="sng" w="9525">
            <a:solidFill>
              <a:srgbClr val="0096D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Verdana"/>
              <a:ea typeface="Verdana"/>
              <a:cs typeface="Verdana"/>
              <a:sym typeface="Verdan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