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8" r:id="rId2"/>
    <p:sldId id="279" r:id="rId3"/>
    <p:sldId id="282" r:id="rId4"/>
    <p:sldId id="292" r:id="rId5"/>
    <p:sldId id="293" r:id="rId6"/>
    <p:sldId id="294" r:id="rId7"/>
    <p:sldId id="295" r:id="rId8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 autoAdjust="0"/>
    <p:restoredTop sz="94660"/>
  </p:normalViewPr>
  <p:slideViewPr>
    <p:cSldViewPr snapToGrid="0">
      <p:cViewPr varScale="1">
        <p:scale>
          <a:sx n="58" d="100"/>
          <a:sy n="58" d="100"/>
        </p:scale>
        <p:origin x="5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7A036E6-6D54-4B78-9ABB-4FE2E18E96D0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B128B93-BF90-4BB9-B0C9-762176D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322F5E1-5195-4792-A0E3-42DC695AF7AF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0D5600F-4168-42E9-9FE7-11DD5B8F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385" y="2492915"/>
            <a:ext cx="10363200" cy="72276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386" y="3847065"/>
            <a:ext cx="5961633" cy="22126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74336"/>
            <a:ext cx="2743200" cy="365125"/>
          </a:xfrm>
          <a:prstGeom prst="rect">
            <a:avLst/>
          </a:prstGeom>
        </p:spPr>
        <p:txBody>
          <a:bodyPr/>
          <a:lstStyle/>
          <a:p>
            <a:fld id="{0AA59793-C156-499B-A27C-B13B45B618E6}" type="datetime1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74336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CEOS AC-VC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2000" y="6546852"/>
            <a:ext cx="2540000" cy="369332"/>
          </a:xfrm>
          <a:prstGeom prst="rect">
            <a:avLst/>
          </a:prstGeom>
        </p:spPr>
        <p:txBody>
          <a:bodyPr/>
          <a:lstStyle/>
          <a:p>
            <a:fld id="{D11591C9-1069-47C8-BF2F-DC125323CA9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830385" y="1217405"/>
            <a:ext cx="3343875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0"/>
          <p:cNvSpPr txBox="1">
            <a:spLocks/>
          </p:cNvSpPr>
          <p:nvPr userDrawn="1"/>
        </p:nvSpPr>
        <p:spPr>
          <a:xfrm>
            <a:off x="830386" y="2246635"/>
            <a:ext cx="3741615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5"/>
          <a:stretch/>
        </p:blipFill>
        <p:spPr>
          <a:xfrm>
            <a:off x="0" y="-68239"/>
            <a:ext cx="12192000" cy="6926239"/>
          </a:xfrm>
          <a:prstGeom prst="rect">
            <a:avLst/>
          </a:prstGeom>
        </p:spPr>
      </p:pic>
      <p:pic>
        <p:nvPicPr>
          <p:cNvPr id="12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394189" y="1375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0"/>
          <p:cNvSpPr txBox="1">
            <a:spLocks/>
          </p:cNvSpPr>
          <p:nvPr userDrawn="1"/>
        </p:nvSpPr>
        <p:spPr>
          <a:xfrm>
            <a:off x="394189" y="1146837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14" name="Shape 10"/>
          <p:cNvSpPr txBox="1">
            <a:spLocks/>
          </p:cNvSpPr>
          <p:nvPr userDrawn="1"/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endParaRPr lang="en-US" sz="44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Shape 11"/>
          <p:cNvSpPr/>
          <p:nvPr userDrawn="1"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175309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80D6D6E-E54C-B54E-A61D-5F255BA9ED02}"/>
              </a:ext>
            </a:extLst>
          </p:cNvPr>
          <p:cNvSpPr/>
          <p:nvPr userDrawn="1"/>
        </p:nvSpPr>
        <p:spPr>
          <a:xfrm>
            <a:off x="0" y="1310640"/>
            <a:ext cx="12192000" cy="554736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03566" y="152400"/>
            <a:ext cx="7733211" cy="990600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latin typeface="+mj-lt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9165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00507D-372A-AC42-A60A-99B6777992BD}"/>
              </a:ext>
            </a:extLst>
          </p:cNvPr>
          <p:cNvSpPr/>
          <p:nvPr userDrawn="1"/>
        </p:nvSpPr>
        <p:spPr>
          <a:xfrm>
            <a:off x="0" y="1310640"/>
            <a:ext cx="12192000" cy="554736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66255" y="1402773"/>
            <a:ext cx="11845636" cy="5101935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743200" y="304800"/>
            <a:ext cx="6604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40339981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849B0D-220D-4143-9000-B8A2B691A690}"/>
              </a:ext>
            </a:extLst>
          </p:cNvPr>
          <p:cNvSpPr/>
          <p:nvPr userDrawn="1"/>
        </p:nvSpPr>
        <p:spPr>
          <a:xfrm>
            <a:off x="0" y="1310640"/>
            <a:ext cx="12192000" cy="554736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12192000" cy="1266667"/>
            <a:chOff x="0" y="1156447"/>
            <a:chExt cx="12192000" cy="1266667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922"/>
            <a:stretch/>
          </p:blipFill>
          <p:spPr>
            <a:xfrm>
              <a:off x="0" y="1156447"/>
              <a:ext cx="8364071" cy="12666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57"/>
            <a:stretch/>
          </p:blipFill>
          <p:spPr>
            <a:xfrm>
              <a:off x="7958571" y="1156447"/>
              <a:ext cx="4233429" cy="12666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19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ceos-ard-stocktake" TargetMode="External"/><Relationship Id="rId2" Type="http://schemas.openxmlformats.org/officeDocument/2006/relationships/hyperlink" Target="http://ceos.org/ard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eos.org/ard/register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4189" y="4326641"/>
            <a:ext cx="5961633" cy="2212604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Brian Killough, NASA, SEO - Moderator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Land Surface Imaging (LSI-VC) Meeting</a:t>
            </a:r>
          </a:p>
          <a:p>
            <a:r>
              <a:rPr lang="en-US" dirty="0">
                <a:latin typeface="+mj-lt"/>
              </a:rPr>
              <a:t>Session 6</a:t>
            </a:r>
          </a:p>
          <a:p>
            <a:r>
              <a:rPr lang="en-US" dirty="0">
                <a:latin typeface="+mj-lt"/>
              </a:rPr>
              <a:t>Anchorage, Alaska, USA</a:t>
            </a:r>
          </a:p>
          <a:p>
            <a:r>
              <a:rPr lang="en-US" dirty="0">
                <a:latin typeface="+mj-lt"/>
              </a:rPr>
              <a:t>4 September 2019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8" name="Shape 10"/>
          <p:cNvSpPr txBox="1">
            <a:spLocks/>
          </p:cNvSpPr>
          <p:nvPr/>
        </p:nvSpPr>
        <p:spPr>
          <a:xfrm>
            <a:off x="394189" y="1676400"/>
            <a:ext cx="8236855" cy="796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5400" kern="0" dirty="0">
                <a:solidFill>
                  <a:schemeClr val="bg1"/>
                </a:solidFill>
                <a:latin typeface="+mj-lt"/>
              </a:rPr>
              <a:t>CEOS ARD Pilots</a:t>
            </a:r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F1DAA747-19EF-804A-987C-84FBD83A8EB6}"/>
              </a:ext>
            </a:extLst>
          </p:cNvPr>
          <p:cNvSpPr txBox="1">
            <a:spLocks/>
          </p:cNvSpPr>
          <p:nvPr/>
        </p:nvSpPr>
        <p:spPr>
          <a:xfrm>
            <a:off x="469139" y="2603031"/>
            <a:ext cx="5961633" cy="1429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2800" kern="0" dirty="0">
                <a:solidFill>
                  <a:schemeClr val="bg1"/>
                </a:solidFill>
                <a:latin typeface="Helvetica" pitchFamily="2" charset="0"/>
                <a:ea typeface="+mj-ea"/>
              </a:rPr>
              <a:t>Working Session: Progress Specifics of ARD Promotion and Pilots with Thematic Subgroups</a:t>
            </a:r>
          </a:p>
        </p:txBody>
      </p:sp>
    </p:spTree>
    <p:extLst>
      <p:ext uri="{BB962C8B-B14F-4D97-AF65-F5344CB8AC3E}">
        <p14:creationId xmlns:p14="http://schemas.microsoft.com/office/powerpoint/2010/main" val="267016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/>
              <a:t>How can we improve promotion of CEOS ARD?</a:t>
            </a:r>
          </a:p>
          <a:p>
            <a:r>
              <a:rPr lang="en-US" sz="2400" dirty="0"/>
              <a:t>How can we better promote the radar datasets (Sentinel-1 and ALOS)?</a:t>
            </a:r>
          </a:p>
          <a:p>
            <a:r>
              <a:rPr lang="en-US" sz="2400" dirty="0"/>
              <a:t>How can we improve the Sentinel ARD data flow situation to improve global use of that data?</a:t>
            </a:r>
          </a:p>
          <a:p>
            <a:r>
              <a:rPr lang="en-US" sz="2400" dirty="0"/>
              <a:t>How can we start evaluating compliance of ARD datasets against the CEOS ARD specs?</a:t>
            </a:r>
          </a:p>
          <a:p>
            <a:r>
              <a:rPr lang="en-US" sz="2400" dirty="0"/>
              <a:t>How can we progress ARD use to support GEOGLAM (agriculture), GFOI (forests) and UN-SDGs?</a:t>
            </a:r>
          </a:p>
          <a:p>
            <a:r>
              <a:rPr lang="en-US" sz="2400" dirty="0"/>
              <a:t>What meetings and conferences can we use to promote CEOS ARD in the future?</a:t>
            </a:r>
          </a:p>
          <a:p>
            <a:r>
              <a:rPr lang="en-US" sz="2400" dirty="0"/>
              <a:t>How can we engage the Oceans and Atmosphere community?</a:t>
            </a:r>
          </a:p>
          <a:p>
            <a:r>
              <a:rPr lang="en-US" sz="2400" dirty="0"/>
              <a:t>How should we engage with the commercial sector?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92679" y="259080"/>
            <a:ext cx="7933349" cy="822960"/>
          </a:xfrm>
        </p:spPr>
        <p:txBody>
          <a:bodyPr/>
          <a:lstStyle/>
          <a:p>
            <a:r>
              <a:rPr lang="en-US" sz="4400" b="1" dirty="0"/>
              <a:t>Topics for Discussion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495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66255" y="1402773"/>
            <a:ext cx="11845636" cy="5327811"/>
          </a:xfrm>
        </p:spPr>
        <p:txBody>
          <a:bodyPr/>
          <a:lstStyle/>
          <a:p>
            <a:r>
              <a:rPr lang="en-US" b="1" dirty="0"/>
              <a:t>How can we improve promotion of CEOS ARD?</a:t>
            </a:r>
          </a:p>
          <a:p>
            <a:pPr lvl="1"/>
            <a:r>
              <a:rPr lang="en-US" dirty="0"/>
              <a:t>CEOS ARD website (</a:t>
            </a:r>
            <a:r>
              <a:rPr lang="en-US" dirty="0" err="1">
                <a:hlinkClick r:id="rId2"/>
              </a:rPr>
              <a:t>ceos.org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ard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ARD </a:t>
            </a:r>
            <a:r>
              <a:rPr lang="en-US" dirty="0" err="1"/>
              <a:t>Stocktake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tinyurl.com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ceos-ard-stocktake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CARD4L Dataset Register: </a:t>
            </a:r>
            <a:r>
              <a:rPr lang="en-US" dirty="0">
                <a:hlinkClick r:id="rId4"/>
              </a:rPr>
              <a:t>http://ceos.org/ard/register.html</a:t>
            </a:r>
            <a:endParaRPr lang="en-US" dirty="0"/>
          </a:p>
          <a:p>
            <a:pPr lvl="1"/>
            <a:r>
              <a:rPr lang="en-US" dirty="0"/>
              <a:t>MIM Database – see “Featured Datasets”</a:t>
            </a:r>
          </a:p>
          <a:p>
            <a:r>
              <a:rPr lang="en-US" b="1" dirty="0"/>
              <a:t>How can we better promote the radar datasets (Sentinel-1 and ALOS)?</a:t>
            </a:r>
          </a:p>
          <a:p>
            <a:pPr lvl="1"/>
            <a:r>
              <a:rPr lang="en-US" dirty="0"/>
              <a:t>Demonstrate in Africa. Initial S1 data prepared by NORCE (Norway contractor). Uncertain how this data complies with the ARD specifications.</a:t>
            </a:r>
          </a:p>
          <a:p>
            <a:pPr lvl="1"/>
            <a:r>
              <a:rPr lang="en-US" dirty="0"/>
              <a:t>ODC notebooks for Sentinel-1 (working now!) and ALOS (coming soon ...)</a:t>
            </a:r>
          </a:p>
          <a:p>
            <a:pPr lvl="1"/>
            <a:r>
              <a:rPr lang="en-US" dirty="0"/>
              <a:t>Develop methods to prepare S1 data into ARD format using cloud computing (e.g. </a:t>
            </a:r>
            <a:r>
              <a:rPr lang="en-US" dirty="0" err="1"/>
              <a:t>egeos</a:t>
            </a:r>
            <a:r>
              <a:rPr lang="en-US" dirty="0"/>
              <a:t> contract with SEO). Methods must be fast, affordable and yield valid ARD.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92680" y="259080"/>
            <a:ext cx="6604000" cy="822960"/>
          </a:xfrm>
        </p:spPr>
        <p:txBody>
          <a:bodyPr/>
          <a:lstStyle/>
          <a:p>
            <a:r>
              <a:rPr lang="en-US" sz="4800" b="1" dirty="0"/>
              <a:t>Promotion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316936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66255" y="1402773"/>
            <a:ext cx="11845636" cy="5237870"/>
          </a:xfrm>
        </p:spPr>
        <p:txBody>
          <a:bodyPr/>
          <a:lstStyle/>
          <a:p>
            <a:r>
              <a:rPr lang="en-US" b="1" dirty="0"/>
              <a:t>How can we improve the Sentinel ARD data flow situation to improve global use of that data?</a:t>
            </a:r>
          </a:p>
          <a:p>
            <a:pPr lvl="1"/>
            <a:r>
              <a:rPr lang="en-US" dirty="0"/>
              <a:t>SEO working with ESA (Albrecht Schmidt) to discuss solutions for improved Sentinel ARD production and data access</a:t>
            </a:r>
          </a:p>
          <a:p>
            <a:pPr lvl="1"/>
            <a:r>
              <a:rPr lang="en-US" dirty="0"/>
              <a:t>Sentinel-2 ... global ARD on AWS-Frankfurt from Dec-2018. Prior data (back to Dec 2016) is missing and there is no plan to reprocess. DE-Africa needs to solve this issue.</a:t>
            </a:r>
          </a:p>
          <a:p>
            <a:r>
              <a:rPr lang="en-US" b="1" dirty="0"/>
              <a:t>How can we start evaluating compliance of ARD datasets against the CEOS ARD specs?</a:t>
            </a:r>
          </a:p>
          <a:p>
            <a:pPr lvl="1"/>
            <a:r>
              <a:rPr lang="en-US" dirty="0"/>
              <a:t>Has USGS evaluated their new Collection-2 compliance?</a:t>
            </a:r>
          </a:p>
          <a:p>
            <a:pPr lvl="1"/>
            <a:r>
              <a:rPr lang="en-US" dirty="0"/>
              <a:t>ALOS Mosaics ... when is the 2018 global mosaic going to be released? Can this dataset be evaluated against the PFS?</a:t>
            </a:r>
          </a:p>
          <a:p>
            <a:pPr lvl="1"/>
            <a:r>
              <a:rPr lang="en-US" dirty="0"/>
              <a:t>Can we evaluate the S1 data compliance for Ghana dataset produced by NORCE?</a:t>
            </a:r>
          </a:p>
          <a:p>
            <a:pPr lvl="1"/>
            <a:r>
              <a:rPr lang="en-US" dirty="0"/>
              <a:t>Can someone (or Google) evaluate the Google Earth Engine Sentinel-1 dataset? Sentinel-1 on GEE is the ONLY global ARD product but some (namely Bruce Chapman) believe it is not a "good" ARD and has issues.</a:t>
            </a:r>
          </a:p>
          <a:p>
            <a:pPr lvl="1"/>
            <a:r>
              <a:rPr lang="en-US" dirty="0"/>
              <a:t>Can someone (or Amazon) evaluate the AWS ARD datasets?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92680" y="259080"/>
            <a:ext cx="6604000" cy="822960"/>
          </a:xfrm>
        </p:spPr>
        <p:txBody>
          <a:bodyPr/>
          <a:lstStyle/>
          <a:p>
            <a:r>
              <a:rPr lang="en-US" sz="4800" b="1" dirty="0"/>
              <a:t>Datasets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6888713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66255" y="1402774"/>
            <a:ext cx="11845636" cy="3978695"/>
          </a:xfrm>
        </p:spPr>
        <p:txBody>
          <a:bodyPr/>
          <a:lstStyle/>
          <a:p>
            <a:r>
              <a:rPr lang="en-US" b="1" dirty="0"/>
              <a:t>How can we progress ARD use to support GEOGLAM (agriculture), GFOI (forests) and UN-SDGs?</a:t>
            </a:r>
          </a:p>
          <a:p>
            <a:pPr lvl="1"/>
            <a:r>
              <a:rPr lang="en-US" dirty="0"/>
              <a:t>GEOGLAM ... working with University of Maryland to test phenology algorithms in Tanzania for connection to the GLAM project</a:t>
            </a:r>
          </a:p>
          <a:p>
            <a:pPr lvl="1"/>
            <a:r>
              <a:rPr lang="en-US" dirty="0"/>
              <a:t>GEOGLAM ... working with Africa countries (Ag Ministries) to investigate use of phenology algorithms to support crop yield assessments</a:t>
            </a:r>
          </a:p>
          <a:p>
            <a:pPr lvl="1"/>
            <a:r>
              <a:rPr lang="en-US" dirty="0"/>
              <a:t>GFOI ... working with FAO to connect the ODC to SEPAL. This will give them an alternative to Google for data use and expand algorithm capabilities</a:t>
            </a:r>
          </a:p>
          <a:p>
            <a:pPr lvl="1"/>
            <a:r>
              <a:rPr lang="en-US" dirty="0"/>
              <a:t>UN-SDG ... developing and testing algorithms for 6.6.1 (water), 11.3.1 (urbanization), and 15.3.1 (land degradation).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92680" y="259080"/>
            <a:ext cx="6604000" cy="822960"/>
          </a:xfrm>
        </p:spPr>
        <p:txBody>
          <a:bodyPr/>
          <a:lstStyle/>
          <a:p>
            <a:r>
              <a:rPr lang="en-US" sz="4800" b="1" dirty="0"/>
              <a:t>Thematic Groups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3655401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66255" y="1402774"/>
            <a:ext cx="11845636" cy="2839442"/>
          </a:xfrm>
        </p:spPr>
        <p:txBody>
          <a:bodyPr/>
          <a:lstStyle/>
          <a:p>
            <a:r>
              <a:rPr lang="en-US" b="1" dirty="0"/>
              <a:t>What meetings and conferences can we use to promote CEOS ARD in the future?</a:t>
            </a:r>
          </a:p>
          <a:p>
            <a:pPr lvl="1"/>
            <a:r>
              <a:rPr lang="en-US" dirty="0"/>
              <a:t>ISRSE / Pecora-21: October 6-11, 2019 (Baltimore, MD, USA)</a:t>
            </a:r>
          </a:p>
          <a:p>
            <a:pPr lvl="1"/>
            <a:r>
              <a:rPr lang="en-US" dirty="0"/>
              <a:t>GEO Plenary – ARD Side Event, November 4 (Canberra</a:t>
            </a:r>
            <a:r>
              <a:rPr lang="en-US"/>
              <a:t>, Australia)</a:t>
            </a:r>
            <a:endParaRPr lang="en-US" dirty="0"/>
          </a:p>
          <a:p>
            <a:pPr lvl="1"/>
            <a:r>
              <a:rPr lang="en-US" dirty="0"/>
              <a:t>AGU Conference: December 9-13, 2019 (San Francisco, CA, USA)</a:t>
            </a:r>
          </a:p>
          <a:p>
            <a:pPr lvl="1"/>
            <a:r>
              <a:rPr lang="en-US" dirty="0"/>
              <a:t>IGARSS: July 19-24, 2020 (Kona, Hawaii, USA)</a:t>
            </a:r>
          </a:p>
          <a:p>
            <a:pPr lvl="1"/>
            <a:r>
              <a:rPr lang="en-US" dirty="0"/>
              <a:t>Spaceborne SAR workshop ... 2020, Frascati  ???</a:t>
            </a:r>
          </a:p>
          <a:p>
            <a:pPr lvl="1"/>
            <a:r>
              <a:rPr lang="en-US" dirty="0"/>
              <a:t>Others?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92679" y="259080"/>
            <a:ext cx="7890573" cy="822960"/>
          </a:xfrm>
        </p:spPr>
        <p:txBody>
          <a:bodyPr/>
          <a:lstStyle/>
          <a:p>
            <a:r>
              <a:rPr lang="en-US" sz="4400" b="1" dirty="0"/>
              <a:t>Meetings and Conferences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8175700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66255" y="1402773"/>
            <a:ext cx="11845636" cy="2914394"/>
          </a:xfrm>
        </p:spPr>
        <p:txBody>
          <a:bodyPr/>
          <a:lstStyle/>
          <a:p>
            <a:r>
              <a:rPr lang="en-US" b="1" dirty="0"/>
              <a:t>How can we engage the Oceans and Atmosphere community?</a:t>
            </a:r>
          </a:p>
          <a:p>
            <a:pPr lvl="1"/>
            <a:r>
              <a:rPr lang="en-US" dirty="0"/>
              <a:t>Discussions with NOAA show an interest for using ODC technologies to support oceans for land/coastal boundary analyses and water quality. Is their data ARD? </a:t>
            </a:r>
          </a:p>
          <a:p>
            <a:pPr lvl="1"/>
            <a:r>
              <a:rPr lang="en-US" dirty="0"/>
              <a:t>Is there any advantage to engaging with the Atmospheric sector (AC-VC)?</a:t>
            </a:r>
          </a:p>
          <a:p>
            <a:r>
              <a:rPr lang="en-US" b="1" dirty="0"/>
              <a:t>How should we engage with the commercial sector?</a:t>
            </a:r>
          </a:p>
          <a:p>
            <a:pPr lvl="1"/>
            <a:r>
              <a:rPr lang="en-US" dirty="0"/>
              <a:t>Connecting with ESRI for Africa project ... Landsat and Sentinel-1 user interface tools</a:t>
            </a:r>
          </a:p>
          <a:p>
            <a:pPr lvl="1"/>
            <a:r>
              <a:rPr lang="en-US" dirty="0"/>
              <a:t>Working with </a:t>
            </a:r>
            <a:r>
              <a:rPr lang="en-US" dirty="0" err="1"/>
              <a:t>Synergise</a:t>
            </a:r>
            <a:r>
              <a:rPr lang="en-US" dirty="0"/>
              <a:t> and </a:t>
            </a:r>
            <a:r>
              <a:rPr lang="en-US" dirty="0" err="1"/>
              <a:t>egeos</a:t>
            </a:r>
            <a:r>
              <a:rPr lang="en-US" dirty="0"/>
              <a:t> to produce ARD from Sentinel datasets</a:t>
            </a:r>
          </a:p>
          <a:p>
            <a:pPr lvl="1"/>
            <a:r>
              <a:rPr lang="en-US" dirty="0"/>
              <a:t>Approached by PCI Geomatics (Arnold) to be part of a GEO Side Meeting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392679" y="259080"/>
            <a:ext cx="7890573" cy="822960"/>
          </a:xfrm>
        </p:spPr>
        <p:txBody>
          <a:bodyPr/>
          <a:lstStyle/>
          <a:p>
            <a:r>
              <a:rPr lang="en-US" sz="4400" b="1" dirty="0"/>
              <a:t>Other Communities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873077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3325</TotalTime>
  <Words>772</Words>
  <Application>Microsoft Macintosh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Wingdings</vt:lpstr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Recent NASA Contribution to CARB-19 : Land Product Validation Listing – Carbon-related products have been validated according to CEOS LPV standards and documented on the CEOS LPV website</dc:title>
  <dc:creator>MARGOLIS, HANK A. (HQ-DK000)</dc:creator>
  <cp:lastModifiedBy>Killough, Brian D. (LARC-D2)</cp:lastModifiedBy>
  <cp:revision>149</cp:revision>
  <cp:lastPrinted>2017-08-23T16:50:31Z</cp:lastPrinted>
  <dcterms:created xsi:type="dcterms:W3CDTF">2017-04-07T17:29:45Z</dcterms:created>
  <dcterms:modified xsi:type="dcterms:W3CDTF">2019-09-04T20:21:00Z</dcterms:modified>
</cp:coreProperties>
</file>