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5" r:id="rId4"/>
    <p:sldMasterId id="2147483657" r:id="rId5"/>
    <p:sldMasterId id="2147483659" r:id="rId6"/>
    <p:sldMasterId id="2147483686" r:id="rId7"/>
  </p:sldMasterIdLst>
  <p:notesMasterIdLst>
    <p:notesMasterId r:id="rId24"/>
  </p:notesMasterIdLst>
  <p:sldIdLst>
    <p:sldId id="272" r:id="rId8"/>
    <p:sldId id="268" r:id="rId9"/>
    <p:sldId id="259" r:id="rId10"/>
    <p:sldId id="267" r:id="rId11"/>
    <p:sldId id="264" r:id="rId12"/>
    <p:sldId id="265" r:id="rId13"/>
    <p:sldId id="266" r:id="rId14"/>
    <p:sldId id="271" r:id="rId15"/>
    <p:sldId id="263" r:id="rId16"/>
    <p:sldId id="273" r:id="rId17"/>
    <p:sldId id="275" r:id="rId18"/>
    <p:sldId id="262" r:id="rId19"/>
    <p:sldId id="260" r:id="rId20"/>
    <p:sldId id="269" r:id="rId21"/>
    <p:sldId id="270" r:id="rId22"/>
    <p:sldId id="274" r:id="rId23"/>
  </p:sldIdLst>
  <p:sldSz cx="9144000" cy="5143500" type="screen16x9"/>
  <p:notesSz cx="6797675" cy="9926638"/>
  <p:defaultTextStyle>
    <a:defPPr>
      <a:defRPr lang="en-A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4D4D4F"/>
    <a:srgbClr val="4D4D4D"/>
    <a:srgbClr val="267485"/>
    <a:srgbClr val="EFFF9C"/>
    <a:srgbClr val="A33F1F"/>
    <a:srgbClr val="0069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82" autoAdjust="0"/>
    <p:restoredTop sz="91565" autoAdjust="0"/>
  </p:normalViewPr>
  <p:slideViewPr>
    <p:cSldViewPr>
      <p:cViewPr varScale="1">
        <p:scale>
          <a:sx n="116" d="100"/>
          <a:sy n="116" d="100"/>
        </p:scale>
        <p:origin x="78" y="441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cAlpine Sarlae" userId="S::sarlae.mcalpine@ga.gov.au::6a5ab98f-430c-4617-8e9e-40d37da79d8e" providerId="AD" clId="Web-{547DE2F4-5B6F-89CF-C8EE-8A24802A7850}"/>
    <pc:docChg chg="modSld">
      <pc:chgData name="McAlpine Sarlae" userId="S::sarlae.mcalpine@ga.gov.au::6a5ab98f-430c-4617-8e9e-40d37da79d8e" providerId="AD" clId="Web-{547DE2F4-5B6F-89CF-C8EE-8A24802A7850}" dt="2019-04-16T23:33:30.324" v="2" actId="20577"/>
      <pc:docMkLst>
        <pc:docMk/>
      </pc:docMkLst>
      <pc:sldChg chg="modSp">
        <pc:chgData name="McAlpine Sarlae" userId="S::sarlae.mcalpine@ga.gov.au::6a5ab98f-430c-4617-8e9e-40d37da79d8e" providerId="AD" clId="Web-{547DE2F4-5B6F-89CF-C8EE-8A24802A7850}" dt="2019-04-16T23:33:30.324" v="2" actId="20577"/>
        <pc:sldMkLst>
          <pc:docMk/>
          <pc:sldMk cId="1768418642" sldId="266"/>
        </pc:sldMkLst>
        <pc:spChg chg="mod">
          <ac:chgData name="McAlpine Sarlae" userId="S::sarlae.mcalpine@ga.gov.au::6a5ab98f-430c-4617-8e9e-40d37da79d8e" providerId="AD" clId="Web-{547DE2F4-5B6F-89CF-C8EE-8A24802A7850}" dt="2019-04-16T23:33:30.324" v="2" actId="20577"/>
          <ac:spMkLst>
            <pc:docMk/>
            <pc:sldMk cId="1768418642" sldId="266"/>
            <ac:spMk id="6" creationId="{00000000-0000-0000-0000-000000000000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1A1480A-A6B4-4CCC-A3C7-01CE2167B305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8E9FE1EC-533A-4007-9085-E39D2558E094}">
      <dgm:prSet phldrT="[Text]"/>
      <dgm:spPr>
        <a:solidFill>
          <a:srgbClr val="7DC242"/>
        </a:solidFill>
      </dgm:spPr>
      <dgm:t>
        <a:bodyPr/>
        <a:lstStyle/>
        <a:p>
          <a:r>
            <a:rPr lang="en-AU" i="0" dirty="0" smtClean="0"/>
            <a:t>Accountability and transparency</a:t>
          </a:r>
          <a:endParaRPr lang="en-US" i="0" dirty="0"/>
        </a:p>
      </dgm:t>
    </dgm:pt>
    <dgm:pt modelId="{B71DA834-2746-401D-B3DC-36431C7A82B1}" type="parTrans" cxnId="{58371457-570E-4F5A-A985-ECB0323199F0}">
      <dgm:prSet/>
      <dgm:spPr/>
      <dgm:t>
        <a:bodyPr/>
        <a:lstStyle/>
        <a:p>
          <a:endParaRPr lang="en-US"/>
        </a:p>
      </dgm:t>
    </dgm:pt>
    <dgm:pt modelId="{CE3B004C-4BCB-4612-8B73-ACFDFDB4FC51}" type="sibTrans" cxnId="{58371457-570E-4F5A-A985-ECB0323199F0}">
      <dgm:prSet/>
      <dgm:spPr/>
      <dgm:t>
        <a:bodyPr/>
        <a:lstStyle/>
        <a:p>
          <a:endParaRPr lang="en-US"/>
        </a:p>
      </dgm:t>
    </dgm:pt>
    <dgm:pt modelId="{925B40B3-5A08-4CDB-A1AA-8D62C5AF6C07}">
      <dgm:prSet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en-AU" i="0" dirty="0" smtClean="0"/>
            <a:t>Continental-scale </a:t>
          </a:r>
        </a:p>
      </dgm:t>
    </dgm:pt>
    <dgm:pt modelId="{C2CA1CAB-A5D0-4751-B1DC-B757574C9195}" type="parTrans" cxnId="{CB7B1A9B-73C6-4B5C-ACA7-DC158FA50EA3}">
      <dgm:prSet/>
      <dgm:spPr/>
      <dgm:t>
        <a:bodyPr/>
        <a:lstStyle/>
        <a:p>
          <a:endParaRPr lang="en-US"/>
        </a:p>
      </dgm:t>
    </dgm:pt>
    <dgm:pt modelId="{AED3CC39-35D7-460D-BB20-EC91286D9C7A}" type="sibTrans" cxnId="{CB7B1A9B-73C6-4B5C-ACA7-DC158FA50EA3}">
      <dgm:prSet/>
      <dgm:spPr/>
      <dgm:t>
        <a:bodyPr/>
        <a:lstStyle/>
        <a:p>
          <a:endParaRPr lang="en-US"/>
        </a:p>
      </dgm:t>
    </dgm:pt>
    <dgm:pt modelId="{CF3ECE32-6355-4395-83EA-B9DB555E7079}">
      <dgm:prSet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en-AU" i="0" smtClean="0"/>
            <a:t>Operational service</a:t>
          </a:r>
          <a:endParaRPr lang="en-AU" i="0" dirty="0"/>
        </a:p>
      </dgm:t>
    </dgm:pt>
    <dgm:pt modelId="{18F519AC-C285-4DC3-A497-6B6B14164A88}" type="parTrans" cxnId="{55E82D7C-C12C-4000-866E-D4D4712D7622}">
      <dgm:prSet/>
      <dgm:spPr/>
      <dgm:t>
        <a:bodyPr/>
        <a:lstStyle/>
        <a:p>
          <a:endParaRPr lang="en-US"/>
        </a:p>
      </dgm:t>
    </dgm:pt>
    <dgm:pt modelId="{F02DDC62-9E2D-4D4C-BB71-615259B944AC}" type="sibTrans" cxnId="{55E82D7C-C12C-4000-866E-D4D4712D7622}">
      <dgm:prSet/>
      <dgm:spPr/>
      <dgm:t>
        <a:bodyPr/>
        <a:lstStyle/>
        <a:p>
          <a:endParaRPr lang="en-US"/>
        </a:p>
      </dgm:t>
    </dgm:pt>
    <dgm:pt modelId="{F1458A5A-73D5-4C41-A397-B008BE4368C6}">
      <dgm:prSet/>
      <dgm:spPr>
        <a:solidFill>
          <a:srgbClr val="7DC242"/>
        </a:solidFill>
      </dgm:spPr>
      <dgm:t>
        <a:bodyPr/>
        <a:lstStyle/>
        <a:p>
          <a:r>
            <a:rPr lang="en-AU" i="0" dirty="0" smtClean="0"/>
            <a:t>Responsive to African priorities</a:t>
          </a:r>
          <a:endParaRPr lang="en-AU" i="0" dirty="0"/>
        </a:p>
      </dgm:t>
    </dgm:pt>
    <dgm:pt modelId="{523A26AA-C9EA-4DCF-9BF6-9FC75784E104}" type="parTrans" cxnId="{CE627CAB-8193-4404-B5EC-FAB27CDFDDF6}">
      <dgm:prSet/>
      <dgm:spPr/>
      <dgm:t>
        <a:bodyPr/>
        <a:lstStyle/>
        <a:p>
          <a:endParaRPr lang="en-US"/>
        </a:p>
      </dgm:t>
    </dgm:pt>
    <dgm:pt modelId="{CDD6C6DB-65F0-416C-93C1-C03A31A2FFA1}" type="sibTrans" cxnId="{CE627CAB-8193-4404-B5EC-FAB27CDFDDF6}">
      <dgm:prSet/>
      <dgm:spPr/>
      <dgm:t>
        <a:bodyPr/>
        <a:lstStyle/>
        <a:p>
          <a:endParaRPr lang="en-US"/>
        </a:p>
      </dgm:t>
    </dgm:pt>
    <dgm:pt modelId="{EF86FD06-B3F7-44CB-9817-A60AAEE8F3F3}">
      <dgm:prSet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en-AU" i="0" dirty="0" smtClean="0"/>
            <a:t>Foster collaboration</a:t>
          </a:r>
          <a:endParaRPr lang="en-AU" i="0" dirty="0"/>
        </a:p>
      </dgm:t>
    </dgm:pt>
    <dgm:pt modelId="{520B7BFD-C680-41EF-BBF9-04EB613E3719}" type="parTrans" cxnId="{5FFCC186-A169-42D8-B057-6ABC0B6AD6CF}">
      <dgm:prSet/>
      <dgm:spPr/>
      <dgm:t>
        <a:bodyPr/>
        <a:lstStyle/>
        <a:p>
          <a:endParaRPr lang="en-US"/>
        </a:p>
      </dgm:t>
    </dgm:pt>
    <dgm:pt modelId="{3F6D3338-EACC-4D72-A63C-CC98BA6A121C}" type="sibTrans" cxnId="{5FFCC186-A169-42D8-B057-6ABC0B6AD6CF}">
      <dgm:prSet/>
      <dgm:spPr/>
      <dgm:t>
        <a:bodyPr/>
        <a:lstStyle/>
        <a:p>
          <a:endParaRPr lang="en-US"/>
        </a:p>
      </dgm:t>
    </dgm:pt>
    <dgm:pt modelId="{C0A07D57-E514-4650-B17F-8F39C8959137}">
      <dgm:prSet/>
      <dgm:spPr>
        <a:solidFill>
          <a:srgbClr val="1A9ED8"/>
        </a:solidFill>
      </dgm:spPr>
      <dgm:t>
        <a:bodyPr/>
        <a:lstStyle/>
        <a:p>
          <a:r>
            <a:rPr lang="en-AU" i="0" dirty="0" smtClean="0"/>
            <a:t>Open and free data</a:t>
          </a:r>
          <a:endParaRPr lang="en-AU" i="0" dirty="0"/>
        </a:p>
      </dgm:t>
    </dgm:pt>
    <dgm:pt modelId="{47FA9E0B-4202-4560-8DC4-E676026E8DBC}" type="parTrans" cxnId="{E7AD2E96-A281-4FCC-926B-59F241158F52}">
      <dgm:prSet/>
      <dgm:spPr/>
      <dgm:t>
        <a:bodyPr/>
        <a:lstStyle/>
        <a:p>
          <a:endParaRPr lang="en-US"/>
        </a:p>
      </dgm:t>
    </dgm:pt>
    <dgm:pt modelId="{F82B3E4B-E5D2-45CA-823E-498794FAB08E}" type="sibTrans" cxnId="{E7AD2E96-A281-4FCC-926B-59F241158F52}">
      <dgm:prSet/>
      <dgm:spPr/>
      <dgm:t>
        <a:bodyPr/>
        <a:lstStyle/>
        <a:p>
          <a:endParaRPr lang="en-US"/>
        </a:p>
      </dgm:t>
    </dgm:pt>
    <dgm:pt modelId="{EFF08233-4F78-41FA-A7CA-AB281AA047AF}">
      <dgm:prSet/>
      <dgm:spPr>
        <a:solidFill>
          <a:srgbClr val="1A9ED8"/>
        </a:solidFill>
      </dgm:spPr>
      <dgm:t>
        <a:bodyPr/>
        <a:lstStyle/>
        <a:p>
          <a:r>
            <a:rPr lang="en-AU" i="0" dirty="0" smtClean="0"/>
            <a:t>Sustainable</a:t>
          </a:r>
        </a:p>
      </dgm:t>
    </dgm:pt>
    <dgm:pt modelId="{30285F4D-1A2C-4534-BA3A-4A04907A42EB}" type="parTrans" cxnId="{2DB9BF54-A2F1-4F75-BE46-8D748F140BDA}">
      <dgm:prSet/>
      <dgm:spPr/>
      <dgm:t>
        <a:bodyPr/>
        <a:lstStyle/>
        <a:p>
          <a:endParaRPr lang="en-US"/>
        </a:p>
      </dgm:t>
    </dgm:pt>
    <dgm:pt modelId="{B993945C-879B-40AA-8D9E-9BB6650B4114}" type="sibTrans" cxnId="{2DB9BF54-A2F1-4F75-BE46-8D748F140BDA}">
      <dgm:prSet/>
      <dgm:spPr/>
      <dgm:t>
        <a:bodyPr/>
        <a:lstStyle/>
        <a:p>
          <a:endParaRPr lang="en-US"/>
        </a:p>
      </dgm:t>
    </dgm:pt>
    <dgm:pt modelId="{9DDBE0B3-61EE-4F8A-A621-97DF10DC23FD}">
      <dgm:prSet/>
      <dgm:spPr/>
      <dgm:t>
        <a:bodyPr/>
        <a:lstStyle/>
        <a:p>
          <a:r>
            <a:rPr lang="en-AU" i="0" dirty="0" smtClean="0"/>
            <a:t>Diversity and inclusion</a:t>
          </a:r>
        </a:p>
      </dgm:t>
    </dgm:pt>
    <dgm:pt modelId="{28CE7E42-415A-41FF-AC69-17F62B82D7A9}" type="parTrans" cxnId="{EF865D63-704C-4448-9809-421EC7F4B062}">
      <dgm:prSet/>
      <dgm:spPr/>
      <dgm:t>
        <a:bodyPr/>
        <a:lstStyle/>
        <a:p>
          <a:endParaRPr lang="en-US"/>
        </a:p>
      </dgm:t>
    </dgm:pt>
    <dgm:pt modelId="{FAEE8E96-5A15-440B-BC49-DE020B855EFE}" type="sibTrans" cxnId="{EF865D63-704C-4448-9809-421EC7F4B062}">
      <dgm:prSet/>
      <dgm:spPr/>
      <dgm:t>
        <a:bodyPr/>
        <a:lstStyle/>
        <a:p>
          <a:endParaRPr lang="en-US"/>
        </a:p>
      </dgm:t>
    </dgm:pt>
    <dgm:pt modelId="{7828221C-00DF-4DAA-80C0-43804608D026}">
      <dgm:prSet/>
      <dgm:spPr/>
      <dgm:t>
        <a:bodyPr/>
        <a:lstStyle/>
        <a:p>
          <a:r>
            <a:rPr lang="en-AU" i="0" dirty="0" smtClean="0"/>
            <a:t>Multi-sector perspectives</a:t>
          </a:r>
        </a:p>
      </dgm:t>
    </dgm:pt>
    <dgm:pt modelId="{EA54CDFD-0442-4978-9BF3-43A14565FB89}" type="parTrans" cxnId="{9CF6DD22-7401-4578-B9F4-554138BF66D0}">
      <dgm:prSet/>
      <dgm:spPr/>
      <dgm:t>
        <a:bodyPr/>
        <a:lstStyle/>
        <a:p>
          <a:endParaRPr lang="en-US"/>
        </a:p>
      </dgm:t>
    </dgm:pt>
    <dgm:pt modelId="{7B896191-F646-4345-AEF2-B304B3F993C9}" type="sibTrans" cxnId="{9CF6DD22-7401-4578-B9F4-554138BF66D0}">
      <dgm:prSet/>
      <dgm:spPr/>
      <dgm:t>
        <a:bodyPr/>
        <a:lstStyle/>
        <a:p>
          <a:endParaRPr lang="en-US"/>
        </a:p>
      </dgm:t>
    </dgm:pt>
    <dgm:pt modelId="{9BAA9603-B78F-4175-806D-D8887304FEDA}">
      <dgm:prSet/>
      <dgm:spPr/>
      <dgm:t>
        <a:bodyPr/>
        <a:lstStyle/>
        <a:p>
          <a:r>
            <a:rPr lang="en-AU" i="0" dirty="0" smtClean="0"/>
            <a:t>Span data communities</a:t>
          </a:r>
          <a:endParaRPr lang="en-AU" i="0" dirty="0"/>
        </a:p>
      </dgm:t>
    </dgm:pt>
    <dgm:pt modelId="{C64A88A6-8E1E-4232-BC3E-023E7B205FC3}" type="parTrans" cxnId="{5552F9CA-AB0C-438F-ABC4-273A1926FF9D}">
      <dgm:prSet/>
      <dgm:spPr/>
      <dgm:t>
        <a:bodyPr/>
        <a:lstStyle/>
        <a:p>
          <a:endParaRPr lang="en-US"/>
        </a:p>
      </dgm:t>
    </dgm:pt>
    <dgm:pt modelId="{FBAE9B9A-DB82-461A-9211-129124E26C85}" type="sibTrans" cxnId="{5552F9CA-AB0C-438F-ABC4-273A1926FF9D}">
      <dgm:prSet/>
      <dgm:spPr/>
      <dgm:t>
        <a:bodyPr/>
        <a:lstStyle/>
        <a:p>
          <a:endParaRPr lang="en-US"/>
        </a:p>
      </dgm:t>
    </dgm:pt>
    <dgm:pt modelId="{9C990F98-0CA4-4C9F-AD68-1A3BAFFD1815}">
      <dgm:prSet/>
      <dgm:spPr>
        <a:solidFill>
          <a:srgbClr val="F5B041"/>
        </a:solidFill>
      </dgm:spPr>
      <dgm:t>
        <a:bodyPr/>
        <a:lstStyle/>
        <a:p>
          <a:r>
            <a:rPr lang="en-AU" i="0" dirty="0" smtClean="0"/>
            <a:t>Domain expertise</a:t>
          </a:r>
          <a:endParaRPr lang="en-AU" i="0" dirty="0"/>
        </a:p>
      </dgm:t>
    </dgm:pt>
    <dgm:pt modelId="{D65B0312-9A4F-461B-8EDE-67220A83B13A}" type="parTrans" cxnId="{E52C766A-4EB3-47C5-ACF6-D94F88164785}">
      <dgm:prSet/>
      <dgm:spPr/>
      <dgm:t>
        <a:bodyPr/>
        <a:lstStyle/>
        <a:p>
          <a:endParaRPr lang="en-US"/>
        </a:p>
      </dgm:t>
    </dgm:pt>
    <dgm:pt modelId="{26CE11DD-D23A-4487-BBAC-FC2A30437D28}" type="sibTrans" cxnId="{E52C766A-4EB3-47C5-ACF6-D94F88164785}">
      <dgm:prSet/>
      <dgm:spPr/>
      <dgm:t>
        <a:bodyPr/>
        <a:lstStyle/>
        <a:p>
          <a:endParaRPr lang="en-US"/>
        </a:p>
      </dgm:t>
    </dgm:pt>
    <dgm:pt modelId="{B5D7210A-3C38-4570-AD28-8AF3E295092A}">
      <dgm:prSet/>
      <dgm:spPr>
        <a:solidFill>
          <a:srgbClr val="F5B041"/>
        </a:solidFill>
      </dgm:spPr>
      <dgm:t>
        <a:bodyPr/>
        <a:lstStyle/>
        <a:p>
          <a:r>
            <a:rPr lang="en-AU" i="0" dirty="0" smtClean="0"/>
            <a:t>Agile, nimble and action oriented</a:t>
          </a:r>
          <a:endParaRPr lang="en-AU" i="0" dirty="0"/>
        </a:p>
      </dgm:t>
    </dgm:pt>
    <dgm:pt modelId="{1D44F774-A761-413B-A521-A72BDA87587D}" type="parTrans" cxnId="{023B47E0-9262-4583-8592-C306802D8F0E}">
      <dgm:prSet/>
      <dgm:spPr/>
      <dgm:t>
        <a:bodyPr/>
        <a:lstStyle/>
        <a:p>
          <a:endParaRPr lang="en-US"/>
        </a:p>
      </dgm:t>
    </dgm:pt>
    <dgm:pt modelId="{614292C5-6110-4103-B1EB-6DCFE6B1D7B7}" type="sibTrans" cxnId="{023B47E0-9262-4583-8592-C306802D8F0E}">
      <dgm:prSet/>
      <dgm:spPr/>
      <dgm:t>
        <a:bodyPr/>
        <a:lstStyle/>
        <a:p>
          <a:endParaRPr lang="en-US"/>
        </a:p>
      </dgm:t>
    </dgm:pt>
    <dgm:pt modelId="{5D8BFC99-5897-4E6F-9FD0-747D2528636B}">
      <dgm:prSet/>
      <dgm:spPr>
        <a:solidFill>
          <a:srgbClr val="1A9ED8"/>
        </a:solidFill>
      </dgm:spPr>
      <dgm:t>
        <a:bodyPr/>
        <a:lstStyle/>
        <a:p>
          <a:r>
            <a:rPr lang="en-AU" i="0" dirty="0" smtClean="0"/>
            <a:t>Interoperability</a:t>
          </a:r>
          <a:endParaRPr lang="en-AU" i="0" dirty="0"/>
        </a:p>
      </dgm:t>
    </dgm:pt>
    <dgm:pt modelId="{6629E907-1D1E-4583-99B8-3E6E74EA4169}" type="parTrans" cxnId="{D69EBDAF-80B4-4A54-9E19-3F7B5D1233CF}">
      <dgm:prSet/>
      <dgm:spPr/>
      <dgm:t>
        <a:bodyPr/>
        <a:lstStyle/>
        <a:p>
          <a:endParaRPr lang="en-US"/>
        </a:p>
      </dgm:t>
    </dgm:pt>
    <dgm:pt modelId="{D472B5B9-0695-4B8B-AC65-3770A458A947}" type="sibTrans" cxnId="{D69EBDAF-80B4-4A54-9E19-3F7B5D1233CF}">
      <dgm:prSet/>
      <dgm:spPr/>
      <dgm:t>
        <a:bodyPr/>
        <a:lstStyle/>
        <a:p>
          <a:endParaRPr lang="en-US"/>
        </a:p>
      </dgm:t>
    </dgm:pt>
    <dgm:pt modelId="{7937CE82-1BF3-413C-829B-338327D8B98F}">
      <dgm:prSet/>
      <dgm:spPr>
        <a:solidFill>
          <a:srgbClr val="7DC242"/>
        </a:solidFill>
      </dgm:spPr>
      <dgm:t>
        <a:bodyPr/>
        <a:lstStyle/>
        <a:p>
          <a:r>
            <a:rPr lang="en-AU" i="0" dirty="0" smtClean="0"/>
            <a:t>Privacy and Integrity</a:t>
          </a:r>
          <a:endParaRPr lang="en-AU" i="0" dirty="0"/>
        </a:p>
      </dgm:t>
    </dgm:pt>
    <dgm:pt modelId="{A8853194-9408-4427-97F7-0E0C7BE3AC83}" type="parTrans" cxnId="{CC13B2E8-3A53-447C-B4B4-8F7EF46F7314}">
      <dgm:prSet/>
      <dgm:spPr/>
      <dgm:t>
        <a:bodyPr/>
        <a:lstStyle/>
        <a:p>
          <a:endParaRPr lang="en-US"/>
        </a:p>
      </dgm:t>
    </dgm:pt>
    <dgm:pt modelId="{32D41ACE-2FD7-41F2-AEC9-CA7C6A3FFC9C}" type="sibTrans" cxnId="{CC13B2E8-3A53-447C-B4B4-8F7EF46F7314}">
      <dgm:prSet/>
      <dgm:spPr/>
      <dgm:t>
        <a:bodyPr/>
        <a:lstStyle/>
        <a:p>
          <a:endParaRPr lang="en-US"/>
        </a:p>
      </dgm:t>
    </dgm:pt>
    <dgm:pt modelId="{AC5BC217-B5A6-418D-9FDE-012559888C82}" type="pres">
      <dgm:prSet presAssocID="{61A1480A-A6B4-4CCC-A3C7-01CE2167B305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81390E8-47F5-4C33-84E2-9D0427F17DC1}" type="pres">
      <dgm:prSet presAssocID="{C0A07D57-E514-4650-B17F-8F39C8959137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E9A10C6-0E37-4F51-8B64-4828B3EBDE9A}" type="pres">
      <dgm:prSet presAssocID="{F82B3E4B-E5D2-45CA-823E-498794FAB08E}" presName="sibTrans" presStyleCnt="0"/>
      <dgm:spPr/>
    </dgm:pt>
    <dgm:pt modelId="{2202C203-EA60-41A1-A108-2F1A26CF00D1}" type="pres">
      <dgm:prSet presAssocID="{CF3ECE32-6355-4395-83EA-B9DB555E7079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B1E8F41-5646-41A4-B6BB-C95AED6D4890}" type="pres">
      <dgm:prSet presAssocID="{F02DDC62-9E2D-4D4C-BB71-615259B944AC}" presName="sibTrans" presStyleCnt="0"/>
      <dgm:spPr/>
    </dgm:pt>
    <dgm:pt modelId="{E7868BA7-47F5-40A4-B068-4B741654E98C}" type="pres">
      <dgm:prSet presAssocID="{8E9FE1EC-533A-4007-9085-E39D2558E094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F6C7008-697F-4D85-B80F-D9E32FCE3545}" type="pres">
      <dgm:prSet presAssocID="{CE3B004C-4BCB-4612-8B73-ACFDFDB4FC51}" presName="sibTrans" presStyleCnt="0"/>
      <dgm:spPr/>
      <dgm:t>
        <a:bodyPr/>
        <a:lstStyle/>
        <a:p>
          <a:endParaRPr lang="en-US"/>
        </a:p>
      </dgm:t>
    </dgm:pt>
    <dgm:pt modelId="{1F441A79-2D96-401D-891F-680B274143D4}" type="pres">
      <dgm:prSet presAssocID="{9DDBE0B3-61EE-4F8A-A621-97DF10DC23FD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E627CAB-8193-4404-B5EC-FAB27CDFDDF6}" srcId="{8E9FE1EC-533A-4007-9085-E39D2558E094}" destId="{F1458A5A-73D5-4C41-A397-B008BE4368C6}" srcOrd="0" destOrd="0" parTransId="{523A26AA-C9EA-4DCF-9BF6-9FC75784E104}" sibTransId="{CDD6C6DB-65F0-416C-93C1-C03A31A2FFA1}"/>
    <dgm:cxn modelId="{023B47E0-9262-4583-8592-C306802D8F0E}" srcId="{8E9FE1EC-533A-4007-9085-E39D2558E094}" destId="{B5D7210A-3C38-4570-AD28-8AF3E295092A}" srcOrd="1" destOrd="0" parTransId="{1D44F774-A761-413B-A521-A72BDA87587D}" sibTransId="{614292C5-6110-4103-B1EB-6DCFE6B1D7B7}"/>
    <dgm:cxn modelId="{CB7B1A9B-73C6-4B5C-ACA7-DC158FA50EA3}" srcId="{CF3ECE32-6355-4395-83EA-B9DB555E7079}" destId="{925B40B3-5A08-4CDB-A1AA-8D62C5AF6C07}" srcOrd="0" destOrd="0" parTransId="{C2CA1CAB-A5D0-4751-B1DC-B757574C9195}" sibTransId="{AED3CC39-35D7-460D-BB20-EC91286D9C7A}"/>
    <dgm:cxn modelId="{59148AE1-9AD0-4B48-93FA-11D499239566}" type="presOf" srcId="{61A1480A-A6B4-4CCC-A3C7-01CE2167B305}" destId="{AC5BC217-B5A6-418D-9FDE-012559888C82}" srcOrd="0" destOrd="0" presId="urn:microsoft.com/office/officeart/2005/8/layout/default"/>
    <dgm:cxn modelId="{6B5C61AC-1AB0-45F5-91D0-0F8162A5D876}" type="presOf" srcId="{8E9FE1EC-533A-4007-9085-E39D2558E094}" destId="{E7868BA7-47F5-40A4-B068-4B741654E98C}" srcOrd="0" destOrd="0" presId="urn:microsoft.com/office/officeart/2005/8/layout/default"/>
    <dgm:cxn modelId="{7D144017-BFE7-4F7A-BD8D-12EA80BCB04D}" type="presOf" srcId="{5D8BFC99-5897-4E6F-9FD0-747D2528636B}" destId="{D81390E8-47F5-4C33-84E2-9D0427F17DC1}" srcOrd="0" destOrd="1" presId="urn:microsoft.com/office/officeart/2005/8/layout/default"/>
    <dgm:cxn modelId="{D69EBDAF-80B4-4A54-9E19-3F7B5D1233CF}" srcId="{C0A07D57-E514-4650-B17F-8F39C8959137}" destId="{5D8BFC99-5897-4E6F-9FD0-747D2528636B}" srcOrd="0" destOrd="0" parTransId="{6629E907-1D1E-4583-99B8-3E6E74EA4169}" sibTransId="{D472B5B9-0695-4B8B-AC65-3770A458A947}"/>
    <dgm:cxn modelId="{7CEE2377-EF22-4468-B47F-7E5B12C8FA32}" type="presOf" srcId="{C0A07D57-E514-4650-B17F-8F39C8959137}" destId="{D81390E8-47F5-4C33-84E2-9D0427F17DC1}" srcOrd="0" destOrd="0" presId="urn:microsoft.com/office/officeart/2005/8/layout/default"/>
    <dgm:cxn modelId="{B7F8EBB2-A2A8-47A6-876C-C6539BEC5730}" type="presOf" srcId="{9C990F98-0CA4-4C9F-AD68-1A3BAFFD1815}" destId="{2202C203-EA60-41A1-A108-2F1A26CF00D1}" srcOrd="0" destOrd="3" presId="urn:microsoft.com/office/officeart/2005/8/layout/default"/>
    <dgm:cxn modelId="{9CF6DD22-7401-4578-B9F4-554138BF66D0}" srcId="{9DDBE0B3-61EE-4F8A-A621-97DF10DC23FD}" destId="{7828221C-00DF-4DAA-80C0-43804608D026}" srcOrd="0" destOrd="0" parTransId="{EA54CDFD-0442-4978-9BF3-43A14565FB89}" sibTransId="{7B896191-F646-4345-AEF2-B304B3F993C9}"/>
    <dgm:cxn modelId="{EC04EC54-A259-4C76-80A9-6A177A7CABCB}" type="presOf" srcId="{EF86FD06-B3F7-44CB-9817-A60AAEE8F3F3}" destId="{1F441A79-2D96-401D-891F-680B274143D4}" srcOrd="0" destOrd="3" presId="urn:microsoft.com/office/officeart/2005/8/layout/default"/>
    <dgm:cxn modelId="{E52C766A-4EB3-47C5-ACF6-D94F88164785}" srcId="{CF3ECE32-6355-4395-83EA-B9DB555E7079}" destId="{9C990F98-0CA4-4C9F-AD68-1A3BAFFD1815}" srcOrd="2" destOrd="0" parTransId="{D65B0312-9A4F-461B-8EDE-67220A83B13A}" sibTransId="{26CE11DD-D23A-4487-BBAC-FC2A30437D28}"/>
    <dgm:cxn modelId="{E7AD2E96-A281-4FCC-926B-59F241158F52}" srcId="{61A1480A-A6B4-4CCC-A3C7-01CE2167B305}" destId="{C0A07D57-E514-4650-B17F-8F39C8959137}" srcOrd="0" destOrd="0" parTransId="{47FA9E0B-4202-4560-8DC4-E676026E8DBC}" sibTransId="{F82B3E4B-E5D2-45CA-823E-498794FAB08E}"/>
    <dgm:cxn modelId="{55E82D7C-C12C-4000-866E-D4D4712D7622}" srcId="{61A1480A-A6B4-4CCC-A3C7-01CE2167B305}" destId="{CF3ECE32-6355-4395-83EA-B9DB555E7079}" srcOrd="1" destOrd="0" parTransId="{18F519AC-C285-4DC3-A497-6B6B14164A88}" sibTransId="{F02DDC62-9E2D-4D4C-BB71-615259B944AC}"/>
    <dgm:cxn modelId="{BDD475EE-70D2-48B1-8D8D-77905A6DBBBC}" type="presOf" srcId="{CF3ECE32-6355-4395-83EA-B9DB555E7079}" destId="{2202C203-EA60-41A1-A108-2F1A26CF00D1}" srcOrd="0" destOrd="0" presId="urn:microsoft.com/office/officeart/2005/8/layout/default"/>
    <dgm:cxn modelId="{80131AD3-1F84-4389-BEDE-7DFF5746E1F6}" type="presOf" srcId="{7937CE82-1BF3-413C-829B-338327D8B98F}" destId="{D81390E8-47F5-4C33-84E2-9D0427F17DC1}" srcOrd="0" destOrd="2" presId="urn:microsoft.com/office/officeart/2005/8/layout/default"/>
    <dgm:cxn modelId="{E80AF6E7-BBAA-45D9-9527-396F5DC2C6E2}" type="presOf" srcId="{7828221C-00DF-4DAA-80C0-43804608D026}" destId="{1F441A79-2D96-401D-891F-680B274143D4}" srcOrd="0" destOrd="1" presId="urn:microsoft.com/office/officeart/2005/8/layout/default"/>
    <dgm:cxn modelId="{F33D797D-C55F-43C4-868A-A47931B62F48}" type="presOf" srcId="{9BAA9603-B78F-4175-806D-D8887304FEDA}" destId="{1F441A79-2D96-401D-891F-680B274143D4}" srcOrd="0" destOrd="2" presId="urn:microsoft.com/office/officeart/2005/8/layout/default"/>
    <dgm:cxn modelId="{D4D9CCC1-147C-40CF-9EBF-0B2A134B8E3D}" type="presOf" srcId="{9DDBE0B3-61EE-4F8A-A621-97DF10DC23FD}" destId="{1F441A79-2D96-401D-891F-680B274143D4}" srcOrd="0" destOrd="0" presId="urn:microsoft.com/office/officeart/2005/8/layout/default"/>
    <dgm:cxn modelId="{58371457-570E-4F5A-A985-ECB0323199F0}" srcId="{61A1480A-A6B4-4CCC-A3C7-01CE2167B305}" destId="{8E9FE1EC-533A-4007-9085-E39D2558E094}" srcOrd="2" destOrd="0" parTransId="{B71DA834-2746-401D-B3DC-36431C7A82B1}" sibTransId="{CE3B004C-4BCB-4612-8B73-ACFDFDB4FC51}"/>
    <dgm:cxn modelId="{DDE251CB-CA76-4E07-A33C-16EA64EAECA7}" type="presOf" srcId="{925B40B3-5A08-4CDB-A1AA-8D62C5AF6C07}" destId="{2202C203-EA60-41A1-A108-2F1A26CF00D1}" srcOrd="0" destOrd="1" presId="urn:microsoft.com/office/officeart/2005/8/layout/default"/>
    <dgm:cxn modelId="{092616AE-5832-49A9-9497-C9D0331F6B71}" type="presOf" srcId="{F1458A5A-73D5-4C41-A397-B008BE4368C6}" destId="{E7868BA7-47F5-40A4-B068-4B741654E98C}" srcOrd="0" destOrd="1" presId="urn:microsoft.com/office/officeart/2005/8/layout/default"/>
    <dgm:cxn modelId="{5FFCC186-A169-42D8-B057-6ABC0B6AD6CF}" srcId="{9DDBE0B3-61EE-4F8A-A621-97DF10DC23FD}" destId="{EF86FD06-B3F7-44CB-9817-A60AAEE8F3F3}" srcOrd="2" destOrd="0" parTransId="{520B7BFD-C680-41EF-BBF9-04EB613E3719}" sibTransId="{3F6D3338-EACC-4D72-A63C-CC98BA6A121C}"/>
    <dgm:cxn modelId="{2DB9BF54-A2F1-4F75-BE46-8D748F140BDA}" srcId="{CF3ECE32-6355-4395-83EA-B9DB555E7079}" destId="{EFF08233-4F78-41FA-A7CA-AB281AA047AF}" srcOrd="1" destOrd="0" parTransId="{30285F4D-1A2C-4534-BA3A-4A04907A42EB}" sibTransId="{B993945C-879B-40AA-8D9E-9BB6650B4114}"/>
    <dgm:cxn modelId="{CC13B2E8-3A53-447C-B4B4-8F7EF46F7314}" srcId="{C0A07D57-E514-4650-B17F-8F39C8959137}" destId="{7937CE82-1BF3-413C-829B-338327D8B98F}" srcOrd="1" destOrd="0" parTransId="{A8853194-9408-4427-97F7-0E0C7BE3AC83}" sibTransId="{32D41ACE-2FD7-41F2-AEC9-CA7C6A3FFC9C}"/>
    <dgm:cxn modelId="{5552F9CA-AB0C-438F-ABC4-273A1926FF9D}" srcId="{9DDBE0B3-61EE-4F8A-A621-97DF10DC23FD}" destId="{9BAA9603-B78F-4175-806D-D8887304FEDA}" srcOrd="1" destOrd="0" parTransId="{C64A88A6-8E1E-4232-BC3E-023E7B205FC3}" sibTransId="{FBAE9B9A-DB82-461A-9211-129124E26C85}"/>
    <dgm:cxn modelId="{7EB7150F-ED97-4672-AF07-1F65608A2758}" type="presOf" srcId="{B5D7210A-3C38-4570-AD28-8AF3E295092A}" destId="{E7868BA7-47F5-40A4-B068-4B741654E98C}" srcOrd="0" destOrd="2" presId="urn:microsoft.com/office/officeart/2005/8/layout/default"/>
    <dgm:cxn modelId="{F007E067-0A1D-4A78-85E3-430483DC89BE}" type="presOf" srcId="{EFF08233-4F78-41FA-A7CA-AB281AA047AF}" destId="{2202C203-EA60-41A1-A108-2F1A26CF00D1}" srcOrd="0" destOrd="2" presId="urn:microsoft.com/office/officeart/2005/8/layout/default"/>
    <dgm:cxn modelId="{EF865D63-704C-4448-9809-421EC7F4B062}" srcId="{61A1480A-A6B4-4CCC-A3C7-01CE2167B305}" destId="{9DDBE0B3-61EE-4F8A-A621-97DF10DC23FD}" srcOrd="3" destOrd="0" parTransId="{28CE7E42-415A-41FF-AC69-17F62B82D7A9}" sibTransId="{FAEE8E96-5A15-440B-BC49-DE020B855EFE}"/>
    <dgm:cxn modelId="{65F010B7-E9D0-44A7-AA46-E5C0E5CB1EF4}" type="presParOf" srcId="{AC5BC217-B5A6-418D-9FDE-012559888C82}" destId="{D81390E8-47F5-4C33-84E2-9D0427F17DC1}" srcOrd="0" destOrd="0" presId="urn:microsoft.com/office/officeart/2005/8/layout/default"/>
    <dgm:cxn modelId="{0D29085F-70CB-4CF6-AB7B-8FA9FAF2D987}" type="presParOf" srcId="{AC5BC217-B5A6-418D-9FDE-012559888C82}" destId="{2E9A10C6-0E37-4F51-8B64-4828B3EBDE9A}" srcOrd="1" destOrd="0" presId="urn:microsoft.com/office/officeart/2005/8/layout/default"/>
    <dgm:cxn modelId="{DD7E9FA2-A925-47DB-9EFB-778A028234B4}" type="presParOf" srcId="{AC5BC217-B5A6-418D-9FDE-012559888C82}" destId="{2202C203-EA60-41A1-A108-2F1A26CF00D1}" srcOrd="2" destOrd="0" presId="urn:microsoft.com/office/officeart/2005/8/layout/default"/>
    <dgm:cxn modelId="{98DA1FE5-E9E3-4CD6-A32C-B1D6FCB92EB8}" type="presParOf" srcId="{AC5BC217-B5A6-418D-9FDE-012559888C82}" destId="{5B1E8F41-5646-41A4-B6BB-C95AED6D4890}" srcOrd="3" destOrd="0" presId="urn:microsoft.com/office/officeart/2005/8/layout/default"/>
    <dgm:cxn modelId="{E7913065-DEB5-4344-91C8-6C714788398C}" type="presParOf" srcId="{AC5BC217-B5A6-418D-9FDE-012559888C82}" destId="{E7868BA7-47F5-40A4-B068-4B741654E98C}" srcOrd="4" destOrd="0" presId="urn:microsoft.com/office/officeart/2005/8/layout/default"/>
    <dgm:cxn modelId="{AA5F4999-68DD-48FB-BC49-DD64B3493F06}" type="presParOf" srcId="{AC5BC217-B5A6-418D-9FDE-012559888C82}" destId="{7F6C7008-697F-4D85-B80F-D9E32FCE3545}" srcOrd="5" destOrd="0" presId="urn:microsoft.com/office/officeart/2005/8/layout/default"/>
    <dgm:cxn modelId="{817509F9-04EE-430F-927B-DF8505DC7D36}" type="presParOf" srcId="{AC5BC217-B5A6-418D-9FDE-012559888C82}" destId="{1F441A79-2D96-401D-891F-680B274143D4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02AC616-0E8B-47DF-9877-368D102E40F7}" type="doc">
      <dgm:prSet loTypeId="urn:microsoft.com/office/officeart/2005/8/layout/target3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1D56B93A-C8C7-4F3E-904B-9A56113C43BF}">
      <dgm:prSet phldrT="[Text]" custT="1"/>
      <dgm:spPr/>
      <dgm:t>
        <a:bodyPr/>
        <a:lstStyle/>
        <a:p>
          <a:pPr algn="ctr"/>
          <a:r>
            <a:rPr lang="en-US" sz="1800" dirty="0" smtClean="0"/>
            <a:t>Governing Board</a:t>
          </a:r>
          <a:endParaRPr lang="en-US" sz="1800" dirty="0"/>
        </a:p>
      </dgm:t>
    </dgm:pt>
    <dgm:pt modelId="{C315F9F1-7C90-46D6-80C5-152C82706C4A}" type="parTrans" cxnId="{FEA968CA-E92D-4A84-BBFF-4B42A5DCD29F}">
      <dgm:prSet/>
      <dgm:spPr/>
      <dgm:t>
        <a:bodyPr/>
        <a:lstStyle/>
        <a:p>
          <a:endParaRPr lang="en-US"/>
        </a:p>
      </dgm:t>
    </dgm:pt>
    <dgm:pt modelId="{F8E6F079-808F-4ADB-A4C2-64745971DF24}" type="sibTrans" cxnId="{FEA968CA-E92D-4A84-BBFF-4B42A5DCD29F}">
      <dgm:prSet/>
      <dgm:spPr/>
      <dgm:t>
        <a:bodyPr/>
        <a:lstStyle/>
        <a:p>
          <a:endParaRPr lang="en-US"/>
        </a:p>
      </dgm:t>
    </dgm:pt>
    <dgm:pt modelId="{8E8BD04D-4782-4F66-8DD8-850A00330C4B}">
      <dgm:prSet phldrT="[Text]" custT="1"/>
      <dgm:spPr/>
      <dgm:t>
        <a:bodyPr/>
        <a:lstStyle/>
        <a:p>
          <a:r>
            <a:rPr lang="en-US" sz="1800" dirty="0" smtClean="0"/>
            <a:t>Stakeholder Community Group</a:t>
          </a:r>
          <a:endParaRPr lang="en-US" sz="1800" dirty="0"/>
        </a:p>
      </dgm:t>
    </dgm:pt>
    <dgm:pt modelId="{C4A4D4FB-DC65-4048-9254-A96B6C782521}" type="parTrans" cxnId="{93AEE346-3170-419C-91A2-D68D497BF220}">
      <dgm:prSet/>
      <dgm:spPr/>
      <dgm:t>
        <a:bodyPr/>
        <a:lstStyle/>
        <a:p>
          <a:endParaRPr lang="en-US"/>
        </a:p>
      </dgm:t>
    </dgm:pt>
    <dgm:pt modelId="{AE6A4695-7BEC-46F9-B958-65CD8B221783}" type="sibTrans" cxnId="{93AEE346-3170-419C-91A2-D68D497BF220}">
      <dgm:prSet/>
      <dgm:spPr/>
      <dgm:t>
        <a:bodyPr/>
        <a:lstStyle/>
        <a:p>
          <a:endParaRPr lang="en-US"/>
        </a:p>
      </dgm:t>
    </dgm:pt>
    <dgm:pt modelId="{E707B2EF-DEE3-4D05-9AF6-5F2099DD414F}">
      <dgm:prSet phldrT="[Text]" custT="1"/>
      <dgm:spPr>
        <a:ln>
          <a:solidFill>
            <a:srgbClr val="7DC242"/>
          </a:solidFill>
        </a:ln>
      </dgm:spPr>
      <dgm:t>
        <a:bodyPr/>
        <a:lstStyle/>
        <a:p>
          <a:r>
            <a:rPr lang="en-US" sz="1800" dirty="0" smtClean="0"/>
            <a:t>Technical Advisory Committee</a:t>
          </a:r>
          <a:endParaRPr lang="en-US" sz="1800" dirty="0"/>
        </a:p>
      </dgm:t>
    </dgm:pt>
    <dgm:pt modelId="{88614C92-D5CE-4559-BC80-8A092E3FF994}" type="parTrans" cxnId="{083D7B4E-5EAF-41C5-82FA-5587C71A4006}">
      <dgm:prSet/>
      <dgm:spPr/>
      <dgm:t>
        <a:bodyPr/>
        <a:lstStyle/>
        <a:p>
          <a:endParaRPr lang="en-US"/>
        </a:p>
      </dgm:t>
    </dgm:pt>
    <dgm:pt modelId="{8B4D1D68-EA9A-4AF3-A8B1-57F4F06A27CD}" type="sibTrans" cxnId="{083D7B4E-5EAF-41C5-82FA-5587C71A4006}">
      <dgm:prSet/>
      <dgm:spPr/>
      <dgm:t>
        <a:bodyPr/>
        <a:lstStyle/>
        <a:p>
          <a:endParaRPr lang="en-US"/>
        </a:p>
      </dgm:t>
    </dgm:pt>
    <dgm:pt modelId="{B412DAFD-DF5F-441B-99ED-F8EF5006C1F5}">
      <dgm:prSet phldrT="[Text]" custT="1"/>
      <dgm:spPr/>
      <dgm:t>
        <a:bodyPr/>
        <a:lstStyle/>
        <a:p>
          <a:r>
            <a:rPr lang="en-AU" sz="1050" dirty="0" smtClean="0"/>
            <a:t>Strategic guidance, oversight and accountability</a:t>
          </a:r>
          <a:endParaRPr lang="en-US" sz="1050" dirty="0"/>
        </a:p>
      </dgm:t>
    </dgm:pt>
    <dgm:pt modelId="{C9914141-5819-42AA-999F-7DD7DAD32744}" type="parTrans" cxnId="{55565427-1B44-4A4E-8153-F7823D882ED1}">
      <dgm:prSet/>
      <dgm:spPr/>
      <dgm:t>
        <a:bodyPr/>
        <a:lstStyle/>
        <a:p>
          <a:endParaRPr lang="en-US"/>
        </a:p>
      </dgm:t>
    </dgm:pt>
    <dgm:pt modelId="{8E57C061-3122-4861-8B5A-A0770D85E4FB}" type="sibTrans" cxnId="{55565427-1B44-4A4E-8153-F7823D882ED1}">
      <dgm:prSet/>
      <dgm:spPr/>
      <dgm:t>
        <a:bodyPr/>
        <a:lstStyle/>
        <a:p>
          <a:endParaRPr lang="en-US"/>
        </a:p>
      </dgm:t>
    </dgm:pt>
    <dgm:pt modelId="{1E3A5247-9114-4FE3-99D5-AD6527807B6D}">
      <dgm:prSet phldrT="[Text]" custT="1"/>
      <dgm:spPr/>
      <dgm:t>
        <a:bodyPr/>
        <a:lstStyle/>
        <a:p>
          <a:r>
            <a:rPr lang="en-US" sz="1050" dirty="0" smtClean="0"/>
            <a:t>Expert Advice and Guidance</a:t>
          </a:r>
          <a:endParaRPr lang="en-US" sz="1050" dirty="0"/>
        </a:p>
      </dgm:t>
    </dgm:pt>
    <dgm:pt modelId="{AD173360-73F9-4728-89D5-C811924A7F0B}" type="parTrans" cxnId="{ADD8B6B5-C399-49C6-8F15-E6FCB14BA72C}">
      <dgm:prSet/>
      <dgm:spPr/>
      <dgm:t>
        <a:bodyPr/>
        <a:lstStyle/>
        <a:p>
          <a:endParaRPr lang="en-US"/>
        </a:p>
      </dgm:t>
    </dgm:pt>
    <dgm:pt modelId="{19CB4798-8F41-4E78-8F77-B4F616663B52}" type="sibTrans" cxnId="{ADD8B6B5-C399-49C6-8F15-E6FCB14BA72C}">
      <dgm:prSet/>
      <dgm:spPr/>
      <dgm:t>
        <a:bodyPr/>
        <a:lstStyle/>
        <a:p>
          <a:endParaRPr lang="en-US"/>
        </a:p>
      </dgm:t>
    </dgm:pt>
    <dgm:pt modelId="{06014351-EDE0-4F8B-8B34-E5691D2E6BE3}">
      <dgm:prSet phldrT="[Text]" custT="1"/>
      <dgm:spPr/>
      <dgm:t>
        <a:bodyPr/>
        <a:lstStyle/>
        <a:p>
          <a:r>
            <a:rPr lang="en-AU" sz="1050" dirty="0" smtClean="0"/>
            <a:t>Ensure successful achievement of the mission and vision of DE Africa</a:t>
          </a:r>
          <a:endParaRPr lang="en-US" sz="1050" dirty="0"/>
        </a:p>
      </dgm:t>
    </dgm:pt>
    <dgm:pt modelId="{D98A4E33-8E4F-4EBE-B02A-0AE9CB0EE2EC}" type="parTrans" cxnId="{4293ACD2-79CF-4F5D-A3CC-0376921E6BF5}">
      <dgm:prSet/>
      <dgm:spPr/>
      <dgm:t>
        <a:bodyPr/>
        <a:lstStyle/>
        <a:p>
          <a:endParaRPr lang="en-US"/>
        </a:p>
      </dgm:t>
    </dgm:pt>
    <dgm:pt modelId="{1C89B3D8-7721-41D7-8E33-F2A15EE39EE5}" type="sibTrans" cxnId="{4293ACD2-79CF-4F5D-A3CC-0376921E6BF5}">
      <dgm:prSet/>
      <dgm:spPr/>
      <dgm:t>
        <a:bodyPr/>
        <a:lstStyle/>
        <a:p>
          <a:endParaRPr lang="en-US"/>
        </a:p>
      </dgm:t>
    </dgm:pt>
    <dgm:pt modelId="{4CB1711F-213F-49D5-A41E-3B3476B4EF47}">
      <dgm:prSet custT="1"/>
      <dgm:spPr/>
      <dgm:t>
        <a:bodyPr/>
        <a:lstStyle/>
        <a:p>
          <a:r>
            <a:rPr lang="en-US" sz="1050" dirty="0" smtClean="0"/>
            <a:t>Products Roadmap and Annual works</a:t>
          </a:r>
          <a:endParaRPr lang="en-US" sz="1050" dirty="0"/>
        </a:p>
      </dgm:t>
    </dgm:pt>
    <dgm:pt modelId="{0775874D-37C0-49A9-96EB-B71171EA4954}" type="parTrans" cxnId="{0C7F2C93-16C4-4B7F-9569-9F4352C9D902}">
      <dgm:prSet/>
      <dgm:spPr/>
      <dgm:t>
        <a:bodyPr/>
        <a:lstStyle/>
        <a:p>
          <a:endParaRPr lang="en-US"/>
        </a:p>
      </dgm:t>
    </dgm:pt>
    <dgm:pt modelId="{35FCE197-9FC7-4AF8-B7C2-AB21397E3D9E}" type="sibTrans" cxnId="{0C7F2C93-16C4-4B7F-9569-9F4352C9D902}">
      <dgm:prSet/>
      <dgm:spPr/>
      <dgm:t>
        <a:bodyPr/>
        <a:lstStyle/>
        <a:p>
          <a:endParaRPr lang="en-US"/>
        </a:p>
      </dgm:t>
    </dgm:pt>
    <dgm:pt modelId="{53B7D2DD-44CB-4C9B-8F7B-1F7432F4A0DD}">
      <dgm:prSet custT="1"/>
      <dgm:spPr/>
      <dgm:t>
        <a:bodyPr/>
        <a:lstStyle/>
        <a:p>
          <a:r>
            <a:rPr lang="en-US" sz="1050" dirty="0" smtClean="0"/>
            <a:t>Alignment </a:t>
          </a:r>
          <a:r>
            <a:rPr lang="en-AU" sz="1050" dirty="0" smtClean="0"/>
            <a:t>and growth </a:t>
          </a:r>
          <a:r>
            <a:rPr lang="en-US" sz="1050" dirty="0" smtClean="0"/>
            <a:t>opportunities </a:t>
          </a:r>
          <a:endParaRPr lang="en-US" sz="1050" dirty="0"/>
        </a:p>
      </dgm:t>
    </dgm:pt>
    <dgm:pt modelId="{8799A122-17A0-4060-B8F1-C5B85C0B895E}" type="parTrans" cxnId="{CA4A6D3A-CC92-4663-996D-0F39EF1660DE}">
      <dgm:prSet/>
      <dgm:spPr/>
      <dgm:t>
        <a:bodyPr/>
        <a:lstStyle/>
        <a:p>
          <a:endParaRPr lang="en-US"/>
        </a:p>
      </dgm:t>
    </dgm:pt>
    <dgm:pt modelId="{C209742F-3A1A-4D04-8678-F8F548022F3F}" type="sibTrans" cxnId="{CA4A6D3A-CC92-4663-996D-0F39EF1660DE}">
      <dgm:prSet/>
      <dgm:spPr/>
      <dgm:t>
        <a:bodyPr/>
        <a:lstStyle/>
        <a:p>
          <a:endParaRPr lang="en-US"/>
        </a:p>
      </dgm:t>
    </dgm:pt>
    <dgm:pt modelId="{AAD89C34-A8B1-4B8A-BF12-8A0A366EB790}">
      <dgm:prSet custT="1"/>
      <dgm:spPr/>
      <dgm:t>
        <a:bodyPr/>
        <a:lstStyle/>
        <a:p>
          <a:r>
            <a:rPr lang="en-AU" sz="1050" dirty="0" smtClean="0"/>
            <a:t>Engagement with key users to deliver with impact.</a:t>
          </a:r>
          <a:endParaRPr lang="en-US" sz="1050" dirty="0"/>
        </a:p>
      </dgm:t>
    </dgm:pt>
    <dgm:pt modelId="{E63F0344-4228-4498-9FC1-F9B9CB6D9053}" type="parTrans" cxnId="{E2D8EB15-086D-4836-BA37-B55102A807C9}">
      <dgm:prSet/>
      <dgm:spPr/>
      <dgm:t>
        <a:bodyPr/>
        <a:lstStyle/>
        <a:p>
          <a:endParaRPr lang="en-US"/>
        </a:p>
      </dgm:t>
    </dgm:pt>
    <dgm:pt modelId="{55797396-A6F9-4AC3-B612-1CF0CFD4C108}" type="sibTrans" cxnId="{E2D8EB15-086D-4836-BA37-B55102A807C9}">
      <dgm:prSet/>
      <dgm:spPr/>
      <dgm:t>
        <a:bodyPr/>
        <a:lstStyle/>
        <a:p>
          <a:endParaRPr lang="en-US"/>
        </a:p>
      </dgm:t>
    </dgm:pt>
    <dgm:pt modelId="{1297F9B8-E34C-4C3C-8301-B0ADA0F242C9}">
      <dgm:prSet custT="1"/>
      <dgm:spPr/>
      <dgm:t>
        <a:bodyPr/>
        <a:lstStyle/>
        <a:p>
          <a:r>
            <a:rPr lang="en-US" sz="1050" dirty="0" smtClean="0"/>
            <a:t>Cross-community stakeholder engagement</a:t>
          </a:r>
          <a:endParaRPr lang="en-US" sz="1050" dirty="0"/>
        </a:p>
      </dgm:t>
    </dgm:pt>
    <dgm:pt modelId="{66171285-38BA-45E7-965B-F69F44642849}" type="parTrans" cxnId="{0053A164-65BB-4A0A-9D0E-95B4A68C5CFB}">
      <dgm:prSet/>
      <dgm:spPr/>
      <dgm:t>
        <a:bodyPr/>
        <a:lstStyle/>
        <a:p>
          <a:endParaRPr lang="en-US"/>
        </a:p>
      </dgm:t>
    </dgm:pt>
    <dgm:pt modelId="{5C944369-A9AC-4D5A-8FE6-396B7DF0C5F6}" type="sibTrans" cxnId="{0053A164-65BB-4A0A-9D0E-95B4A68C5CFB}">
      <dgm:prSet/>
      <dgm:spPr/>
      <dgm:t>
        <a:bodyPr/>
        <a:lstStyle/>
        <a:p>
          <a:endParaRPr lang="en-US"/>
        </a:p>
      </dgm:t>
    </dgm:pt>
    <dgm:pt modelId="{88ECBBA3-6CFC-49B2-9BB4-DDBB81CA9BB8}">
      <dgm:prSet phldrT="[Text]" custT="1"/>
      <dgm:spPr/>
      <dgm:t>
        <a:bodyPr/>
        <a:lstStyle/>
        <a:p>
          <a:r>
            <a:rPr lang="en-US" sz="1100" dirty="0" smtClean="0"/>
            <a:t>Provide diverse representation, across sectors, geography and gender</a:t>
          </a:r>
          <a:endParaRPr lang="en-US" sz="1100" dirty="0"/>
        </a:p>
      </dgm:t>
    </dgm:pt>
    <dgm:pt modelId="{629A0E3D-BA07-4807-AB8F-1B33C3432E88}" type="parTrans" cxnId="{D4DA08D7-5A8D-4798-AF6C-4AE3E5D8D7AD}">
      <dgm:prSet/>
      <dgm:spPr/>
      <dgm:t>
        <a:bodyPr/>
        <a:lstStyle/>
        <a:p>
          <a:endParaRPr lang="en-US"/>
        </a:p>
      </dgm:t>
    </dgm:pt>
    <dgm:pt modelId="{A320FF26-BE6A-4EF7-A344-380AACB6B22B}" type="sibTrans" cxnId="{D4DA08D7-5A8D-4798-AF6C-4AE3E5D8D7AD}">
      <dgm:prSet/>
      <dgm:spPr/>
      <dgm:t>
        <a:bodyPr/>
        <a:lstStyle/>
        <a:p>
          <a:endParaRPr lang="en-US"/>
        </a:p>
      </dgm:t>
    </dgm:pt>
    <dgm:pt modelId="{5F8A13D3-F6C1-48A3-83EB-C25293591824}">
      <dgm:prSet phldrT="[Text]" custT="1"/>
      <dgm:spPr/>
      <dgm:t>
        <a:bodyPr/>
        <a:lstStyle/>
        <a:p>
          <a:r>
            <a:rPr lang="en-US" sz="1100" dirty="0" smtClean="0"/>
            <a:t>Facilitate communications to and from the broad stakeholder base</a:t>
          </a:r>
          <a:endParaRPr lang="en-US" sz="1100" dirty="0"/>
        </a:p>
      </dgm:t>
    </dgm:pt>
    <dgm:pt modelId="{CEE0AEFB-4ADE-4646-8378-9C8297970B71}" type="parTrans" cxnId="{42CE0B97-DDF0-4B50-8DDB-CBD3C1B6D9D6}">
      <dgm:prSet/>
      <dgm:spPr/>
      <dgm:t>
        <a:bodyPr/>
        <a:lstStyle/>
        <a:p>
          <a:endParaRPr lang="en-US"/>
        </a:p>
      </dgm:t>
    </dgm:pt>
    <dgm:pt modelId="{BAC58CA0-7061-4C9E-BE38-184F1A0614C0}" type="sibTrans" cxnId="{42CE0B97-DDF0-4B50-8DDB-CBD3C1B6D9D6}">
      <dgm:prSet/>
      <dgm:spPr/>
      <dgm:t>
        <a:bodyPr/>
        <a:lstStyle/>
        <a:p>
          <a:endParaRPr lang="en-US"/>
        </a:p>
      </dgm:t>
    </dgm:pt>
    <dgm:pt modelId="{4D52DE9B-1AB3-47E4-AA97-62F286B800C8}">
      <dgm:prSet phldrT="[Text]" custT="1"/>
      <dgm:spPr/>
      <dgm:t>
        <a:bodyPr/>
        <a:lstStyle/>
        <a:p>
          <a:r>
            <a:rPr lang="en-US" sz="1100" dirty="0" smtClean="0"/>
            <a:t>Access the views of a wide stakeholder base and diverse </a:t>
          </a:r>
          <a:r>
            <a:rPr lang="en-US" sz="1100" dirty="0" err="1" smtClean="0"/>
            <a:t>organisations</a:t>
          </a:r>
          <a:endParaRPr lang="en-US" sz="1100" dirty="0"/>
        </a:p>
      </dgm:t>
    </dgm:pt>
    <dgm:pt modelId="{328C49AA-C3F6-426E-BA4F-2B4A0DB28676}" type="parTrans" cxnId="{25B79BF9-9FC6-429E-A410-CAEB7C5B6A3E}">
      <dgm:prSet/>
      <dgm:spPr/>
      <dgm:t>
        <a:bodyPr/>
        <a:lstStyle/>
        <a:p>
          <a:endParaRPr lang="en-US"/>
        </a:p>
      </dgm:t>
    </dgm:pt>
    <dgm:pt modelId="{B9FFCAE8-E4FD-4A5C-802F-CDA182A87757}" type="sibTrans" cxnId="{25B79BF9-9FC6-429E-A410-CAEB7C5B6A3E}">
      <dgm:prSet/>
      <dgm:spPr/>
      <dgm:t>
        <a:bodyPr/>
        <a:lstStyle/>
        <a:p>
          <a:endParaRPr lang="en-US"/>
        </a:p>
      </dgm:t>
    </dgm:pt>
    <dgm:pt modelId="{2F1275C4-194C-4632-BAF3-D23DCE5AEF68}" type="pres">
      <dgm:prSet presAssocID="{E02AC616-0E8B-47DF-9877-368D102E40F7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F36DAB3-1771-4B05-8600-3E25C68F55D4}" type="pres">
      <dgm:prSet presAssocID="{1D56B93A-C8C7-4F3E-904B-9A56113C43BF}" presName="circle1" presStyleLbl="node1" presStyleIdx="0" presStyleCnt="3"/>
      <dgm:spPr/>
      <dgm:t>
        <a:bodyPr/>
        <a:lstStyle/>
        <a:p>
          <a:endParaRPr lang="en-US"/>
        </a:p>
      </dgm:t>
    </dgm:pt>
    <dgm:pt modelId="{1B514F55-54AF-4AEF-BE30-9220139E7F6B}" type="pres">
      <dgm:prSet presAssocID="{1D56B93A-C8C7-4F3E-904B-9A56113C43BF}" presName="space" presStyleCnt="0"/>
      <dgm:spPr/>
      <dgm:t>
        <a:bodyPr/>
        <a:lstStyle/>
        <a:p>
          <a:endParaRPr lang="en-US"/>
        </a:p>
      </dgm:t>
    </dgm:pt>
    <dgm:pt modelId="{CCF6C679-33AF-402E-9A86-C05E045B97E2}" type="pres">
      <dgm:prSet presAssocID="{1D56B93A-C8C7-4F3E-904B-9A56113C43BF}" presName="rect1" presStyleLbl="alignAcc1" presStyleIdx="0" presStyleCnt="3" custLinFactNeighborX="-531" custLinFactNeighborY="1896"/>
      <dgm:spPr/>
      <dgm:t>
        <a:bodyPr/>
        <a:lstStyle/>
        <a:p>
          <a:endParaRPr lang="en-US"/>
        </a:p>
      </dgm:t>
    </dgm:pt>
    <dgm:pt modelId="{DDB491E7-296A-4C3C-B7F9-1795D92EF5E5}" type="pres">
      <dgm:prSet presAssocID="{E707B2EF-DEE3-4D05-9AF6-5F2099DD414F}" presName="vertSpace2" presStyleLbl="node1" presStyleIdx="0" presStyleCnt="3"/>
      <dgm:spPr/>
      <dgm:t>
        <a:bodyPr/>
        <a:lstStyle/>
        <a:p>
          <a:endParaRPr lang="en-US"/>
        </a:p>
      </dgm:t>
    </dgm:pt>
    <dgm:pt modelId="{D212619A-607D-4C0E-B138-AD867CA331A1}" type="pres">
      <dgm:prSet presAssocID="{E707B2EF-DEE3-4D05-9AF6-5F2099DD414F}" presName="circle2" presStyleLbl="node1" presStyleIdx="1" presStyleCnt="3"/>
      <dgm:spPr>
        <a:solidFill>
          <a:srgbClr val="7DC242"/>
        </a:solidFill>
      </dgm:spPr>
      <dgm:t>
        <a:bodyPr/>
        <a:lstStyle/>
        <a:p>
          <a:endParaRPr lang="en-US"/>
        </a:p>
      </dgm:t>
    </dgm:pt>
    <dgm:pt modelId="{80000337-2DFE-408F-B67C-4845650A9A58}" type="pres">
      <dgm:prSet presAssocID="{E707B2EF-DEE3-4D05-9AF6-5F2099DD414F}" presName="rect2" presStyleLbl="alignAcc1" presStyleIdx="1" presStyleCnt="3"/>
      <dgm:spPr/>
      <dgm:t>
        <a:bodyPr/>
        <a:lstStyle/>
        <a:p>
          <a:endParaRPr lang="en-US"/>
        </a:p>
      </dgm:t>
    </dgm:pt>
    <dgm:pt modelId="{DB6E4238-608A-4E1E-AEDF-B772AAD9C588}" type="pres">
      <dgm:prSet presAssocID="{8E8BD04D-4782-4F66-8DD8-850A00330C4B}" presName="vertSpace3" presStyleLbl="node1" presStyleIdx="1" presStyleCnt="3"/>
      <dgm:spPr/>
      <dgm:t>
        <a:bodyPr/>
        <a:lstStyle/>
        <a:p>
          <a:endParaRPr lang="en-US"/>
        </a:p>
      </dgm:t>
    </dgm:pt>
    <dgm:pt modelId="{9CD9EBB3-7754-4491-99EA-0D17AF56E170}" type="pres">
      <dgm:prSet presAssocID="{8E8BD04D-4782-4F66-8DD8-850A00330C4B}" presName="circle3" presStyleLbl="node1" presStyleIdx="2" presStyleCnt="3"/>
      <dgm:spPr>
        <a:solidFill>
          <a:srgbClr val="F5B041"/>
        </a:solidFill>
      </dgm:spPr>
      <dgm:t>
        <a:bodyPr/>
        <a:lstStyle/>
        <a:p>
          <a:endParaRPr lang="en-US"/>
        </a:p>
      </dgm:t>
    </dgm:pt>
    <dgm:pt modelId="{CFCCB490-CF0D-4E7A-949C-BDDD0DEC02E2}" type="pres">
      <dgm:prSet presAssocID="{8E8BD04D-4782-4F66-8DD8-850A00330C4B}" presName="rect3" presStyleLbl="alignAcc1" presStyleIdx="2" presStyleCnt="3"/>
      <dgm:spPr/>
      <dgm:t>
        <a:bodyPr/>
        <a:lstStyle/>
        <a:p>
          <a:endParaRPr lang="en-US"/>
        </a:p>
      </dgm:t>
    </dgm:pt>
    <dgm:pt modelId="{DF5827FE-3894-460B-9B35-5D07F3AE28AB}" type="pres">
      <dgm:prSet presAssocID="{1D56B93A-C8C7-4F3E-904B-9A56113C43BF}" presName="rect1ParTx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E9D9AD0-D838-4AE6-9041-332C24DA078E}" type="pres">
      <dgm:prSet presAssocID="{1D56B93A-C8C7-4F3E-904B-9A56113C43BF}" presName="rect1ChTx" presStyleLbl="alignAcc1" presStyleIdx="2" presStyleCnt="3" custScaleX="105680" custLinFactNeighborX="-862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EA1DCE0-1D08-49DC-8170-E33CC0FD4319}" type="pres">
      <dgm:prSet presAssocID="{E707B2EF-DEE3-4D05-9AF6-5F2099DD414F}" presName="rect2ParTx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20B7596-168D-47E2-8E42-C524FF7ECCD9}" type="pres">
      <dgm:prSet presAssocID="{E707B2EF-DEE3-4D05-9AF6-5F2099DD414F}" presName="rect2ChTx" presStyleLbl="alignAcc1" presStyleIdx="2" presStyleCnt="3" custScaleX="111775" custLinFactNeighborX="-525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33177BD-5FA4-4ABF-91A9-3C9D931A9170}" type="pres">
      <dgm:prSet presAssocID="{8E8BD04D-4782-4F66-8DD8-850A00330C4B}" presName="rect3ParTx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EB85F97-57D0-4FB6-BA11-2F7C29B6CFB3}" type="pres">
      <dgm:prSet presAssocID="{8E8BD04D-4782-4F66-8DD8-850A00330C4B}" presName="rect3ChTx" presStyleLbl="alignAcc1" presStyleIdx="2" presStyleCnt="3" custScaleX="12497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293ACD2-79CF-4F5D-A3CC-0376921E6BF5}" srcId="{1D56B93A-C8C7-4F3E-904B-9A56113C43BF}" destId="{06014351-EDE0-4F8B-8B34-E5691D2E6BE3}" srcOrd="1" destOrd="0" parTransId="{D98A4E33-8E4F-4EBE-B02A-0AE9CB0EE2EC}" sibTransId="{1C89B3D8-7721-41D7-8E33-F2A15EE39EE5}"/>
    <dgm:cxn modelId="{6152682D-DD04-45AD-8AEA-68E736460381}" type="presOf" srcId="{4CB1711F-213F-49D5-A41E-3B3476B4EF47}" destId="{720B7596-168D-47E2-8E42-C524FF7ECCD9}" srcOrd="0" destOrd="2" presId="urn:microsoft.com/office/officeart/2005/8/layout/target3"/>
    <dgm:cxn modelId="{25B79BF9-9FC6-429E-A410-CAEB7C5B6A3E}" srcId="{8E8BD04D-4782-4F66-8DD8-850A00330C4B}" destId="{4D52DE9B-1AB3-47E4-AA97-62F286B800C8}" srcOrd="0" destOrd="0" parTransId="{328C49AA-C3F6-426E-BA4F-2B4A0DB28676}" sibTransId="{B9FFCAE8-E4FD-4A5C-802F-CDA182A87757}"/>
    <dgm:cxn modelId="{42CE0B97-DDF0-4B50-8DDB-CBD3C1B6D9D6}" srcId="{8E8BD04D-4782-4F66-8DD8-850A00330C4B}" destId="{5F8A13D3-F6C1-48A3-83EB-C25293591824}" srcOrd="2" destOrd="0" parTransId="{CEE0AEFB-4ADE-4646-8378-9C8297970B71}" sibTransId="{BAC58CA0-7061-4C9E-BE38-184F1A0614C0}"/>
    <dgm:cxn modelId="{B8E9933B-A0C6-4080-9A7A-11497B454CDA}" type="presOf" srcId="{4D52DE9B-1AB3-47E4-AA97-62F286B800C8}" destId="{EEB85F97-57D0-4FB6-BA11-2F7C29B6CFB3}" srcOrd="0" destOrd="0" presId="urn:microsoft.com/office/officeart/2005/8/layout/target3"/>
    <dgm:cxn modelId="{D4DA08D7-5A8D-4798-AF6C-4AE3E5D8D7AD}" srcId="{8E8BD04D-4782-4F66-8DD8-850A00330C4B}" destId="{88ECBBA3-6CFC-49B2-9BB4-DDBB81CA9BB8}" srcOrd="1" destOrd="0" parTransId="{629A0E3D-BA07-4807-AB8F-1B33C3432E88}" sibTransId="{A320FF26-BE6A-4EF7-A344-380AACB6B22B}"/>
    <dgm:cxn modelId="{0053A164-65BB-4A0A-9D0E-95B4A68C5CFB}" srcId="{E707B2EF-DEE3-4D05-9AF6-5F2099DD414F}" destId="{1297F9B8-E34C-4C3C-8301-B0ADA0F242C9}" srcOrd="1" destOrd="0" parTransId="{66171285-38BA-45E7-965B-F69F44642849}" sibTransId="{5C944369-A9AC-4D5A-8FE6-396B7DF0C5F6}"/>
    <dgm:cxn modelId="{CA4A6D3A-CC92-4663-996D-0F39EF1660DE}" srcId="{E707B2EF-DEE3-4D05-9AF6-5F2099DD414F}" destId="{53B7D2DD-44CB-4C9B-8F7B-1F7432F4A0DD}" srcOrd="3" destOrd="0" parTransId="{8799A122-17A0-4060-B8F1-C5B85C0B895E}" sibTransId="{C209742F-3A1A-4D04-8678-F8F548022F3F}"/>
    <dgm:cxn modelId="{4CE72B48-665D-4748-9E17-59138CEE7C24}" type="presOf" srcId="{88ECBBA3-6CFC-49B2-9BB4-DDBB81CA9BB8}" destId="{EEB85F97-57D0-4FB6-BA11-2F7C29B6CFB3}" srcOrd="0" destOrd="1" presId="urn:microsoft.com/office/officeart/2005/8/layout/target3"/>
    <dgm:cxn modelId="{D8CE769C-2E23-4C8D-AED9-FC81F1AC581A}" type="presOf" srcId="{E707B2EF-DEE3-4D05-9AF6-5F2099DD414F}" destId="{5EA1DCE0-1D08-49DC-8170-E33CC0FD4319}" srcOrd="1" destOrd="0" presId="urn:microsoft.com/office/officeart/2005/8/layout/target3"/>
    <dgm:cxn modelId="{ADD8B6B5-C399-49C6-8F15-E6FCB14BA72C}" srcId="{E707B2EF-DEE3-4D05-9AF6-5F2099DD414F}" destId="{1E3A5247-9114-4FE3-99D5-AD6527807B6D}" srcOrd="0" destOrd="0" parTransId="{AD173360-73F9-4728-89D5-C811924A7F0B}" sibTransId="{19CB4798-8F41-4E78-8F77-B4F616663B52}"/>
    <dgm:cxn modelId="{D9BE6D74-591D-498B-B00D-86CC28B04BE6}" type="presOf" srcId="{53B7D2DD-44CB-4C9B-8F7B-1F7432F4A0DD}" destId="{720B7596-168D-47E2-8E42-C524FF7ECCD9}" srcOrd="0" destOrd="3" presId="urn:microsoft.com/office/officeart/2005/8/layout/target3"/>
    <dgm:cxn modelId="{93AEE346-3170-419C-91A2-D68D497BF220}" srcId="{E02AC616-0E8B-47DF-9877-368D102E40F7}" destId="{8E8BD04D-4782-4F66-8DD8-850A00330C4B}" srcOrd="2" destOrd="0" parTransId="{C4A4D4FB-DC65-4048-9254-A96B6C782521}" sibTransId="{AE6A4695-7BEC-46F9-B958-65CD8B221783}"/>
    <dgm:cxn modelId="{2E1A73B3-4F84-4042-8AD5-42769C64E74A}" type="presOf" srcId="{8E8BD04D-4782-4F66-8DD8-850A00330C4B}" destId="{CFCCB490-CF0D-4E7A-949C-BDDD0DEC02E2}" srcOrd="0" destOrd="0" presId="urn:microsoft.com/office/officeart/2005/8/layout/target3"/>
    <dgm:cxn modelId="{179E04D7-5573-4947-AAF8-399CDDBBBD12}" type="presOf" srcId="{1D56B93A-C8C7-4F3E-904B-9A56113C43BF}" destId="{CCF6C679-33AF-402E-9A86-C05E045B97E2}" srcOrd="0" destOrd="0" presId="urn:microsoft.com/office/officeart/2005/8/layout/target3"/>
    <dgm:cxn modelId="{55565427-1B44-4A4E-8153-F7823D882ED1}" srcId="{1D56B93A-C8C7-4F3E-904B-9A56113C43BF}" destId="{B412DAFD-DF5F-441B-99ED-F8EF5006C1F5}" srcOrd="0" destOrd="0" parTransId="{C9914141-5819-42AA-999F-7DD7DAD32744}" sibTransId="{8E57C061-3122-4861-8B5A-A0770D85E4FB}"/>
    <dgm:cxn modelId="{31246840-16E5-4CF5-80FC-6442297DD231}" type="presOf" srcId="{AAD89C34-A8B1-4B8A-BF12-8A0A366EB790}" destId="{720B7596-168D-47E2-8E42-C524FF7ECCD9}" srcOrd="0" destOrd="4" presId="urn:microsoft.com/office/officeart/2005/8/layout/target3"/>
    <dgm:cxn modelId="{11ED8449-AEEC-497F-9CC6-634418C6F272}" type="presOf" srcId="{E707B2EF-DEE3-4D05-9AF6-5F2099DD414F}" destId="{80000337-2DFE-408F-B67C-4845650A9A58}" srcOrd="0" destOrd="0" presId="urn:microsoft.com/office/officeart/2005/8/layout/target3"/>
    <dgm:cxn modelId="{0C7F2C93-16C4-4B7F-9569-9F4352C9D902}" srcId="{E707B2EF-DEE3-4D05-9AF6-5F2099DD414F}" destId="{4CB1711F-213F-49D5-A41E-3B3476B4EF47}" srcOrd="2" destOrd="0" parTransId="{0775874D-37C0-49A9-96EB-B71171EA4954}" sibTransId="{35FCE197-9FC7-4AF8-B7C2-AB21397E3D9E}"/>
    <dgm:cxn modelId="{994E939E-6D97-4972-9DAE-4436C62A82DF}" type="presOf" srcId="{1D56B93A-C8C7-4F3E-904B-9A56113C43BF}" destId="{DF5827FE-3894-460B-9B35-5D07F3AE28AB}" srcOrd="1" destOrd="0" presId="urn:microsoft.com/office/officeart/2005/8/layout/target3"/>
    <dgm:cxn modelId="{8FA747DF-55BB-4448-93D4-87BCA66EFF02}" type="presOf" srcId="{E02AC616-0E8B-47DF-9877-368D102E40F7}" destId="{2F1275C4-194C-4632-BAF3-D23DCE5AEF68}" srcOrd="0" destOrd="0" presId="urn:microsoft.com/office/officeart/2005/8/layout/target3"/>
    <dgm:cxn modelId="{B43E8D6D-B89F-41E2-A58B-AE4FF065F2CE}" type="presOf" srcId="{06014351-EDE0-4F8B-8B34-E5691D2E6BE3}" destId="{7E9D9AD0-D838-4AE6-9041-332C24DA078E}" srcOrd="0" destOrd="1" presId="urn:microsoft.com/office/officeart/2005/8/layout/target3"/>
    <dgm:cxn modelId="{0F24FBC6-7BB4-4373-A5D1-418AAE532ACB}" type="presOf" srcId="{8E8BD04D-4782-4F66-8DD8-850A00330C4B}" destId="{933177BD-5FA4-4ABF-91A9-3C9D931A9170}" srcOrd="1" destOrd="0" presId="urn:microsoft.com/office/officeart/2005/8/layout/target3"/>
    <dgm:cxn modelId="{E2D8EB15-086D-4836-BA37-B55102A807C9}" srcId="{E707B2EF-DEE3-4D05-9AF6-5F2099DD414F}" destId="{AAD89C34-A8B1-4B8A-BF12-8A0A366EB790}" srcOrd="4" destOrd="0" parTransId="{E63F0344-4228-4498-9FC1-F9B9CB6D9053}" sibTransId="{55797396-A6F9-4AC3-B612-1CF0CFD4C108}"/>
    <dgm:cxn modelId="{FEA968CA-E92D-4A84-BBFF-4B42A5DCD29F}" srcId="{E02AC616-0E8B-47DF-9877-368D102E40F7}" destId="{1D56B93A-C8C7-4F3E-904B-9A56113C43BF}" srcOrd="0" destOrd="0" parTransId="{C315F9F1-7C90-46D6-80C5-152C82706C4A}" sibTransId="{F8E6F079-808F-4ADB-A4C2-64745971DF24}"/>
    <dgm:cxn modelId="{A2468499-4B16-4104-A2BF-77C1AB7D3AE4}" type="presOf" srcId="{1297F9B8-E34C-4C3C-8301-B0ADA0F242C9}" destId="{720B7596-168D-47E2-8E42-C524FF7ECCD9}" srcOrd="0" destOrd="1" presId="urn:microsoft.com/office/officeart/2005/8/layout/target3"/>
    <dgm:cxn modelId="{3B286565-BA44-49D9-A60C-2233627610E1}" type="presOf" srcId="{B412DAFD-DF5F-441B-99ED-F8EF5006C1F5}" destId="{7E9D9AD0-D838-4AE6-9041-332C24DA078E}" srcOrd="0" destOrd="0" presId="urn:microsoft.com/office/officeart/2005/8/layout/target3"/>
    <dgm:cxn modelId="{083D7B4E-5EAF-41C5-82FA-5587C71A4006}" srcId="{E02AC616-0E8B-47DF-9877-368D102E40F7}" destId="{E707B2EF-DEE3-4D05-9AF6-5F2099DD414F}" srcOrd="1" destOrd="0" parTransId="{88614C92-D5CE-4559-BC80-8A092E3FF994}" sibTransId="{8B4D1D68-EA9A-4AF3-A8B1-57F4F06A27CD}"/>
    <dgm:cxn modelId="{52096A90-4127-4F8E-AD37-6A5EFDD03657}" type="presOf" srcId="{1E3A5247-9114-4FE3-99D5-AD6527807B6D}" destId="{720B7596-168D-47E2-8E42-C524FF7ECCD9}" srcOrd="0" destOrd="0" presId="urn:microsoft.com/office/officeart/2005/8/layout/target3"/>
    <dgm:cxn modelId="{A3562D52-2EBB-41AB-8C3F-DAF661F87F0E}" type="presOf" srcId="{5F8A13D3-F6C1-48A3-83EB-C25293591824}" destId="{EEB85F97-57D0-4FB6-BA11-2F7C29B6CFB3}" srcOrd="0" destOrd="2" presId="urn:microsoft.com/office/officeart/2005/8/layout/target3"/>
    <dgm:cxn modelId="{BCE09D5D-7FB5-4424-A302-23B9F9515FB9}" type="presParOf" srcId="{2F1275C4-194C-4632-BAF3-D23DCE5AEF68}" destId="{FF36DAB3-1771-4B05-8600-3E25C68F55D4}" srcOrd="0" destOrd="0" presId="urn:microsoft.com/office/officeart/2005/8/layout/target3"/>
    <dgm:cxn modelId="{FFD9DBC3-E72B-486C-8EEE-F4E713FAE156}" type="presParOf" srcId="{2F1275C4-194C-4632-BAF3-D23DCE5AEF68}" destId="{1B514F55-54AF-4AEF-BE30-9220139E7F6B}" srcOrd="1" destOrd="0" presId="urn:microsoft.com/office/officeart/2005/8/layout/target3"/>
    <dgm:cxn modelId="{1A0D80EF-9CC3-4C65-8474-00C6C3BA58F1}" type="presParOf" srcId="{2F1275C4-194C-4632-BAF3-D23DCE5AEF68}" destId="{CCF6C679-33AF-402E-9A86-C05E045B97E2}" srcOrd="2" destOrd="0" presId="urn:microsoft.com/office/officeart/2005/8/layout/target3"/>
    <dgm:cxn modelId="{2044A926-5CFB-4797-8C25-17BBD04D36AC}" type="presParOf" srcId="{2F1275C4-194C-4632-BAF3-D23DCE5AEF68}" destId="{DDB491E7-296A-4C3C-B7F9-1795D92EF5E5}" srcOrd="3" destOrd="0" presId="urn:microsoft.com/office/officeart/2005/8/layout/target3"/>
    <dgm:cxn modelId="{6BC8F81B-0284-4760-9E25-A9DA00FDE54C}" type="presParOf" srcId="{2F1275C4-194C-4632-BAF3-D23DCE5AEF68}" destId="{D212619A-607D-4C0E-B138-AD867CA331A1}" srcOrd="4" destOrd="0" presId="urn:microsoft.com/office/officeart/2005/8/layout/target3"/>
    <dgm:cxn modelId="{7A6B6C89-50C3-4B6E-A029-D402B47E9824}" type="presParOf" srcId="{2F1275C4-194C-4632-BAF3-D23DCE5AEF68}" destId="{80000337-2DFE-408F-B67C-4845650A9A58}" srcOrd="5" destOrd="0" presId="urn:microsoft.com/office/officeart/2005/8/layout/target3"/>
    <dgm:cxn modelId="{8CBA9BF8-1ECF-4E31-84FE-94AA88438384}" type="presParOf" srcId="{2F1275C4-194C-4632-BAF3-D23DCE5AEF68}" destId="{DB6E4238-608A-4E1E-AEDF-B772AAD9C588}" srcOrd="6" destOrd="0" presId="urn:microsoft.com/office/officeart/2005/8/layout/target3"/>
    <dgm:cxn modelId="{8256DF33-F33F-4F94-9447-1BDC009CCFBC}" type="presParOf" srcId="{2F1275C4-194C-4632-BAF3-D23DCE5AEF68}" destId="{9CD9EBB3-7754-4491-99EA-0D17AF56E170}" srcOrd="7" destOrd="0" presId="urn:microsoft.com/office/officeart/2005/8/layout/target3"/>
    <dgm:cxn modelId="{36834EEE-616A-4BC9-B576-E17C83D2BB02}" type="presParOf" srcId="{2F1275C4-194C-4632-BAF3-D23DCE5AEF68}" destId="{CFCCB490-CF0D-4E7A-949C-BDDD0DEC02E2}" srcOrd="8" destOrd="0" presId="urn:microsoft.com/office/officeart/2005/8/layout/target3"/>
    <dgm:cxn modelId="{C08EE127-99AE-4D8D-979A-B9155293BC8E}" type="presParOf" srcId="{2F1275C4-194C-4632-BAF3-D23DCE5AEF68}" destId="{DF5827FE-3894-460B-9B35-5D07F3AE28AB}" srcOrd="9" destOrd="0" presId="urn:microsoft.com/office/officeart/2005/8/layout/target3"/>
    <dgm:cxn modelId="{E754B0CE-8CC9-499F-96CA-C9E79DA8EC63}" type="presParOf" srcId="{2F1275C4-194C-4632-BAF3-D23DCE5AEF68}" destId="{7E9D9AD0-D838-4AE6-9041-332C24DA078E}" srcOrd="10" destOrd="0" presId="urn:microsoft.com/office/officeart/2005/8/layout/target3"/>
    <dgm:cxn modelId="{93410DE7-833B-47F4-9923-47E062041AD6}" type="presParOf" srcId="{2F1275C4-194C-4632-BAF3-D23DCE5AEF68}" destId="{5EA1DCE0-1D08-49DC-8170-E33CC0FD4319}" srcOrd="11" destOrd="0" presId="urn:microsoft.com/office/officeart/2005/8/layout/target3"/>
    <dgm:cxn modelId="{7E9FA544-537C-4DAF-A931-F3C73494280A}" type="presParOf" srcId="{2F1275C4-194C-4632-BAF3-D23DCE5AEF68}" destId="{720B7596-168D-47E2-8E42-C524FF7ECCD9}" srcOrd="12" destOrd="0" presId="urn:microsoft.com/office/officeart/2005/8/layout/target3"/>
    <dgm:cxn modelId="{A70389FE-170D-4FD7-B169-319727BA37FC}" type="presParOf" srcId="{2F1275C4-194C-4632-BAF3-D23DCE5AEF68}" destId="{933177BD-5FA4-4ABF-91A9-3C9D931A9170}" srcOrd="13" destOrd="0" presId="urn:microsoft.com/office/officeart/2005/8/layout/target3"/>
    <dgm:cxn modelId="{39DE21B8-0717-4EBD-9515-70581B6F39DE}" type="presParOf" srcId="{2F1275C4-194C-4632-BAF3-D23DCE5AEF68}" destId="{EEB85F97-57D0-4FB6-BA11-2F7C29B6CFB3}" srcOrd="14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70CFA2C-2AD0-4B14-94FF-72B7C9827AAC}" type="doc">
      <dgm:prSet loTypeId="urn:microsoft.com/office/officeart/2005/8/layout/venn2" loCatId="relationship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AU"/>
        </a:p>
      </dgm:t>
    </dgm:pt>
    <dgm:pt modelId="{3D1D8F72-30A9-40B7-8BB5-2F5F242F1BBF}">
      <dgm:prSet phldrT="[Text]" custT="1"/>
      <dgm:spPr>
        <a:solidFill>
          <a:srgbClr val="7AB800"/>
        </a:solidFill>
      </dgm:spPr>
      <dgm:t>
        <a:bodyPr/>
        <a:lstStyle/>
        <a:p>
          <a:r>
            <a:rPr lang="en-AU" sz="1600" dirty="0" smtClean="0"/>
            <a:t>Setting the foundations</a:t>
          </a:r>
          <a:endParaRPr lang="en-AU" sz="1600" dirty="0"/>
        </a:p>
      </dgm:t>
    </dgm:pt>
    <dgm:pt modelId="{7B1C963B-D29D-4DC1-83A9-F8FAC38C5CCB}" type="parTrans" cxnId="{1F683BE3-78D4-4B54-B283-95F564999D86}">
      <dgm:prSet/>
      <dgm:spPr/>
      <dgm:t>
        <a:bodyPr/>
        <a:lstStyle/>
        <a:p>
          <a:endParaRPr lang="en-AU"/>
        </a:p>
      </dgm:t>
    </dgm:pt>
    <dgm:pt modelId="{86BBA02F-0FF6-4239-961A-334698E08389}" type="sibTrans" cxnId="{1F683BE3-78D4-4B54-B283-95F564999D86}">
      <dgm:prSet/>
      <dgm:spPr/>
      <dgm:t>
        <a:bodyPr/>
        <a:lstStyle/>
        <a:p>
          <a:endParaRPr lang="en-AU"/>
        </a:p>
      </dgm:t>
    </dgm:pt>
    <dgm:pt modelId="{2154B5FA-9AE3-42DB-95D6-9D7BA5102A4F}">
      <dgm:prSet phldrT="[Text]" custT="1"/>
      <dgm:spPr>
        <a:solidFill>
          <a:schemeClr val="bg1"/>
        </a:solidFill>
      </dgm:spPr>
      <dgm:t>
        <a:bodyPr/>
        <a:lstStyle/>
        <a:p>
          <a:r>
            <a:rPr lang="en-AU" sz="1600" dirty="0" smtClean="0"/>
            <a:t>Building capacity &amp; uptake</a:t>
          </a:r>
          <a:endParaRPr lang="en-AU" sz="1600" dirty="0"/>
        </a:p>
      </dgm:t>
    </dgm:pt>
    <dgm:pt modelId="{E15D8574-C6F6-40C3-807B-A8192375E306}" type="sibTrans" cxnId="{84F6CE4D-F93B-42B3-92CF-A734FDB2DD77}">
      <dgm:prSet/>
      <dgm:spPr/>
      <dgm:t>
        <a:bodyPr/>
        <a:lstStyle/>
        <a:p>
          <a:endParaRPr lang="en-AU"/>
        </a:p>
      </dgm:t>
    </dgm:pt>
    <dgm:pt modelId="{4F2E044C-1665-4835-B409-132654A2A75F}" type="parTrans" cxnId="{84F6CE4D-F93B-42B3-92CF-A734FDB2DD77}">
      <dgm:prSet/>
      <dgm:spPr/>
      <dgm:t>
        <a:bodyPr/>
        <a:lstStyle/>
        <a:p>
          <a:endParaRPr lang="en-AU"/>
        </a:p>
      </dgm:t>
    </dgm:pt>
    <dgm:pt modelId="{BB680DA3-0999-4ECF-8F5C-6C59BA3E98F1}">
      <dgm:prSet phldrT="[Text]" custT="1"/>
      <dgm:spPr>
        <a:solidFill>
          <a:schemeClr val="bg1"/>
        </a:solidFill>
      </dgm:spPr>
      <dgm:t>
        <a:bodyPr/>
        <a:lstStyle/>
        <a:p>
          <a:r>
            <a:rPr lang="en-AU" sz="1600" dirty="0" smtClean="0"/>
            <a:t>A developing ecosystem</a:t>
          </a:r>
          <a:endParaRPr lang="en-AU" sz="1600" dirty="0"/>
        </a:p>
      </dgm:t>
    </dgm:pt>
    <dgm:pt modelId="{04C3DB4B-F324-4208-89A0-A494805147A5}" type="sibTrans" cxnId="{85AC3D6F-4ABF-4580-9485-10F7F13615B8}">
      <dgm:prSet/>
      <dgm:spPr/>
      <dgm:t>
        <a:bodyPr/>
        <a:lstStyle/>
        <a:p>
          <a:endParaRPr lang="en-AU"/>
        </a:p>
      </dgm:t>
    </dgm:pt>
    <dgm:pt modelId="{553A486B-2661-4B92-8948-59CB6176A14B}" type="parTrans" cxnId="{85AC3D6F-4ABF-4580-9485-10F7F13615B8}">
      <dgm:prSet/>
      <dgm:spPr/>
      <dgm:t>
        <a:bodyPr/>
        <a:lstStyle/>
        <a:p>
          <a:endParaRPr lang="en-AU"/>
        </a:p>
      </dgm:t>
    </dgm:pt>
    <dgm:pt modelId="{13C5D3BC-A5DF-4C3A-9EFA-0312D91DA053}" type="pres">
      <dgm:prSet presAssocID="{770CFA2C-2AD0-4B14-94FF-72B7C9827AAC}" presName="Name0" presStyleCnt="0">
        <dgm:presLayoutVars>
          <dgm:chMax val="7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AC3DA62-7993-4C55-87F0-62F67CD78AD6}" type="pres">
      <dgm:prSet presAssocID="{770CFA2C-2AD0-4B14-94FF-72B7C9827AAC}" presName="comp1" presStyleCnt="0"/>
      <dgm:spPr/>
    </dgm:pt>
    <dgm:pt modelId="{18E03E30-D28F-46F0-94EE-9B7C3A44A658}" type="pres">
      <dgm:prSet presAssocID="{770CFA2C-2AD0-4B14-94FF-72B7C9827AAC}" presName="circle1" presStyleLbl="node1" presStyleIdx="0" presStyleCnt="3" custLinFactNeighborX="-657"/>
      <dgm:spPr/>
      <dgm:t>
        <a:bodyPr/>
        <a:lstStyle/>
        <a:p>
          <a:endParaRPr lang="en-US"/>
        </a:p>
      </dgm:t>
    </dgm:pt>
    <dgm:pt modelId="{8C52377E-71DD-45C4-BF21-CC20FACDD0EB}" type="pres">
      <dgm:prSet presAssocID="{770CFA2C-2AD0-4B14-94FF-72B7C9827AAC}" presName="c1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6939337-F2DB-4B24-BA43-FC4F19A24FE4}" type="pres">
      <dgm:prSet presAssocID="{770CFA2C-2AD0-4B14-94FF-72B7C9827AAC}" presName="comp2" presStyleCnt="0"/>
      <dgm:spPr/>
    </dgm:pt>
    <dgm:pt modelId="{D1F2ECE0-73BB-4F27-9701-162AA32C5CBB}" type="pres">
      <dgm:prSet presAssocID="{770CFA2C-2AD0-4B14-94FF-72B7C9827AAC}" presName="circle2" presStyleLbl="node1" presStyleIdx="1" presStyleCnt="3" custScaleX="103653" custScaleY="103653" custLinFactNeighborY="17411"/>
      <dgm:spPr/>
      <dgm:t>
        <a:bodyPr/>
        <a:lstStyle/>
        <a:p>
          <a:endParaRPr lang="en-US"/>
        </a:p>
      </dgm:t>
    </dgm:pt>
    <dgm:pt modelId="{2A4D6C64-5A8C-4C8C-B71F-ACEFD15973D3}" type="pres">
      <dgm:prSet presAssocID="{770CFA2C-2AD0-4B14-94FF-72B7C9827AAC}" presName="c2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6C6FC84-28DF-4E7D-AC53-D50D4A2C8DBF}" type="pres">
      <dgm:prSet presAssocID="{770CFA2C-2AD0-4B14-94FF-72B7C9827AAC}" presName="comp3" presStyleCnt="0"/>
      <dgm:spPr/>
    </dgm:pt>
    <dgm:pt modelId="{3999C61F-FE86-43D2-B78F-EFDF26FC8A30}" type="pres">
      <dgm:prSet presAssocID="{770CFA2C-2AD0-4B14-94FF-72B7C9827AAC}" presName="circle3" presStyleLbl="node1" presStyleIdx="2" presStyleCnt="3" custScaleX="107999" custScaleY="107999" custLinFactNeighborX="-402" custLinFactNeighborY="27322"/>
      <dgm:spPr/>
      <dgm:t>
        <a:bodyPr/>
        <a:lstStyle/>
        <a:p>
          <a:endParaRPr lang="en-US"/>
        </a:p>
      </dgm:t>
    </dgm:pt>
    <dgm:pt modelId="{8AA1F0C4-78AE-430F-BDFC-B565065A0D8A}" type="pres">
      <dgm:prSet presAssocID="{770CFA2C-2AD0-4B14-94FF-72B7C9827AAC}" presName="c3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5AC3D6F-4ABF-4580-9485-10F7F13615B8}" srcId="{770CFA2C-2AD0-4B14-94FF-72B7C9827AAC}" destId="{BB680DA3-0999-4ECF-8F5C-6C59BA3E98F1}" srcOrd="0" destOrd="0" parTransId="{553A486B-2661-4B92-8948-59CB6176A14B}" sibTransId="{04C3DB4B-F324-4208-89A0-A494805147A5}"/>
    <dgm:cxn modelId="{CE7EDB80-F337-4F1E-8251-851A006F2528}" type="presOf" srcId="{BB680DA3-0999-4ECF-8F5C-6C59BA3E98F1}" destId="{8C52377E-71DD-45C4-BF21-CC20FACDD0EB}" srcOrd="1" destOrd="0" presId="urn:microsoft.com/office/officeart/2005/8/layout/venn2"/>
    <dgm:cxn modelId="{868F23EA-37B0-443C-84E9-7F77E0C83850}" type="presOf" srcId="{BB680DA3-0999-4ECF-8F5C-6C59BA3E98F1}" destId="{18E03E30-D28F-46F0-94EE-9B7C3A44A658}" srcOrd="0" destOrd="0" presId="urn:microsoft.com/office/officeart/2005/8/layout/venn2"/>
    <dgm:cxn modelId="{7891736C-6A6C-453A-954E-13F71CF2A3C1}" type="presOf" srcId="{770CFA2C-2AD0-4B14-94FF-72B7C9827AAC}" destId="{13C5D3BC-A5DF-4C3A-9EFA-0312D91DA053}" srcOrd="0" destOrd="0" presId="urn:microsoft.com/office/officeart/2005/8/layout/venn2"/>
    <dgm:cxn modelId="{B0D1C2A1-8E3D-48B8-A0C4-9529DCAB8EBE}" type="presOf" srcId="{2154B5FA-9AE3-42DB-95D6-9D7BA5102A4F}" destId="{D1F2ECE0-73BB-4F27-9701-162AA32C5CBB}" srcOrd="0" destOrd="0" presId="urn:microsoft.com/office/officeart/2005/8/layout/venn2"/>
    <dgm:cxn modelId="{1F683BE3-78D4-4B54-B283-95F564999D86}" srcId="{770CFA2C-2AD0-4B14-94FF-72B7C9827AAC}" destId="{3D1D8F72-30A9-40B7-8BB5-2F5F242F1BBF}" srcOrd="2" destOrd="0" parTransId="{7B1C963B-D29D-4DC1-83A9-F8FAC38C5CCB}" sibTransId="{86BBA02F-0FF6-4239-961A-334698E08389}"/>
    <dgm:cxn modelId="{84F6CE4D-F93B-42B3-92CF-A734FDB2DD77}" srcId="{770CFA2C-2AD0-4B14-94FF-72B7C9827AAC}" destId="{2154B5FA-9AE3-42DB-95D6-9D7BA5102A4F}" srcOrd="1" destOrd="0" parTransId="{4F2E044C-1665-4835-B409-132654A2A75F}" sibTransId="{E15D8574-C6F6-40C3-807B-A8192375E306}"/>
    <dgm:cxn modelId="{F7A0EEF9-9F38-4C5D-BF4C-81466D3E65DA}" type="presOf" srcId="{3D1D8F72-30A9-40B7-8BB5-2F5F242F1BBF}" destId="{8AA1F0C4-78AE-430F-BDFC-B565065A0D8A}" srcOrd="1" destOrd="0" presId="urn:microsoft.com/office/officeart/2005/8/layout/venn2"/>
    <dgm:cxn modelId="{7ADC1AE2-0240-46FC-8216-5B65EA5304DC}" type="presOf" srcId="{3D1D8F72-30A9-40B7-8BB5-2F5F242F1BBF}" destId="{3999C61F-FE86-43D2-B78F-EFDF26FC8A30}" srcOrd="0" destOrd="0" presId="urn:microsoft.com/office/officeart/2005/8/layout/venn2"/>
    <dgm:cxn modelId="{A7215579-2F72-41AF-A7F8-FEF01F86C2A5}" type="presOf" srcId="{2154B5FA-9AE3-42DB-95D6-9D7BA5102A4F}" destId="{2A4D6C64-5A8C-4C8C-B71F-ACEFD15973D3}" srcOrd="1" destOrd="0" presId="urn:microsoft.com/office/officeart/2005/8/layout/venn2"/>
    <dgm:cxn modelId="{9BC42EFC-E605-4C82-9C0A-ABA870FDB9C3}" type="presParOf" srcId="{13C5D3BC-A5DF-4C3A-9EFA-0312D91DA053}" destId="{DAC3DA62-7993-4C55-87F0-62F67CD78AD6}" srcOrd="0" destOrd="0" presId="urn:microsoft.com/office/officeart/2005/8/layout/venn2"/>
    <dgm:cxn modelId="{F17605CB-9F32-423A-BF36-EF8CA60F932F}" type="presParOf" srcId="{DAC3DA62-7993-4C55-87F0-62F67CD78AD6}" destId="{18E03E30-D28F-46F0-94EE-9B7C3A44A658}" srcOrd="0" destOrd="0" presId="urn:microsoft.com/office/officeart/2005/8/layout/venn2"/>
    <dgm:cxn modelId="{927A9CEF-F915-409D-A477-26F6B8A2F7AC}" type="presParOf" srcId="{DAC3DA62-7993-4C55-87F0-62F67CD78AD6}" destId="{8C52377E-71DD-45C4-BF21-CC20FACDD0EB}" srcOrd="1" destOrd="0" presId="urn:microsoft.com/office/officeart/2005/8/layout/venn2"/>
    <dgm:cxn modelId="{654D6636-FD51-487B-B188-38BE611685C5}" type="presParOf" srcId="{13C5D3BC-A5DF-4C3A-9EFA-0312D91DA053}" destId="{26939337-F2DB-4B24-BA43-FC4F19A24FE4}" srcOrd="1" destOrd="0" presId="urn:microsoft.com/office/officeart/2005/8/layout/venn2"/>
    <dgm:cxn modelId="{65664FF9-C630-4679-95CD-6CDB64222361}" type="presParOf" srcId="{26939337-F2DB-4B24-BA43-FC4F19A24FE4}" destId="{D1F2ECE0-73BB-4F27-9701-162AA32C5CBB}" srcOrd="0" destOrd="0" presId="urn:microsoft.com/office/officeart/2005/8/layout/venn2"/>
    <dgm:cxn modelId="{BC1C21BC-74F3-4F95-997D-E3E7C966CF2F}" type="presParOf" srcId="{26939337-F2DB-4B24-BA43-FC4F19A24FE4}" destId="{2A4D6C64-5A8C-4C8C-B71F-ACEFD15973D3}" srcOrd="1" destOrd="0" presId="urn:microsoft.com/office/officeart/2005/8/layout/venn2"/>
    <dgm:cxn modelId="{D9F0F90D-356A-4C03-9BF0-A23DDDC46DCC}" type="presParOf" srcId="{13C5D3BC-A5DF-4C3A-9EFA-0312D91DA053}" destId="{36C6FC84-28DF-4E7D-AC53-D50D4A2C8DBF}" srcOrd="2" destOrd="0" presId="urn:microsoft.com/office/officeart/2005/8/layout/venn2"/>
    <dgm:cxn modelId="{E0564B2D-5E36-4C06-A25C-F887D5F01A5B}" type="presParOf" srcId="{36C6FC84-28DF-4E7D-AC53-D50D4A2C8DBF}" destId="{3999C61F-FE86-43D2-B78F-EFDF26FC8A30}" srcOrd="0" destOrd="0" presId="urn:microsoft.com/office/officeart/2005/8/layout/venn2"/>
    <dgm:cxn modelId="{C4989E74-42D6-473D-B6EC-32D9CF69EEA3}" type="presParOf" srcId="{36C6FC84-28DF-4E7D-AC53-D50D4A2C8DBF}" destId="{8AA1F0C4-78AE-430F-BDFC-B565065A0D8A}" srcOrd="1" destOrd="0" presId="urn:microsoft.com/office/officeart/2005/8/layout/ven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70CFA2C-2AD0-4B14-94FF-72B7C9827AAC}" type="doc">
      <dgm:prSet loTypeId="urn:microsoft.com/office/officeart/2005/8/layout/venn2" loCatId="relationship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AU"/>
        </a:p>
      </dgm:t>
    </dgm:pt>
    <dgm:pt modelId="{3D1D8F72-30A9-40B7-8BB5-2F5F242F1BBF}">
      <dgm:prSet phldrT="[Text]" custT="1"/>
      <dgm:spPr>
        <a:solidFill>
          <a:srgbClr val="7AB800"/>
        </a:solidFill>
      </dgm:spPr>
      <dgm:t>
        <a:bodyPr/>
        <a:lstStyle/>
        <a:p>
          <a:r>
            <a:rPr lang="en-AU" sz="1600" dirty="0" smtClean="0"/>
            <a:t>Setting the foundations</a:t>
          </a:r>
          <a:endParaRPr lang="en-AU" sz="1600" dirty="0"/>
        </a:p>
      </dgm:t>
    </dgm:pt>
    <dgm:pt modelId="{7B1C963B-D29D-4DC1-83A9-F8FAC38C5CCB}" type="parTrans" cxnId="{1F683BE3-78D4-4B54-B283-95F564999D86}">
      <dgm:prSet/>
      <dgm:spPr/>
      <dgm:t>
        <a:bodyPr/>
        <a:lstStyle/>
        <a:p>
          <a:endParaRPr lang="en-AU"/>
        </a:p>
      </dgm:t>
    </dgm:pt>
    <dgm:pt modelId="{86BBA02F-0FF6-4239-961A-334698E08389}" type="sibTrans" cxnId="{1F683BE3-78D4-4B54-B283-95F564999D86}">
      <dgm:prSet/>
      <dgm:spPr/>
      <dgm:t>
        <a:bodyPr/>
        <a:lstStyle/>
        <a:p>
          <a:endParaRPr lang="en-AU"/>
        </a:p>
      </dgm:t>
    </dgm:pt>
    <dgm:pt modelId="{2154B5FA-9AE3-42DB-95D6-9D7BA5102A4F}">
      <dgm:prSet phldrT="[Text]" custT="1"/>
      <dgm:spPr>
        <a:solidFill>
          <a:srgbClr val="8FCAE7"/>
        </a:solidFill>
      </dgm:spPr>
      <dgm:t>
        <a:bodyPr/>
        <a:lstStyle/>
        <a:p>
          <a:r>
            <a:rPr lang="en-AU" sz="1600" dirty="0" smtClean="0"/>
            <a:t>Building capacity &amp; uptake</a:t>
          </a:r>
          <a:endParaRPr lang="en-AU" sz="1600" dirty="0"/>
        </a:p>
      </dgm:t>
    </dgm:pt>
    <dgm:pt modelId="{E15D8574-C6F6-40C3-807B-A8192375E306}" type="sibTrans" cxnId="{84F6CE4D-F93B-42B3-92CF-A734FDB2DD77}">
      <dgm:prSet/>
      <dgm:spPr/>
      <dgm:t>
        <a:bodyPr/>
        <a:lstStyle/>
        <a:p>
          <a:endParaRPr lang="en-AU"/>
        </a:p>
      </dgm:t>
    </dgm:pt>
    <dgm:pt modelId="{4F2E044C-1665-4835-B409-132654A2A75F}" type="parTrans" cxnId="{84F6CE4D-F93B-42B3-92CF-A734FDB2DD77}">
      <dgm:prSet/>
      <dgm:spPr/>
      <dgm:t>
        <a:bodyPr/>
        <a:lstStyle/>
        <a:p>
          <a:endParaRPr lang="en-AU"/>
        </a:p>
      </dgm:t>
    </dgm:pt>
    <dgm:pt modelId="{BB680DA3-0999-4ECF-8F5C-6C59BA3E98F1}">
      <dgm:prSet phldrT="[Text]" custT="1"/>
      <dgm:spPr>
        <a:solidFill>
          <a:schemeClr val="bg1"/>
        </a:solidFill>
      </dgm:spPr>
      <dgm:t>
        <a:bodyPr/>
        <a:lstStyle/>
        <a:p>
          <a:r>
            <a:rPr lang="en-AU" sz="1600" dirty="0" smtClean="0"/>
            <a:t>A developing ecosystem</a:t>
          </a:r>
          <a:endParaRPr lang="en-AU" sz="1600" dirty="0"/>
        </a:p>
      </dgm:t>
    </dgm:pt>
    <dgm:pt modelId="{04C3DB4B-F324-4208-89A0-A494805147A5}" type="sibTrans" cxnId="{85AC3D6F-4ABF-4580-9485-10F7F13615B8}">
      <dgm:prSet/>
      <dgm:spPr/>
      <dgm:t>
        <a:bodyPr/>
        <a:lstStyle/>
        <a:p>
          <a:endParaRPr lang="en-AU"/>
        </a:p>
      </dgm:t>
    </dgm:pt>
    <dgm:pt modelId="{553A486B-2661-4B92-8948-59CB6176A14B}" type="parTrans" cxnId="{85AC3D6F-4ABF-4580-9485-10F7F13615B8}">
      <dgm:prSet/>
      <dgm:spPr/>
      <dgm:t>
        <a:bodyPr/>
        <a:lstStyle/>
        <a:p>
          <a:endParaRPr lang="en-AU"/>
        </a:p>
      </dgm:t>
    </dgm:pt>
    <dgm:pt modelId="{13C5D3BC-A5DF-4C3A-9EFA-0312D91DA053}" type="pres">
      <dgm:prSet presAssocID="{770CFA2C-2AD0-4B14-94FF-72B7C9827AAC}" presName="Name0" presStyleCnt="0">
        <dgm:presLayoutVars>
          <dgm:chMax val="7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AC3DA62-7993-4C55-87F0-62F67CD78AD6}" type="pres">
      <dgm:prSet presAssocID="{770CFA2C-2AD0-4B14-94FF-72B7C9827AAC}" presName="comp1" presStyleCnt="0"/>
      <dgm:spPr/>
    </dgm:pt>
    <dgm:pt modelId="{18E03E30-D28F-46F0-94EE-9B7C3A44A658}" type="pres">
      <dgm:prSet presAssocID="{770CFA2C-2AD0-4B14-94FF-72B7C9827AAC}" presName="circle1" presStyleLbl="node1" presStyleIdx="0" presStyleCnt="3" custLinFactNeighborX="-657"/>
      <dgm:spPr/>
      <dgm:t>
        <a:bodyPr/>
        <a:lstStyle/>
        <a:p>
          <a:endParaRPr lang="en-US"/>
        </a:p>
      </dgm:t>
    </dgm:pt>
    <dgm:pt modelId="{8C52377E-71DD-45C4-BF21-CC20FACDD0EB}" type="pres">
      <dgm:prSet presAssocID="{770CFA2C-2AD0-4B14-94FF-72B7C9827AAC}" presName="c1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6939337-F2DB-4B24-BA43-FC4F19A24FE4}" type="pres">
      <dgm:prSet presAssocID="{770CFA2C-2AD0-4B14-94FF-72B7C9827AAC}" presName="comp2" presStyleCnt="0"/>
      <dgm:spPr/>
    </dgm:pt>
    <dgm:pt modelId="{D1F2ECE0-73BB-4F27-9701-162AA32C5CBB}" type="pres">
      <dgm:prSet presAssocID="{770CFA2C-2AD0-4B14-94FF-72B7C9827AAC}" presName="circle2" presStyleLbl="node1" presStyleIdx="1" presStyleCnt="3" custScaleX="103653" custScaleY="103653" custLinFactNeighborY="17411"/>
      <dgm:spPr/>
      <dgm:t>
        <a:bodyPr/>
        <a:lstStyle/>
        <a:p>
          <a:endParaRPr lang="en-US"/>
        </a:p>
      </dgm:t>
    </dgm:pt>
    <dgm:pt modelId="{2A4D6C64-5A8C-4C8C-B71F-ACEFD15973D3}" type="pres">
      <dgm:prSet presAssocID="{770CFA2C-2AD0-4B14-94FF-72B7C9827AAC}" presName="c2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6C6FC84-28DF-4E7D-AC53-D50D4A2C8DBF}" type="pres">
      <dgm:prSet presAssocID="{770CFA2C-2AD0-4B14-94FF-72B7C9827AAC}" presName="comp3" presStyleCnt="0"/>
      <dgm:spPr/>
    </dgm:pt>
    <dgm:pt modelId="{3999C61F-FE86-43D2-B78F-EFDF26FC8A30}" type="pres">
      <dgm:prSet presAssocID="{770CFA2C-2AD0-4B14-94FF-72B7C9827AAC}" presName="circle3" presStyleLbl="node1" presStyleIdx="2" presStyleCnt="3" custScaleX="107999" custScaleY="107999" custLinFactNeighborX="-402" custLinFactNeighborY="27322"/>
      <dgm:spPr/>
      <dgm:t>
        <a:bodyPr/>
        <a:lstStyle/>
        <a:p>
          <a:endParaRPr lang="en-US"/>
        </a:p>
      </dgm:t>
    </dgm:pt>
    <dgm:pt modelId="{8AA1F0C4-78AE-430F-BDFC-B565065A0D8A}" type="pres">
      <dgm:prSet presAssocID="{770CFA2C-2AD0-4B14-94FF-72B7C9827AAC}" presName="c3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5AC3D6F-4ABF-4580-9485-10F7F13615B8}" srcId="{770CFA2C-2AD0-4B14-94FF-72B7C9827AAC}" destId="{BB680DA3-0999-4ECF-8F5C-6C59BA3E98F1}" srcOrd="0" destOrd="0" parTransId="{553A486B-2661-4B92-8948-59CB6176A14B}" sibTransId="{04C3DB4B-F324-4208-89A0-A494805147A5}"/>
    <dgm:cxn modelId="{CE7EDB80-F337-4F1E-8251-851A006F2528}" type="presOf" srcId="{BB680DA3-0999-4ECF-8F5C-6C59BA3E98F1}" destId="{8C52377E-71DD-45C4-BF21-CC20FACDD0EB}" srcOrd="1" destOrd="0" presId="urn:microsoft.com/office/officeart/2005/8/layout/venn2"/>
    <dgm:cxn modelId="{868F23EA-37B0-443C-84E9-7F77E0C83850}" type="presOf" srcId="{BB680DA3-0999-4ECF-8F5C-6C59BA3E98F1}" destId="{18E03E30-D28F-46F0-94EE-9B7C3A44A658}" srcOrd="0" destOrd="0" presId="urn:microsoft.com/office/officeart/2005/8/layout/venn2"/>
    <dgm:cxn modelId="{7891736C-6A6C-453A-954E-13F71CF2A3C1}" type="presOf" srcId="{770CFA2C-2AD0-4B14-94FF-72B7C9827AAC}" destId="{13C5D3BC-A5DF-4C3A-9EFA-0312D91DA053}" srcOrd="0" destOrd="0" presId="urn:microsoft.com/office/officeart/2005/8/layout/venn2"/>
    <dgm:cxn modelId="{B0D1C2A1-8E3D-48B8-A0C4-9529DCAB8EBE}" type="presOf" srcId="{2154B5FA-9AE3-42DB-95D6-9D7BA5102A4F}" destId="{D1F2ECE0-73BB-4F27-9701-162AA32C5CBB}" srcOrd="0" destOrd="0" presId="urn:microsoft.com/office/officeart/2005/8/layout/venn2"/>
    <dgm:cxn modelId="{1F683BE3-78D4-4B54-B283-95F564999D86}" srcId="{770CFA2C-2AD0-4B14-94FF-72B7C9827AAC}" destId="{3D1D8F72-30A9-40B7-8BB5-2F5F242F1BBF}" srcOrd="2" destOrd="0" parTransId="{7B1C963B-D29D-4DC1-83A9-F8FAC38C5CCB}" sibTransId="{86BBA02F-0FF6-4239-961A-334698E08389}"/>
    <dgm:cxn modelId="{84F6CE4D-F93B-42B3-92CF-A734FDB2DD77}" srcId="{770CFA2C-2AD0-4B14-94FF-72B7C9827AAC}" destId="{2154B5FA-9AE3-42DB-95D6-9D7BA5102A4F}" srcOrd="1" destOrd="0" parTransId="{4F2E044C-1665-4835-B409-132654A2A75F}" sibTransId="{E15D8574-C6F6-40C3-807B-A8192375E306}"/>
    <dgm:cxn modelId="{F7A0EEF9-9F38-4C5D-BF4C-81466D3E65DA}" type="presOf" srcId="{3D1D8F72-30A9-40B7-8BB5-2F5F242F1BBF}" destId="{8AA1F0C4-78AE-430F-BDFC-B565065A0D8A}" srcOrd="1" destOrd="0" presId="urn:microsoft.com/office/officeart/2005/8/layout/venn2"/>
    <dgm:cxn modelId="{7ADC1AE2-0240-46FC-8216-5B65EA5304DC}" type="presOf" srcId="{3D1D8F72-30A9-40B7-8BB5-2F5F242F1BBF}" destId="{3999C61F-FE86-43D2-B78F-EFDF26FC8A30}" srcOrd="0" destOrd="0" presId="urn:microsoft.com/office/officeart/2005/8/layout/venn2"/>
    <dgm:cxn modelId="{A7215579-2F72-41AF-A7F8-FEF01F86C2A5}" type="presOf" srcId="{2154B5FA-9AE3-42DB-95D6-9D7BA5102A4F}" destId="{2A4D6C64-5A8C-4C8C-B71F-ACEFD15973D3}" srcOrd="1" destOrd="0" presId="urn:microsoft.com/office/officeart/2005/8/layout/venn2"/>
    <dgm:cxn modelId="{9BC42EFC-E605-4C82-9C0A-ABA870FDB9C3}" type="presParOf" srcId="{13C5D3BC-A5DF-4C3A-9EFA-0312D91DA053}" destId="{DAC3DA62-7993-4C55-87F0-62F67CD78AD6}" srcOrd="0" destOrd="0" presId="urn:microsoft.com/office/officeart/2005/8/layout/venn2"/>
    <dgm:cxn modelId="{F17605CB-9F32-423A-BF36-EF8CA60F932F}" type="presParOf" srcId="{DAC3DA62-7993-4C55-87F0-62F67CD78AD6}" destId="{18E03E30-D28F-46F0-94EE-9B7C3A44A658}" srcOrd="0" destOrd="0" presId="urn:microsoft.com/office/officeart/2005/8/layout/venn2"/>
    <dgm:cxn modelId="{927A9CEF-F915-409D-A477-26F6B8A2F7AC}" type="presParOf" srcId="{DAC3DA62-7993-4C55-87F0-62F67CD78AD6}" destId="{8C52377E-71DD-45C4-BF21-CC20FACDD0EB}" srcOrd="1" destOrd="0" presId="urn:microsoft.com/office/officeart/2005/8/layout/venn2"/>
    <dgm:cxn modelId="{654D6636-FD51-487B-B188-38BE611685C5}" type="presParOf" srcId="{13C5D3BC-A5DF-4C3A-9EFA-0312D91DA053}" destId="{26939337-F2DB-4B24-BA43-FC4F19A24FE4}" srcOrd="1" destOrd="0" presId="urn:microsoft.com/office/officeart/2005/8/layout/venn2"/>
    <dgm:cxn modelId="{65664FF9-C630-4679-95CD-6CDB64222361}" type="presParOf" srcId="{26939337-F2DB-4B24-BA43-FC4F19A24FE4}" destId="{D1F2ECE0-73BB-4F27-9701-162AA32C5CBB}" srcOrd="0" destOrd="0" presId="urn:microsoft.com/office/officeart/2005/8/layout/venn2"/>
    <dgm:cxn modelId="{BC1C21BC-74F3-4F95-997D-E3E7C966CF2F}" type="presParOf" srcId="{26939337-F2DB-4B24-BA43-FC4F19A24FE4}" destId="{2A4D6C64-5A8C-4C8C-B71F-ACEFD15973D3}" srcOrd="1" destOrd="0" presId="urn:microsoft.com/office/officeart/2005/8/layout/venn2"/>
    <dgm:cxn modelId="{D9F0F90D-356A-4C03-9BF0-A23DDDC46DCC}" type="presParOf" srcId="{13C5D3BC-A5DF-4C3A-9EFA-0312D91DA053}" destId="{36C6FC84-28DF-4E7D-AC53-D50D4A2C8DBF}" srcOrd="2" destOrd="0" presId="urn:microsoft.com/office/officeart/2005/8/layout/venn2"/>
    <dgm:cxn modelId="{E0564B2D-5E36-4C06-A25C-F887D5F01A5B}" type="presParOf" srcId="{36C6FC84-28DF-4E7D-AC53-D50D4A2C8DBF}" destId="{3999C61F-FE86-43D2-B78F-EFDF26FC8A30}" srcOrd="0" destOrd="0" presId="urn:microsoft.com/office/officeart/2005/8/layout/venn2"/>
    <dgm:cxn modelId="{C4989E74-42D6-473D-B6EC-32D9CF69EEA3}" type="presParOf" srcId="{36C6FC84-28DF-4E7D-AC53-D50D4A2C8DBF}" destId="{8AA1F0C4-78AE-430F-BDFC-B565065A0D8A}" srcOrd="1" destOrd="0" presId="urn:microsoft.com/office/officeart/2005/8/layout/ven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70CFA2C-2AD0-4B14-94FF-72B7C9827AAC}" type="doc">
      <dgm:prSet loTypeId="urn:microsoft.com/office/officeart/2005/8/layout/venn2" loCatId="relationship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AU"/>
        </a:p>
      </dgm:t>
    </dgm:pt>
    <dgm:pt modelId="{3D1D8F72-30A9-40B7-8BB5-2F5F242F1BBF}">
      <dgm:prSet phldrT="[Text]" custT="1"/>
      <dgm:spPr>
        <a:solidFill>
          <a:srgbClr val="7AB800"/>
        </a:solidFill>
      </dgm:spPr>
      <dgm:t>
        <a:bodyPr/>
        <a:lstStyle/>
        <a:p>
          <a:r>
            <a:rPr lang="en-AU" sz="1600" dirty="0" smtClean="0"/>
            <a:t>Setting the foundations</a:t>
          </a:r>
          <a:endParaRPr lang="en-AU" sz="1600" dirty="0"/>
        </a:p>
      </dgm:t>
    </dgm:pt>
    <dgm:pt modelId="{7B1C963B-D29D-4DC1-83A9-F8FAC38C5CCB}" type="parTrans" cxnId="{1F683BE3-78D4-4B54-B283-95F564999D86}">
      <dgm:prSet/>
      <dgm:spPr/>
      <dgm:t>
        <a:bodyPr/>
        <a:lstStyle/>
        <a:p>
          <a:endParaRPr lang="en-AU"/>
        </a:p>
      </dgm:t>
    </dgm:pt>
    <dgm:pt modelId="{86BBA02F-0FF6-4239-961A-334698E08389}" type="sibTrans" cxnId="{1F683BE3-78D4-4B54-B283-95F564999D86}">
      <dgm:prSet/>
      <dgm:spPr/>
      <dgm:t>
        <a:bodyPr/>
        <a:lstStyle/>
        <a:p>
          <a:endParaRPr lang="en-AU"/>
        </a:p>
      </dgm:t>
    </dgm:pt>
    <dgm:pt modelId="{2154B5FA-9AE3-42DB-95D6-9D7BA5102A4F}">
      <dgm:prSet phldrT="[Text]" custT="1"/>
      <dgm:spPr>
        <a:solidFill>
          <a:srgbClr val="8FCAE7"/>
        </a:solidFill>
      </dgm:spPr>
      <dgm:t>
        <a:bodyPr/>
        <a:lstStyle/>
        <a:p>
          <a:r>
            <a:rPr lang="en-AU" sz="1600" dirty="0" smtClean="0"/>
            <a:t>Building capacity &amp; uptake</a:t>
          </a:r>
          <a:endParaRPr lang="en-AU" sz="1600" dirty="0"/>
        </a:p>
      </dgm:t>
    </dgm:pt>
    <dgm:pt modelId="{E15D8574-C6F6-40C3-807B-A8192375E306}" type="sibTrans" cxnId="{84F6CE4D-F93B-42B3-92CF-A734FDB2DD77}">
      <dgm:prSet/>
      <dgm:spPr/>
      <dgm:t>
        <a:bodyPr/>
        <a:lstStyle/>
        <a:p>
          <a:endParaRPr lang="en-AU"/>
        </a:p>
      </dgm:t>
    </dgm:pt>
    <dgm:pt modelId="{4F2E044C-1665-4835-B409-132654A2A75F}" type="parTrans" cxnId="{84F6CE4D-F93B-42B3-92CF-A734FDB2DD77}">
      <dgm:prSet/>
      <dgm:spPr/>
      <dgm:t>
        <a:bodyPr/>
        <a:lstStyle/>
        <a:p>
          <a:endParaRPr lang="en-AU"/>
        </a:p>
      </dgm:t>
    </dgm:pt>
    <dgm:pt modelId="{BB680DA3-0999-4ECF-8F5C-6C59BA3E98F1}">
      <dgm:prSet phldrT="[Text]" custT="1"/>
      <dgm:spPr>
        <a:solidFill>
          <a:srgbClr val="EEAF30"/>
        </a:solidFill>
      </dgm:spPr>
      <dgm:t>
        <a:bodyPr/>
        <a:lstStyle/>
        <a:p>
          <a:r>
            <a:rPr lang="en-AU" sz="1600" dirty="0" smtClean="0"/>
            <a:t>A developing ecosystem</a:t>
          </a:r>
          <a:endParaRPr lang="en-AU" sz="1600" dirty="0"/>
        </a:p>
      </dgm:t>
    </dgm:pt>
    <dgm:pt modelId="{04C3DB4B-F324-4208-89A0-A494805147A5}" type="sibTrans" cxnId="{85AC3D6F-4ABF-4580-9485-10F7F13615B8}">
      <dgm:prSet/>
      <dgm:spPr/>
      <dgm:t>
        <a:bodyPr/>
        <a:lstStyle/>
        <a:p>
          <a:endParaRPr lang="en-AU"/>
        </a:p>
      </dgm:t>
    </dgm:pt>
    <dgm:pt modelId="{553A486B-2661-4B92-8948-59CB6176A14B}" type="parTrans" cxnId="{85AC3D6F-4ABF-4580-9485-10F7F13615B8}">
      <dgm:prSet/>
      <dgm:spPr/>
      <dgm:t>
        <a:bodyPr/>
        <a:lstStyle/>
        <a:p>
          <a:endParaRPr lang="en-AU"/>
        </a:p>
      </dgm:t>
    </dgm:pt>
    <dgm:pt modelId="{13C5D3BC-A5DF-4C3A-9EFA-0312D91DA053}" type="pres">
      <dgm:prSet presAssocID="{770CFA2C-2AD0-4B14-94FF-72B7C9827AAC}" presName="Name0" presStyleCnt="0">
        <dgm:presLayoutVars>
          <dgm:chMax val="7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AC3DA62-7993-4C55-87F0-62F67CD78AD6}" type="pres">
      <dgm:prSet presAssocID="{770CFA2C-2AD0-4B14-94FF-72B7C9827AAC}" presName="comp1" presStyleCnt="0"/>
      <dgm:spPr/>
    </dgm:pt>
    <dgm:pt modelId="{18E03E30-D28F-46F0-94EE-9B7C3A44A658}" type="pres">
      <dgm:prSet presAssocID="{770CFA2C-2AD0-4B14-94FF-72B7C9827AAC}" presName="circle1" presStyleLbl="node1" presStyleIdx="0" presStyleCnt="3" custLinFactNeighborX="-657"/>
      <dgm:spPr/>
      <dgm:t>
        <a:bodyPr/>
        <a:lstStyle/>
        <a:p>
          <a:endParaRPr lang="en-US"/>
        </a:p>
      </dgm:t>
    </dgm:pt>
    <dgm:pt modelId="{8C52377E-71DD-45C4-BF21-CC20FACDD0EB}" type="pres">
      <dgm:prSet presAssocID="{770CFA2C-2AD0-4B14-94FF-72B7C9827AAC}" presName="c1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6939337-F2DB-4B24-BA43-FC4F19A24FE4}" type="pres">
      <dgm:prSet presAssocID="{770CFA2C-2AD0-4B14-94FF-72B7C9827AAC}" presName="comp2" presStyleCnt="0"/>
      <dgm:spPr/>
    </dgm:pt>
    <dgm:pt modelId="{D1F2ECE0-73BB-4F27-9701-162AA32C5CBB}" type="pres">
      <dgm:prSet presAssocID="{770CFA2C-2AD0-4B14-94FF-72B7C9827AAC}" presName="circle2" presStyleLbl="node1" presStyleIdx="1" presStyleCnt="3" custScaleX="103653" custScaleY="103653" custLinFactNeighborY="17411"/>
      <dgm:spPr/>
      <dgm:t>
        <a:bodyPr/>
        <a:lstStyle/>
        <a:p>
          <a:endParaRPr lang="en-US"/>
        </a:p>
      </dgm:t>
    </dgm:pt>
    <dgm:pt modelId="{2A4D6C64-5A8C-4C8C-B71F-ACEFD15973D3}" type="pres">
      <dgm:prSet presAssocID="{770CFA2C-2AD0-4B14-94FF-72B7C9827AAC}" presName="c2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6C6FC84-28DF-4E7D-AC53-D50D4A2C8DBF}" type="pres">
      <dgm:prSet presAssocID="{770CFA2C-2AD0-4B14-94FF-72B7C9827AAC}" presName="comp3" presStyleCnt="0"/>
      <dgm:spPr/>
    </dgm:pt>
    <dgm:pt modelId="{3999C61F-FE86-43D2-B78F-EFDF26FC8A30}" type="pres">
      <dgm:prSet presAssocID="{770CFA2C-2AD0-4B14-94FF-72B7C9827AAC}" presName="circle3" presStyleLbl="node1" presStyleIdx="2" presStyleCnt="3" custScaleX="107999" custScaleY="107999" custLinFactNeighborX="-402" custLinFactNeighborY="27322"/>
      <dgm:spPr/>
      <dgm:t>
        <a:bodyPr/>
        <a:lstStyle/>
        <a:p>
          <a:endParaRPr lang="en-US"/>
        </a:p>
      </dgm:t>
    </dgm:pt>
    <dgm:pt modelId="{8AA1F0C4-78AE-430F-BDFC-B565065A0D8A}" type="pres">
      <dgm:prSet presAssocID="{770CFA2C-2AD0-4B14-94FF-72B7C9827AAC}" presName="c3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5AC3D6F-4ABF-4580-9485-10F7F13615B8}" srcId="{770CFA2C-2AD0-4B14-94FF-72B7C9827AAC}" destId="{BB680DA3-0999-4ECF-8F5C-6C59BA3E98F1}" srcOrd="0" destOrd="0" parTransId="{553A486B-2661-4B92-8948-59CB6176A14B}" sibTransId="{04C3DB4B-F324-4208-89A0-A494805147A5}"/>
    <dgm:cxn modelId="{CE7EDB80-F337-4F1E-8251-851A006F2528}" type="presOf" srcId="{BB680DA3-0999-4ECF-8F5C-6C59BA3E98F1}" destId="{8C52377E-71DD-45C4-BF21-CC20FACDD0EB}" srcOrd="1" destOrd="0" presId="urn:microsoft.com/office/officeart/2005/8/layout/venn2"/>
    <dgm:cxn modelId="{868F23EA-37B0-443C-84E9-7F77E0C83850}" type="presOf" srcId="{BB680DA3-0999-4ECF-8F5C-6C59BA3E98F1}" destId="{18E03E30-D28F-46F0-94EE-9B7C3A44A658}" srcOrd="0" destOrd="0" presId="urn:microsoft.com/office/officeart/2005/8/layout/venn2"/>
    <dgm:cxn modelId="{7891736C-6A6C-453A-954E-13F71CF2A3C1}" type="presOf" srcId="{770CFA2C-2AD0-4B14-94FF-72B7C9827AAC}" destId="{13C5D3BC-A5DF-4C3A-9EFA-0312D91DA053}" srcOrd="0" destOrd="0" presId="urn:microsoft.com/office/officeart/2005/8/layout/venn2"/>
    <dgm:cxn modelId="{B0D1C2A1-8E3D-48B8-A0C4-9529DCAB8EBE}" type="presOf" srcId="{2154B5FA-9AE3-42DB-95D6-9D7BA5102A4F}" destId="{D1F2ECE0-73BB-4F27-9701-162AA32C5CBB}" srcOrd="0" destOrd="0" presId="urn:microsoft.com/office/officeart/2005/8/layout/venn2"/>
    <dgm:cxn modelId="{1F683BE3-78D4-4B54-B283-95F564999D86}" srcId="{770CFA2C-2AD0-4B14-94FF-72B7C9827AAC}" destId="{3D1D8F72-30A9-40B7-8BB5-2F5F242F1BBF}" srcOrd="2" destOrd="0" parTransId="{7B1C963B-D29D-4DC1-83A9-F8FAC38C5CCB}" sibTransId="{86BBA02F-0FF6-4239-961A-334698E08389}"/>
    <dgm:cxn modelId="{84F6CE4D-F93B-42B3-92CF-A734FDB2DD77}" srcId="{770CFA2C-2AD0-4B14-94FF-72B7C9827AAC}" destId="{2154B5FA-9AE3-42DB-95D6-9D7BA5102A4F}" srcOrd="1" destOrd="0" parTransId="{4F2E044C-1665-4835-B409-132654A2A75F}" sibTransId="{E15D8574-C6F6-40C3-807B-A8192375E306}"/>
    <dgm:cxn modelId="{F7A0EEF9-9F38-4C5D-BF4C-81466D3E65DA}" type="presOf" srcId="{3D1D8F72-30A9-40B7-8BB5-2F5F242F1BBF}" destId="{8AA1F0C4-78AE-430F-BDFC-B565065A0D8A}" srcOrd="1" destOrd="0" presId="urn:microsoft.com/office/officeart/2005/8/layout/venn2"/>
    <dgm:cxn modelId="{7ADC1AE2-0240-46FC-8216-5B65EA5304DC}" type="presOf" srcId="{3D1D8F72-30A9-40B7-8BB5-2F5F242F1BBF}" destId="{3999C61F-FE86-43D2-B78F-EFDF26FC8A30}" srcOrd="0" destOrd="0" presId="urn:microsoft.com/office/officeart/2005/8/layout/venn2"/>
    <dgm:cxn modelId="{A7215579-2F72-41AF-A7F8-FEF01F86C2A5}" type="presOf" srcId="{2154B5FA-9AE3-42DB-95D6-9D7BA5102A4F}" destId="{2A4D6C64-5A8C-4C8C-B71F-ACEFD15973D3}" srcOrd="1" destOrd="0" presId="urn:microsoft.com/office/officeart/2005/8/layout/venn2"/>
    <dgm:cxn modelId="{9BC42EFC-E605-4C82-9C0A-ABA870FDB9C3}" type="presParOf" srcId="{13C5D3BC-A5DF-4C3A-9EFA-0312D91DA053}" destId="{DAC3DA62-7993-4C55-87F0-62F67CD78AD6}" srcOrd="0" destOrd="0" presId="urn:microsoft.com/office/officeart/2005/8/layout/venn2"/>
    <dgm:cxn modelId="{F17605CB-9F32-423A-BF36-EF8CA60F932F}" type="presParOf" srcId="{DAC3DA62-7993-4C55-87F0-62F67CD78AD6}" destId="{18E03E30-D28F-46F0-94EE-9B7C3A44A658}" srcOrd="0" destOrd="0" presId="urn:microsoft.com/office/officeart/2005/8/layout/venn2"/>
    <dgm:cxn modelId="{927A9CEF-F915-409D-A477-26F6B8A2F7AC}" type="presParOf" srcId="{DAC3DA62-7993-4C55-87F0-62F67CD78AD6}" destId="{8C52377E-71DD-45C4-BF21-CC20FACDD0EB}" srcOrd="1" destOrd="0" presId="urn:microsoft.com/office/officeart/2005/8/layout/venn2"/>
    <dgm:cxn modelId="{654D6636-FD51-487B-B188-38BE611685C5}" type="presParOf" srcId="{13C5D3BC-A5DF-4C3A-9EFA-0312D91DA053}" destId="{26939337-F2DB-4B24-BA43-FC4F19A24FE4}" srcOrd="1" destOrd="0" presId="urn:microsoft.com/office/officeart/2005/8/layout/venn2"/>
    <dgm:cxn modelId="{65664FF9-C630-4679-95CD-6CDB64222361}" type="presParOf" srcId="{26939337-F2DB-4B24-BA43-FC4F19A24FE4}" destId="{D1F2ECE0-73BB-4F27-9701-162AA32C5CBB}" srcOrd="0" destOrd="0" presId="urn:microsoft.com/office/officeart/2005/8/layout/venn2"/>
    <dgm:cxn modelId="{BC1C21BC-74F3-4F95-997D-E3E7C966CF2F}" type="presParOf" srcId="{26939337-F2DB-4B24-BA43-FC4F19A24FE4}" destId="{2A4D6C64-5A8C-4C8C-B71F-ACEFD15973D3}" srcOrd="1" destOrd="0" presId="urn:microsoft.com/office/officeart/2005/8/layout/venn2"/>
    <dgm:cxn modelId="{D9F0F90D-356A-4C03-9BF0-A23DDDC46DCC}" type="presParOf" srcId="{13C5D3BC-A5DF-4C3A-9EFA-0312D91DA053}" destId="{36C6FC84-28DF-4E7D-AC53-D50D4A2C8DBF}" srcOrd="2" destOrd="0" presId="urn:microsoft.com/office/officeart/2005/8/layout/venn2"/>
    <dgm:cxn modelId="{E0564B2D-5E36-4C06-A25C-F887D5F01A5B}" type="presParOf" srcId="{36C6FC84-28DF-4E7D-AC53-D50D4A2C8DBF}" destId="{3999C61F-FE86-43D2-B78F-EFDF26FC8A30}" srcOrd="0" destOrd="0" presId="urn:microsoft.com/office/officeart/2005/8/layout/venn2"/>
    <dgm:cxn modelId="{C4989E74-42D6-473D-B6EC-32D9CF69EEA3}" type="presParOf" srcId="{36C6FC84-28DF-4E7D-AC53-D50D4A2C8DBF}" destId="{8AA1F0C4-78AE-430F-BDFC-B565065A0D8A}" srcOrd="1" destOrd="0" presId="urn:microsoft.com/office/officeart/2005/8/layout/ven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81390E8-47F5-4C33-84E2-9D0427F17DC1}">
      <dsp:nvSpPr>
        <dsp:cNvPr id="0" name=""/>
        <dsp:cNvSpPr/>
      </dsp:nvSpPr>
      <dsp:spPr>
        <a:xfrm>
          <a:off x="890321" y="1414"/>
          <a:ext cx="2889809" cy="1733885"/>
        </a:xfrm>
        <a:prstGeom prst="rect">
          <a:avLst/>
        </a:prstGeom>
        <a:solidFill>
          <a:srgbClr val="1A9ED8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AU" sz="2100" i="0" kern="1200" dirty="0" smtClean="0"/>
            <a:t>Open and free data</a:t>
          </a:r>
          <a:endParaRPr lang="en-AU" sz="2100" i="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AU" sz="1600" i="0" kern="1200" dirty="0" smtClean="0"/>
            <a:t>Interoperability</a:t>
          </a:r>
          <a:endParaRPr lang="en-AU" sz="1600" i="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AU" sz="1600" i="0" kern="1200" dirty="0" smtClean="0"/>
            <a:t>Privacy and Integrity</a:t>
          </a:r>
          <a:endParaRPr lang="en-AU" sz="1600" i="0" kern="1200" dirty="0"/>
        </a:p>
      </dsp:txBody>
      <dsp:txXfrm>
        <a:off x="890321" y="1414"/>
        <a:ext cx="2889809" cy="1733885"/>
      </dsp:txXfrm>
    </dsp:sp>
    <dsp:sp modelId="{2202C203-EA60-41A1-A108-2F1A26CF00D1}">
      <dsp:nvSpPr>
        <dsp:cNvPr id="0" name=""/>
        <dsp:cNvSpPr/>
      </dsp:nvSpPr>
      <dsp:spPr>
        <a:xfrm>
          <a:off x="4069112" y="1414"/>
          <a:ext cx="2889809" cy="1733885"/>
        </a:xfrm>
        <a:prstGeom prst="rect">
          <a:avLst/>
        </a:prstGeom>
        <a:solidFill>
          <a:schemeClr val="tx2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AU" sz="2100" i="0" kern="1200" smtClean="0"/>
            <a:t>Operational service</a:t>
          </a:r>
          <a:endParaRPr lang="en-AU" sz="2100" i="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AU" sz="1600" i="0" kern="1200" dirty="0" smtClean="0"/>
            <a:t>Continental-scale 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AU" sz="1600" i="0" kern="1200" dirty="0" smtClean="0"/>
            <a:t>Sustainable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AU" sz="1600" i="0" kern="1200" dirty="0" smtClean="0"/>
            <a:t>Domain expertise</a:t>
          </a:r>
          <a:endParaRPr lang="en-AU" sz="1600" i="0" kern="1200" dirty="0"/>
        </a:p>
      </dsp:txBody>
      <dsp:txXfrm>
        <a:off x="4069112" y="1414"/>
        <a:ext cx="2889809" cy="1733885"/>
      </dsp:txXfrm>
    </dsp:sp>
    <dsp:sp modelId="{E7868BA7-47F5-40A4-B068-4B741654E98C}">
      <dsp:nvSpPr>
        <dsp:cNvPr id="0" name=""/>
        <dsp:cNvSpPr/>
      </dsp:nvSpPr>
      <dsp:spPr>
        <a:xfrm>
          <a:off x="890321" y="2024281"/>
          <a:ext cx="2889809" cy="1733885"/>
        </a:xfrm>
        <a:prstGeom prst="rect">
          <a:avLst/>
        </a:prstGeom>
        <a:solidFill>
          <a:srgbClr val="7DC24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AU" sz="2100" i="0" kern="1200" dirty="0" smtClean="0"/>
            <a:t>Accountability and transparency</a:t>
          </a:r>
          <a:endParaRPr lang="en-US" sz="2100" i="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AU" sz="1600" i="0" kern="1200" dirty="0" smtClean="0"/>
            <a:t>Responsive to African priorities</a:t>
          </a:r>
          <a:endParaRPr lang="en-AU" sz="1600" i="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AU" sz="1600" i="0" kern="1200" dirty="0" smtClean="0"/>
            <a:t>Agile, nimble and action oriented</a:t>
          </a:r>
          <a:endParaRPr lang="en-AU" sz="1600" i="0" kern="1200" dirty="0"/>
        </a:p>
      </dsp:txBody>
      <dsp:txXfrm>
        <a:off x="890321" y="2024281"/>
        <a:ext cx="2889809" cy="1733885"/>
      </dsp:txXfrm>
    </dsp:sp>
    <dsp:sp modelId="{1F441A79-2D96-401D-891F-680B274143D4}">
      <dsp:nvSpPr>
        <dsp:cNvPr id="0" name=""/>
        <dsp:cNvSpPr/>
      </dsp:nvSpPr>
      <dsp:spPr>
        <a:xfrm>
          <a:off x="4069112" y="2024281"/>
          <a:ext cx="2889809" cy="1733885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AU" sz="2100" i="0" kern="1200" dirty="0" smtClean="0"/>
            <a:t>Diversity and inclusion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AU" sz="1600" i="0" kern="1200" dirty="0" smtClean="0"/>
            <a:t>Multi-sector perspectives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AU" sz="1600" i="0" kern="1200" dirty="0" smtClean="0"/>
            <a:t>Span data communities</a:t>
          </a:r>
          <a:endParaRPr lang="en-AU" sz="1600" i="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AU" sz="1600" i="0" kern="1200" dirty="0" smtClean="0"/>
            <a:t>Foster collaboration</a:t>
          </a:r>
          <a:endParaRPr lang="en-AU" sz="1600" i="0" kern="1200" dirty="0"/>
        </a:p>
      </dsp:txBody>
      <dsp:txXfrm>
        <a:off x="4069112" y="2024281"/>
        <a:ext cx="2889809" cy="173388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F36DAB3-1771-4B05-8600-3E25C68F55D4}">
      <dsp:nvSpPr>
        <dsp:cNvPr id="0" name=""/>
        <dsp:cNvSpPr/>
      </dsp:nvSpPr>
      <dsp:spPr>
        <a:xfrm>
          <a:off x="-156445" y="0"/>
          <a:ext cx="3798415" cy="3798415"/>
        </a:xfrm>
        <a:prstGeom prst="pie">
          <a:avLst>
            <a:gd name="adj1" fmla="val 5400000"/>
            <a:gd name="adj2" fmla="val 1620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CF6C679-33AF-402E-9A86-C05E045B97E2}">
      <dsp:nvSpPr>
        <dsp:cNvPr id="0" name=""/>
        <dsp:cNvSpPr/>
      </dsp:nvSpPr>
      <dsp:spPr>
        <a:xfrm>
          <a:off x="1716156" y="0"/>
          <a:ext cx="5010450" cy="379841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Governing Board</a:t>
          </a:r>
          <a:endParaRPr lang="en-US" sz="1800" kern="1200" dirty="0"/>
        </a:p>
      </dsp:txBody>
      <dsp:txXfrm>
        <a:off x="1716156" y="0"/>
        <a:ext cx="2505225" cy="1139526"/>
      </dsp:txXfrm>
    </dsp:sp>
    <dsp:sp modelId="{D212619A-607D-4C0E-B138-AD867CA331A1}">
      <dsp:nvSpPr>
        <dsp:cNvPr id="0" name=""/>
        <dsp:cNvSpPr/>
      </dsp:nvSpPr>
      <dsp:spPr>
        <a:xfrm>
          <a:off x="508278" y="1139526"/>
          <a:ext cx="2468967" cy="2468967"/>
        </a:xfrm>
        <a:prstGeom prst="pie">
          <a:avLst>
            <a:gd name="adj1" fmla="val 5400000"/>
            <a:gd name="adj2" fmla="val 16200000"/>
          </a:avLst>
        </a:prstGeom>
        <a:solidFill>
          <a:srgbClr val="7DC24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0000337-2DFE-408F-B67C-4845650A9A58}">
      <dsp:nvSpPr>
        <dsp:cNvPr id="0" name=""/>
        <dsp:cNvSpPr/>
      </dsp:nvSpPr>
      <dsp:spPr>
        <a:xfrm>
          <a:off x="1742762" y="1139526"/>
          <a:ext cx="5010450" cy="246896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7DC24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Technical Advisory Committee</a:t>
          </a:r>
          <a:endParaRPr lang="en-US" sz="1800" kern="1200" dirty="0"/>
        </a:p>
      </dsp:txBody>
      <dsp:txXfrm>
        <a:off x="1742762" y="1139526"/>
        <a:ext cx="2505225" cy="1139523"/>
      </dsp:txXfrm>
    </dsp:sp>
    <dsp:sp modelId="{9CD9EBB3-7754-4491-99EA-0D17AF56E170}">
      <dsp:nvSpPr>
        <dsp:cNvPr id="0" name=""/>
        <dsp:cNvSpPr/>
      </dsp:nvSpPr>
      <dsp:spPr>
        <a:xfrm>
          <a:off x="1173000" y="2279050"/>
          <a:ext cx="1139523" cy="1139523"/>
        </a:xfrm>
        <a:prstGeom prst="pie">
          <a:avLst>
            <a:gd name="adj1" fmla="val 5400000"/>
            <a:gd name="adj2" fmla="val 16200000"/>
          </a:avLst>
        </a:prstGeom>
        <a:solidFill>
          <a:srgbClr val="F5B04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FCCB490-CF0D-4E7A-949C-BDDD0DEC02E2}">
      <dsp:nvSpPr>
        <dsp:cNvPr id="0" name=""/>
        <dsp:cNvSpPr/>
      </dsp:nvSpPr>
      <dsp:spPr>
        <a:xfrm>
          <a:off x="1742762" y="2279050"/>
          <a:ext cx="5010450" cy="1139523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-12180012"/>
              <a:satOff val="88462"/>
              <a:lumOff val="3529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Stakeholder Community Group</a:t>
          </a:r>
          <a:endParaRPr lang="en-US" sz="1800" kern="1200" dirty="0"/>
        </a:p>
      </dsp:txBody>
      <dsp:txXfrm>
        <a:off x="1742762" y="2279050"/>
        <a:ext cx="2505225" cy="1139523"/>
      </dsp:txXfrm>
    </dsp:sp>
    <dsp:sp modelId="{7E9D9AD0-D838-4AE6-9041-332C24DA078E}">
      <dsp:nvSpPr>
        <dsp:cNvPr id="0" name=""/>
        <dsp:cNvSpPr/>
      </dsp:nvSpPr>
      <dsp:spPr>
        <a:xfrm>
          <a:off x="3960813" y="0"/>
          <a:ext cx="2647522" cy="1139526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57150" lvl="1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AU" sz="1050" kern="1200" dirty="0" smtClean="0"/>
            <a:t>Strategic guidance, oversight and accountability</a:t>
          </a:r>
          <a:endParaRPr lang="en-US" sz="1050" kern="1200" dirty="0"/>
        </a:p>
        <a:p>
          <a:pPr marL="57150" lvl="1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AU" sz="1050" kern="1200" dirty="0" smtClean="0"/>
            <a:t>Ensure successful achievement of the mission and vision of DE Africa</a:t>
          </a:r>
          <a:endParaRPr lang="en-US" sz="1050" kern="1200" dirty="0"/>
        </a:p>
      </dsp:txBody>
      <dsp:txXfrm>
        <a:off x="3960813" y="0"/>
        <a:ext cx="2647522" cy="1139526"/>
      </dsp:txXfrm>
    </dsp:sp>
    <dsp:sp modelId="{720B7596-168D-47E2-8E42-C524FF7ECCD9}">
      <dsp:nvSpPr>
        <dsp:cNvPr id="0" name=""/>
        <dsp:cNvSpPr/>
      </dsp:nvSpPr>
      <dsp:spPr>
        <a:xfrm>
          <a:off x="3968918" y="1139526"/>
          <a:ext cx="2800215" cy="1139523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57150" lvl="1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050" kern="1200" dirty="0" smtClean="0"/>
            <a:t>Expert Advice and Guidance</a:t>
          </a:r>
          <a:endParaRPr lang="en-US" sz="1050" kern="1200" dirty="0"/>
        </a:p>
        <a:p>
          <a:pPr marL="57150" lvl="1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050" kern="1200" dirty="0" smtClean="0"/>
            <a:t>Cross-community stakeholder engagement</a:t>
          </a:r>
          <a:endParaRPr lang="en-US" sz="1050" kern="1200" dirty="0"/>
        </a:p>
        <a:p>
          <a:pPr marL="57150" lvl="1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050" kern="1200" dirty="0" smtClean="0"/>
            <a:t>Products Roadmap and Annual works</a:t>
          </a:r>
          <a:endParaRPr lang="en-US" sz="1050" kern="1200" dirty="0"/>
        </a:p>
        <a:p>
          <a:pPr marL="57150" lvl="1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050" kern="1200" dirty="0" smtClean="0"/>
            <a:t>Alignment </a:t>
          </a:r>
          <a:r>
            <a:rPr lang="en-AU" sz="1050" kern="1200" dirty="0" smtClean="0"/>
            <a:t>and growth </a:t>
          </a:r>
          <a:r>
            <a:rPr lang="en-US" sz="1050" kern="1200" dirty="0" smtClean="0"/>
            <a:t>opportunities </a:t>
          </a:r>
          <a:endParaRPr lang="en-US" sz="1050" kern="1200" dirty="0"/>
        </a:p>
        <a:p>
          <a:pPr marL="57150" lvl="1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AU" sz="1050" kern="1200" dirty="0" smtClean="0"/>
            <a:t>Engagement with key users to deliver with impact.</a:t>
          </a:r>
          <a:endParaRPr lang="en-US" sz="1050" kern="1200" dirty="0"/>
        </a:p>
      </dsp:txBody>
      <dsp:txXfrm>
        <a:off x="3968918" y="1139526"/>
        <a:ext cx="2800215" cy="1139523"/>
      </dsp:txXfrm>
    </dsp:sp>
    <dsp:sp modelId="{EEB85F97-57D0-4FB6-BA11-2F7C29B6CFB3}">
      <dsp:nvSpPr>
        <dsp:cNvPr id="0" name=""/>
        <dsp:cNvSpPr/>
      </dsp:nvSpPr>
      <dsp:spPr>
        <a:xfrm>
          <a:off x="3935097" y="2279050"/>
          <a:ext cx="3131005" cy="1139523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100" kern="1200" dirty="0" smtClean="0"/>
            <a:t>Access the views of a wide stakeholder base and diverse </a:t>
          </a:r>
          <a:r>
            <a:rPr lang="en-US" sz="1100" kern="1200" dirty="0" err="1" smtClean="0"/>
            <a:t>organisations</a:t>
          </a:r>
          <a:endParaRPr lang="en-US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100" kern="1200" dirty="0" smtClean="0"/>
            <a:t>Provide diverse representation, across sectors, geography and gender</a:t>
          </a:r>
          <a:endParaRPr lang="en-US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100" kern="1200" dirty="0" smtClean="0"/>
            <a:t>Facilitate communications to and from the broad stakeholder base</a:t>
          </a:r>
          <a:endParaRPr lang="en-US" sz="1100" kern="1200" dirty="0"/>
        </a:p>
      </dsp:txBody>
      <dsp:txXfrm>
        <a:off x="3935097" y="2279050"/>
        <a:ext cx="3131005" cy="113952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8E03E30-D28F-46F0-94EE-9B7C3A44A658}">
      <dsp:nvSpPr>
        <dsp:cNvPr id="0" name=""/>
        <dsp:cNvSpPr/>
      </dsp:nvSpPr>
      <dsp:spPr>
        <a:xfrm>
          <a:off x="871280" y="-35787"/>
          <a:ext cx="3579182" cy="3579182"/>
        </a:xfrm>
        <a:prstGeom prst="ellipse">
          <a:avLst/>
        </a:prstGeom>
        <a:solidFill>
          <a:schemeClr val="bg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AU" sz="1600" kern="1200" dirty="0" smtClean="0"/>
            <a:t>A developing ecosystem</a:t>
          </a:r>
          <a:endParaRPr lang="en-AU" sz="1600" kern="1200" dirty="0"/>
        </a:p>
      </dsp:txBody>
      <dsp:txXfrm>
        <a:off x="2035409" y="143171"/>
        <a:ext cx="1250924" cy="536877"/>
      </dsp:txXfrm>
    </dsp:sp>
    <dsp:sp modelId="{D1F2ECE0-73BB-4F27-9701-162AA32C5CBB}">
      <dsp:nvSpPr>
        <dsp:cNvPr id="0" name=""/>
        <dsp:cNvSpPr/>
      </dsp:nvSpPr>
      <dsp:spPr>
        <a:xfrm>
          <a:off x="1293162" y="809977"/>
          <a:ext cx="2782447" cy="2782447"/>
        </a:xfrm>
        <a:prstGeom prst="ellipse">
          <a:avLst/>
        </a:prstGeom>
        <a:solidFill>
          <a:schemeClr val="bg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AU" sz="1600" kern="1200" dirty="0" smtClean="0"/>
            <a:t>Building capacity &amp; uptake</a:t>
          </a:r>
          <a:endParaRPr lang="en-AU" sz="1600" kern="1200" dirty="0"/>
        </a:p>
      </dsp:txBody>
      <dsp:txXfrm>
        <a:off x="2036076" y="983880"/>
        <a:ext cx="1296620" cy="521708"/>
      </dsp:txXfrm>
    </dsp:sp>
    <dsp:sp modelId="{3999C61F-FE86-43D2-B78F-EFDF26FC8A30}">
      <dsp:nvSpPr>
        <dsp:cNvPr id="0" name=""/>
        <dsp:cNvSpPr/>
      </dsp:nvSpPr>
      <dsp:spPr>
        <a:xfrm>
          <a:off x="1710822" y="1682228"/>
          <a:ext cx="1932740" cy="1932740"/>
        </a:xfrm>
        <a:prstGeom prst="ellipse">
          <a:avLst/>
        </a:prstGeom>
        <a:solidFill>
          <a:srgbClr val="7AB8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AU" sz="1600" kern="1200" dirty="0" smtClean="0"/>
            <a:t>Setting the foundations</a:t>
          </a:r>
          <a:endParaRPr lang="en-AU" sz="1600" kern="1200" dirty="0"/>
        </a:p>
      </dsp:txBody>
      <dsp:txXfrm>
        <a:off x="1993865" y="2165414"/>
        <a:ext cx="1366653" cy="96637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8E03E30-D28F-46F0-94EE-9B7C3A44A658}">
      <dsp:nvSpPr>
        <dsp:cNvPr id="0" name=""/>
        <dsp:cNvSpPr/>
      </dsp:nvSpPr>
      <dsp:spPr>
        <a:xfrm>
          <a:off x="871280" y="-35787"/>
          <a:ext cx="3579182" cy="3579182"/>
        </a:xfrm>
        <a:prstGeom prst="ellipse">
          <a:avLst/>
        </a:prstGeom>
        <a:solidFill>
          <a:schemeClr val="bg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AU" sz="1600" kern="1200" dirty="0" smtClean="0"/>
            <a:t>A developing ecosystem</a:t>
          </a:r>
          <a:endParaRPr lang="en-AU" sz="1600" kern="1200" dirty="0"/>
        </a:p>
      </dsp:txBody>
      <dsp:txXfrm>
        <a:off x="2035409" y="143171"/>
        <a:ext cx="1250924" cy="536877"/>
      </dsp:txXfrm>
    </dsp:sp>
    <dsp:sp modelId="{D1F2ECE0-73BB-4F27-9701-162AA32C5CBB}">
      <dsp:nvSpPr>
        <dsp:cNvPr id="0" name=""/>
        <dsp:cNvSpPr/>
      </dsp:nvSpPr>
      <dsp:spPr>
        <a:xfrm>
          <a:off x="1293162" y="809977"/>
          <a:ext cx="2782447" cy="2782447"/>
        </a:xfrm>
        <a:prstGeom prst="ellipse">
          <a:avLst/>
        </a:prstGeom>
        <a:solidFill>
          <a:srgbClr val="8FCAE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AU" sz="1600" kern="1200" dirty="0" smtClean="0"/>
            <a:t>Building capacity &amp; uptake</a:t>
          </a:r>
          <a:endParaRPr lang="en-AU" sz="1600" kern="1200" dirty="0"/>
        </a:p>
      </dsp:txBody>
      <dsp:txXfrm>
        <a:off x="2036076" y="983880"/>
        <a:ext cx="1296620" cy="521708"/>
      </dsp:txXfrm>
    </dsp:sp>
    <dsp:sp modelId="{3999C61F-FE86-43D2-B78F-EFDF26FC8A30}">
      <dsp:nvSpPr>
        <dsp:cNvPr id="0" name=""/>
        <dsp:cNvSpPr/>
      </dsp:nvSpPr>
      <dsp:spPr>
        <a:xfrm>
          <a:off x="1710822" y="1682228"/>
          <a:ext cx="1932740" cy="1932740"/>
        </a:xfrm>
        <a:prstGeom prst="ellipse">
          <a:avLst/>
        </a:prstGeom>
        <a:solidFill>
          <a:srgbClr val="7AB8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AU" sz="1600" kern="1200" dirty="0" smtClean="0"/>
            <a:t>Setting the foundations</a:t>
          </a:r>
          <a:endParaRPr lang="en-AU" sz="1600" kern="1200" dirty="0"/>
        </a:p>
      </dsp:txBody>
      <dsp:txXfrm>
        <a:off x="1993865" y="2165414"/>
        <a:ext cx="1366653" cy="96637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8E03E30-D28F-46F0-94EE-9B7C3A44A658}">
      <dsp:nvSpPr>
        <dsp:cNvPr id="0" name=""/>
        <dsp:cNvSpPr/>
      </dsp:nvSpPr>
      <dsp:spPr>
        <a:xfrm>
          <a:off x="871280" y="-35787"/>
          <a:ext cx="3579182" cy="3579182"/>
        </a:xfrm>
        <a:prstGeom prst="ellipse">
          <a:avLst/>
        </a:prstGeom>
        <a:solidFill>
          <a:srgbClr val="EEAF3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AU" sz="1600" kern="1200" dirty="0" smtClean="0"/>
            <a:t>A developing ecosystem</a:t>
          </a:r>
          <a:endParaRPr lang="en-AU" sz="1600" kern="1200" dirty="0"/>
        </a:p>
      </dsp:txBody>
      <dsp:txXfrm>
        <a:off x="2035409" y="143171"/>
        <a:ext cx="1250924" cy="536877"/>
      </dsp:txXfrm>
    </dsp:sp>
    <dsp:sp modelId="{D1F2ECE0-73BB-4F27-9701-162AA32C5CBB}">
      <dsp:nvSpPr>
        <dsp:cNvPr id="0" name=""/>
        <dsp:cNvSpPr/>
      </dsp:nvSpPr>
      <dsp:spPr>
        <a:xfrm>
          <a:off x="1293162" y="809977"/>
          <a:ext cx="2782447" cy="2782447"/>
        </a:xfrm>
        <a:prstGeom prst="ellipse">
          <a:avLst/>
        </a:prstGeom>
        <a:solidFill>
          <a:srgbClr val="8FCAE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AU" sz="1600" kern="1200" dirty="0" smtClean="0"/>
            <a:t>Building capacity &amp; uptake</a:t>
          </a:r>
          <a:endParaRPr lang="en-AU" sz="1600" kern="1200" dirty="0"/>
        </a:p>
      </dsp:txBody>
      <dsp:txXfrm>
        <a:off x="2036076" y="983880"/>
        <a:ext cx="1296620" cy="521708"/>
      </dsp:txXfrm>
    </dsp:sp>
    <dsp:sp modelId="{3999C61F-FE86-43D2-B78F-EFDF26FC8A30}">
      <dsp:nvSpPr>
        <dsp:cNvPr id="0" name=""/>
        <dsp:cNvSpPr/>
      </dsp:nvSpPr>
      <dsp:spPr>
        <a:xfrm>
          <a:off x="1710822" y="1682228"/>
          <a:ext cx="1932740" cy="1932740"/>
        </a:xfrm>
        <a:prstGeom prst="ellipse">
          <a:avLst/>
        </a:prstGeom>
        <a:solidFill>
          <a:srgbClr val="7AB8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AU" sz="1600" kern="1200" dirty="0" smtClean="0"/>
            <a:t>Setting the foundations</a:t>
          </a:r>
          <a:endParaRPr lang="en-AU" sz="1600" kern="1200" dirty="0"/>
        </a:p>
      </dsp:txBody>
      <dsp:txXfrm>
        <a:off x="1993865" y="2165414"/>
        <a:ext cx="1366653" cy="96637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enn2">
  <dgm:title val=""/>
  <dgm:desc val=""/>
  <dgm:catLst>
    <dgm:cat type="relationship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1">
      <dgm:if name="Name2" axis="ch" ptType="node" func="cnt" op="lte" val="3">
        <dgm:constrLst>
          <dgm:constr type="w" for="ch" forName="comp1" refType="w"/>
          <dgm:constr type="h" for="ch" forName="comp1" refType="w" refFor="ch" refForName="comp1"/>
          <dgm:constr type="w" for="ch" forName="comp2" refType="w" fact="0.7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5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primFontSz" for="des" ptType="node" op="equ" val="65"/>
        </dgm:constrLst>
      </dgm:if>
      <dgm:if name="Name3" axis="ch" ptType="node" func="cnt" op="equ" val="4">
        <dgm:constrLst>
          <dgm:constr type="w" for="ch" forName="comp1" refType="w"/>
          <dgm:constr type="h" for="ch" forName="comp1" refType="w" refFor="ch" refForName="comp1"/>
          <dgm:constr type="w" for="ch" forName="comp2" refType="w" fact="0.8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6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4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primFontSz" for="des" ptType="node" op="equ" val="65"/>
        </dgm:constrLst>
      </dgm:if>
      <dgm:else name="Name4">
        <dgm:constrLst>
          <dgm:constr type="w" for="ch" forName="comp1" refType="w"/>
          <dgm:constr type="h" for="ch" forName="comp1" refType="w" refFor="ch" refForName="comp1"/>
          <dgm:constr type="w" for="ch" forName="comp2" refType="w" fact="0.8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7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55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w" for="ch" forName="comp5" refType="w" fact="0.4"/>
          <dgm:constr type="h" for="ch" forName="comp5" refType="w" refFor="ch" refForName="comp5"/>
          <dgm:constr type="ctrX" for="ch" forName="comp5" refType="ctrX" refFor="ch" refForName="comp1"/>
          <dgm:constr type="b" for="ch" forName="comp5" refType="b" refFor="ch" refForName="comp1"/>
          <dgm:constr type="w" for="ch" forName="comp6" refType="w" fact="0.25"/>
          <dgm:constr type="h" for="ch" forName="comp6" refType="w" refFor="ch" refForName="comp6"/>
          <dgm:constr type="ctrX" for="ch" forName="comp6" refType="ctrX" refFor="ch" refForName="comp1"/>
          <dgm:constr type="b" for="ch" forName="comp6" refType="b" refFor="ch" refForName="comp1"/>
          <dgm:constr type="w" for="ch" forName="comp7" refType="w" fact="0.15"/>
          <dgm:constr type="h" for="ch" forName="comp7" refType="w" refFor="ch" refForName="comp7"/>
          <dgm:constr type="ctrX" for="ch" forName="comp7" refType="ctrX" refFor="ch" refForName="comp1"/>
          <dgm:constr type="b" for="ch" forName="comp7" refType="b" refFor="ch" refForName="comp1"/>
          <dgm:constr type="primFontSz" for="des" ptType="node" op="equ" val="65"/>
        </dgm:constrLst>
      </dgm:else>
    </dgm:choose>
    <dgm:ruleLst/>
    <dgm:choose name="Name5">
      <dgm:if name="Name6" axis="ch" ptType="node" func="cnt" op="gte" val="1">
        <dgm:layoutNode name="comp1">
          <dgm:alg type="composite"/>
          <dgm:shape xmlns:r="http://schemas.openxmlformats.org/officeDocument/2006/relationships" r:blip="">
            <dgm:adjLst/>
          </dgm:shape>
          <dgm:presOf/>
          <dgm:choose name="Name7">
            <dgm:if name="Name8" axis="ch" ptType="node" func="cnt" op="equ" val="1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5"/>
                <dgm:constr type="w" for="ch" forName="c1text" refType="w" refFor="ch" refForName="circle1" fact="0.70711"/>
                <dgm:constr type="h" for="ch" forName="c1text" refType="h" refFor="ch" refForName="circle1" fact="0.5"/>
              </dgm:constrLst>
            </dgm:if>
            <dgm:if name="Name9" axis="ch" ptType="node" func="cnt" op="equ" val="2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6"/>
                <dgm:constr type="w" for="ch" forName="c1text" refType="w" refFor="ch" refForName="circle1" fact="0.525"/>
                <dgm:constr type="h" for="ch" forName="c1text" refType="h" refFor="ch" refForName="circle1" fact="0.17"/>
              </dgm:constrLst>
            </dgm:if>
            <dgm:if name="Name10" axis="ch" ptType="node" func="cnt" op="equ" val="3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3495"/>
                <dgm:constr type="h" for="ch" forName="c1text" refType="h" refFor="ch" refForName="circle1" fact="0.15"/>
              </dgm:constrLst>
            </dgm:if>
            <dgm:if name="Name11" axis="ch" ptType="node" func="cnt" op="equ" val="4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2796"/>
                <dgm:constr type="h" for="ch" forName="c1text" refType="h" refFor="ch" refForName="circle1" fact="0.15"/>
              </dgm:constrLst>
            </dgm:if>
            <dgm:if name="Name12" axis="ch" ptType="node" func="cnt" op="gte" val="5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"/>
                <dgm:constr type="w" for="ch" forName="c1text" refType="w" refFor="ch" refForName="circle1" fact="0.375"/>
                <dgm:constr type="h" for="ch" forName="c1text" refType="h" refFor="ch" refForName="circle1" fact="0.1"/>
              </dgm:constrLst>
            </dgm:if>
            <dgm:else name="Name13"/>
          </dgm:choose>
          <dgm:ruleLst/>
          <dgm:layoutNode name="circle1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1 1" cnt="1 0"/>
            <dgm:constrLst>
              <dgm:constr type="h" refType="w"/>
            </dgm:constrLst>
            <dgm:ruleLst/>
          </dgm:layoutNode>
          <dgm:layoutNode name="c1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1 1" cnt="1 0"/>
            <dgm:constrLst/>
            <dgm:ruleLst>
              <dgm:rule type="primFontSz" val="5" fact="NaN" max="NaN"/>
            </dgm:ruleLst>
          </dgm:layoutNode>
        </dgm:layoutNode>
      </dgm:if>
      <dgm:else name="Name14"/>
    </dgm:choose>
    <dgm:choose name="Name15">
      <dgm:if name="Name16" axis="ch" ptType="node" func="cnt" op="gte" val="2">
        <dgm:layoutNode name="comp2">
          <dgm:alg type="composite"/>
          <dgm:shape xmlns:r="http://schemas.openxmlformats.org/officeDocument/2006/relationships" r:blip="">
            <dgm:adjLst/>
          </dgm:shape>
          <dgm:presOf/>
          <dgm:choose name="Name17">
            <dgm:if name="Name18" axis="ch" ptType="node" func="cnt" op="equ" val="2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5"/>
                <dgm:constr type="w" for="ch" forName="c2text" refType="w" refFor="ch" refForName="circle2" fact="0.70711"/>
                <dgm:constr type="h" for="ch" forName="c2text" refType="h" refFor="ch" refForName="circle2" fact="0.5"/>
              </dgm:constrLst>
            </dgm:if>
            <dgm:if name="Name19" axis="ch" ptType="node" func="cnt" op="equ" val="3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625"/>
                <dgm:constr type="w" for="ch" forName="c2text" refType="w" refFor="ch" refForName="circle2" fact="0.466"/>
                <dgm:constr type="h" for="ch" forName="c2text" refType="h" refFor="ch" refForName="circle2" fact="0.1875"/>
              </dgm:constrLst>
            </dgm:if>
            <dgm:if name="Name20" axis="ch" ptType="node" func="cnt" op="equ" val="4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"/>
                <dgm:constr type="w" for="ch" forName="c2text" refType="w" refFor="ch" refForName="circle2" fact="0.3495"/>
                <dgm:constr type="h" for="ch" forName="c2text" refType="h" refFor="ch" refForName="circle2" fact="0.18"/>
              </dgm:constrLst>
            </dgm:if>
            <dgm:if name="Name21" axis="ch" ptType="node" func="cnt" op="gte" val="5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15"/>
                <dgm:constr type="w" for="ch" forName="c2text" refType="w" refFor="ch" refForName="circle2" fact="0.43125"/>
                <dgm:constr type="h" for="ch" forName="c2text" refType="h" refFor="ch" refForName="circle2" fact="0.115"/>
              </dgm:constrLst>
            </dgm:if>
            <dgm:else name="Name22"/>
          </dgm:choose>
          <dgm:ruleLst/>
          <dgm:layoutNode name="circle2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2 1" cnt="1 0"/>
            <dgm:constrLst>
              <dgm:constr type="h" refType="w"/>
            </dgm:constrLst>
            <dgm:ruleLst/>
          </dgm:layoutNode>
          <dgm:layoutNode name="c2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2 1" cnt="1 0"/>
            <dgm:constrLst/>
            <dgm:ruleLst>
              <dgm:rule type="primFontSz" val="5" fact="NaN" max="NaN"/>
            </dgm:ruleLst>
          </dgm:layoutNode>
        </dgm:layoutNode>
      </dgm:if>
      <dgm:else name="Name23"/>
    </dgm:choose>
    <dgm:choose name="Name24">
      <dgm:if name="Name25" axis="ch" ptType="node" func="cnt" op="gte" val="3">
        <dgm:layoutNode name="comp3">
          <dgm:alg type="composite"/>
          <dgm:shape xmlns:r="http://schemas.openxmlformats.org/officeDocument/2006/relationships" r:blip="">
            <dgm:adjLst/>
          </dgm:shape>
          <dgm:presOf/>
          <dgm:choose name="Name26">
            <dgm:if name="Name27" axis="ch" ptType="node" func="cnt" op="equ" val="3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5"/>
                <dgm:constr type="w" for="ch" forName="c3text" refType="w" refFor="ch" refForName="circle3" fact="0.70711"/>
                <dgm:constr type="h" for="ch" forName="c3text" refType="h" refFor="ch" refForName="circle3" fact="0.5"/>
              </dgm:constrLst>
            </dgm:if>
            <dgm:if name="Name28" axis="ch" ptType="node" func="cnt" op="equ" val="4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875"/>
                <dgm:constr type="w" for="ch" forName="c3text" refType="w" refFor="ch" refForName="circle3" fact="0.466"/>
                <dgm:constr type="h" for="ch" forName="c3text" refType="h" refFor="ch" refForName="circle3" fact="0.225"/>
              </dgm:constrLst>
            </dgm:if>
            <dgm:if name="Name29" axis="ch" ptType="node" func="cnt" op="gte" val="5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38"/>
                <dgm:constr type="w" for="ch" forName="c3text" refType="w" refFor="ch" refForName="circle3" fact="0.5175"/>
                <dgm:constr type="h" for="ch" forName="c3text" refType="h" refFor="ch" refForName="circle3" fact="0.138"/>
              </dgm:constrLst>
            </dgm:if>
            <dgm:else name="Name30"/>
          </dgm:choose>
          <dgm:ruleLst/>
          <dgm:layoutNode name="circle3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3 1" cnt="1 0"/>
            <dgm:constrLst>
              <dgm:constr type="h" refType="w"/>
            </dgm:constrLst>
            <dgm:ruleLst/>
          </dgm:layoutNode>
          <dgm:layoutNode name="c3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3 1" cnt="1 0"/>
            <dgm:constrLst/>
            <dgm:ruleLst>
              <dgm:rule type="primFontSz" val="5" fact="NaN" max="NaN"/>
            </dgm:ruleLst>
          </dgm:layoutNode>
        </dgm:layoutNode>
      </dgm:if>
      <dgm:else name="Name31"/>
    </dgm:choose>
    <dgm:choose name="Name32">
      <dgm:if name="Name33" axis="ch" ptType="node" func="cnt" op="gte" val="4">
        <dgm:layoutNode name="comp4">
          <dgm:alg type="composite"/>
          <dgm:shape xmlns:r="http://schemas.openxmlformats.org/officeDocument/2006/relationships" r:blip="">
            <dgm:adjLst/>
          </dgm:shape>
          <dgm:presOf/>
          <dgm:choose name="Name34">
            <dgm:if name="Name35" axis="ch" ptType="node" func="cnt" op="equ" val="4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5"/>
                <dgm:constr type="w" for="ch" forName="c4text" refType="w" refFor="ch" refForName="circle4" fact="0.70711"/>
                <dgm:constr type="h" for="ch" forName="c4text" refType="h" refFor="ch" refForName="circle4" fact="0.5"/>
              </dgm:constrLst>
            </dgm:if>
            <dgm:if name="Name36" axis="ch" ptType="node" func="cnt" op="gte" val="5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18"/>
                <dgm:constr type="w" for="ch" forName="c4text" refType="w" refFor="ch" refForName="circle4" fact="0.54"/>
                <dgm:constr type="h" for="ch" forName="c4text" refType="h" refFor="ch" refForName="circle4" fact="0.18"/>
              </dgm:constrLst>
            </dgm:if>
            <dgm:else name="Name37"/>
          </dgm:choose>
          <dgm:ruleLst/>
          <dgm:layoutNode name="circle4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4 1" cnt="1 0"/>
            <dgm:constrLst>
              <dgm:constr type="h" refType="w"/>
            </dgm:constrLst>
            <dgm:ruleLst/>
          </dgm:layoutNode>
          <dgm:layoutNode name="c4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4 1" cnt="1 0"/>
            <dgm:constrLst/>
            <dgm:ruleLst>
              <dgm:rule type="primFontSz" val="5" fact="NaN" max="NaN"/>
            </dgm:ruleLst>
          </dgm:layoutNode>
        </dgm:layoutNode>
      </dgm:if>
      <dgm:else name="Name38"/>
    </dgm:choose>
    <dgm:choose name="Name39">
      <dgm:if name="Name40" axis="ch" ptType="node" func="cnt" op="gte" val="5">
        <dgm:layoutNode name="comp5">
          <dgm:alg type="composite"/>
          <dgm:shape xmlns:r="http://schemas.openxmlformats.org/officeDocument/2006/relationships" r:blip="">
            <dgm:adjLst/>
          </dgm:shape>
          <dgm:presOf/>
          <dgm:choose name="Name41">
            <dgm:if name="Name42" axis="ch" ptType="node" func="cnt" op="equ" val="5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5"/>
                <dgm:constr type="w" for="ch" forName="c5text" refType="w" refFor="ch" refForName="circle5" fact="0.70711"/>
                <dgm:constr type="h" for="ch" forName="c5text" refType="h" refFor="ch" refForName="circle5" fact="0.5"/>
              </dgm:constrLst>
            </dgm:if>
            <dgm:if name="Name43" axis="ch" ptType="node" func="cnt" op="gte" val="6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25"/>
                <dgm:constr type="w" for="ch" forName="c5text" refType="w" refFor="ch" refForName="circle5" fact="0.65"/>
                <dgm:constr type="h" for="ch" forName="c5text" refType="h" refFor="ch" refForName="circle5" fact="0.25"/>
              </dgm:constrLst>
            </dgm:if>
            <dgm:else name="Name44"/>
          </dgm:choose>
          <dgm:ruleLst/>
          <dgm:layoutNode name="circle5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5 1" cnt="1 0"/>
            <dgm:constrLst>
              <dgm:constr type="h" refType="w"/>
            </dgm:constrLst>
            <dgm:ruleLst/>
          </dgm:layoutNode>
          <dgm:layoutNode name="c5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5 1" cnt="1 0"/>
            <dgm:constrLst/>
            <dgm:ruleLst>
              <dgm:rule type="primFontSz" val="5" fact="NaN" max="NaN"/>
            </dgm:ruleLst>
          </dgm:layoutNode>
        </dgm:layoutNode>
      </dgm:if>
      <dgm:else name="Name45"/>
    </dgm:choose>
    <dgm:choose name="Name46">
      <dgm:if name="Name47" axis="ch" ptType="node" func="cnt" op="gte" val="6">
        <dgm:layoutNode name="comp6">
          <dgm:alg type="composite"/>
          <dgm:shape xmlns:r="http://schemas.openxmlformats.org/officeDocument/2006/relationships" r:blip="">
            <dgm:adjLst/>
          </dgm:shape>
          <dgm:presOf/>
          <dgm:choose name="Name48">
            <dgm:if name="Name49" axis="ch" ptType="node" func="cnt" op="equ" val="6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5"/>
                <dgm:constr type="w" for="ch" forName="c6text" refType="w" refFor="ch" refForName="circle6" fact="0.70711"/>
                <dgm:constr type="h" for="ch" forName="c6text" refType="h" refFor="ch" refForName="circle6" fact="0.5"/>
              </dgm:constrLst>
            </dgm:if>
            <dgm:if name="Name50" axis="ch" ptType="node" func="cnt" op="gte" val="7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27"/>
                <dgm:constr type="w" for="ch" forName="c6text" refType="w" refFor="ch" refForName="circle6" fact="0.68"/>
                <dgm:constr type="h" for="ch" forName="c6text" refType="h" refFor="ch" refForName="circle6" fact="0.241"/>
              </dgm:constrLst>
            </dgm:if>
            <dgm:else name="Name51"/>
          </dgm:choose>
          <dgm:ruleLst/>
          <dgm:layoutNode name="circle6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6 1" cnt="1 0"/>
            <dgm:constrLst>
              <dgm:constr type="h" refType="w"/>
            </dgm:constrLst>
            <dgm:ruleLst/>
          </dgm:layoutNode>
          <dgm:layoutNode name="c6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6 1" cnt="1 0"/>
            <dgm:constrLst/>
            <dgm:ruleLst>
              <dgm:rule type="primFontSz" val="5" fact="NaN" max="NaN"/>
            </dgm:ruleLst>
          </dgm:layoutNode>
        </dgm:layoutNode>
      </dgm:if>
      <dgm:else name="Name52"/>
    </dgm:choose>
    <dgm:choose name="Name53">
      <dgm:if name="Name54" axis="ch" ptType="node" func="cnt" op="gte" val="7">
        <dgm:layoutNode name="comp7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circle7" refType="w"/>
            <dgm:constr type="h" for="ch" forName="circle7" refType="h"/>
            <dgm:constr type="ctrX" for="ch" forName="circle7" refType="w" fact="0.5"/>
            <dgm:constr type="ctrY" for="ch" forName="circle7" refType="h" fact="0.5"/>
            <dgm:constr type="ctrX" for="ch" forName="c7text" refType="w" fact="0.5"/>
            <dgm:constr type="ctrY" for="ch" forName="c7text" refType="h" fact="0.5"/>
            <dgm:constr type="w" for="ch" forName="c7text" refType="w" refFor="ch" refForName="circle7" fact="0.70711"/>
            <dgm:constr type="h" for="ch" forName="c7text" refType="h" refFor="ch" refForName="circle7" fact="0.5"/>
          </dgm:constrLst>
          <dgm:ruleLst/>
          <dgm:layoutNode name="circle7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7 1" cnt="1 0"/>
            <dgm:constrLst>
              <dgm:constr type="h" refType="w"/>
            </dgm:constrLst>
            <dgm:ruleLst/>
          </dgm:layoutNode>
          <dgm:layoutNode name="c7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7 1" cnt="1 0"/>
            <dgm:constrLst/>
            <dgm:ruleLst>
              <dgm:rule type="primFontSz" val="5" fact="NaN" max="NaN"/>
            </dgm:ruleLst>
          </dgm:layoutNode>
        </dgm:layoutNode>
      </dgm:if>
      <dgm:else name="Name55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enn2">
  <dgm:title val=""/>
  <dgm:desc val=""/>
  <dgm:catLst>
    <dgm:cat type="relationship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1">
      <dgm:if name="Name2" axis="ch" ptType="node" func="cnt" op="lte" val="3">
        <dgm:constrLst>
          <dgm:constr type="w" for="ch" forName="comp1" refType="w"/>
          <dgm:constr type="h" for="ch" forName="comp1" refType="w" refFor="ch" refForName="comp1"/>
          <dgm:constr type="w" for="ch" forName="comp2" refType="w" fact="0.7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5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primFontSz" for="des" ptType="node" op="equ" val="65"/>
        </dgm:constrLst>
      </dgm:if>
      <dgm:if name="Name3" axis="ch" ptType="node" func="cnt" op="equ" val="4">
        <dgm:constrLst>
          <dgm:constr type="w" for="ch" forName="comp1" refType="w"/>
          <dgm:constr type="h" for="ch" forName="comp1" refType="w" refFor="ch" refForName="comp1"/>
          <dgm:constr type="w" for="ch" forName="comp2" refType="w" fact="0.8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6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4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primFontSz" for="des" ptType="node" op="equ" val="65"/>
        </dgm:constrLst>
      </dgm:if>
      <dgm:else name="Name4">
        <dgm:constrLst>
          <dgm:constr type="w" for="ch" forName="comp1" refType="w"/>
          <dgm:constr type="h" for="ch" forName="comp1" refType="w" refFor="ch" refForName="comp1"/>
          <dgm:constr type="w" for="ch" forName="comp2" refType="w" fact="0.8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7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55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w" for="ch" forName="comp5" refType="w" fact="0.4"/>
          <dgm:constr type="h" for="ch" forName="comp5" refType="w" refFor="ch" refForName="comp5"/>
          <dgm:constr type="ctrX" for="ch" forName="comp5" refType="ctrX" refFor="ch" refForName="comp1"/>
          <dgm:constr type="b" for="ch" forName="comp5" refType="b" refFor="ch" refForName="comp1"/>
          <dgm:constr type="w" for="ch" forName="comp6" refType="w" fact="0.25"/>
          <dgm:constr type="h" for="ch" forName="comp6" refType="w" refFor="ch" refForName="comp6"/>
          <dgm:constr type="ctrX" for="ch" forName="comp6" refType="ctrX" refFor="ch" refForName="comp1"/>
          <dgm:constr type="b" for="ch" forName="comp6" refType="b" refFor="ch" refForName="comp1"/>
          <dgm:constr type="w" for="ch" forName="comp7" refType="w" fact="0.15"/>
          <dgm:constr type="h" for="ch" forName="comp7" refType="w" refFor="ch" refForName="comp7"/>
          <dgm:constr type="ctrX" for="ch" forName="comp7" refType="ctrX" refFor="ch" refForName="comp1"/>
          <dgm:constr type="b" for="ch" forName="comp7" refType="b" refFor="ch" refForName="comp1"/>
          <dgm:constr type="primFontSz" for="des" ptType="node" op="equ" val="65"/>
        </dgm:constrLst>
      </dgm:else>
    </dgm:choose>
    <dgm:ruleLst/>
    <dgm:choose name="Name5">
      <dgm:if name="Name6" axis="ch" ptType="node" func="cnt" op="gte" val="1">
        <dgm:layoutNode name="comp1">
          <dgm:alg type="composite"/>
          <dgm:shape xmlns:r="http://schemas.openxmlformats.org/officeDocument/2006/relationships" r:blip="">
            <dgm:adjLst/>
          </dgm:shape>
          <dgm:presOf/>
          <dgm:choose name="Name7">
            <dgm:if name="Name8" axis="ch" ptType="node" func="cnt" op="equ" val="1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5"/>
                <dgm:constr type="w" for="ch" forName="c1text" refType="w" refFor="ch" refForName="circle1" fact="0.70711"/>
                <dgm:constr type="h" for="ch" forName="c1text" refType="h" refFor="ch" refForName="circle1" fact="0.5"/>
              </dgm:constrLst>
            </dgm:if>
            <dgm:if name="Name9" axis="ch" ptType="node" func="cnt" op="equ" val="2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6"/>
                <dgm:constr type="w" for="ch" forName="c1text" refType="w" refFor="ch" refForName="circle1" fact="0.525"/>
                <dgm:constr type="h" for="ch" forName="c1text" refType="h" refFor="ch" refForName="circle1" fact="0.17"/>
              </dgm:constrLst>
            </dgm:if>
            <dgm:if name="Name10" axis="ch" ptType="node" func="cnt" op="equ" val="3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3495"/>
                <dgm:constr type="h" for="ch" forName="c1text" refType="h" refFor="ch" refForName="circle1" fact="0.15"/>
              </dgm:constrLst>
            </dgm:if>
            <dgm:if name="Name11" axis="ch" ptType="node" func="cnt" op="equ" val="4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2796"/>
                <dgm:constr type="h" for="ch" forName="c1text" refType="h" refFor="ch" refForName="circle1" fact="0.15"/>
              </dgm:constrLst>
            </dgm:if>
            <dgm:if name="Name12" axis="ch" ptType="node" func="cnt" op="gte" val="5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"/>
                <dgm:constr type="w" for="ch" forName="c1text" refType="w" refFor="ch" refForName="circle1" fact="0.375"/>
                <dgm:constr type="h" for="ch" forName="c1text" refType="h" refFor="ch" refForName="circle1" fact="0.1"/>
              </dgm:constrLst>
            </dgm:if>
            <dgm:else name="Name13"/>
          </dgm:choose>
          <dgm:ruleLst/>
          <dgm:layoutNode name="circle1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1 1" cnt="1 0"/>
            <dgm:constrLst>
              <dgm:constr type="h" refType="w"/>
            </dgm:constrLst>
            <dgm:ruleLst/>
          </dgm:layoutNode>
          <dgm:layoutNode name="c1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1 1" cnt="1 0"/>
            <dgm:constrLst/>
            <dgm:ruleLst>
              <dgm:rule type="primFontSz" val="5" fact="NaN" max="NaN"/>
            </dgm:ruleLst>
          </dgm:layoutNode>
        </dgm:layoutNode>
      </dgm:if>
      <dgm:else name="Name14"/>
    </dgm:choose>
    <dgm:choose name="Name15">
      <dgm:if name="Name16" axis="ch" ptType="node" func="cnt" op="gte" val="2">
        <dgm:layoutNode name="comp2">
          <dgm:alg type="composite"/>
          <dgm:shape xmlns:r="http://schemas.openxmlformats.org/officeDocument/2006/relationships" r:blip="">
            <dgm:adjLst/>
          </dgm:shape>
          <dgm:presOf/>
          <dgm:choose name="Name17">
            <dgm:if name="Name18" axis="ch" ptType="node" func="cnt" op="equ" val="2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5"/>
                <dgm:constr type="w" for="ch" forName="c2text" refType="w" refFor="ch" refForName="circle2" fact="0.70711"/>
                <dgm:constr type="h" for="ch" forName="c2text" refType="h" refFor="ch" refForName="circle2" fact="0.5"/>
              </dgm:constrLst>
            </dgm:if>
            <dgm:if name="Name19" axis="ch" ptType="node" func="cnt" op="equ" val="3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625"/>
                <dgm:constr type="w" for="ch" forName="c2text" refType="w" refFor="ch" refForName="circle2" fact="0.466"/>
                <dgm:constr type="h" for="ch" forName="c2text" refType="h" refFor="ch" refForName="circle2" fact="0.1875"/>
              </dgm:constrLst>
            </dgm:if>
            <dgm:if name="Name20" axis="ch" ptType="node" func="cnt" op="equ" val="4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"/>
                <dgm:constr type="w" for="ch" forName="c2text" refType="w" refFor="ch" refForName="circle2" fact="0.3495"/>
                <dgm:constr type="h" for="ch" forName="c2text" refType="h" refFor="ch" refForName="circle2" fact="0.18"/>
              </dgm:constrLst>
            </dgm:if>
            <dgm:if name="Name21" axis="ch" ptType="node" func="cnt" op="gte" val="5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15"/>
                <dgm:constr type="w" for="ch" forName="c2text" refType="w" refFor="ch" refForName="circle2" fact="0.43125"/>
                <dgm:constr type="h" for="ch" forName="c2text" refType="h" refFor="ch" refForName="circle2" fact="0.115"/>
              </dgm:constrLst>
            </dgm:if>
            <dgm:else name="Name22"/>
          </dgm:choose>
          <dgm:ruleLst/>
          <dgm:layoutNode name="circle2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2 1" cnt="1 0"/>
            <dgm:constrLst>
              <dgm:constr type="h" refType="w"/>
            </dgm:constrLst>
            <dgm:ruleLst/>
          </dgm:layoutNode>
          <dgm:layoutNode name="c2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2 1" cnt="1 0"/>
            <dgm:constrLst/>
            <dgm:ruleLst>
              <dgm:rule type="primFontSz" val="5" fact="NaN" max="NaN"/>
            </dgm:ruleLst>
          </dgm:layoutNode>
        </dgm:layoutNode>
      </dgm:if>
      <dgm:else name="Name23"/>
    </dgm:choose>
    <dgm:choose name="Name24">
      <dgm:if name="Name25" axis="ch" ptType="node" func="cnt" op="gte" val="3">
        <dgm:layoutNode name="comp3">
          <dgm:alg type="composite"/>
          <dgm:shape xmlns:r="http://schemas.openxmlformats.org/officeDocument/2006/relationships" r:blip="">
            <dgm:adjLst/>
          </dgm:shape>
          <dgm:presOf/>
          <dgm:choose name="Name26">
            <dgm:if name="Name27" axis="ch" ptType="node" func="cnt" op="equ" val="3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5"/>
                <dgm:constr type="w" for="ch" forName="c3text" refType="w" refFor="ch" refForName="circle3" fact="0.70711"/>
                <dgm:constr type="h" for="ch" forName="c3text" refType="h" refFor="ch" refForName="circle3" fact="0.5"/>
              </dgm:constrLst>
            </dgm:if>
            <dgm:if name="Name28" axis="ch" ptType="node" func="cnt" op="equ" val="4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875"/>
                <dgm:constr type="w" for="ch" forName="c3text" refType="w" refFor="ch" refForName="circle3" fact="0.466"/>
                <dgm:constr type="h" for="ch" forName="c3text" refType="h" refFor="ch" refForName="circle3" fact="0.225"/>
              </dgm:constrLst>
            </dgm:if>
            <dgm:if name="Name29" axis="ch" ptType="node" func="cnt" op="gte" val="5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38"/>
                <dgm:constr type="w" for="ch" forName="c3text" refType="w" refFor="ch" refForName="circle3" fact="0.5175"/>
                <dgm:constr type="h" for="ch" forName="c3text" refType="h" refFor="ch" refForName="circle3" fact="0.138"/>
              </dgm:constrLst>
            </dgm:if>
            <dgm:else name="Name30"/>
          </dgm:choose>
          <dgm:ruleLst/>
          <dgm:layoutNode name="circle3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3 1" cnt="1 0"/>
            <dgm:constrLst>
              <dgm:constr type="h" refType="w"/>
            </dgm:constrLst>
            <dgm:ruleLst/>
          </dgm:layoutNode>
          <dgm:layoutNode name="c3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3 1" cnt="1 0"/>
            <dgm:constrLst/>
            <dgm:ruleLst>
              <dgm:rule type="primFontSz" val="5" fact="NaN" max="NaN"/>
            </dgm:ruleLst>
          </dgm:layoutNode>
        </dgm:layoutNode>
      </dgm:if>
      <dgm:else name="Name31"/>
    </dgm:choose>
    <dgm:choose name="Name32">
      <dgm:if name="Name33" axis="ch" ptType="node" func="cnt" op="gte" val="4">
        <dgm:layoutNode name="comp4">
          <dgm:alg type="composite"/>
          <dgm:shape xmlns:r="http://schemas.openxmlformats.org/officeDocument/2006/relationships" r:blip="">
            <dgm:adjLst/>
          </dgm:shape>
          <dgm:presOf/>
          <dgm:choose name="Name34">
            <dgm:if name="Name35" axis="ch" ptType="node" func="cnt" op="equ" val="4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5"/>
                <dgm:constr type="w" for="ch" forName="c4text" refType="w" refFor="ch" refForName="circle4" fact="0.70711"/>
                <dgm:constr type="h" for="ch" forName="c4text" refType="h" refFor="ch" refForName="circle4" fact="0.5"/>
              </dgm:constrLst>
            </dgm:if>
            <dgm:if name="Name36" axis="ch" ptType="node" func="cnt" op="gte" val="5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18"/>
                <dgm:constr type="w" for="ch" forName="c4text" refType="w" refFor="ch" refForName="circle4" fact="0.54"/>
                <dgm:constr type="h" for="ch" forName="c4text" refType="h" refFor="ch" refForName="circle4" fact="0.18"/>
              </dgm:constrLst>
            </dgm:if>
            <dgm:else name="Name37"/>
          </dgm:choose>
          <dgm:ruleLst/>
          <dgm:layoutNode name="circle4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4 1" cnt="1 0"/>
            <dgm:constrLst>
              <dgm:constr type="h" refType="w"/>
            </dgm:constrLst>
            <dgm:ruleLst/>
          </dgm:layoutNode>
          <dgm:layoutNode name="c4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4 1" cnt="1 0"/>
            <dgm:constrLst/>
            <dgm:ruleLst>
              <dgm:rule type="primFontSz" val="5" fact="NaN" max="NaN"/>
            </dgm:ruleLst>
          </dgm:layoutNode>
        </dgm:layoutNode>
      </dgm:if>
      <dgm:else name="Name38"/>
    </dgm:choose>
    <dgm:choose name="Name39">
      <dgm:if name="Name40" axis="ch" ptType="node" func="cnt" op="gte" val="5">
        <dgm:layoutNode name="comp5">
          <dgm:alg type="composite"/>
          <dgm:shape xmlns:r="http://schemas.openxmlformats.org/officeDocument/2006/relationships" r:blip="">
            <dgm:adjLst/>
          </dgm:shape>
          <dgm:presOf/>
          <dgm:choose name="Name41">
            <dgm:if name="Name42" axis="ch" ptType="node" func="cnt" op="equ" val="5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5"/>
                <dgm:constr type="w" for="ch" forName="c5text" refType="w" refFor="ch" refForName="circle5" fact="0.70711"/>
                <dgm:constr type="h" for="ch" forName="c5text" refType="h" refFor="ch" refForName="circle5" fact="0.5"/>
              </dgm:constrLst>
            </dgm:if>
            <dgm:if name="Name43" axis="ch" ptType="node" func="cnt" op="gte" val="6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25"/>
                <dgm:constr type="w" for="ch" forName="c5text" refType="w" refFor="ch" refForName="circle5" fact="0.65"/>
                <dgm:constr type="h" for="ch" forName="c5text" refType="h" refFor="ch" refForName="circle5" fact="0.25"/>
              </dgm:constrLst>
            </dgm:if>
            <dgm:else name="Name44"/>
          </dgm:choose>
          <dgm:ruleLst/>
          <dgm:layoutNode name="circle5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5 1" cnt="1 0"/>
            <dgm:constrLst>
              <dgm:constr type="h" refType="w"/>
            </dgm:constrLst>
            <dgm:ruleLst/>
          </dgm:layoutNode>
          <dgm:layoutNode name="c5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5 1" cnt="1 0"/>
            <dgm:constrLst/>
            <dgm:ruleLst>
              <dgm:rule type="primFontSz" val="5" fact="NaN" max="NaN"/>
            </dgm:ruleLst>
          </dgm:layoutNode>
        </dgm:layoutNode>
      </dgm:if>
      <dgm:else name="Name45"/>
    </dgm:choose>
    <dgm:choose name="Name46">
      <dgm:if name="Name47" axis="ch" ptType="node" func="cnt" op="gte" val="6">
        <dgm:layoutNode name="comp6">
          <dgm:alg type="composite"/>
          <dgm:shape xmlns:r="http://schemas.openxmlformats.org/officeDocument/2006/relationships" r:blip="">
            <dgm:adjLst/>
          </dgm:shape>
          <dgm:presOf/>
          <dgm:choose name="Name48">
            <dgm:if name="Name49" axis="ch" ptType="node" func="cnt" op="equ" val="6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5"/>
                <dgm:constr type="w" for="ch" forName="c6text" refType="w" refFor="ch" refForName="circle6" fact="0.70711"/>
                <dgm:constr type="h" for="ch" forName="c6text" refType="h" refFor="ch" refForName="circle6" fact="0.5"/>
              </dgm:constrLst>
            </dgm:if>
            <dgm:if name="Name50" axis="ch" ptType="node" func="cnt" op="gte" val="7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27"/>
                <dgm:constr type="w" for="ch" forName="c6text" refType="w" refFor="ch" refForName="circle6" fact="0.68"/>
                <dgm:constr type="h" for="ch" forName="c6text" refType="h" refFor="ch" refForName="circle6" fact="0.241"/>
              </dgm:constrLst>
            </dgm:if>
            <dgm:else name="Name51"/>
          </dgm:choose>
          <dgm:ruleLst/>
          <dgm:layoutNode name="circle6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6 1" cnt="1 0"/>
            <dgm:constrLst>
              <dgm:constr type="h" refType="w"/>
            </dgm:constrLst>
            <dgm:ruleLst/>
          </dgm:layoutNode>
          <dgm:layoutNode name="c6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6 1" cnt="1 0"/>
            <dgm:constrLst/>
            <dgm:ruleLst>
              <dgm:rule type="primFontSz" val="5" fact="NaN" max="NaN"/>
            </dgm:ruleLst>
          </dgm:layoutNode>
        </dgm:layoutNode>
      </dgm:if>
      <dgm:else name="Name52"/>
    </dgm:choose>
    <dgm:choose name="Name53">
      <dgm:if name="Name54" axis="ch" ptType="node" func="cnt" op="gte" val="7">
        <dgm:layoutNode name="comp7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circle7" refType="w"/>
            <dgm:constr type="h" for="ch" forName="circle7" refType="h"/>
            <dgm:constr type="ctrX" for="ch" forName="circle7" refType="w" fact="0.5"/>
            <dgm:constr type="ctrY" for="ch" forName="circle7" refType="h" fact="0.5"/>
            <dgm:constr type="ctrX" for="ch" forName="c7text" refType="w" fact="0.5"/>
            <dgm:constr type="ctrY" for="ch" forName="c7text" refType="h" fact="0.5"/>
            <dgm:constr type="w" for="ch" forName="c7text" refType="w" refFor="ch" refForName="circle7" fact="0.70711"/>
            <dgm:constr type="h" for="ch" forName="c7text" refType="h" refFor="ch" refForName="circle7" fact="0.5"/>
          </dgm:constrLst>
          <dgm:ruleLst/>
          <dgm:layoutNode name="circle7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7 1" cnt="1 0"/>
            <dgm:constrLst>
              <dgm:constr type="h" refType="w"/>
            </dgm:constrLst>
            <dgm:ruleLst/>
          </dgm:layoutNode>
          <dgm:layoutNode name="c7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7 1" cnt="1 0"/>
            <dgm:constrLst/>
            <dgm:ruleLst>
              <dgm:rule type="primFontSz" val="5" fact="NaN" max="NaN"/>
            </dgm:ruleLst>
          </dgm:layoutNode>
        </dgm:layoutNode>
      </dgm:if>
      <dgm:else name="Name55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enn2">
  <dgm:title val=""/>
  <dgm:desc val=""/>
  <dgm:catLst>
    <dgm:cat type="relationship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1">
      <dgm:if name="Name2" axis="ch" ptType="node" func="cnt" op="lte" val="3">
        <dgm:constrLst>
          <dgm:constr type="w" for="ch" forName="comp1" refType="w"/>
          <dgm:constr type="h" for="ch" forName="comp1" refType="w" refFor="ch" refForName="comp1"/>
          <dgm:constr type="w" for="ch" forName="comp2" refType="w" fact="0.7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5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primFontSz" for="des" ptType="node" op="equ" val="65"/>
        </dgm:constrLst>
      </dgm:if>
      <dgm:if name="Name3" axis="ch" ptType="node" func="cnt" op="equ" val="4">
        <dgm:constrLst>
          <dgm:constr type="w" for="ch" forName="comp1" refType="w"/>
          <dgm:constr type="h" for="ch" forName="comp1" refType="w" refFor="ch" refForName="comp1"/>
          <dgm:constr type="w" for="ch" forName="comp2" refType="w" fact="0.8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6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4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primFontSz" for="des" ptType="node" op="equ" val="65"/>
        </dgm:constrLst>
      </dgm:if>
      <dgm:else name="Name4">
        <dgm:constrLst>
          <dgm:constr type="w" for="ch" forName="comp1" refType="w"/>
          <dgm:constr type="h" for="ch" forName="comp1" refType="w" refFor="ch" refForName="comp1"/>
          <dgm:constr type="w" for="ch" forName="comp2" refType="w" fact="0.8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7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55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w" for="ch" forName="comp5" refType="w" fact="0.4"/>
          <dgm:constr type="h" for="ch" forName="comp5" refType="w" refFor="ch" refForName="comp5"/>
          <dgm:constr type="ctrX" for="ch" forName="comp5" refType="ctrX" refFor="ch" refForName="comp1"/>
          <dgm:constr type="b" for="ch" forName="comp5" refType="b" refFor="ch" refForName="comp1"/>
          <dgm:constr type="w" for="ch" forName="comp6" refType="w" fact="0.25"/>
          <dgm:constr type="h" for="ch" forName="comp6" refType="w" refFor="ch" refForName="comp6"/>
          <dgm:constr type="ctrX" for="ch" forName="comp6" refType="ctrX" refFor="ch" refForName="comp1"/>
          <dgm:constr type="b" for="ch" forName="comp6" refType="b" refFor="ch" refForName="comp1"/>
          <dgm:constr type="w" for="ch" forName="comp7" refType="w" fact="0.15"/>
          <dgm:constr type="h" for="ch" forName="comp7" refType="w" refFor="ch" refForName="comp7"/>
          <dgm:constr type="ctrX" for="ch" forName="comp7" refType="ctrX" refFor="ch" refForName="comp1"/>
          <dgm:constr type="b" for="ch" forName="comp7" refType="b" refFor="ch" refForName="comp1"/>
          <dgm:constr type="primFontSz" for="des" ptType="node" op="equ" val="65"/>
        </dgm:constrLst>
      </dgm:else>
    </dgm:choose>
    <dgm:ruleLst/>
    <dgm:choose name="Name5">
      <dgm:if name="Name6" axis="ch" ptType="node" func="cnt" op="gte" val="1">
        <dgm:layoutNode name="comp1">
          <dgm:alg type="composite"/>
          <dgm:shape xmlns:r="http://schemas.openxmlformats.org/officeDocument/2006/relationships" r:blip="">
            <dgm:adjLst/>
          </dgm:shape>
          <dgm:presOf/>
          <dgm:choose name="Name7">
            <dgm:if name="Name8" axis="ch" ptType="node" func="cnt" op="equ" val="1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5"/>
                <dgm:constr type="w" for="ch" forName="c1text" refType="w" refFor="ch" refForName="circle1" fact="0.70711"/>
                <dgm:constr type="h" for="ch" forName="c1text" refType="h" refFor="ch" refForName="circle1" fact="0.5"/>
              </dgm:constrLst>
            </dgm:if>
            <dgm:if name="Name9" axis="ch" ptType="node" func="cnt" op="equ" val="2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6"/>
                <dgm:constr type="w" for="ch" forName="c1text" refType="w" refFor="ch" refForName="circle1" fact="0.525"/>
                <dgm:constr type="h" for="ch" forName="c1text" refType="h" refFor="ch" refForName="circle1" fact="0.17"/>
              </dgm:constrLst>
            </dgm:if>
            <dgm:if name="Name10" axis="ch" ptType="node" func="cnt" op="equ" val="3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3495"/>
                <dgm:constr type="h" for="ch" forName="c1text" refType="h" refFor="ch" refForName="circle1" fact="0.15"/>
              </dgm:constrLst>
            </dgm:if>
            <dgm:if name="Name11" axis="ch" ptType="node" func="cnt" op="equ" val="4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2796"/>
                <dgm:constr type="h" for="ch" forName="c1text" refType="h" refFor="ch" refForName="circle1" fact="0.15"/>
              </dgm:constrLst>
            </dgm:if>
            <dgm:if name="Name12" axis="ch" ptType="node" func="cnt" op="gte" val="5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"/>
                <dgm:constr type="w" for="ch" forName="c1text" refType="w" refFor="ch" refForName="circle1" fact="0.375"/>
                <dgm:constr type="h" for="ch" forName="c1text" refType="h" refFor="ch" refForName="circle1" fact="0.1"/>
              </dgm:constrLst>
            </dgm:if>
            <dgm:else name="Name13"/>
          </dgm:choose>
          <dgm:ruleLst/>
          <dgm:layoutNode name="circle1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1 1" cnt="1 0"/>
            <dgm:constrLst>
              <dgm:constr type="h" refType="w"/>
            </dgm:constrLst>
            <dgm:ruleLst/>
          </dgm:layoutNode>
          <dgm:layoutNode name="c1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1 1" cnt="1 0"/>
            <dgm:constrLst/>
            <dgm:ruleLst>
              <dgm:rule type="primFontSz" val="5" fact="NaN" max="NaN"/>
            </dgm:ruleLst>
          </dgm:layoutNode>
        </dgm:layoutNode>
      </dgm:if>
      <dgm:else name="Name14"/>
    </dgm:choose>
    <dgm:choose name="Name15">
      <dgm:if name="Name16" axis="ch" ptType="node" func="cnt" op="gte" val="2">
        <dgm:layoutNode name="comp2">
          <dgm:alg type="composite"/>
          <dgm:shape xmlns:r="http://schemas.openxmlformats.org/officeDocument/2006/relationships" r:blip="">
            <dgm:adjLst/>
          </dgm:shape>
          <dgm:presOf/>
          <dgm:choose name="Name17">
            <dgm:if name="Name18" axis="ch" ptType="node" func="cnt" op="equ" val="2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5"/>
                <dgm:constr type="w" for="ch" forName="c2text" refType="w" refFor="ch" refForName="circle2" fact="0.70711"/>
                <dgm:constr type="h" for="ch" forName="c2text" refType="h" refFor="ch" refForName="circle2" fact="0.5"/>
              </dgm:constrLst>
            </dgm:if>
            <dgm:if name="Name19" axis="ch" ptType="node" func="cnt" op="equ" val="3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625"/>
                <dgm:constr type="w" for="ch" forName="c2text" refType="w" refFor="ch" refForName="circle2" fact="0.466"/>
                <dgm:constr type="h" for="ch" forName="c2text" refType="h" refFor="ch" refForName="circle2" fact="0.1875"/>
              </dgm:constrLst>
            </dgm:if>
            <dgm:if name="Name20" axis="ch" ptType="node" func="cnt" op="equ" val="4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"/>
                <dgm:constr type="w" for="ch" forName="c2text" refType="w" refFor="ch" refForName="circle2" fact="0.3495"/>
                <dgm:constr type="h" for="ch" forName="c2text" refType="h" refFor="ch" refForName="circle2" fact="0.18"/>
              </dgm:constrLst>
            </dgm:if>
            <dgm:if name="Name21" axis="ch" ptType="node" func="cnt" op="gte" val="5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15"/>
                <dgm:constr type="w" for="ch" forName="c2text" refType="w" refFor="ch" refForName="circle2" fact="0.43125"/>
                <dgm:constr type="h" for="ch" forName="c2text" refType="h" refFor="ch" refForName="circle2" fact="0.115"/>
              </dgm:constrLst>
            </dgm:if>
            <dgm:else name="Name22"/>
          </dgm:choose>
          <dgm:ruleLst/>
          <dgm:layoutNode name="circle2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2 1" cnt="1 0"/>
            <dgm:constrLst>
              <dgm:constr type="h" refType="w"/>
            </dgm:constrLst>
            <dgm:ruleLst/>
          </dgm:layoutNode>
          <dgm:layoutNode name="c2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2 1" cnt="1 0"/>
            <dgm:constrLst/>
            <dgm:ruleLst>
              <dgm:rule type="primFontSz" val="5" fact="NaN" max="NaN"/>
            </dgm:ruleLst>
          </dgm:layoutNode>
        </dgm:layoutNode>
      </dgm:if>
      <dgm:else name="Name23"/>
    </dgm:choose>
    <dgm:choose name="Name24">
      <dgm:if name="Name25" axis="ch" ptType="node" func="cnt" op="gte" val="3">
        <dgm:layoutNode name="comp3">
          <dgm:alg type="composite"/>
          <dgm:shape xmlns:r="http://schemas.openxmlformats.org/officeDocument/2006/relationships" r:blip="">
            <dgm:adjLst/>
          </dgm:shape>
          <dgm:presOf/>
          <dgm:choose name="Name26">
            <dgm:if name="Name27" axis="ch" ptType="node" func="cnt" op="equ" val="3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5"/>
                <dgm:constr type="w" for="ch" forName="c3text" refType="w" refFor="ch" refForName="circle3" fact="0.70711"/>
                <dgm:constr type="h" for="ch" forName="c3text" refType="h" refFor="ch" refForName="circle3" fact="0.5"/>
              </dgm:constrLst>
            </dgm:if>
            <dgm:if name="Name28" axis="ch" ptType="node" func="cnt" op="equ" val="4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875"/>
                <dgm:constr type="w" for="ch" forName="c3text" refType="w" refFor="ch" refForName="circle3" fact="0.466"/>
                <dgm:constr type="h" for="ch" forName="c3text" refType="h" refFor="ch" refForName="circle3" fact="0.225"/>
              </dgm:constrLst>
            </dgm:if>
            <dgm:if name="Name29" axis="ch" ptType="node" func="cnt" op="gte" val="5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38"/>
                <dgm:constr type="w" for="ch" forName="c3text" refType="w" refFor="ch" refForName="circle3" fact="0.5175"/>
                <dgm:constr type="h" for="ch" forName="c3text" refType="h" refFor="ch" refForName="circle3" fact="0.138"/>
              </dgm:constrLst>
            </dgm:if>
            <dgm:else name="Name30"/>
          </dgm:choose>
          <dgm:ruleLst/>
          <dgm:layoutNode name="circle3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3 1" cnt="1 0"/>
            <dgm:constrLst>
              <dgm:constr type="h" refType="w"/>
            </dgm:constrLst>
            <dgm:ruleLst/>
          </dgm:layoutNode>
          <dgm:layoutNode name="c3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3 1" cnt="1 0"/>
            <dgm:constrLst/>
            <dgm:ruleLst>
              <dgm:rule type="primFontSz" val="5" fact="NaN" max="NaN"/>
            </dgm:ruleLst>
          </dgm:layoutNode>
        </dgm:layoutNode>
      </dgm:if>
      <dgm:else name="Name31"/>
    </dgm:choose>
    <dgm:choose name="Name32">
      <dgm:if name="Name33" axis="ch" ptType="node" func="cnt" op="gte" val="4">
        <dgm:layoutNode name="comp4">
          <dgm:alg type="composite"/>
          <dgm:shape xmlns:r="http://schemas.openxmlformats.org/officeDocument/2006/relationships" r:blip="">
            <dgm:adjLst/>
          </dgm:shape>
          <dgm:presOf/>
          <dgm:choose name="Name34">
            <dgm:if name="Name35" axis="ch" ptType="node" func="cnt" op="equ" val="4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5"/>
                <dgm:constr type="w" for="ch" forName="c4text" refType="w" refFor="ch" refForName="circle4" fact="0.70711"/>
                <dgm:constr type="h" for="ch" forName="c4text" refType="h" refFor="ch" refForName="circle4" fact="0.5"/>
              </dgm:constrLst>
            </dgm:if>
            <dgm:if name="Name36" axis="ch" ptType="node" func="cnt" op="gte" val="5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18"/>
                <dgm:constr type="w" for="ch" forName="c4text" refType="w" refFor="ch" refForName="circle4" fact="0.54"/>
                <dgm:constr type="h" for="ch" forName="c4text" refType="h" refFor="ch" refForName="circle4" fact="0.18"/>
              </dgm:constrLst>
            </dgm:if>
            <dgm:else name="Name37"/>
          </dgm:choose>
          <dgm:ruleLst/>
          <dgm:layoutNode name="circle4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4 1" cnt="1 0"/>
            <dgm:constrLst>
              <dgm:constr type="h" refType="w"/>
            </dgm:constrLst>
            <dgm:ruleLst/>
          </dgm:layoutNode>
          <dgm:layoutNode name="c4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4 1" cnt="1 0"/>
            <dgm:constrLst/>
            <dgm:ruleLst>
              <dgm:rule type="primFontSz" val="5" fact="NaN" max="NaN"/>
            </dgm:ruleLst>
          </dgm:layoutNode>
        </dgm:layoutNode>
      </dgm:if>
      <dgm:else name="Name38"/>
    </dgm:choose>
    <dgm:choose name="Name39">
      <dgm:if name="Name40" axis="ch" ptType="node" func="cnt" op="gte" val="5">
        <dgm:layoutNode name="comp5">
          <dgm:alg type="composite"/>
          <dgm:shape xmlns:r="http://schemas.openxmlformats.org/officeDocument/2006/relationships" r:blip="">
            <dgm:adjLst/>
          </dgm:shape>
          <dgm:presOf/>
          <dgm:choose name="Name41">
            <dgm:if name="Name42" axis="ch" ptType="node" func="cnt" op="equ" val="5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5"/>
                <dgm:constr type="w" for="ch" forName="c5text" refType="w" refFor="ch" refForName="circle5" fact="0.70711"/>
                <dgm:constr type="h" for="ch" forName="c5text" refType="h" refFor="ch" refForName="circle5" fact="0.5"/>
              </dgm:constrLst>
            </dgm:if>
            <dgm:if name="Name43" axis="ch" ptType="node" func="cnt" op="gte" val="6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25"/>
                <dgm:constr type="w" for="ch" forName="c5text" refType="w" refFor="ch" refForName="circle5" fact="0.65"/>
                <dgm:constr type="h" for="ch" forName="c5text" refType="h" refFor="ch" refForName="circle5" fact="0.25"/>
              </dgm:constrLst>
            </dgm:if>
            <dgm:else name="Name44"/>
          </dgm:choose>
          <dgm:ruleLst/>
          <dgm:layoutNode name="circle5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5 1" cnt="1 0"/>
            <dgm:constrLst>
              <dgm:constr type="h" refType="w"/>
            </dgm:constrLst>
            <dgm:ruleLst/>
          </dgm:layoutNode>
          <dgm:layoutNode name="c5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5 1" cnt="1 0"/>
            <dgm:constrLst/>
            <dgm:ruleLst>
              <dgm:rule type="primFontSz" val="5" fact="NaN" max="NaN"/>
            </dgm:ruleLst>
          </dgm:layoutNode>
        </dgm:layoutNode>
      </dgm:if>
      <dgm:else name="Name45"/>
    </dgm:choose>
    <dgm:choose name="Name46">
      <dgm:if name="Name47" axis="ch" ptType="node" func="cnt" op="gte" val="6">
        <dgm:layoutNode name="comp6">
          <dgm:alg type="composite"/>
          <dgm:shape xmlns:r="http://schemas.openxmlformats.org/officeDocument/2006/relationships" r:blip="">
            <dgm:adjLst/>
          </dgm:shape>
          <dgm:presOf/>
          <dgm:choose name="Name48">
            <dgm:if name="Name49" axis="ch" ptType="node" func="cnt" op="equ" val="6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5"/>
                <dgm:constr type="w" for="ch" forName="c6text" refType="w" refFor="ch" refForName="circle6" fact="0.70711"/>
                <dgm:constr type="h" for="ch" forName="c6text" refType="h" refFor="ch" refForName="circle6" fact="0.5"/>
              </dgm:constrLst>
            </dgm:if>
            <dgm:if name="Name50" axis="ch" ptType="node" func="cnt" op="gte" val="7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27"/>
                <dgm:constr type="w" for="ch" forName="c6text" refType="w" refFor="ch" refForName="circle6" fact="0.68"/>
                <dgm:constr type="h" for="ch" forName="c6text" refType="h" refFor="ch" refForName="circle6" fact="0.241"/>
              </dgm:constrLst>
            </dgm:if>
            <dgm:else name="Name51"/>
          </dgm:choose>
          <dgm:ruleLst/>
          <dgm:layoutNode name="circle6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6 1" cnt="1 0"/>
            <dgm:constrLst>
              <dgm:constr type="h" refType="w"/>
            </dgm:constrLst>
            <dgm:ruleLst/>
          </dgm:layoutNode>
          <dgm:layoutNode name="c6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6 1" cnt="1 0"/>
            <dgm:constrLst/>
            <dgm:ruleLst>
              <dgm:rule type="primFontSz" val="5" fact="NaN" max="NaN"/>
            </dgm:ruleLst>
          </dgm:layoutNode>
        </dgm:layoutNode>
      </dgm:if>
      <dgm:else name="Name52"/>
    </dgm:choose>
    <dgm:choose name="Name53">
      <dgm:if name="Name54" axis="ch" ptType="node" func="cnt" op="gte" val="7">
        <dgm:layoutNode name="comp7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circle7" refType="w"/>
            <dgm:constr type="h" for="ch" forName="circle7" refType="h"/>
            <dgm:constr type="ctrX" for="ch" forName="circle7" refType="w" fact="0.5"/>
            <dgm:constr type="ctrY" for="ch" forName="circle7" refType="h" fact="0.5"/>
            <dgm:constr type="ctrX" for="ch" forName="c7text" refType="w" fact="0.5"/>
            <dgm:constr type="ctrY" for="ch" forName="c7text" refType="h" fact="0.5"/>
            <dgm:constr type="w" for="ch" forName="c7text" refType="w" refFor="ch" refForName="circle7" fact="0.70711"/>
            <dgm:constr type="h" for="ch" forName="c7text" refType="h" refFor="ch" refForName="circle7" fact="0.5"/>
          </dgm:constrLst>
          <dgm:ruleLst/>
          <dgm:layoutNode name="circle7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7 1" cnt="1 0"/>
            <dgm:constrLst>
              <dgm:constr type="h" refType="w"/>
            </dgm:constrLst>
            <dgm:ruleLst/>
          </dgm:layoutNode>
          <dgm:layoutNode name="c7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7 1" cnt="1 0"/>
            <dgm:constrLst/>
            <dgm:ruleLst>
              <dgm:rule type="primFontSz" val="5" fact="NaN" max="NaN"/>
            </dgm:ruleLst>
          </dgm:layoutNode>
        </dgm:layoutNode>
      </dgm:if>
      <dgm:else name="Name5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endParaRPr lang="en-AU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endParaRPr lang="en-AU"/>
          </a:p>
        </p:txBody>
      </p:sp>
      <p:sp>
        <p:nvSpPr>
          <p:cNvPr id="61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-431800" y="744538"/>
            <a:ext cx="5289550" cy="29765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401638" y="4025900"/>
            <a:ext cx="5994400" cy="515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163"/>
            <a:ext cx="2946400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endParaRPr lang="en-AU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27884230-34D9-4471-9399-5E5375172E0F}" type="slidenum">
              <a:rPr lang="en-AU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2839029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 smtClean="0"/>
              <a:t>The Governance</a:t>
            </a:r>
            <a:r>
              <a:rPr lang="en-AU" baseline="0" dirty="0" smtClean="0"/>
              <a:t> Framework has now been established and available on the DE Africa website.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7884230-34D9-4471-9399-5E5375172E0F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48359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 smtClean="0"/>
              <a:t>The program is currently in the first year of a 3 year plan.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7884230-34D9-4471-9399-5E5375172E0F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72777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7884230-34D9-4471-9399-5E5375172E0F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31377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 smtClean="0"/>
              <a:t>The DE Africa</a:t>
            </a:r>
            <a:r>
              <a:rPr lang="en-AU" baseline="0" dirty="0" smtClean="0"/>
              <a:t> Map prototype currently provides Surface Reflectance from Landsat 5, 7 and 8. 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7884230-34D9-4471-9399-5E5375172E0F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43144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 smtClean="0"/>
              <a:t>Digital Earth Africa Day held on Mon 12 Aug on the sidelines</a:t>
            </a:r>
            <a:r>
              <a:rPr lang="en-AU" baseline="0" dirty="0" smtClean="0"/>
              <a:t> of RIC 2019 in Nairobi, Kenya. Over 150 stakeholders attended and over 30 speakers including key notes from </a:t>
            </a:r>
            <a:r>
              <a:rPr lang="en-AU" sz="1400" b="0" i="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Oliver </a:t>
            </a:r>
            <a:r>
              <a:rPr lang="en-AU" sz="1400" b="0" i="0" kern="120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Chinganya</a:t>
            </a:r>
            <a:r>
              <a:rPr lang="en-AU" sz="1400" b="0" i="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, Director of UNECA’s Africa Centre for Statistics; Alison Chartres, Australian High Commissioner to Kenya, Tanzania, Uganda and Rwanda; Hon William </a:t>
            </a:r>
            <a:r>
              <a:rPr lang="en-AU" sz="1400" b="0" i="0" kern="120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Kwasi</a:t>
            </a:r>
            <a:r>
              <a:rPr lang="en-AU" sz="1400" b="0" i="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, Deputy Minister for the Republic of Ghana; Hon </a:t>
            </a:r>
            <a:r>
              <a:rPr lang="en-AU" sz="1400" b="0" i="0" kern="120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Mamadi</a:t>
            </a:r>
            <a:r>
              <a:rPr lang="en-AU" sz="1400" b="0" i="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en-AU" sz="1400" b="0" i="0" kern="120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Gobeh</a:t>
            </a:r>
            <a:r>
              <a:rPr lang="en-AU" sz="1400" b="0" i="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Kamara, Deputy Minister, Republic of Sierra Leone; and Ambassador </a:t>
            </a:r>
            <a:r>
              <a:rPr lang="en-AU" sz="1400" b="0" i="0" kern="120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Raychelle</a:t>
            </a:r>
            <a:r>
              <a:rPr lang="en-AU" sz="1400" b="0" i="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en-AU" sz="1400" b="0" i="0" kern="120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Omamo</a:t>
            </a:r>
            <a:r>
              <a:rPr lang="en-AU" sz="1400" b="0" i="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‘SC’, Cabinet Secretary for </a:t>
            </a:r>
            <a:r>
              <a:rPr lang="en-AU" sz="1400" b="0" i="0" kern="120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Defense</a:t>
            </a:r>
            <a:r>
              <a:rPr lang="en-AU" sz="1400" b="0" i="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, Republic of Kenya.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7884230-34D9-4471-9399-5E5375172E0F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48687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4860033" y="1347614"/>
            <a:ext cx="398393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859338" y="2211388"/>
            <a:ext cx="3960812" cy="36933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641882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End Slide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Image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70719" y="376833"/>
            <a:ext cx="453332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AU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68313" y="843980"/>
            <a:ext cx="4535735" cy="43162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425808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1">
            <a:extLst>
              <a:ext uri="{FF2B5EF4-FFF2-40B4-BE49-F238E27FC236}">
                <a16:creationId xmlns:a16="http://schemas.microsoft.com/office/drawing/2014/main" id="{91E25AFF-9BC7-294A-A75E-585FEE6BB9E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860033" y="1635646"/>
            <a:ext cx="398393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 here</a:t>
            </a:r>
            <a:endParaRPr lang="en-AU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94EDAEAB-90DF-1148-B8AC-E65C65BDFA4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748338" y="2499420"/>
            <a:ext cx="3095625" cy="504825"/>
          </a:xfrm>
          <a:prstGeom prst="rect">
            <a:avLst/>
          </a:prstGeom>
        </p:spPr>
        <p:txBody>
          <a:bodyPr/>
          <a:lstStyle>
            <a:lvl1pPr algn="r"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Rectangle 12">
            <a:extLst>
              <a:ext uri="{FF2B5EF4-FFF2-40B4-BE49-F238E27FC236}">
                <a16:creationId xmlns:a16="http://schemas.microsoft.com/office/drawing/2014/main" id="{7877FBA8-8BDE-8249-805C-27D21659B6FA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31917" y="3147814"/>
            <a:ext cx="3312046" cy="9618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r" eaLnBrk="1" hangingPunct="1">
              <a:lnSpc>
                <a:spcPct val="80000"/>
              </a:lnSpc>
              <a:spcBef>
                <a:spcPts val="450"/>
              </a:spcBef>
              <a:defRPr sz="1100" b="1">
                <a:solidFill>
                  <a:srgbClr val="4D4D4D"/>
                </a:solidFill>
              </a:defRPr>
            </a:lvl1pPr>
          </a:lstStyle>
          <a:p>
            <a:r>
              <a:rPr lang="en-AU" dirty="0">
                <a:solidFill>
                  <a:schemeClr val="tx2"/>
                </a:solidFill>
              </a:rPr>
              <a:t>Further Information</a:t>
            </a:r>
          </a:p>
          <a:p>
            <a:r>
              <a:rPr lang="en-AU" dirty="0"/>
              <a:t>Web:</a:t>
            </a:r>
            <a:r>
              <a:rPr lang="en-AU" b="0" dirty="0"/>
              <a:t> </a:t>
            </a:r>
            <a:r>
              <a:rPr lang="en-AU" b="0" dirty="0" err="1"/>
              <a:t>www.digitalearthafrica.org</a:t>
            </a:r>
            <a:endParaRPr lang="en-AU" b="0" dirty="0"/>
          </a:p>
          <a:p>
            <a:r>
              <a:rPr lang="en-AU" dirty="0"/>
              <a:t>Email:</a:t>
            </a:r>
            <a:r>
              <a:rPr lang="en-AU" b="0" dirty="0"/>
              <a:t> </a:t>
            </a:r>
            <a:r>
              <a:rPr lang="en-AU" b="0" dirty="0" err="1"/>
              <a:t>Earth.Observation@ga.gov.au</a:t>
            </a:r>
            <a:endParaRPr lang="en-AU" b="0" dirty="0"/>
          </a:p>
          <a:p>
            <a:r>
              <a:rPr lang="en-AU" dirty="0"/>
              <a:t>Address:</a:t>
            </a:r>
            <a:r>
              <a:rPr lang="en-AU" b="0" dirty="0"/>
              <a:t> </a:t>
            </a:r>
            <a:r>
              <a:rPr lang="en-AU" b="0" dirty="0" err="1"/>
              <a:t>Cnr</a:t>
            </a:r>
            <a:r>
              <a:rPr lang="en-AU" b="0" dirty="0"/>
              <a:t> Jerrabomberra Avenue and Hindmarsh Drive, Symonston ACT 2609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BF6F916-72CF-8A49-8BA7-20296C2382B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1101137"/>
            <a:ext cx="864096" cy="30269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F7D078E-E708-8142-8776-B1242977B3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44" b="18335"/>
          <a:stretch/>
        </p:blipFill>
        <p:spPr>
          <a:xfrm>
            <a:off x="6661864" y="1109871"/>
            <a:ext cx="683987" cy="3191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729EC46-CFDB-3D4A-81F3-1EA7047CFB6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1109870"/>
            <a:ext cx="610699" cy="306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9657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End Slides (Option 2)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35771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1">
            <a:extLst>
              <a:ext uri="{FF2B5EF4-FFF2-40B4-BE49-F238E27FC236}">
                <a16:creationId xmlns:a16="http://schemas.microsoft.com/office/drawing/2014/main" id="{3B2EB91A-758E-114F-8B91-4606DE4938C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860033" y="1635646"/>
            <a:ext cx="398393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 here</a:t>
            </a:r>
            <a:endParaRPr lang="en-AU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0F217D82-E131-C04D-BC22-8BB7F586802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748338" y="2499420"/>
            <a:ext cx="3095625" cy="504825"/>
          </a:xfrm>
          <a:prstGeom prst="rect">
            <a:avLst/>
          </a:prstGeom>
        </p:spPr>
        <p:txBody>
          <a:bodyPr/>
          <a:lstStyle>
            <a:lvl1pPr algn="r"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Rectangle 12">
            <a:extLst>
              <a:ext uri="{FF2B5EF4-FFF2-40B4-BE49-F238E27FC236}">
                <a16:creationId xmlns:a16="http://schemas.microsoft.com/office/drawing/2014/main" id="{031BB994-80E1-5B40-88FC-80DC60045439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31917" y="3147814"/>
            <a:ext cx="3312046" cy="9618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r" eaLnBrk="1" hangingPunct="1">
              <a:lnSpc>
                <a:spcPct val="80000"/>
              </a:lnSpc>
              <a:spcBef>
                <a:spcPts val="450"/>
              </a:spcBef>
              <a:defRPr sz="1100" b="1">
                <a:solidFill>
                  <a:srgbClr val="4D4D4D"/>
                </a:solidFill>
              </a:defRPr>
            </a:lvl1pPr>
          </a:lstStyle>
          <a:p>
            <a:r>
              <a:rPr lang="en-AU" dirty="0">
                <a:solidFill>
                  <a:schemeClr val="tx2"/>
                </a:solidFill>
              </a:rPr>
              <a:t>Further Information</a:t>
            </a:r>
          </a:p>
          <a:p>
            <a:r>
              <a:rPr lang="en-AU" dirty="0"/>
              <a:t>Web:</a:t>
            </a:r>
            <a:r>
              <a:rPr lang="en-AU" b="0" dirty="0"/>
              <a:t> </a:t>
            </a:r>
            <a:r>
              <a:rPr lang="en-AU" b="0" dirty="0" err="1"/>
              <a:t>www.digitalearthafrica.org</a:t>
            </a:r>
            <a:endParaRPr lang="en-AU" b="0" dirty="0"/>
          </a:p>
          <a:p>
            <a:r>
              <a:rPr lang="en-AU" dirty="0"/>
              <a:t>Email:</a:t>
            </a:r>
            <a:r>
              <a:rPr lang="en-AU" b="0" dirty="0"/>
              <a:t> </a:t>
            </a:r>
            <a:r>
              <a:rPr lang="en-AU" b="0" dirty="0" err="1"/>
              <a:t>Earth.Observation@ga.gov.au</a:t>
            </a:r>
            <a:endParaRPr lang="en-AU" b="0" dirty="0"/>
          </a:p>
          <a:p>
            <a:r>
              <a:rPr lang="en-AU" dirty="0"/>
              <a:t>Address:</a:t>
            </a:r>
            <a:r>
              <a:rPr lang="en-AU" b="0" dirty="0"/>
              <a:t> </a:t>
            </a:r>
            <a:r>
              <a:rPr lang="en-AU" b="0" dirty="0" err="1"/>
              <a:t>Cnr</a:t>
            </a:r>
            <a:r>
              <a:rPr lang="en-AU" b="0" dirty="0"/>
              <a:t> Jerrabomberra Avenue and Hindmarsh Drive, Symonston ACT 2609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3ABEC9E-4185-8C46-A60B-9242FAAC8FD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1101137"/>
            <a:ext cx="864096" cy="30269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DE0A8E2-39FC-A54B-A841-4F994253E5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44" b="18335"/>
          <a:stretch/>
        </p:blipFill>
        <p:spPr>
          <a:xfrm>
            <a:off x="6661864" y="1109871"/>
            <a:ext cx="683987" cy="3191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AE38CE3-B5A6-F54F-8260-0D60A717B05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1109870"/>
            <a:ext cx="610699" cy="306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8726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4860033" y="1347614"/>
            <a:ext cx="398393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859338" y="2211388"/>
            <a:ext cx="3960812" cy="36933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079403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Internal Slide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93905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nal Main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11560" y="311944"/>
            <a:ext cx="8229600" cy="46166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11560" y="717822"/>
            <a:ext cx="8229600" cy="394216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Internal Theme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5736" y="311944"/>
            <a:ext cx="6192688" cy="46166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95736" y="717822"/>
            <a:ext cx="6192688" cy="394216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2870629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Internal Theme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5736" y="311944"/>
            <a:ext cx="6192688" cy="46166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95736" y="717822"/>
            <a:ext cx="6192688" cy="394216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7600653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Internal Theme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5736" y="311944"/>
            <a:ext cx="6192688" cy="46166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95736" y="717822"/>
            <a:ext cx="6192688" cy="394216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6172347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Internal Theme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5736" y="311944"/>
            <a:ext cx="6192688" cy="46166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95736" y="717822"/>
            <a:ext cx="6192688" cy="394216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4463447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7301769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2.jpg"/><Relationship Id="rId4" Type="http://schemas.openxmlformats.org/officeDocument/2006/relationships/slideLayout" Target="../slideLayouts/slideLayout6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7.jp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9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4860033" y="1347614"/>
            <a:ext cx="398393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 here</a:t>
            </a:r>
            <a:endParaRPr lang="en-A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61" r:id="rId2"/>
  </p:sldLayoutIdLst>
  <p:hf sldNum="0" hdr="0" dt="0"/>
  <p:txStyles>
    <p:titleStyle>
      <a:lvl1pPr algn="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006983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006983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006983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006983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006983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006983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006983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006983"/>
          </a:solidFill>
          <a:latin typeface="Arial" charset="0"/>
        </a:defRPr>
      </a:lvl9pPr>
    </p:titleStyle>
    <p:bodyStyle>
      <a:lvl1pPr algn="r" rtl="0" eaLnBrk="1" fontAlgn="base" hangingPunct="1">
        <a:spcBef>
          <a:spcPct val="50000"/>
        </a:spcBef>
        <a:spcAft>
          <a:spcPct val="0"/>
        </a:spcAft>
        <a:defRPr sz="1800">
          <a:solidFill>
            <a:srgbClr val="4D4D4D"/>
          </a:solidFill>
          <a:latin typeface="+mn-lt"/>
          <a:ea typeface="+mn-ea"/>
          <a:cs typeface="+mn-cs"/>
        </a:defRPr>
      </a:lvl1pPr>
      <a:lvl2pPr marL="447675" indent="-268288" algn="r" rtl="0" eaLnBrk="1" fontAlgn="base" hangingPunct="1">
        <a:spcBef>
          <a:spcPct val="50000"/>
        </a:spcBef>
        <a:spcAft>
          <a:spcPct val="0"/>
        </a:spcAft>
        <a:buChar char="•"/>
        <a:defRPr sz="1800">
          <a:solidFill>
            <a:srgbClr val="4D4D4D"/>
          </a:solidFill>
          <a:latin typeface="+mn-lt"/>
        </a:defRPr>
      </a:lvl2pPr>
      <a:lvl3pPr marL="895350" indent="-265113" algn="r" rtl="0" eaLnBrk="1" fontAlgn="base" hangingPunct="1">
        <a:spcBef>
          <a:spcPct val="25000"/>
        </a:spcBef>
        <a:spcAft>
          <a:spcPct val="0"/>
        </a:spcAft>
        <a:buFont typeface="Arial" charset="0"/>
        <a:buChar char="–"/>
        <a:defRPr sz="1600">
          <a:solidFill>
            <a:srgbClr val="4D4D4D"/>
          </a:solidFill>
          <a:latin typeface="+mn-lt"/>
        </a:defRPr>
      </a:lvl3pPr>
      <a:lvl4pPr marL="1344613" indent="-268288" algn="r" rtl="0" eaLnBrk="1" fontAlgn="base" hangingPunct="1">
        <a:spcBef>
          <a:spcPct val="25000"/>
        </a:spcBef>
        <a:spcAft>
          <a:spcPct val="0"/>
        </a:spcAft>
        <a:buChar char="•"/>
        <a:defRPr sz="1600">
          <a:solidFill>
            <a:srgbClr val="4D4D4D"/>
          </a:solidFill>
          <a:latin typeface="+mn-lt"/>
        </a:defRPr>
      </a:lvl4pPr>
      <a:lvl5pPr marL="1792288" indent="-268288" algn="r" rtl="0" eaLnBrk="1" fontAlgn="base" hangingPunct="1">
        <a:spcBef>
          <a:spcPct val="25000"/>
        </a:spcBef>
        <a:spcAft>
          <a:spcPct val="0"/>
        </a:spcAft>
        <a:buFont typeface="Arial" charset="0"/>
        <a:buChar char="–"/>
        <a:defRPr sz="1600">
          <a:solidFill>
            <a:srgbClr val="4D4D4D"/>
          </a:solidFill>
          <a:latin typeface="+mn-lt"/>
        </a:defRPr>
      </a:lvl5pPr>
      <a:lvl6pPr marL="2249488" indent="-268288" algn="l" rtl="0" eaLnBrk="1" fontAlgn="base" hangingPunct="1">
        <a:spcBef>
          <a:spcPct val="25000"/>
        </a:spcBef>
        <a:spcAft>
          <a:spcPct val="0"/>
        </a:spcAft>
        <a:buFont typeface="Arial" charset="0"/>
        <a:buChar char="–"/>
        <a:defRPr sz="2000">
          <a:solidFill>
            <a:srgbClr val="4D4D4D"/>
          </a:solidFill>
          <a:latin typeface="+mn-lt"/>
        </a:defRPr>
      </a:lvl6pPr>
      <a:lvl7pPr marL="2706688" indent="-268288" algn="l" rtl="0" eaLnBrk="1" fontAlgn="base" hangingPunct="1">
        <a:spcBef>
          <a:spcPct val="25000"/>
        </a:spcBef>
        <a:spcAft>
          <a:spcPct val="0"/>
        </a:spcAft>
        <a:buFont typeface="Arial" charset="0"/>
        <a:buChar char="–"/>
        <a:defRPr sz="2000">
          <a:solidFill>
            <a:srgbClr val="4D4D4D"/>
          </a:solidFill>
          <a:latin typeface="+mn-lt"/>
        </a:defRPr>
      </a:lvl7pPr>
      <a:lvl8pPr marL="3163888" indent="-268288" algn="l" rtl="0" eaLnBrk="1" fontAlgn="base" hangingPunct="1">
        <a:spcBef>
          <a:spcPct val="25000"/>
        </a:spcBef>
        <a:spcAft>
          <a:spcPct val="0"/>
        </a:spcAft>
        <a:buFont typeface="Arial" charset="0"/>
        <a:buChar char="–"/>
        <a:defRPr sz="2000">
          <a:solidFill>
            <a:srgbClr val="4D4D4D"/>
          </a:solidFill>
          <a:latin typeface="+mn-lt"/>
        </a:defRPr>
      </a:lvl8pPr>
      <a:lvl9pPr marL="3621088" indent="-268288" algn="l" rtl="0" eaLnBrk="1" fontAlgn="base" hangingPunct="1">
        <a:spcBef>
          <a:spcPct val="25000"/>
        </a:spcBef>
        <a:spcAft>
          <a:spcPct val="0"/>
        </a:spcAft>
        <a:buFont typeface="Arial" charset="0"/>
        <a:buChar char="–"/>
        <a:defRPr sz="2000">
          <a:solidFill>
            <a:srgbClr val="4D4D4D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11944"/>
            <a:ext cx="82296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AU" dirty="0"/>
              <a:t>Click to edit Master Title style</a:t>
            </a:r>
          </a:p>
        </p:txBody>
      </p:sp>
      <p:sp>
        <p:nvSpPr>
          <p:cNvPr id="385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717822"/>
            <a:ext cx="8229600" cy="3942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 dirty="0"/>
              <a:t>Click to edit Master Text styles</a:t>
            </a:r>
          </a:p>
          <a:p>
            <a:pPr lvl="1"/>
            <a:r>
              <a:rPr lang="en-AU" dirty="0"/>
              <a:t>Second level</a:t>
            </a:r>
          </a:p>
          <a:p>
            <a:pPr lvl="2"/>
            <a:r>
              <a:rPr lang="en-AU" dirty="0"/>
              <a:t>Third level</a:t>
            </a:r>
          </a:p>
          <a:p>
            <a:pPr lvl="3"/>
            <a:r>
              <a:rPr lang="en-AU" dirty="0"/>
              <a:t>Fourth level</a:t>
            </a:r>
          </a:p>
          <a:p>
            <a:pPr lvl="4"/>
            <a:r>
              <a:rPr lang="en-AU" dirty="0"/>
              <a:t>Fifth level</a:t>
            </a:r>
          </a:p>
        </p:txBody>
      </p:sp>
      <p:sp>
        <p:nvSpPr>
          <p:cNvPr id="385028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84664" y="4844654"/>
            <a:ext cx="4751387" cy="310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50000"/>
              </a:spcBef>
              <a:defRPr sz="800">
                <a:solidFill>
                  <a:schemeClr val="bg1"/>
                </a:solidFill>
              </a:defRPr>
            </a:lvl1pPr>
          </a:lstStyle>
          <a:p>
            <a:endParaRPr lang="en-A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58" r:id="rId2"/>
    <p:sldLayoutId id="2147483671" r:id="rId3"/>
    <p:sldLayoutId id="2147483684" r:id="rId4"/>
    <p:sldLayoutId id="2147483682" r:id="rId5"/>
    <p:sldLayoutId id="2147483683" r:id="rId6"/>
    <p:sldLayoutId id="2147483691" r:id="rId7"/>
    <p:sldLayoutId id="2147483692" r:id="rId8"/>
  </p:sldLayoutIdLst>
  <p:hf sldNum="0" hdr="0" dt="0"/>
  <p:txStyles>
    <p:titleStyle>
      <a:lvl1pPr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charset="0"/>
        </a:defRPr>
      </a:lvl9pPr>
    </p:titleStyle>
    <p:bodyStyle>
      <a:lvl1pPr algn="l" rtl="0" fontAlgn="base">
        <a:spcBef>
          <a:spcPct val="50000"/>
        </a:spcBef>
        <a:spcAft>
          <a:spcPct val="0"/>
        </a:spcAft>
        <a:defRPr sz="1800">
          <a:solidFill>
            <a:srgbClr val="4D4D4D"/>
          </a:solidFill>
          <a:latin typeface="+mn-lt"/>
          <a:ea typeface="+mn-ea"/>
          <a:cs typeface="+mn-cs"/>
        </a:defRPr>
      </a:lvl1pPr>
      <a:lvl2pPr marL="447675" indent="-268288" algn="l" rtl="0" fontAlgn="base">
        <a:spcBef>
          <a:spcPct val="50000"/>
        </a:spcBef>
        <a:spcAft>
          <a:spcPct val="0"/>
        </a:spcAft>
        <a:buChar char="•"/>
        <a:defRPr sz="1800">
          <a:solidFill>
            <a:srgbClr val="4D4D4D"/>
          </a:solidFill>
          <a:latin typeface="+mn-lt"/>
        </a:defRPr>
      </a:lvl2pPr>
      <a:lvl3pPr marL="895350" indent="-268288" algn="l" rtl="0" fontAlgn="base">
        <a:spcBef>
          <a:spcPct val="25000"/>
        </a:spcBef>
        <a:spcAft>
          <a:spcPct val="0"/>
        </a:spcAft>
        <a:buFont typeface="Arial" charset="0"/>
        <a:buChar char="–"/>
        <a:defRPr sz="1600">
          <a:solidFill>
            <a:srgbClr val="4D4D4D"/>
          </a:solidFill>
          <a:latin typeface="+mn-lt"/>
        </a:defRPr>
      </a:lvl3pPr>
      <a:lvl4pPr marL="1350963" indent="-271463" algn="l" rtl="0" fontAlgn="base">
        <a:spcBef>
          <a:spcPct val="25000"/>
        </a:spcBef>
        <a:spcAft>
          <a:spcPct val="0"/>
        </a:spcAft>
        <a:buChar char="•"/>
        <a:defRPr sz="1600">
          <a:solidFill>
            <a:srgbClr val="4D4D4D"/>
          </a:solidFill>
          <a:latin typeface="+mn-lt"/>
        </a:defRPr>
      </a:lvl4pPr>
      <a:lvl5pPr marL="1792288" indent="-261938" algn="l" rtl="0" fontAlgn="base">
        <a:spcBef>
          <a:spcPct val="25000"/>
        </a:spcBef>
        <a:spcAft>
          <a:spcPct val="0"/>
        </a:spcAft>
        <a:buFont typeface="Arial" charset="0"/>
        <a:buChar char="–"/>
        <a:defRPr sz="1600">
          <a:solidFill>
            <a:srgbClr val="4D4D4D"/>
          </a:solidFill>
          <a:latin typeface="+mn-lt"/>
        </a:defRPr>
      </a:lvl5pPr>
      <a:lvl6pPr marL="2249488" indent="-261938" algn="l" rtl="0" fontAlgn="base">
        <a:spcBef>
          <a:spcPct val="25000"/>
        </a:spcBef>
        <a:spcAft>
          <a:spcPct val="0"/>
        </a:spcAft>
        <a:buFont typeface="Arial" charset="0"/>
        <a:buChar char="–"/>
        <a:defRPr sz="2000">
          <a:solidFill>
            <a:schemeClr val="bg1"/>
          </a:solidFill>
          <a:latin typeface="+mn-lt"/>
        </a:defRPr>
      </a:lvl6pPr>
      <a:lvl7pPr marL="2706688" indent="-261938" algn="l" rtl="0" fontAlgn="base">
        <a:spcBef>
          <a:spcPct val="25000"/>
        </a:spcBef>
        <a:spcAft>
          <a:spcPct val="0"/>
        </a:spcAft>
        <a:buFont typeface="Arial" charset="0"/>
        <a:buChar char="–"/>
        <a:defRPr sz="2000">
          <a:solidFill>
            <a:schemeClr val="bg1"/>
          </a:solidFill>
          <a:latin typeface="+mn-lt"/>
        </a:defRPr>
      </a:lvl7pPr>
      <a:lvl8pPr marL="3163888" indent="-261938" algn="l" rtl="0" fontAlgn="base">
        <a:spcBef>
          <a:spcPct val="25000"/>
        </a:spcBef>
        <a:spcAft>
          <a:spcPct val="0"/>
        </a:spcAft>
        <a:buFont typeface="Arial" charset="0"/>
        <a:buChar char="–"/>
        <a:defRPr sz="2000">
          <a:solidFill>
            <a:schemeClr val="bg1"/>
          </a:solidFill>
          <a:latin typeface="+mn-lt"/>
        </a:defRPr>
      </a:lvl8pPr>
      <a:lvl9pPr marL="3621088" indent="-261938" algn="l" rtl="0" fontAlgn="base">
        <a:spcBef>
          <a:spcPct val="25000"/>
        </a:spcBef>
        <a:spcAft>
          <a:spcPct val="0"/>
        </a:spcAft>
        <a:buFont typeface="Arial" charset="0"/>
        <a:buChar char="–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6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70719" y="376833"/>
            <a:ext cx="4101281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AU" dirty="0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81" r:id="rId2"/>
    <p:sldLayoutId id="2147483685" r:id="rId3"/>
  </p:sldLayoutIdLst>
  <p:txStyles>
    <p:titleStyle>
      <a:lvl1pPr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000" b="1">
          <a:solidFill>
            <a:srgbClr val="4D4D4D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3000" b="1">
          <a:solidFill>
            <a:srgbClr val="4D4D4D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3000" b="1">
          <a:solidFill>
            <a:srgbClr val="4D4D4D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3000" b="1">
          <a:solidFill>
            <a:srgbClr val="4D4D4D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000" b="1">
          <a:solidFill>
            <a:srgbClr val="4D4D4D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000" b="1">
          <a:solidFill>
            <a:srgbClr val="4D4D4D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000" b="1">
          <a:solidFill>
            <a:srgbClr val="4D4D4D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000" b="1">
          <a:solidFill>
            <a:srgbClr val="4D4D4D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defRPr sz="16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2">
            <a:extLst>
              <a:ext uri="{FF2B5EF4-FFF2-40B4-BE49-F238E27FC236}">
                <a16:creationId xmlns:a16="http://schemas.microsoft.com/office/drawing/2014/main" id="{7C07A939-EE30-D44D-A068-740A0796D1B3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31917" y="2859782"/>
            <a:ext cx="3312046" cy="9618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r" eaLnBrk="1" hangingPunct="1">
              <a:lnSpc>
                <a:spcPct val="80000"/>
              </a:lnSpc>
              <a:spcBef>
                <a:spcPts val="450"/>
              </a:spcBef>
              <a:defRPr sz="1100" b="1">
                <a:solidFill>
                  <a:srgbClr val="4D4D4D"/>
                </a:solidFill>
              </a:defRPr>
            </a:lvl1pPr>
          </a:lstStyle>
          <a:p>
            <a:r>
              <a:rPr lang="en-AU" dirty="0">
                <a:solidFill>
                  <a:schemeClr val="tx2"/>
                </a:solidFill>
              </a:rPr>
              <a:t>Further Information</a:t>
            </a:r>
          </a:p>
          <a:p>
            <a:r>
              <a:rPr lang="en-AU" dirty="0"/>
              <a:t>Web:</a:t>
            </a:r>
            <a:r>
              <a:rPr lang="en-AU" b="0" dirty="0"/>
              <a:t> </a:t>
            </a:r>
            <a:r>
              <a:rPr lang="en-AU" b="0" dirty="0" err="1"/>
              <a:t>www.digitalearthafrica.org</a:t>
            </a:r>
            <a:endParaRPr lang="en-AU" b="0" dirty="0"/>
          </a:p>
          <a:p>
            <a:r>
              <a:rPr lang="en-AU" dirty="0"/>
              <a:t>Email:</a:t>
            </a:r>
            <a:r>
              <a:rPr lang="en-AU" b="0" dirty="0"/>
              <a:t> </a:t>
            </a:r>
            <a:r>
              <a:rPr lang="en-AU" b="0" dirty="0" err="1"/>
              <a:t>Earth.Observation@ga.gov.au</a:t>
            </a:r>
            <a:endParaRPr lang="en-AU" b="0" dirty="0"/>
          </a:p>
          <a:p>
            <a:r>
              <a:rPr lang="en-AU" dirty="0"/>
              <a:t>Address:</a:t>
            </a:r>
            <a:r>
              <a:rPr lang="en-AU" b="0" dirty="0"/>
              <a:t> </a:t>
            </a:r>
            <a:r>
              <a:rPr lang="en-AU" b="0" dirty="0" err="1"/>
              <a:t>Cnr</a:t>
            </a:r>
            <a:r>
              <a:rPr lang="en-AU" b="0" dirty="0"/>
              <a:t> Jerrabomberra Avenue and Hindmarsh Drive, Symonston ACT 2609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B8BFD9E-4129-3043-9E94-4C13900AF10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1101137"/>
            <a:ext cx="864096" cy="3026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2E0E501-6E30-8547-82E2-FC468E3C61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44" b="18335"/>
          <a:stretch/>
        </p:blipFill>
        <p:spPr>
          <a:xfrm>
            <a:off x="6661864" y="1109871"/>
            <a:ext cx="683987" cy="3191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60C7402-71E7-AA46-ABCF-89A0000974EA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1109870"/>
            <a:ext cx="610699" cy="306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553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9" r:id="rId2"/>
  </p:sldLayoutIdLst>
  <p:txStyles>
    <p:titleStyle>
      <a:lvl1pPr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000" b="1">
          <a:solidFill>
            <a:srgbClr val="4D4D4D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3000" b="1">
          <a:solidFill>
            <a:srgbClr val="4D4D4D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3000" b="1">
          <a:solidFill>
            <a:srgbClr val="4D4D4D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3000" b="1">
          <a:solidFill>
            <a:srgbClr val="4D4D4D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000" b="1">
          <a:solidFill>
            <a:srgbClr val="4D4D4D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000" b="1">
          <a:solidFill>
            <a:srgbClr val="4D4D4D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000" b="1">
          <a:solidFill>
            <a:srgbClr val="4D4D4D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000" b="1">
          <a:solidFill>
            <a:srgbClr val="4D4D4D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defRPr sz="16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5.png"/><Relationship Id="rId4" Type="http://schemas.openxmlformats.org/officeDocument/2006/relationships/hyperlink" Target="http://explorer.digitalearth.africa/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image" Target="../media/image17.jfi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s://www.digitalearthafrica.org/" TargetMode="Externa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60032" y="1203598"/>
            <a:ext cx="3983930" cy="830997"/>
          </a:xfrm>
        </p:spPr>
        <p:txBody>
          <a:bodyPr/>
          <a:lstStyle/>
          <a:p>
            <a:r>
              <a:rPr lang="en-AU" dirty="0"/>
              <a:t>Digital Earth </a:t>
            </a:r>
            <a:r>
              <a:rPr lang="en-AU" dirty="0" smtClean="0"/>
              <a:t>Africa</a:t>
            </a:r>
            <a:br>
              <a:rPr lang="en-AU" dirty="0" smtClean="0"/>
            </a:br>
            <a:r>
              <a:rPr lang="en-AU" dirty="0" smtClean="0"/>
              <a:t>Update</a:t>
            </a:r>
            <a:endParaRPr lang="en-AU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932040" y="2211710"/>
            <a:ext cx="3960812" cy="792088"/>
          </a:xfrm>
        </p:spPr>
        <p:txBody>
          <a:bodyPr/>
          <a:lstStyle/>
          <a:p>
            <a:r>
              <a:rPr lang="en-AU" sz="1600" dirty="0" smtClean="0"/>
              <a:t>Medhavy </a:t>
            </a:r>
            <a:r>
              <a:rPr lang="en-AU" sz="1600" dirty="0" smtClean="0"/>
              <a:t>Thankappan, Andreia Siqueira</a:t>
            </a:r>
            <a:endParaRPr lang="en-AU" sz="1600" dirty="0" smtClean="0"/>
          </a:p>
          <a:p>
            <a:r>
              <a:rPr lang="en-AU" sz="1600" dirty="0" smtClean="0"/>
              <a:t>(with input from the DE Africa Team)</a:t>
            </a:r>
            <a:endParaRPr lang="en-AU" sz="1600" dirty="0"/>
          </a:p>
        </p:txBody>
      </p:sp>
    </p:spTree>
    <p:extLst>
      <p:ext uri="{BB962C8B-B14F-4D97-AF65-F5344CB8AC3E}">
        <p14:creationId xmlns:p14="http://schemas.microsoft.com/office/powerpoint/2010/main" val="1262167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-20538"/>
            <a:ext cx="8229600" cy="830997"/>
          </a:xfrm>
        </p:spPr>
        <p:txBody>
          <a:bodyPr/>
          <a:lstStyle/>
          <a:p>
            <a:r>
              <a:rPr lang="en-AU" dirty="0" smtClean="0"/>
              <a:t>DE Africa Explorer - </a:t>
            </a:r>
            <a:r>
              <a:rPr lang="en-AU" sz="2000" dirty="0" smtClean="0">
                <a:hlinkClick r:id="rId4"/>
              </a:rPr>
              <a:t>http</a:t>
            </a:r>
            <a:r>
              <a:rPr lang="en-AU" sz="2000" dirty="0">
                <a:hlinkClick r:id="rId4"/>
              </a:rPr>
              <a:t>://explorer.digitalearth.africa/</a:t>
            </a:r>
            <a:r>
              <a:rPr lang="en-AU" dirty="0"/>
              <a:t/>
            </a:r>
            <a:br>
              <a:rPr lang="en-AU" dirty="0"/>
            </a:br>
            <a:endParaRPr lang="en-AU" dirty="0"/>
          </a:p>
        </p:txBody>
      </p:sp>
      <p:pic>
        <p:nvPicPr>
          <p:cNvPr id="3" name="DEAfrica_Demo_Explorer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1335" y="394960"/>
            <a:ext cx="7128792" cy="404364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55575" y="1559133"/>
            <a:ext cx="1800201" cy="27315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AU" sz="1200" dirty="0" smtClean="0"/>
              <a:t>Countries covered:</a:t>
            </a:r>
          </a:p>
          <a:p>
            <a:pPr marL="285750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AU" sz="1200" dirty="0" smtClean="0"/>
              <a:t>Kenya</a:t>
            </a:r>
            <a:endParaRPr lang="en-AU" sz="1200" dirty="0"/>
          </a:p>
          <a:p>
            <a:pPr marL="285750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AU" sz="1200" dirty="0"/>
              <a:t>Senegal</a:t>
            </a:r>
          </a:p>
          <a:p>
            <a:pPr marL="285750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AU" sz="1200" dirty="0"/>
              <a:t>Sierra Leone</a:t>
            </a:r>
          </a:p>
          <a:p>
            <a:pPr marL="285750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AU" sz="1200" dirty="0"/>
              <a:t>Ghana</a:t>
            </a:r>
          </a:p>
          <a:p>
            <a:pPr marL="285750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AU" sz="1200" dirty="0"/>
              <a:t>Tanzania</a:t>
            </a:r>
          </a:p>
          <a:p>
            <a:pPr marL="285750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AU" sz="1200" dirty="0"/>
              <a:t>Rwanda</a:t>
            </a:r>
          </a:p>
          <a:p>
            <a:pPr marL="285750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AU" sz="1200" dirty="0"/>
              <a:t>Burundi</a:t>
            </a:r>
          </a:p>
          <a:p>
            <a:pPr marL="285750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AU" sz="1200" dirty="0"/>
              <a:t>Cape Verde</a:t>
            </a:r>
          </a:p>
          <a:p>
            <a:pPr marL="285750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AU" sz="1200" dirty="0"/>
              <a:t>The Gambia</a:t>
            </a:r>
          </a:p>
          <a:p>
            <a:pPr marL="285750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AU" sz="1200" dirty="0"/>
              <a:t>Togo</a:t>
            </a:r>
          </a:p>
          <a:p>
            <a:pPr marL="285750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AU" sz="1200" dirty="0"/>
              <a:t>Guinea-Bissau</a:t>
            </a:r>
          </a:p>
        </p:txBody>
      </p:sp>
    </p:spTree>
    <p:extLst>
      <p:ext uri="{BB962C8B-B14F-4D97-AF65-F5344CB8AC3E}">
        <p14:creationId xmlns:p14="http://schemas.microsoft.com/office/powerpoint/2010/main" val="1105876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2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67494"/>
            <a:ext cx="8229600" cy="461665"/>
          </a:xfrm>
        </p:spPr>
        <p:txBody>
          <a:bodyPr/>
          <a:lstStyle/>
          <a:p>
            <a:r>
              <a:rPr lang="en-AU" dirty="0" smtClean="0"/>
              <a:t>Upcoming DE Africa Datasets </a:t>
            </a:r>
            <a:endParaRPr lang="en-AU" dirty="0"/>
          </a:p>
        </p:txBody>
      </p:sp>
      <p:sp>
        <p:nvSpPr>
          <p:cNvPr id="4" name="Content Placeholder 4"/>
          <p:cNvSpPr>
            <a:spLocks noGrp="1"/>
          </p:cNvSpPr>
          <p:nvPr>
            <p:ph idx="1"/>
          </p:nvPr>
        </p:nvSpPr>
        <p:spPr>
          <a:xfrm>
            <a:off x="467544" y="1203598"/>
            <a:ext cx="6912768" cy="2213968"/>
          </a:xfrm>
        </p:spPr>
        <p:txBody>
          <a:bodyPr/>
          <a:lstStyle/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AU" dirty="0"/>
              <a:t>Digital Elevation Models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AU" dirty="0"/>
              <a:t>ALOS </a:t>
            </a:r>
            <a:r>
              <a:rPr lang="en-AU" dirty="0" smtClean="0"/>
              <a:t>JERS, </a:t>
            </a:r>
            <a:r>
              <a:rPr lang="en-AU" dirty="0"/>
              <a:t>PALSAR and PALSAR2 Mosaics (radar)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AU" dirty="0"/>
              <a:t>USGS Collection 2 </a:t>
            </a:r>
            <a:r>
              <a:rPr lang="en-AU" dirty="0" smtClean="0"/>
              <a:t>Landsat Surface Reflectance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AU" dirty="0" smtClean="0"/>
              <a:t>Water observations</a:t>
            </a:r>
            <a:endParaRPr lang="en-AU" dirty="0"/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AU" dirty="0" smtClean="0"/>
              <a:t>All at continental scale</a:t>
            </a:r>
          </a:p>
        </p:txBody>
      </p:sp>
    </p:spTree>
    <p:extLst>
      <p:ext uri="{BB962C8B-B14F-4D97-AF65-F5344CB8AC3E}">
        <p14:creationId xmlns:p14="http://schemas.microsoft.com/office/powerpoint/2010/main" val="860725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Digital Earth Africa Day - #</a:t>
            </a:r>
            <a:r>
              <a:rPr lang="en-AU" dirty="0" err="1" smtClean="0"/>
              <a:t>DEAfricaDay</a:t>
            </a:r>
            <a:endParaRPr lang="en-AU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80" b="23732"/>
          <a:stretch/>
        </p:blipFill>
        <p:spPr>
          <a:xfrm>
            <a:off x="634964" y="2770894"/>
            <a:ext cx="2280852" cy="1587642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64" y="951233"/>
            <a:ext cx="4809633" cy="164203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3134" y="2770895"/>
            <a:ext cx="2381463" cy="158764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24128" y="900745"/>
            <a:ext cx="2376444" cy="3385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144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RCMRD Conference and </a:t>
            </a:r>
            <a:r>
              <a:rPr lang="en-AU" dirty="0" err="1" smtClean="0"/>
              <a:t>AfriGEO</a:t>
            </a:r>
            <a:r>
              <a:rPr lang="en-AU" dirty="0" smtClean="0"/>
              <a:t> Symposium</a:t>
            </a:r>
            <a:endParaRPr lang="en-AU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987574"/>
            <a:ext cx="8841160" cy="3614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232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95486"/>
            <a:ext cx="8229600" cy="461665"/>
          </a:xfrm>
        </p:spPr>
        <p:txBody>
          <a:bodyPr/>
          <a:lstStyle/>
          <a:p>
            <a:r>
              <a:rPr lang="en-AU" dirty="0" smtClean="0"/>
              <a:t>Upcoming DE Africa Events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987574"/>
            <a:ext cx="8229600" cy="3078064"/>
          </a:xfrm>
        </p:spPr>
        <p:txBody>
          <a:bodyPr/>
          <a:lstStyle/>
          <a:p>
            <a:r>
              <a:rPr lang="en-AU" dirty="0" smtClean="0"/>
              <a:t>Australia Africa Week Perth, Australia 4 </a:t>
            </a:r>
            <a:r>
              <a:rPr lang="en-AU" dirty="0"/>
              <a:t>September </a:t>
            </a:r>
            <a:r>
              <a:rPr lang="en-AU" dirty="0" smtClean="0"/>
              <a:t>2019: DE Africa presentation to update Australia’s Head of Missions and African Ministers</a:t>
            </a:r>
          </a:p>
          <a:p>
            <a:r>
              <a:rPr lang="en-AU" dirty="0" smtClean="0"/>
              <a:t>DE Africa Presentation at World Economic Forum Africa Summit, Cape Town, South Africa 4-6 September 2019</a:t>
            </a:r>
          </a:p>
          <a:p>
            <a:r>
              <a:rPr lang="en-AU" dirty="0"/>
              <a:t>Signing of </a:t>
            </a:r>
            <a:r>
              <a:rPr lang="en-AU" dirty="0" err="1" smtClean="0"/>
              <a:t>MoU</a:t>
            </a:r>
            <a:r>
              <a:rPr lang="en-AU" dirty="0" smtClean="0"/>
              <a:t> </a:t>
            </a:r>
            <a:r>
              <a:rPr lang="en-AU" dirty="0"/>
              <a:t>with </a:t>
            </a:r>
            <a:r>
              <a:rPr lang="en-AU" dirty="0" smtClean="0"/>
              <a:t>the </a:t>
            </a:r>
            <a:r>
              <a:rPr lang="en-AU" dirty="0"/>
              <a:t>United Nations Economic Commission for Africa (UNECA) </a:t>
            </a:r>
            <a:r>
              <a:rPr lang="en-AU" dirty="0" smtClean="0"/>
              <a:t>- the </a:t>
            </a:r>
            <a:r>
              <a:rPr lang="en-AU" dirty="0"/>
              <a:t>institutional host for </a:t>
            </a:r>
            <a:r>
              <a:rPr lang="en-AU" dirty="0" smtClean="0"/>
              <a:t>DE </a:t>
            </a:r>
            <a:r>
              <a:rPr lang="en-AU" dirty="0"/>
              <a:t>Africa Office, in Addis Ababa, </a:t>
            </a:r>
            <a:r>
              <a:rPr lang="en-AU" dirty="0" smtClean="0"/>
              <a:t>Ethiopia</a:t>
            </a:r>
            <a:r>
              <a:rPr lang="en-AU" dirty="0"/>
              <a:t> </a:t>
            </a:r>
            <a:r>
              <a:rPr lang="en-AU" dirty="0" smtClean="0"/>
              <a:t>(September 2019)</a:t>
            </a:r>
          </a:p>
          <a:p>
            <a:r>
              <a:rPr lang="en-AU" dirty="0" smtClean="0"/>
              <a:t>Continental-scale </a:t>
            </a:r>
            <a:r>
              <a:rPr lang="en-AU" dirty="0"/>
              <a:t>beta </a:t>
            </a:r>
            <a:r>
              <a:rPr lang="en-AU" dirty="0" smtClean="0"/>
              <a:t>product release at GEO Week 2019</a:t>
            </a:r>
            <a:endParaRPr lang="en-AU" dirty="0"/>
          </a:p>
          <a:p>
            <a:endParaRPr lang="en-AU" dirty="0"/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585110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128774"/>
            <a:ext cx="8229600" cy="830997"/>
          </a:xfrm>
        </p:spPr>
        <p:txBody>
          <a:bodyPr/>
          <a:lstStyle/>
          <a:p>
            <a:r>
              <a:rPr lang="en-AU" dirty="0"/>
              <a:t>GEO Week </a:t>
            </a:r>
            <a:r>
              <a:rPr lang="en-AU" dirty="0" smtClean="0"/>
              <a:t>2019</a:t>
            </a:r>
            <a:r>
              <a:rPr lang="en-AU" dirty="0"/>
              <a:t/>
            </a:r>
            <a:br>
              <a:rPr lang="en-AU" dirty="0"/>
            </a:br>
            <a:endParaRPr lang="en-AU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42" y="2079137"/>
            <a:ext cx="7129164" cy="2436829"/>
          </a:xfrm>
        </p:spPr>
      </p:pic>
      <p:pic>
        <p:nvPicPr>
          <p:cNvPr id="5" name="Picture 2" descr="https://www.earthobservations.org/documents/geo16/card_image_ministerial_hove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937" y="676636"/>
            <a:ext cx="3071535" cy="1161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851920" y="915566"/>
            <a:ext cx="48195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dirty="0" smtClean="0"/>
              <a:t>4-9 November 2019 Canberra, Australia</a:t>
            </a:r>
          </a:p>
          <a:p>
            <a:endParaRPr lang="en-AU" dirty="0" smtClean="0"/>
          </a:p>
        </p:txBody>
      </p:sp>
      <p:sp>
        <p:nvSpPr>
          <p:cNvPr id="10" name="Rectangle 9"/>
          <p:cNvSpPr/>
          <p:nvPr/>
        </p:nvSpPr>
        <p:spPr bwMode="auto">
          <a:xfrm>
            <a:off x="504967" y="4319822"/>
            <a:ext cx="7031975" cy="144016"/>
          </a:xfrm>
          <a:prstGeom prst="rect">
            <a:avLst/>
          </a:prstGeom>
          <a:noFill/>
          <a:ln w="22225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A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1465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563888" y="1995686"/>
            <a:ext cx="1810544" cy="461665"/>
          </a:xfrm>
        </p:spPr>
        <p:txBody>
          <a:bodyPr/>
          <a:lstStyle/>
          <a:p>
            <a:r>
              <a:rPr lang="en-AU" dirty="0" smtClean="0"/>
              <a:t>Thank you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17616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5486"/>
            <a:ext cx="8229600" cy="460375"/>
          </a:xfrm>
        </p:spPr>
        <p:txBody>
          <a:bodyPr/>
          <a:lstStyle/>
          <a:p>
            <a:r>
              <a:rPr lang="en-AU" dirty="0" smtClean="0"/>
              <a:t>DE Africa: Introduction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203598"/>
            <a:ext cx="4765276" cy="2520280"/>
          </a:xfrm>
        </p:spPr>
        <p:txBody>
          <a:bodyPr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600" dirty="0" smtClean="0"/>
              <a:t>US based Helmsley Charitable Trust and the Australian Government have funded the establishment of DE Africa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600" dirty="0" smtClean="0"/>
              <a:t>Digital Earth Australia will provide  technical and operational guidance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600" dirty="0" smtClean="0"/>
              <a:t>DE Africa will eventually be a sovereign operational and analytical capability for Africa with in-country expertise in EO data analysis and management</a:t>
            </a:r>
            <a:endParaRPr lang="en-AU" sz="16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/>
        <p:txBody>
          <a:bodyPr/>
          <a:lstStyle/>
          <a:p>
            <a:pPr>
              <a:defRPr/>
            </a:pPr>
            <a:endParaRPr lang="en-AU"/>
          </a:p>
        </p:txBody>
      </p:sp>
      <p:pic>
        <p:nvPicPr>
          <p:cNvPr id="1026" name="Picture 2" descr="http://www.ga.gov.au/__data/assets/image/0011/73379/DEAfrica-Logo-Inline_SPOT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80690"/>
            <a:ext cx="2825340" cy="950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A group of people posing for a photo&#10;&#10;Description generated with very high confidence">
            <a:extLst>
              <a:ext uri="{FF2B5EF4-FFF2-40B4-BE49-F238E27FC236}">
                <a16:creationId xmlns:a16="http://schemas.microsoft.com/office/drawing/2014/main" id="{90ED2185-E125-4579-AC1C-005DC17133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4788" y="1224406"/>
            <a:ext cx="3818418" cy="2499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431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1010" y="123478"/>
            <a:ext cx="8229600" cy="461665"/>
          </a:xfrm>
        </p:spPr>
        <p:txBody>
          <a:bodyPr/>
          <a:lstStyle/>
          <a:p>
            <a:r>
              <a:rPr lang="en-AU" dirty="0" smtClean="0"/>
              <a:t>Governing Principles for DE Africa</a:t>
            </a:r>
            <a:endParaRPr lang="en-AU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611188" y="699543"/>
          <a:ext cx="7849244" cy="37595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57429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123478"/>
            <a:ext cx="8229600" cy="461665"/>
          </a:xfrm>
        </p:spPr>
        <p:txBody>
          <a:bodyPr/>
          <a:lstStyle/>
          <a:p>
            <a:r>
              <a:rPr lang="en-AU" dirty="0" smtClean="0"/>
              <a:t>Governance </a:t>
            </a:r>
            <a:r>
              <a:rPr lang="en-AU" dirty="0"/>
              <a:t>S</a:t>
            </a:r>
            <a:r>
              <a:rPr lang="en-AU" dirty="0" smtClean="0"/>
              <a:t>tructure</a:t>
            </a:r>
            <a:endParaRPr lang="en-AU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611188" y="789559"/>
          <a:ext cx="6909658" cy="37984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079750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127014"/>
            <a:ext cx="8229600" cy="461665"/>
          </a:xfrm>
        </p:spPr>
        <p:txBody>
          <a:bodyPr/>
          <a:lstStyle/>
          <a:p>
            <a:r>
              <a:rPr lang="en-AU" dirty="0" smtClean="0"/>
              <a:t>Year 1</a:t>
            </a:r>
            <a:endParaRPr lang="en-AU" dirty="0"/>
          </a:p>
        </p:txBody>
      </p:sp>
      <p:sp>
        <p:nvSpPr>
          <p:cNvPr id="24" name="TextBox 23"/>
          <p:cNvSpPr txBox="1"/>
          <p:nvPr/>
        </p:nvSpPr>
        <p:spPr>
          <a:xfrm>
            <a:off x="4510336" y="555526"/>
            <a:ext cx="3960440" cy="3785652"/>
          </a:xfrm>
          <a:prstGeom prst="rect">
            <a:avLst/>
          </a:prstGeom>
          <a:noFill/>
          <a:ln>
            <a:noFill/>
            <a:prstDash val="sysDot"/>
          </a:ln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sz="1600" i="0" u="none" strike="noStrike" kern="1200" cap="none" spc="0" normalizeH="0" baseline="0" noProof="0" dirty="0" smtClean="0">
                <a:ln>
                  <a:noFill/>
                </a:ln>
                <a:solidFill>
                  <a:srgbClr val="4D4D4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Strategy and vision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sz="1600" i="0" u="none" strike="noStrike" kern="1200" cap="none" spc="0" normalizeH="0" baseline="0" noProof="0" dirty="0" smtClean="0">
                <a:ln>
                  <a:noFill/>
                </a:ln>
                <a:solidFill>
                  <a:srgbClr val="4D4D4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Governance framework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sz="1600" i="0" u="none" strike="noStrike" kern="1200" cap="none" spc="0" normalizeH="0" baseline="0" noProof="0" dirty="0" smtClean="0">
                <a:ln>
                  <a:noFill/>
                </a:ln>
                <a:solidFill>
                  <a:srgbClr val="4D4D4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Institutional hosting arrangements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sz="1600" i="0" u="none" strike="noStrike" kern="1200" cap="none" spc="0" normalizeH="0" baseline="0" noProof="0" dirty="0" smtClean="0">
                <a:ln>
                  <a:noFill/>
                </a:ln>
                <a:solidFill>
                  <a:srgbClr val="4D4D4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Recruitment of DE Africa staff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sz="1600" i="0" u="none" strike="noStrike" kern="1200" cap="none" spc="0" normalizeH="0" baseline="0" noProof="0" dirty="0" smtClean="0">
                <a:ln>
                  <a:noFill/>
                </a:ln>
                <a:solidFill>
                  <a:srgbClr val="4D4D4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Build data and infrastructure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sz="1600" i="0" u="none" strike="noStrike" kern="1200" cap="none" spc="0" normalizeH="0" baseline="0" noProof="0" dirty="0" smtClean="0">
                <a:ln>
                  <a:noFill/>
                </a:ln>
                <a:solidFill>
                  <a:srgbClr val="4D4D4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Continental-wide beta data product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sz="1600" i="0" u="none" strike="noStrike" kern="1200" cap="none" spc="0" normalizeH="0" baseline="0" noProof="0" dirty="0" smtClean="0">
                <a:ln>
                  <a:noFill/>
                </a:ln>
                <a:solidFill>
                  <a:srgbClr val="4D4D4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Communication, outreach and stakeholder engagement strategies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sz="1600" i="0" u="none" strike="noStrike" kern="1200" cap="none" spc="0" normalizeH="0" baseline="0" noProof="0" dirty="0" smtClean="0">
                <a:ln>
                  <a:noFill/>
                </a:ln>
                <a:solidFill>
                  <a:srgbClr val="4D4D4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Africa-wide events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sz="1600" i="0" u="none" strike="noStrike" kern="1200" cap="none" spc="0" normalizeH="0" baseline="0" noProof="0" dirty="0" smtClean="0">
                <a:ln>
                  <a:noFill/>
                </a:ln>
                <a:solidFill>
                  <a:srgbClr val="4D4D4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Establish key partnerships with </a:t>
            </a:r>
            <a:br>
              <a:rPr kumimoji="0" lang="en-AU" sz="1600" i="0" u="none" strike="noStrike" kern="1200" cap="none" spc="0" normalizeH="0" baseline="0" noProof="0" dirty="0" smtClean="0">
                <a:ln>
                  <a:noFill/>
                </a:ln>
                <a:solidFill>
                  <a:srgbClr val="4D4D4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</a:br>
            <a:r>
              <a:rPr kumimoji="0" lang="en-AU" sz="1600" i="0" u="none" strike="noStrike" kern="1200" cap="none" spc="0" normalizeH="0" baseline="0" noProof="0" dirty="0" smtClean="0">
                <a:ln>
                  <a:noFill/>
                </a:ln>
                <a:solidFill>
                  <a:srgbClr val="4D4D4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in-country enablers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sz="1600" i="0" u="none" strike="noStrike" kern="1200" cap="none" spc="0" normalizeH="0" baseline="0" noProof="0" dirty="0" smtClean="0">
                <a:ln>
                  <a:noFill/>
                </a:ln>
                <a:solidFill>
                  <a:srgbClr val="4D4D4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Alignment strategy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sz="1600" i="0" u="none" strike="noStrike" kern="1200" cap="none" spc="0" normalizeH="0" baseline="0" noProof="0" dirty="0" smtClean="0">
                <a:ln>
                  <a:noFill/>
                </a:ln>
                <a:solidFill>
                  <a:srgbClr val="4D4D4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Investment Design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sz="1600" i="0" u="none" strike="noStrike" kern="1200" cap="none" spc="0" normalizeH="0" baseline="0" noProof="0" dirty="0" smtClean="0">
                <a:ln>
                  <a:noFill/>
                </a:ln>
                <a:solidFill>
                  <a:srgbClr val="4D4D4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Basic foundation including data cube environment and datasets</a:t>
            </a:r>
            <a:endParaRPr kumimoji="0" lang="en-AU" sz="1600" i="0" u="none" strike="noStrike" kern="1200" cap="none" spc="0" normalizeH="0" baseline="0" noProof="0" dirty="0">
              <a:ln>
                <a:noFill/>
              </a:ln>
              <a:solidFill>
                <a:srgbClr val="4D4D4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graphicFrame>
        <p:nvGraphicFramePr>
          <p:cNvPr id="28" name="Diagram 27"/>
          <p:cNvGraphicFramePr/>
          <p:nvPr>
            <p:extLst/>
          </p:nvPr>
        </p:nvGraphicFramePr>
        <p:xfrm>
          <a:off x="-79676" y="946401"/>
          <a:ext cx="5368773" cy="35791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861987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51470"/>
            <a:ext cx="2664296" cy="461665"/>
          </a:xfrm>
        </p:spPr>
        <p:txBody>
          <a:bodyPr/>
          <a:lstStyle/>
          <a:p>
            <a:r>
              <a:rPr lang="en-AU" dirty="0" smtClean="0"/>
              <a:t>Year 2</a:t>
            </a:r>
            <a:endParaRPr lang="en-AU" dirty="0"/>
          </a:p>
        </p:txBody>
      </p:sp>
      <p:sp>
        <p:nvSpPr>
          <p:cNvPr id="24" name="TextBox 23"/>
          <p:cNvSpPr txBox="1"/>
          <p:nvPr/>
        </p:nvSpPr>
        <p:spPr>
          <a:xfrm>
            <a:off x="4283968" y="513135"/>
            <a:ext cx="4605529" cy="3539430"/>
          </a:xfrm>
          <a:prstGeom prst="rect">
            <a:avLst/>
          </a:prstGeom>
          <a:noFill/>
          <a:ln>
            <a:noFill/>
            <a:prstDash val="sysDot"/>
          </a:ln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sz="1600" i="0" u="none" strike="noStrike" kern="1200" cap="none" spc="0" normalizeH="0" baseline="0" noProof="0" dirty="0">
                <a:ln>
                  <a:noFill/>
                </a:ln>
                <a:solidFill>
                  <a:srgbClr val="4D4D4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First Annual Users Meeting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sz="1600" i="0" u="none" strike="noStrike" kern="1200" cap="none" spc="0" normalizeH="0" baseline="0" noProof="0" dirty="0" smtClean="0">
                <a:ln>
                  <a:noFill/>
                </a:ln>
                <a:solidFill>
                  <a:srgbClr val="4D4D4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Product roadmap</a:t>
            </a:r>
            <a:r>
              <a:rPr kumimoji="0" lang="en-AU" sz="1600" i="0" u="none" strike="noStrike" kern="1200" cap="none" spc="0" normalizeH="0" noProof="0" dirty="0" smtClean="0">
                <a:ln>
                  <a:noFill/>
                </a:ln>
                <a:solidFill>
                  <a:srgbClr val="4D4D4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sz="1600" i="0" u="none" strike="noStrike" kern="1200" cap="none" spc="0" normalizeH="0" baseline="0" noProof="0" dirty="0" smtClean="0">
                <a:ln>
                  <a:noFill/>
                </a:ln>
                <a:solidFill>
                  <a:srgbClr val="4D4D4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3 </a:t>
            </a:r>
            <a:r>
              <a:rPr kumimoji="0" lang="en-AU" sz="1600" i="0" u="none" strike="noStrike" kern="1200" cap="none" spc="0" normalizeH="0" baseline="0" noProof="0" dirty="0">
                <a:ln>
                  <a:noFill/>
                </a:ln>
                <a:solidFill>
                  <a:srgbClr val="4D4D4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data </a:t>
            </a:r>
            <a:r>
              <a:rPr kumimoji="0" lang="en-AU" sz="1600" i="0" u="none" strike="noStrike" kern="1200" cap="none" spc="0" normalizeH="0" baseline="0" noProof="0" dirty="0" smtClean="0">
                <a:ln>
                  <a:noFill/>
                </a:ln>
                <a:solidFill>
                  <a:srgbClr val="4D4D4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products</a:t>
            </a:r>
            <a:endParaRPr kumimoji="0" lang="en-AU" sz="1600" i="0" u="none" strike="noStrike" kern="1200" cap="none" spc="0" normalizeH="0" baseline="0" noProof="0" dirty="0">
              <a:ln>
                <a:noFill/>
              </a:ln>
              <a:solidFill>
                <a:srgbClr val="4D4D4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sz="1600" i="0" u="none" strike="noStrike" kern="1200" cap="none" spc="0" normalizeH="0" baseline="0" noProof="0" dirty="0" smtClean="0">
                <a:ln>
                  <a:noFill/>
                </a:ln>
                <a:solidFill>
                  <a:srgbClr val="4D4D4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DE </a:t>
            </a:r>
            <a:r>
              <a:rPr kumimoji="0" lang="en-AU" sz="1600" i="0" u="none" strike="noStrike" kern="1200" cap="none" spc="0" normalizeH="0" baseline="0" noProof="0" dirty="0">
                <a:ln>
                  <a:noFill/>
                </a:ln>
                <a:solidFill>
                  <a:srgbClr val="4D4D4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Africa office fully staffed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sz="1600" i="0" u="none" strike="noStrike" kern="1200" cap="none" spc="0" normalizeH="0" baseline="0" noProof="0" dirty="0" smtClean="0">
                <a:ln>
                  <a:noFill/>
                </a:ln>
                <a:solidFill>
                  <a:srgbClr val="4D4D4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Regular </a:t>
            </a:r>
            <a:r>
              <a:rPr kumimoji="0" lang="en-AU" sz="1600" i="0" u="none" strike="noStrike" kern="1200" cap="none" spc="0" normalizeH="0" baseline="0" noProof="0" dirty="0">
                <a:ln>
                  <a:noFill/>
                </a:ln>
                <a:solidFill>
                  <a:srgbClr val="4D4D4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training </a:t>
            </a:r>
            <a:r>
              <a:rPr kumimoji="0" lang="en-AU" sz="1600" i="0" u="none" strike="noStrike" kern="1200" cap="none" spc="0" normalizeH="0" baseline="0" noProof="0" dirty="0" smtClean="0">
                <a:ln>
                  <a:noFill/>
                </a:ln>
                <a:solidFill>
                  <a:srgbClr val="4D4D4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/ </a:t>
            </a:r>
            <a:r>
              <a:rPr kumimoji="0" lang="en-AU" sz="1600" i="0" u="none" strike="noStrike" kern="1200" cap="none" spc="0" normalizeH="0" baseline="0" noProof="0" dirty="0">
                <a:ln>
                  <a:noFill/>
                </a:ln>
                <a:solidFill>
                  <a:srgbClr val="4D4D4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capacity building program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sz="1600" i="0" u="none" strike="noStrike" kern="1200" cap="none" spc="0" normalizeH="0" baseline="0" noProof="0" dirty="0" smtClean="0">
                <a:ln>
                  <a:noFill/>
                </a:ln>
                <a:solidFill>
                  <a:srgbClr val="4D4D4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Engagement </a:t>
            </a:r>
            <a:r>
              <a:rPr kumimoji="0" lang="en-AU" sz="1600" i="0" u="none" strike="noStrike" kern="1200" cap="none" spc="0" normalizeH="0" baseline="0" noProof="0" dirty="0">
                <a:ln>
                  <a:noFill/>
                </a:ln>
                <a:solidFill>
                  <a:srgbClr val="4D4D4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at the country level on uptake of developed data products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sz="1600" i="0" u="none" strike="noStrike" kern="1200" cap="none" spc="0" normalizeH="0" baseline="0" noProof="0" dirty="0" smtClean="0">
                <a:ln>
                  <a:noFill/>
                </a:ln>
                <a:solidFill>
                  <a:srgbClr val="4D4D4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Increased </a:t>
            </a:r>
            <a:r>
              <a:rPr kumimoji="0" lang="en-AU" sz="1600" i="0" u="none" strike="noStrike" kern="1200" cap="none" spc="0" normalizeH="0" baseline="0" noProof="0" dirty="0">
                <a:ln>
                  <a:noFill/>
                </a:ln>
                <a:solidFill>
                  <a:srgbClr val="4D4D4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ability at the country level to exploit data and tools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sz="1600" i="0" u="none" strike="noStrike" kern="1200" cap="none" spc="0" normalizeH="0" baseline="0" noProof="0" dirty="0" smtClean="0">
                <a:ln>
                  <a:noFill/>
                </a:ln>
                <a:solidFill>
                  <a:srgbClr val="4D4D4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Study </a:t>
            </a:r>
            <a:r>
              <a:rPr kumimoji="0" lang="en-AU" sz="1600" i="0" u="none" strike="noStrike" kern="1200" cap="none" spc="0" normalizeH="0" baseline="0" noProof="0" dirty="0">
                <a:ln>
                  <a:noFill/>
                </a:ln>
                <a:solidFill>
                  <a:srgbClr val="4D4D4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of EO data economic value for Africa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sz="1600" i="0" u="none" strike="noStrike" kern="1200" cap="none" spc="0" normalizeH="0" baseline="0" noProof="0" dirty="0">
                <a:ln>
                  <a:noFill/>
                </a:ln>
                <a:solidFill>
                  <a:srgbClr val="4D4D4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Increased political engagement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sz="1600" i="0" u="none" strike="noStrike" kern="1200" cap="none" spc="0" normalizeH="0" baseline="0" noProof="0" dirty="0" smtClean="0">
                <a:ln>
                  <a:noFill/>
                </a:ln>
                <a:solidFill>
                  <a:srgbClr val="4D4D4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Co-investment </a:t>
            </a:r>
            <a:r>
              <a:rPr kumimoji="0" lang="en-AU" sz="1600" i="0" u="none" strike="noStrike" kern="1200" cap="none" spc="0" normalizeH="0" baseline="0" noProof="0" dirty="0">
                <a:ln>
                  <a:noFill/>
                </a:ln>
                <a:solidFill>
                  <a:srgbClr val="4D4D4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from additional </a:t>
            </a:r>
            <a:r>
              <a:rPr kumimoji="0" lang="en-AU" sz="1600" i="0" u="none" strike="noStrike" kern="1200" cap="none" spc="0" normalizeH="0" baseline="0" noProof="0" dirty="0" smtClean="0">
                <a:ln>
                  <a:noFill/>
                </a:ln>
                <a:solidFill>
                  <a:srgbClr val="4D4D4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philanthropic / aid </a:t>
            </a:r>
            <a:r>
              <a:rPr kumimoji="0" lang="en-AU" sz="1600" i="0" u="none" strike="noStrike" kern="1200" cap="none" spc="0" normalizeH="0" baseline="0" noProof="0" dirty="0">
                <a:ln>
                  <a:noFill/>
                </a:ln>
                <a:solidFill>
                  <a:srgbClr val="4D4D4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agencies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sz="1600" i="0" u="none" strike="noStrike" kern="1200" cap="none" spc="0" normalizeH="0" baseline="0" noProof="0" dirty="0" smtClean="0">
                <a:ln>
                  <a:noFill/>
                </a:ln>
                <a:solidFill>
                  <a:srgbClr val="4D4D4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In </a:t>
            </a:r>
            <a:r>
              <a:rPr kumimoji="0" lang="en-AU" sz="1600" i="0" u="none" strike="noStrike" kern="1200" cap="none" spc="0" normalizeH="0" baseline="0" noProof="0" dirty="0">
                <a:ln>
                  <a:noFill/>
                </a:ln>
                <a:solidFill>
                  <a:srgbClr val="4D4D4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Africa, run by Australians and Africans</a:t>
            </a:r>
          </a:p>
        </p:txBody>
      </p:sp>
      <p:graphicFrame>
        <p:nvGraphicFramePr>
          <p:cNvPr id="23" name="Diagram 22"/>
          <p:cNvGraphicFramePr/>
          <p:nvPr>
            <p:extLst/>
          </p:nvPr>
        </p:nvGraphicFramePr>
        <p:xfrm>
          <a:off x="-79676" y="946401"/>
          <a:ext cx="5368773" cy="35791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124030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125305"/>
            <a:ext cx="8229600" cy="461665"/>
          </a:xfrm>
        </p:spPr>
        <p:txBody>
          <a:bodyPr/>
          <a:lstStyle/>
          <a:p>
            <a:r>
              <a:rPr lang="en-AU" dirty="0" smtClean="0"/>
              <a:t>Year 3</a:t>
            </a:r>
            <a:endParaRPr lang="en-AU" dirty="0"/>
          </a:p>
        </p:txBody>
      </p:sp>
      <p:sp>
        <p:nvSpPr>
          <p:cNvPr id="24" name="TextBox 23"/>
          <p:cNvSpPr txBox="1"/>
          <p:nvPr/>
        </p:nvSpPr>
        <p:spPr>
          <a:xfrm>
            <a:off x="5076056" y="843558"/>
            <a:ext cx="3374032" cy="3293209"/>
          </a:xfrm>
          <a:prstGeom prst="rect">
            <a:avLst/>
          </a:prstGeom>
          <a:noFill/>
          <a:ln>
            <a:noFill/>
            <a:prstDash val="sysDot"/>
          </a:ln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sz="1600" i="0" u="none" strike="noStrike" kern="1200" cap="none" spc="0" normalizeH="0" baseline="0" noProof="0" dirty="0" smtClean="0">
                <a:ln>
                  <a:noFill/>
                </a:ln>
                <a:solidFill>
                  <a:srgbClr val="4D4D4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&gt; 5 data </a:t>
            </a:r>
            <a:r>
              <a:rPr kumimoji="0" lang="en-AU" sz="1600" i="0" u="none" strike="noStrike" kern="1200" cap="none" spc="0" normalizeH="0" baseline="0" noProof="0" dirty="0">
                <a:ln>
                  <a:noFill/>
                </a:ln>
                <a:solidFill>
                  <a:srgbClr val="4D4D4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products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sz="1600" i="0" u="none" strike="noStrike" kern="1200" cap="none" spc="0" normalizeH="0" baseline="0" noProof="0" dirty="0" smtClean="0">
                <a:ln>
                  <a:noFill/>
                </a:ln>
                <a:solidFill>
                  <a:srgbClr val="4D4D4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Case </a:t>
            </a:r>
            <a:r>
              <a:rPr kumimoji="0" lang="en-AU" sz="1600" i="0" u="none" strike="noStrike" kern="1200" cap="none" spc="0" normalizeH="0" baseline="0" noProof="0" dirty="0">
                <a:ln>
                  <a:noFill/>
                </a:ln>
                <a:solidFill>
                  <a:srgbClr val="4D4D4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studies on the impact of EO data for policy and coordination mechanisms at the country level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sz="1600" i="0" u="none" strike="noStrike" kern="1200" cap="none" spc="0" normalizeH="0" baseline="0" noProof="0" dirty="0" smtClean="0">
                <a:ln>
                  <a:noFill/>
                </a:ln>
                <a:solidFill>
                  <a:srgbClr val="4D4D4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 </a:t>
            </a:r>
            <a:r>
              <a:rPr kumimoji="0" lang="en-AU" sz="1600" i="0" u="none" strike="noStrike" kern="1200" cap="none" spc="0" normalizeH="0" baseline="0" noProof="0" dirty="0">
                <a:ln>
                  <a:noFill/>
                </a:ln>
                <a:solidFill>
                  <a:srgbClr val="4D4D4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developing business case for direct country-level investment based on delivered value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sz="1600" i="0" u="none" strike="noStrike" kern="1200" cap="none" spc="0" normalizeH="0" baseline="0" noProof="0" dirty="0" smtClean="0">
                <a:ln>
                  <a:noFill/>
                </a:ln>
                <a:solidFill>
                  <a:srgbClr val="4D4D4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Data </a:t>
            </a:r>
            <a:r>
              <a:rPr kumimoji="0" lang="en-AU" sz="1600" i="0" u="none" strike="noStrike" kern="1200" cap="none" spc="0" normalizeH="0" baseline="0" noProof="0" dirty="0">
                <a:ln>
                  <a:noFill/>
                </a:ln>
                <a:solidFill>
                  <a:srgbClr val="4D4D4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is independently ingested into new, innovative applications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sz="1600" i="0" u="none" strike="noStrike" kern="1200" cap="none" spc="0" normalizeH="0" baseline="0" noProof="0" dirty="0" smtClean="0">
                <a:ln>
                  <a:noFill/>
                </a:ln>
                <a:solidFill>
                  <a:srgbClr val="4D4D4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Sustainability </a:t>
            </a:r>
            <a:r>
              <a:rPr kumimoji="0" lang="en-AU" sz="1600" i="0" u="none" strike="noStrike" kern="1200" cap="none" spc="0" normalizeH="0" baseline="0" noProof="0" dirty="0">
                <a:ln>
                  <a:noFill/>
                </a:ln>
                <a:solidFill>
                  <a:srgbClr val="4D4D4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plan for continued </a:t>
            </a:r>
            <a:r>
              <a:rPr kumimoji="0" lang="en-AU" sz="1600" i="0" u="none" strike="noStrike" kern="1200" cap="none" spc="0" normalizeH="0" baseline="0" noProof="0" dirty="0" smtClean="0">
                <a:ln>
                  <a:noFill/>
                </a:ln>
                <a:solidFill>
                  <a:srgbClr val="4D4D4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operations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sz="1600" i="0" u="none" strike="noStrike" kern="1200" cap="none" spc="0" normalizeH="0" baseline="0" noProof="0" dirty="0" smtClean="0">
                <a:ln>
                  <a:noFill/>
                </a:ln>
                <a:solidFill>
                  <a:srgbClr val="4D4D4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In Africa, run by Africans</a:t>
            </a:r>
            <a:endParaRPr kumimoji="0" lang="en-AU" sz="1600" i="0" u="none" strike="noStrike" kern="1200" cap="none" spc="0" normalizeH="0" baseline="0" noProof="0" dirty="0">
              <a:ln>
                <a:noFill/>
              </a:ln>
              <a:solidFill>
                <a:srgbClr val="4D4D4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graphicFrame>
        <p:nvGraphicFramePr>
          <p:cNvPr id="5" name="Diagram 4"/>
          <p:cNvGraphicFramePr/>
          <p:nvPr>
            <p:extLst/>
          </p:nvPr>
        </p:nvGraphicFramePr>
        <p:xfrm>
          <a:off x="-79676" y="946401"/>
          <a:ext cx="5368773" cy="35791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88452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145943"/>
            <a:ext cx="8229600" cy="830997"/>
          </a:xfrm>
        </p:spPr>
        <p:txBody>
          <a:bodyPr/>
          <a:lstStyle/>
          <a:p>
            <a:r>
              <a:rPr lang="en-AU" dirty="0" smtClean="0"/>
              <a:t>DE Africa Website  </a:t>
            </a:r>
            <a:r>
              <a:rPr lang="en-AU" dirty="0">
                <a:hlinkClick r:id="rId2"/>
              </a:rPr>
              <a:t>https://www.digitalearthafrica.org/</a:t>
            </a:r>
            <a:r>
              <a:rPr lang="en-AU" dirty="0"/>
              <a:t> </a:t>
            </a:r>
            <a:br>
              <a:rPr lang="en-AU" dirty="0"/>
            </a:b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 dirty="0" smtClean="0"/>
          </a:p>
          <a:p>
            <a:endParaRPr lang="en-AU" dirty="0"/>
          </a:p>
          <a:p>
            <a:endParaRPr lang="en-AU" dirty="0" smtClean="0"/>
          </a:p>
          <a:p>
            <a:endParaRPr lang="en-AU" dirty="0"/>
          </a:p>
          <a:p>
            <a:endParaRPr lang="en-AU" dirty="0" smtClean="0"/>
          </a:p>
          <a:p>
            <a:endParaRPr lang="en-AU" dirty="0" smtClean="0">
              <a:hlinkClick r:id="rId2"/>
            </a:endParaRPr>
          </a:p>
          <a:p>
            <a:endParaRPr lang="en-AU" dirty="0">
              <a:hlinkClick r:id="rId2"/>
            </a:endParaRPr>
          </a:p>
          <a:p>
            <a:endParaRPr lang="en-AU" dirty="0" smtClean="0">
              <a:hlinkClick r:id="rId2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729" y="610260"/>
            <a:ext cx="6845591" cy="4439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745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123478"/>
            <a:ext cx="8229600" cy="461665"/>
          </a:xfrm>
        </p:spPr>
        <p:txBody>
          <a:bodyPr/>
          <a:lstStyle/>
          <a:p>
            <a:r>
              <a:rPr lang="en-AU" dirty="0" err="1" smtClean="0"/>
              <a:t>maps.digitalearth.africa</a:t>
            </a:r>
            <a:endParaRPr lang="en-AU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12808"/>
          <a:stretch/>
        </p:blipFill>
        <p:spPr>
          <a:xfrm>
            <a:off x="719291" y="773608"/>
            <a:ext cx="6661021" cy="3695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422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P-814_DEA PP Template 1_Generic DEA_2018-FA">
  <a:themeElements>
    <a:clrScheme name="DEA">
      <a:dk1>
        <a:srgbClr val="4D4D4F"/>
      </a:dk1>
      <a:lt1>
        <a:srgbClr val="FFFFFF"/>
      </a:lt1>
      <a:dk2>
        <a:srgbClr val="1A9ED8"/>
      </a:dk2>
      <a:lt2>
        <a:srgbClr val="808080"/>
      </a:lt2>
      <a:accent1>
        <a:srgbClr val="84C5E6"/>
      </a:accent1>
      <a:accent2>
        <a:srgbClr val="7DC242"/>
      </a:accent2>
      <a:accent3>
        <a:srgbClr val="FFFFFF"/>
      </a:accent3>
      <a:accent4>
        <a:srgbClr val="404042"/>
      </a:accent4>
      <a:accent5>
        <a:srgbClr val="F5B041"/>
      </a:accent5>
      <a:accent6>
        <a:srgbClr val="1A9ED8"/>
      </a:accent6>
      <a:hlink>
        <a:srgbClr val="0000FF"/>
      </a:hlink>
      <a:folHlink>
        <a:srgbClr val="7DC242"/>
      </a:folHlink>
    </a:clrScheme>
    <a:fontScheme name="GA Conclusion Slid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A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A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GA Conclusion Slid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A Conclusion Slid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A Conclusion Slid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A Conclusion Slid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A Conclusion Slid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A Conclusion Slid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A Conclusion Slid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A Conclusion Slid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A Conclusion Slid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A Conclusion Slid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A Conclusion Slid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A Conclusion Slid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P-2864 DE Africa PPT_Ravenscroft" id="{811F2A0F-129C-424D-8B10-3EC7B68CA248}" vid="{2ED5D9EC-9F57-074F-8E37-F26C7C3074DF}"/>
    </a:ext>
  </a:extLst>
</a:theme>
</file>

<file path=ppt/theme/theme2.xml><?xml version="1.0" encoding="utf-8"?>
<a:theme xmlns:a="http://schemas.openxmlformats.org/drawingml/2006/main" name="Internal Slides">
  <a:themeElements>
    <a:clrScheme name="DEA">
      <a:dk1>
        <a:srgbClr val="4D4D4F"/>
      </a:dk1>
      <a:lt1>
        <a:srgbClr val="FFFFFF"/>
      </a:lt1>
      <a:dk2>
        <a:srgbClr val="1A9ED8"/>
      </a:dk2>
      <a:lt2>
        <a:srgbClr val="808080"/>
      </a:lt2>
      <a:accent1>
        <a:srgbClr val="84C5E6"/>
      </a:accent1>
      <a:accent2>
        <a:srgbClr val="7DC242"/>
      </a:accent2>
      <a:accent3>
        <a:srgbClr val="FFFFFF"/>
      </a:accent3>
      <a:accent4>
        <a:srgbClr val="404042"/>
      </a:accent4>
      <a:accent5>
        <a:srgbClr val="F5B041"/>
      </a:accent5>
      <a:accent6>
        <a:srgbClr val="1A9ED8"/>
      </a:accent6>
      <a:hlink>
        <a:srgbClr val="0000FF"/>
      </a:hlink>
      <a:folHlink>
        <a:srgbClr val="7DC242"/>
      </a:folHlink>
    </a:clrScheme>
    <a:fontScheme name="GA Blue Page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A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A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GA Blue Page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A Blue Page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A Blue Page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A Blue Pages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A Blue Pages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A Blue Pages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A Blue Pages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A Blue Pages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A Blue Pages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A Blue Pages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A Blue Pages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A Blue Pages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A Blue Pages 13">
        <a:dk1>
          <a:srgbClr val="4D4D4F"/>
        </a:dk1>
        <a:lt1>
          <a:srgbClr val="FFFFFF"/>
        </a:lt1>
        <a:dk2>
          <a:srgbClr val="267485"/>
        </a:dk2>
        <a:lt2>
          <a:srgbClr val="808080"/>
        </a:lt2>
        <a:accent1>
          <a:srgbClr val="A0D7E4"/>
        </a:accent1>
        <a:accent2>
          <a:srgbClr val="333399"/>
        </a:accent2>
        <a:accent3>
          <a:srgbClr val="FFFFFF"/>
        </a:accent3>
        <a:accent4>
          <a:srgbClr val="404042"/>
        </a:accent4>
        <a:accent5>
          <a:srgbClr val="CDE8EF"/>
        </a:accent5>
        <a:accent6>
          <a:srgbClr val="2D2D8A"/>
        </a:accent6>
        <a:hlink>
          <a:srgbClr val="0000FF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P-2864 DE Africa PPT_Ravenscroft" id="{811F2A0F-129C-424D-8B10-3EC7B68CA248}" vid="{7C4FAFF0-9588-D14C-AF1A-9979FC3D8A03}"/>
    </a:ext>
  </a:extLst>
</a:theme>
</file>

<file path=ppt/theme/theme3.xml><?xml version="1.0" encoding="utf-8"?>
<a:theme xmlns:a="http://schemas.openxmlformats.org/drawingml/2006/main" name="End Slides">
  <a:themeElements>
    <a:clrScheme name="DEA">
      <a:dk1>
        <a:srgbClr val="4D4D4F"/>
      </a:dk1>
      <a:lt1>
        <a:srgbClr val="FFFFFF"/>
      </a:lt1>
      <a:dk2>
        <a:srgbClr val="1A9ED8"/>
      </a:dk2>
      <a:lt2>
        <a:srgbClr val="808080"/>
      </a:lt2>
      <a:accent1>
        <a:srgbClr val="84C5E6"/>
      </a:accent1>
      <a:accent2>
        <a:srgbClr val="7DC242"/>
      </a:accent2>
      <a:accent3>
        <a:srgbClr val="FFFFFF"/>
      </a:accent3>
      <a:accent4>
        <a:srgbClr val="404042"/>
      </a:accent4>
      <a:accent5>
        <a:srgbClr val="F5B041"/>
      </a:accent5>
      <a:accent6>
        <a:srgbClr val="1A9ED8"/>
      </a:accent6>
      <a:hlink>
        <a:srgbClr val="0000FF"/>
      </a:hlink>
      <a:folHlink>
        <a:srgbClr val="7DC242"/>
      </a:folHlink>
    </a:clrScheme>
    <a:fontScheme name="GA Internal Title Slid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A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A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GA Internal Title Slid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A Internal Title Slid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A Internal Title Slid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A Internal Title Slid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A Internal Title Slid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A Internal Title Slid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A Internal Title Slid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A Internal Title Slid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A Internal Title Slid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A Internal Title Slid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A Internal Title Slid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A Internal Title Slid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P-2864 DE Africa PPT_Ravenscroft" id="{811F2A0F-129C-424D-8B10-3EC7B68CA248}" vid="{CDEAD524-27F1-324F-B479-170C184AB8CF}"/>
    </a:ext>
  </a:extLst>
</a:theme>
</file>

<file path=ppt/theme/theme4.xml><?xml version="1.0" encoding="utf-8"?>
<a:theme xmlns:a="http://schemas.openxmlformats.org/drawingml/2006/main" name="End Slides (option 2)">
  <a:themeElements>
    <a:clrScheme name="DEA">
      <a:dk1>
        <a:srgbClr val="4D4D4F"/>
      </a:dk1>
      <a:lt1>
        <a:srgbClr val="FFFFFF"/>
      </a:lt1>
      <a:dk2>
        <a:srgbClr val="1A9ED8"/>
      </a:dk2>
      <a:lt2>
        <a:srgbClr val="808080"/>
      </a:lt2>
      <a:accent1>
        <a:srgbClr val="84C5E6"/>
      </a:accent1>
      <a:accent2>
        <a:srgbClr val="7DC242"/>
      </a:accent2>
      <a:accent3>
        <a:srgbClr val="FFFFFF"/>
      </a:accent3>
      <a:accent4>
        <a:srgbClr val="404042"/>
      </a:accent4>
      <a:accent5>
        <a:srgbClr val="F5B041"/>
      </a:accent5>
      <a:accent6>
        <a:srgbClr val="1A9ED8"/>
      </a:accent6>
      <a:hlink>
        <a:srgbClr val="0000FF"/>
      </a:hlink>
      <a:folHlink>
        <a:srgbClr val="7DC242"/>
      </a:folHlink>
    </a:clrScheme>
    <a:fontScheme name="GA Internal Title Slid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A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A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GA Internal Title Slid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A Internal Title Slid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A Internal Title Slid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A Internal Title Slid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A Internal Title Slid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A Internal Title Slid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A Internal Title Slid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A Internal Title Slid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A Internal Title Slid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A Internal Title Slid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A Internal Title Slid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A Internal Title Slid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P-2864 DE Africa PPT_Ravenscroft" id="{811F2A0F-129C-424D-8B10-3EC7B68CA248}" vid="{7CC98ACB-7307-2348-83FB-7C427DB4723D}"/>
    </a:ext>
  </a:extLst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FA21667C929994E9BEB133DF720CF2C" ma:contentTypeVersion="11" ma:contentTypeDescription="Create a new document." ma:contentTypeScope="" ma:versionID="671e734bb1c198357f908b2385de5b07">
  <xsd:schema xmlns:xsd="http://www.w3.org/2001/XMLSchema" xmlns:xs="http://www.w3.org/2001/XMLSchema" xmlns:p="http://schemas.microsoft.com/office/2006/metadata/properties" xmlns:ns3="548fe1dd-5fee-477c-a68d-78f4b036e278" xmlns:ns4="8a1adab6-5ced-4108-89bb-057419a09146" targetNamespace="http://schemas.microsoft.com/office/2006/metadata/properties" ma:root="true" ma:fieldsID="0fe60ce7badffa84b9381d857c8aaae5" ns3:_="" ns4:_="">
    <xsd:import namespace="548fe1dd-5fee-477c-a68d-78f4b036e278"/>
    <xsd:import namespace="8a1adab6-5ced-4108-89bb-057419a09146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48fe1dd-5fee-477c-a68d-78f4b036e27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a1adab6-5ced-4108-89bb-057419a09146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5814E17D-E893-4D76-9948-28F64B09E58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6DC9CE0-F80C-46D8-833B-8E15390972A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48fe1dd-5fee-477c-a68d-78f4b036e278"/>
    <ds:schemaRef ds:uri="8a1adab6-5ced-4108-89bb-057419a0914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7F7A762-41AE-4D6E-AAB7-D153B8246F0C}">
  <ds:schemaRefs>
    <ds:schemaRef ds:uri="http://purl.org/dc/elements/1.1/"/>
    <ds:schemaRef ds:uri="http://schemas.microsoft.com/office/2006/metadata/properties"/>
    <ds:schemaRef ds:uri="8a1adab6-5ced-4108-89bb-057419a09146"/>
    <ds:schemaRef ds:uri="548fe1dd-5fee-477c-a68d-78f4b036e278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PP-814_DEA PP Template 1_Generic DEA_2018-FA</Template>
  <TotalTime>724</TotalTime>
  <Words>702</Words>
  <Application>Microsoft Office PowerPoint</Application>
  <PresentationFormat>On-screen Show (16:9)</PresentationFormat>
  <Paragraphs>123</Paragraphs>
  <Slides>16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PP-814_DEA PP Template 1_Generic DEA_2018-FA</vt:lpstr>
      <vt:lpstr>Internal Slides</vt:lpstr>
      <vt:lpstr>End Slides</vt:lpstr>
      <vt:lpstr>End Slides (option 2)</vt:lpstr>
      <vt:lpstr>Digital Earth Africa Update</vt:lpstr>
      <vt:lpstr>DE Africa: Introduction</vt:lpstr>
      <vt:lpstr>Governing Principles for DE Africa</vt:lpstr>
      <vt:lpstr>Governance Structure</vt:lpstr>
      <vt:lpstr>Year 1</vt:lpstr>
      <vt:lpstr>Year 2</vt:lpstr>
      <vt:lpstr>Year 3</vt:lpstr>
      <vt:lpstr>DE Africa Website  https://www.digitalearthafrica.org/  </vt:lpstr>
      <vt:lpstr>maps.digitalearth.africa</vt:lpstr>
      <vt:lpstr>DE Africa Explorer - http://explorer.digitalearth.africa/ </vt:lpstr>
      <vt:lpstr>Upcoming DE Africa Datasets </vt:lpstr>
      <vt:lpstr>Digital Earth Africa Day - #DEAfricaDay</vt:lpstr>
      <vt:lpstr>RCMRD Conference and AfriGEO Symposium</vt:lpstr>
      <vt:lpstr>Upcoming DE Africa Events</vt:lpstr>
      <vt:lpstr>GEO Week 2019 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Beech Lauren</dc:creator>
  <cp:lastModifiedBy>Thankappan Medhavy</cp:lastModifiedBy>
  <cp:revision>36</cp:revision>
  <dcterms:created xsi:type="dcterms:W3CDTF">2019-03-26T04:23:42Z</dcterms:created>
  <dcterms:modified xsi:type="dcterms:W3CDTF">2019-09-05T01:05:27Z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0x010100EFA21667C929994E9BEB133DF720CF2C</vt:lpwstr>
  </property>
  <property fmtid="{D5CDD505-2E9C-101B-9397-08002B2CF9AE}" pid="3" name="AuthorIds_UIVersion_512">
    <vt:lpwstr>23</vt:lpwstr>
  </property>
</Properties>
</file>