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419" r:id="rId6"/>
    <p:sldId id="421" r:id="rId7"/>
    <p:sldId id="422" r:id="rId8"/>
    <p:sldId id="426" r:id="rId9"/>
    <p:sldId id="427" r:id="rId10"/>
    <p:sldId id="436" r:id="rId11"/>
    <p:sldId id="428" r:id="rId12"/>
    <p:sldId id="434" r:id="rId13"/>
    <p:sldId id="429" r:id="rId14"/>
    <p:sldId id="430" r:id="rId15"/>
    <p:sldId id="432" r:id="rId16"/>
    <p:sldId id="445" r:id="rId17"/>
    <p:sldId id="424" r:id="rId18"/>
    <p:sldId id="439" r:id="rId19"/>
    <p:sldId id="440" r:id="rId20"/>
    <p:sldId id="275" r:id="rId21"/>
    <p:sldId id="420" r:id="rId22"/>
    <p:sldId id="435" r:id="rId23"/>
    <p:sldId id="281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8000"/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807E2-D963-49E0-A12D-9F5413DC8AEE}" v="208" dt="2019-08-30T11:29:27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6400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31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bahn, Steven T" userId="74f78959-93e5-47c8-af52-50aa49d29fae" providerId="ADAL" clId="{3CC0934C-E849-4EA6-880A-E3BD9E0AEAC2}"/>
    <pc:docChg chg="modSld">
      <pc:chgData name="Labahn, Steven T" userId="74f78959-93e5-47c8-af52-50aa49d29fae" providerId="ADAL" clId="{3CC0934C-E849-4EA6-880A-E3BD9E0AEAC2}" dt="2019-07-30T17:35:21.126" v="11" actId="14100"/>
      <pc:docMkLst>
        <pc:docMk/>
      </pc:docMkLst>
    </pc:docChg>
  </pc:docChgLst>
  <pc:docChgLst>
    <pc:chgData name="Labahn, Steven T" userId="74f78959-93e5-47c8-af52-50aa49d29fae" providerId="ADAL" clId="{0347B504-AA10-4B4A-8D10-F513A5717839}"/>
    <pc:docChg chg="undo custSel addSld delSld modSld sldOrd modMainMaster">
      <pc:chgData name="Labahn, Steven T" userId="74f78959-93e5-47c8-af52-50aa49d29fae" providerId="ADAL" clId="{0347B504-AA10-4B4A-8D10-F513A5717839}" dt="2019-08-26T17:33:43.389" v="401" actId="13926"/>
      <pc:docMkLst>
        <pc:docMk/>
      </pc:docMkLst>
      <pc:sldChg chg="addSp delSp modSp">
        <pc:chgData name="Labahn, Steven T" userId="74f78959-93e5-47c8-af52-50aa49d29fae" providerId="ADAL" clId="{0347B504-AA10-4B4A-8D10-F513A5717839}" dt="2019-08-26T15:52:42.254" v="293" actId="3064"/>
        <pc:sldMkLst>
          <pc:docMk/>
          <pc:sldMk cId="1161938494" sldId="256"/>
        </pc:sldMkLst>
        <pc:spChg chg="add del mod">
          <ac:chgData name="Labahn, Steven T" userId="74f78959-93e5-47c8-af52-50aa49d29fae" providerId="ADAL" clId="{0347B504-AA10-4B4A-8D10-F513A5717839}" dt="2019-08-26T13:57:05.135" v="1" actId="478"/>
          <ac:spMkLst>
            <pc:docMk/>
            <pc:sldMk cId="1161938494" sldId="256"/>
            <ac:spMk id="3" creationId="{64786716-92FF-4158-8A32-26728AFC672D}"/>
          </ac:spMkLst>
        </pc:spChg>
        <pc:spChg chg="del">
          <ac:chgData name="Labahn, Steven T" userId="74f78959-93e5-47c8-af52-50aa49d29fae" providerId="ADAL" clId="{0347B504-AA10-4B4A-8D10-F513A5717839}" dt="2019-08-26T13:57:03.153" v="0" actId="478"/>
          <ac:spMkLst>
            <pc:docMk/>
            <pc:sldMk cId="1161938494" sldId="256"/>
            <ac:spMk id="5" creationId="{FFCAE0AA-5854-42AC-B60E-C076C47DE443}"/>
          </ac:spMkLst>
        </pc:spChg>
        <pc:spChg chg="mod">
          <ac:chgData name="Labahn, Steven T" userId="74f78959-93e5-47c8-af52-50aa49d29fae" providerId="ADAL" clId="{0347B504-AA10-4B4A-8D10-F513A5717839}" dt="2019-08-26T15:51:54.105" v="273" actId="1036"/>
          <ac:spMkLst>
            <pc:docMk/>
            <pc:sldMk cId="1161938494" sldId="256"/>
            <ac:spMk id="6" creationId="{7B0AF753-5567-4237-9441-234291D25FDC}"/>
          </ac:spMkLst>
        </pc:spChg>
        <pc:spChg chg="add del mod">
          <ac:chgData name="Labahn, Steven T" userId="74f78959-93e5-47c8-af52-50aa49d29fae" providerId="ADAL" clId="{0347B504-AA10-4B4A-8D10-F513A5717839}" dt="2019-08-26T15:51:16.620" v="231" actId="478"/>
          <ac:spMkLst>
            <pc:docMk/>
            <pc:sldMk cId="1161938494" sldId="256"/>
            <ac:spMk id="7" creationId="{D61BA1C4-51B2-4678-A1A4-F25CD648D4D7}"/>
          </ac:spMkLst>
        </pc:spChg>
        <pc:spChg chg="add del">
          <ac:chgData name="Labahn, Steven T" userId="74f78959-93e5-47c8-af52-50aa49d29fae" providerId="ADAL" clId="{0347B504-AA10-4B4A-8D10-F513A5717839}" dt="2019-08-26T15:49:50.934" v="225"/>
          <ac:spMkLst>
            <pc:docMk/>
            <pc:sldMk cId="1161938494" sldId="256"/>
            <ac:spMk id="8" creationId="{946E9DA3-A236-4074-8224-76294F32E086}"/>
          </ac:spMkLst>
        </pc:spChg>
        <pc:spChg chg="add mod">
          <ac:chgData name="Labahn, Steven T" userId="74f78959-93e5-47c8-af52-50aa49d29fae" providerId="ADAL" clId="{0347B504-AA10-4B4A-8D10-F513A5717839}" dt="2019-08-26T15:52:42.254" v="293" actId="3064"/>
          <ac:spMkLst>
            <pc:docMk/>
            <pc:sldMk cId="1161938494" sldId="256"/>
            <ac:spMk id="9" creationId="{AC280AA4-3B12-4FAB-9E31-38303058FB00}"/>
          </ac:spMkLst>
        </pc:spChg>
      </pc:sldChg>
      <pc:sldChg chg="addSp delSp modSp add ord">
        <pc:chgData name="Labahn, Steven T" userId="74f78959-93e5-47c8-af52-50aa49d29fae" providerId="ADAL" clId="{0347B504-AA10-4B4A-8D10-F513A5717839}" dt="2019-08-26T17:21:19.539" v="398"/>
        <pc:sldMkLst>
          <pc:docMk/>
          <pc:sldMk cId="2836851870" sldId="281"/>
        </pc:sldMkLst>
        <pc:spChg chg="del mod">
          <ac:chgData name="Labahn, Steven T" userId="74f78959-93e5-47c8-af52-50aa49d29fae" providerId="ADAL" clId="{0347B504-AA10-4B4A-8D10-F513A5717839}" dt="2019-08-26T15:47:16.607" v="132" actId="478"/>
          <ac:spMkLst>
            <pc:docMk/>
            <pc:sldMk cId="2836851870" sldId="281"/>
            <ac:spMk id="2" creationId="{00000000-0000-0000-0000-000000000000}"/>
          </ac:spMkLst>
        </pc:spChg>
        <pc:spChg chg="add del">
          <ac:chgData name="Labahn, Steven T" userId="74f78959-93e5-47c8-af52-50aa49d29fae" providerId="ADAL" clId="{0347B504-AA10-4B4A-8D10-F513A5717839}" dt="2019-08-26T15:47:26.106" v="134" actId="478"/>
          <ac:spMkLst>
            <pc:docMk/>
            <pc:sldMk cId="2836851870" sldId="281"/>
            <ac:spMk id="5" creationId="{D8AF3EFE-9382-4602-9CFF-D8C87E45002F}"/>
          </ac:spMkLst>
        </pc:spChg>
        <pc:spChg chg="add del mod">
          <ac:chgData name="Labahn, Steven T" userId="74f78959-93e5-47c8-af52-50aa49d29fae" providerId="ADAL" clId="{0347B504-AA10-4B4A-8D10-F513A5717839}" dt="2019-08-26T15:48:30.231" v="221" actId="478"/>
          <ac:spMkLst>
            <pc:docMk/>
            <pc:sldMk cId="2836851870" sldId="281"/>
            <ac:spMk id="6" creationId="{097D30A5-279C-4B53-9F5A-C88D38ED2C00}"/>
          </ac:spMkLst>
        </pc:spChg>
        <pc:spChg chg="add del">
          <ac:chgData name="Labahn, Steven T" userId="74f78959-93e5-47c8-af52-50aa49d29fae" providerId="ADAL" clId="{0347B504-AA10-4B4A-8D10-F513A5717839}" dt="2019-08-26T15:48:49.469" v="223" actId="478"/>
          <ac:spMkLst>
            <pc:docMk/>
            <pc:sldMk cId="2836851870" sldId="281"/>
            <ac:spMk id="9" creationId="{56433A9A-B7BC-4197-8799-E35335BD4AFE}"/>
          </ac:spMkLst>
        </pc:spChg>
        <pc:picChg chg="mod ord modCrop">
          <ac:chgData name="Labahn, Steven T" userId="74f78959-93e5-47c8-af52-50aa49d29fae" providerId="ADAL" clId="{0347B504-AA10-4B4A-8D10-F513A5717839}" dt="2019-08-26T15:48:23.477" v="220" actId="732"/>
          <ac:picMkLst>
            <pc:docMk/>
            <pc:sldMk cId="2836851870" sldId="281"/>
            <ac:picMk id="7" creationId="{02386367-07A9-BE4C-ABD1-1E5E0E578802}"/>
          </ac:picMkLst>
        </pc:picChg>
      </pc:sldChg>
      <pc:sldMasterChg chg="modSp">
        <pc:chgData name="Labahn, Steven T" userId="74f78959-93e5-47c8-af52-50aa49d29fae" providerId="ADAL" clId="{0347B504-AA10-4B4A-8D10-F513A5717839}" dt="2019-08-26T14:01:03.408" v="117" actId="14100"/>
        <pc:sldMasterMkLst>
          <pc:docMk/>
          <pc:sldMasterMk cId="2839687880" sldId="2147483648"/>
        </pc:sldMasterMkLst>
        <pc:spChg chg="mod">
          <ac:chgData name="Labahn, Steven T" userId="74f78959-93e5-47c8-af52-50aa49d29fae" providerId="ADAL" clId="{0347B504-AA10-4B4A-8D10-F513A5717839}" dt="2019-08-26T14:01:03.408" v="117" actId="14100"/>
          <ac:spMkLst>
            <pc:docMk/>
            <pc:sldMasterMk cId="2839687880" sldId="2147483648"/>
            <ac:spMk id="10" creationId="{DA0E654C-F3F2-4C2B-BAF3-0212151D6200}"/>
          </ac:spMkLst>
        </pc:spChg>
      </pc:sldMasterChg>
    </pc:docChg>
  </pc:docChgLst>
  <pc:docChgLst>
    <pc:chgData name="Labahn, Steven T" userId="74f78959-93e5-47c8-af52-50aa49d29fae" providerId="ADAL" clId="{6D2806F3-E92B-4D96-B906-509B846C3C9E}"/>
    <pc:docChg chg="custSel modSld">
      <pc:chgData name="Labahn, Steven T" userId="74f78959-93e5-47c8-af52-50aa49d29fae" providerId="ADAL" clId="{6D2806F3-E92B-4D96-B906-509B846C3C9E}" dt="2019-07-30T17:28:50.502" v="108" actId="20577"/>
      <pc:docMkLst>
        <pc:docMk/>
      </pc:docMkLst>
    </pc:docChg>
  </pc:docChgLst>
  <pc:docChgLst>
    <pc:chgData name="Labahn, Steven T" userId="74f78959-93e5-47c8-af52-50aa49d29fae" providerId="ADAL" clId="{A0B807E2-D963-49E0-A12D-9F5413DC8AEE}"/>
    <pc:docChg chg="undo custSel addSld delSld modSld sldOrd modMainMaster">
      <pc:chgData name="Labahn, Steven T" userId="74f78959-93e5-47c8-af52-50aa49d29fae" providerId="ADAL" clId="{A0B807E2-D963-49E0-A12D-9F5413DC8AEE}" dt="2019-08-30T11:47:27.874" v="2154" actId="20577"/>
      <pc:docMkLst>
        <pc:docMk/>
      </pc:docMkLst>
      <pc:sldChg chg="modSp">
        <pc:chgData name="Labahn, Steven T" userId="74f78959-93e5-47c8-af52-50aa49d29fae" providerId="ADAL" clId="{A0B807E2-D963-49E0-A12D-9F5413DC8AEE}" dt="2019-08-29T20:15:58.014" v="1518" actId="14100"/>
        <pc:sldMkLst>
          <pc:docMk/>
          <pc:sldMk cId="1161938494" sldId="256"/>
        </pc:sldMkLst>
        <pc:spChg chg="mod">
          <ac:chgData name="Labahn, Steven T" userId="74f78959-93e5-47c8-af52-50aa49d29fae" providerId="ADAL" clId="{A0B807E2-D963-49E0-A12D-9F5413DC8AEE}" dt="2019-08-29T20:15:58.014" v="1518" actId="14100"/>
          <ac:spMkLst>
            <pc:docMk/>
            <pc:sldMk cId="1161938494" sldId="256"/>
            <ac:spMk id="6" creationId="{7B0AF753-5567-4237-9441-234291D25FDC}"/>
          </ac:spMkLst>
        </pc:spChg>
        <pc:spChg chg="mod">
          <ac:chgData name="Labahn, Steven T" userId="74f78959-93e5-47c8-af52-50aa49d29fae" providerId="ADAL" clId="{A0B807E2-D963-49E0-A12D-9F5413DC8AEE}" dt="2019-08-29T11:58:52.041" v="351" actId="20577"/>
          <ac:spMkLst>
            <pc:docMk/>
            <pc:sldMk cId="1161938494" sldId="256"/>
            <ac:spMk id="9" creationId="{AC280AA4-3B12-4FAB-9E31-38303058FB00}"/>
          </ac:spMkLst>
        </pc:spChg>
      </pc:sldChg>
      <pc:sldChg chg="modSp">
        <pc:chgData name="Labahn, Steven T" userId="74f78959-93e5-47c8-af52-50aa49d29fae" providerId="ADAL" clId="{A0B807E2-D963-49E0-A12D-9F5413DC8AEE}" dt="2019-08-29T23:02:20.085" v="1544" actId="6549"/>
        <pc:sldMkLst>
          <pc:docMk/>
          <pc:sldMk cId="2366212110" sldId="275"/>
        </pc:sldMkLst>
        <pc:spChg chg="mod">
          <ac:chgData name="Labahn, Steven T" userId="74f78959-93e5-47c8-af52-50aa49d29fae" providerId="ADAL" clId="{A0B807E2-D963-49E0-A12D-9F5413DC8AEE}" dt="2019-08-29T23:02:20.085" v="1544" actId="6549"/>
          <ac:spMkLst>
            <pc:docMk/>
            <pc:sldMk cId="2366212110" sldId="275"/>
            <ac:spMk id="2" creationId="{CAB41F4A-C248-4488-9942-B32E5A529D17}"/>
          </ac:spMkLst>
        </pc:spChg>
      </pc:sldChg>
      <pc:sldChg chg="addSp modSp add">
        <pc:chgData name="Labahn, Steven T" userId="74f78959-93e5-47c8-af52-50aa49d29fae" providerId="ADAL" clId="{A0B807E2-D963-49E0-A12D-9F5413DC8AEE}" dt="2019-08-30T11:31:34.366" v="2017" actId="20577"/>
        <pc:sldMkLst>
          <pc:docMk/>
          <pc:sldMk cId="0" sldId="419"/>
        </pc:sldMkLst>
        <pc:spChg chg="mod">
          <ac:chgData name="Labahn, Steven T" userId="74f78959-93e5-47c8-af52-50aa49d29fae" providerId="ADAL" clId="{A0B807E2-D963-49E0-A12D-9F5413DC8AEE}" dt="2019-08-30T11:31:34.366" v="2017" actId="20577"/>
          <ac:spMkLst>
            <pc:docMk/>
            <pc:sldMk cId="0" sldId="419"/>
            <ac:spMk id="3" creationId="{00000000-0000-0000-0000-000000000000}"/>
          </ac:spMkLst>
        </pc:spChg>
        <pc:spChg chg="add">
          <ac:chgData name="Labahn, Steven T" userId="74f78959-93e5-47c8-af52-50aa49d29fae" providerId="ADAL" clId="{A0B807E2-D963-49E0-A12D-9F5413DC8AEE}" dt="2019-08-29T11:46:51.576" v="121"/>
          <ac:spMkLst>
            <pc:docMk/>
            <pc:sldMk cId="0" sldId="419"/>
            <ac:spMk id="4" creationId="{DCB3529E-F9B0-44EF-9A38-1DA16A7D6FE1}"/>
          </ac:spMkLst>
        </pc:spChg>
      </pc:sldChg>
      <pc:sldChg chg="addSp delSp modSp add">
        <pc:chgData name="Labahn, Steven T" userId="74f78959-93e5-47c8-af52-50aa49d29fae" providerId="ADAL" clId="{A0B807E2-D963-49E0-A12D-9F5413DC8AEE}" dt="2019-08-30T11:31:56.206" v="2019" actId="20577"/>
        <pc:sldMkLst>
          <pc:docMk/>
          <pc:sldMk cId="3989948548" sldId="420"/>
        </pc:sldMkLst>
        <pc:spChg chg="mod">
          <ac:chgData name="Labahn, Steven T" userId="74f78959-93e5-47c8-af52-50aa49d29fae" providerId="ADAL" clId="{A0B807E2-D963-49E0-A12D-9F5413DC8AEE}" dt="2019-08-29T16:41:21.407" v="1236" actId="404"/>
          <ac:spMkLst>
            <pc:docMk/>
            <pc:sldMk cId="3989948548" sldId="420"/>
            <ac:spMk id="2" creationId="{FC52F904-05AD-4C0C-9E27-BCE491A686E0}"/>
          </ac:spMkLst>
        </pc:spChg>
        <pc:spChg chg="del mod">
          <ac:chgData name="Labahn, Steven T" userId="74f78959-93e5-47c8-af52-50aa49d29fae" providerId="ADAL" clId="{A0B807E2-D963-49E0-A12D-9F5413DC8AEE}" dt="2019-08-29T16:23:07.394" v="1166" actId="478"/>
          <ac:spMkLst>
            <pc:docMk/>
            <pc:sldMk cId="3989948548" sldId="420"/>
            <ac:spMk id="3" creationId="{4FDD9D69-0595-4401-AF89-2C63EF0EB7FF}"/>
          </ac:spMkLst>
        </pc:spChg>
        <pc:spChg chg="add">
          <ac:chgData name="Labahn, Steven T" userId="74f78959-93e5-47c8-af52-50aa49d29fae" providerId="ADAL" clId="{A0B807E2-D963-49E0-A12D-9F5413DC8AEE}" dt="2019-08-29T16:18:11.034" v="1135"/>
          <ac:spMkLst>
            <pc:docMk/>
            <pc:sldMk cId="3989948548" sldId="420"/>
            <ac:spMk id="4" creationId="{98C161ED-E63C-48AE-B29B-6607DD51CFA0}"/>
          </ac:spMkLst>
        </pc:spChg>
        <pc:spChg chg="add del mod">
          <ac:chgData name="Labahn, Steven T" userId="74f78959-93e5-47c8-af52-50aa49d29fae" providerId="ADAL" clId="{A0B807E2-D963-49E0-A12D-9F5413DC8AEE}" dt="2019-08-29T16:23:09.841" v="1167" actId="478"/>
          <ac:spMkLst>
            <pc:docMk/>
            <pc:sldMk cId="3989948548" sldId="420"/>
            <ac:spMk id="6" creationId="{8ECC7DF8-6EA0-4C1F-9165-57E61C319C32}"/>
          </ac:spMkLst>
        </pc:spChg>
        <pc:spChg chg="add del">
          <ac:chgData name="Labahn, Steven T" userId="74f78959-93e5-47c8-af52-50aa49d29fae" providerId="ADAL" clId="{A0B807E2-D963-49E0-A12D-9F5413DC8AEE}" dt="2019-08-29T16:23:16.827" v="1169"/>
          <ac:spMkLst>
            <pc:docMk/>
            <pc:sldMk cId="3989948548" sldId="420"/>
            <ac:spMk id="8" creationId="{81CBED89-B2B5-4DFA-AFF5-3DA92FCB0304}"/>
          </ac:spMkLst>
        </pc:spChg>
        <pc:spChg chg="add del">
          <ac:chgData name="Labahn, Steven T" userId="74f78959-93e5-47c8-af52-50aa49d29fae" providerId="ADAL" clId="{A0B807E2-D963-49E0-A12D-9F5413DC8AEE}" dt="2019-08-29T16:23:16.827" v="1169"/>
          <ac:spMkLst>
            <pc:docMk/>
            <pc:sldMk cId="3989948548" sldId="420"/>
            <ac:spMk id="9" creationId="{850BFFD5-744A-48A2-A619-77C6337B7990}"/>
          </ac:spMkLst>
        </pc:spChg>
        <pc:spChg chg="add mod">
          <ac:chgData name="Labahn, Steven T" userId="74f78959-93e5-47c8-af52-50aa49d29fae" providerId="ADAL" clId="{A0B807E2-D963-49E0-A12D-9F5413DC8AEE}" dt="2019-08-30T11:31:56.206" v="2019" actId="20577"/>
          <ac:spMkLst>
            <pc:docMk/>
            <pc:sldMk cId="3989948548" sldId="420"/>
            <ac:spMk id="16" creationId="{9A5B4728-B076-49A8-B9CB-37CC8EE754F3}"/>
          </ac:spMkLst>
        </pc:spChg>
        <pc:grpChg chg="add del mod">
          <ac:chgData name="Labahn, Steven T" userId="74f78959-93e5-47c8-af52-50aa49d29fae" providerId="ADAL" clId="{A0B807E2-D963-49E0-A12D-9F5413DC8AEE}" dt="2019-08-29T16:46:09.173" v="1310" actId="165"/>
          <ac:grpSpMkLst>
            <pc:docMk/>
            <pc:sldMk cId="3989948548" sldId="420"/>
            <ac:grpSpMk id="15" creationId="{BD26B2A4-9601-453F-9C46-393684644876}"/>
          </ac:grpSpMkLst>
        </pc:grpChg>
        <pc:grpChg chg="add del mod">
          <ac:chgData name="Labahn, Steven T" userId="74f78959-93e5-47c8-af52-50aa49d29fae" providerId="ADAL" clId="{A0B807E2-D963-49E0-A12D-9F5413DC8AEE}" dt="2019-08-29T16:46:35.674" v="1316" actId="165"/>
          <ac:grpSpMkLst>
            <pc:docMk/>
            <pc:sldMk cId="3989948548" sldId="420"/>
            <ac:grpSpMk id="17" creationId="{CDAF5828-281F-4CE7-88A4-358C92BD68CA}"/>
          </ac:grpSpMkLst>
        </pc:grpChg>
        <pc:grpChg chg="add mod">
          <ac:chgData name="Labahn, Steven T" userId="74f78959-93e5-47c8-af52-50aa49d29fae" providerId="ADAL" clId="{A0B807E2-D963-49E0-A12D-9F5413DC8AEE}" dt="2019-08-29T16:46:44.263" v="1318" actId="164"/>
          <ac:grpSpMkLst>
            <pc:docMk/>
            <pc:sldMk cId="3989948548" sldId="420"/>
            <ac:grpSpMk id="18" creationId="{29F8FDD1-2A09-474B-A56E-6EFCA8F45A3C}"/>
          </ac:grpSpMkLst>
        </pc:grpChg>
        <pc:graphicFrameChg chg="add del">
          <ac:chgData name="Labahn, Steven T" userId="74f78959-93e5-47c8-af52-50aa49d29fae" providerId="ADAL" clId="{A0B807E2-D963-49E0-A12D-9F5413DC8AEE}" dt="2019-08-29T16:23:16.827" v="1169"/>
          <ac:graphicFrameMkLst>
            <pc:docMk/>
            <pc:sldMk cId="3989948548" sldId="420"/>
            <ac:graphicFrameMk id="7" creationId="{71025179-347A-4347-882A-3DEF4F9ABA95}"/>
          </ac:graphicFrameMkLst>
        </pc:graphicFrameChg>
        <pc:picChg chg="add del">
          <ac:chgData name="Labahn, Steven T" userId="74f78959-93e5-47c8-af52-50aa49d29fae" providerId="ADAL" clId="{A0B807E2-D963-49E0-A12D-9F5413DC8AEE}" dt="2019-08-29T16:24:02.713" v="1171"/>
          <ac:picMkLst>
            <pc:docMk/>
            <pc:sldMk cId="3989948548" sldId="420"/>
            <ac:picMk id="10" creationId="{ADDE4301-78AC-447C-8D1B-81EA50EDF35C}"/>
          </ac:picMkLst>
        </pc:picChg>
        <pc:picChg chg="add del mod">
          <ac:chgData name="Labahn, Steven T" userId="74f78959-93e5-47c8-af52-50aa49d29fae" providerId="ADAL" clId="{A0B807E2-D963-49E0-A12D-9F5413DC8AEE}" dt="2019-08-29T16:24:55.586" v="1176" actId="478"/>
          <ac:picMkLst>
            <pc:docMk/>
            <pc:sldMk cId="3989948548" sldId="420"/>
            <ac:picMk id="11" creationId="{4B18B577-7214-4292-8417-7EB7A3FF926A}"/>
          </ac:picMkLst>
        </pc:picChg>
        <pc:picChg chg="add del mod">
          <ac:chgData name="Labahn, Steven T" userId="74f78959-93e5-47c8-af52-50aa49d29fae" providerId="ADAL" clId="{A0B807E2-D963-49E0-A12D-9F5413DC8AEE}" dt="2019-08-29T16:27:14.775" v="1180" actId="478"/>
          <ac:picMkLst>
            <pc:docMk/>
            <pc:sldMk cId="3989948548" sldId="420"/>
            <ac:picMk id="12" creationId="{65AD4427-6FF3-4452-8CF8-0CF7A19EEBBC}"/>
          </ac:picMkLst>
        </pc:picChg>
        <pc:picChg chg="add mod topLvl">
          <ac:chgData name="Labahn, Steven T" userId="74f78959-93e5-47c8-af52-50aa49d29fae" providerId="ADAL" clId="{A0B807E2-D963-49E0-A12D-9F5413DC8AEE}" dt="2019-08-29T16:46:44.263" v="1318" actId="164"/>
          <ac:picMkLst>
            <pc:docMk/>
            <pc:sldMk cId="3989948548" sldId="420"/>
            <ac:picMk id="13" creationId="{9F1A1130-AE56-45DB-8726-76DA747FCBDB}"/>
          </ac:picMkLst>
        </pc:picChg>
        <pc:picChg chg="add mod topLvl">
          <ac:chgData name="Labahn, Steven T" userId="74f78959-93e5-47c8-af52-50aa49d29fae" providerId="ADAL" clId="{A0B807E2-D963-49E0-A12D-9F5413DC8AEE}" dt="2019-08-29T16:46:44.263" v="1318" actId="164"/>
          <ac:picMkLst>
            <pc:docMk/>
            <pc:sldMk cId="3989948548" sldId="420"/>
            <ac:picMk id="14" creationId="{93D29B5E-B4C6-4A09-B79B-791774B6FC12}"/>
          </ac:picMkLst>
        </pc:picChg>
      </pc:sldChg>
      <pc:sldChg chg="addSp modSp add modTransition">
        <pc:chgData name="Labahn, Steven T" userId="74f78959-93e5-47c8-af52-50aa49d29fae" providerId="ADAL" clId="{A0B807E2-D963-49E0-A12D-9F5413DC8AEE}" dt="2019-08-30T11:35:43.489" v="2089" actId="20577"/>
        <pc:sldMkLst>
          <pc:docMk/>
          <pc:sldMk cId="3571187610" sldId="421"/>
        </pc:sldMkLst>
        <pc:spChg chg="mod">
          <ac:chgData name="Labahn, Steven T" userId="74f78959-93e5-47c8-af52-50aa49d29fae" providerId="ADAL" clId="{A0B807E2-D963-49E0-A12D-9F5413DC8AEE}" dt="2019-08-29T22:59:13.732" v="1524" actId="255"/>
          <ac:spMkLst>
            <pc:docMk/>
            <pc:sldMk cId="3571187610" sldId="421"/>
            <ac:spMk id="2" creationId="{8C18C865-F725-40C8-B698-FC9829D3006F}"/>
          </ac:spMkLst>
        </pc:spChg>
        <pc:spChg chg="mod">
          <ac:chgData name="Labahn, Steven T" userId="74f78959-93e5-47c8-af52-50aa49d29fae" providerId="ADAL" clId="{A0B807E2-D963-49E0-A12D-9F5413DC8AEE}" dt="2019-08-30T11:35:43.489" v="2089" actId="20577"/>
          <ac:spMkLst>
            <pc:docMk/>
            <pc:sldMk cId="3571187610" sldId="421"/>
            <ac:spMk id="3" creationId="{AA60CEDE-3617-48DB-BEDE-9B8970B11596}"/>
          </ac:spMkLst>
        </pc:spChg>
        <pc:spChg chg="add">
          <ac:chgData name="Labahn, Steven T" userId="74f78959-93e5-47c8-af52-50aa49d29fae" providerId="ADAL" clId="{A0B807E2-D963-49E0-A12D-9F5413DC8AEE}" dt="2019-08-29T11:54:56.256" v="274"/>
          <ac:spMkLst>
            <pc:docMk/>
            <pc:sldMk cId="3571187610" sldId="421"/>
            <ac:spMk id="4" creationId="{25229119-3751-4AA7-8EF8-B5E373834A9F}"/>
          </ac:spMkLst>
        </pc:spChg>
      </pc:sldChg>
      <pc:sldChg chg="addSp delSp modSp add modTransition">
        <pc:chgData name="Labahn, Steven T" userId="74f78959-93e5-47c8-af52-50aa49d29fae" providerId="ADAL" clId="{A0B807E2-D963-49E0-A12D-9F5413DC8AEE}" dt="2019-08-29T23:00:19.380" v="1530" actId="6549"/>
        <pc:sldMkLst>
          <pc:docMk/>
          <pc:sldMk cId="619266870" sldId="422"/>
        </pc:sldMkLst>
        <pc:spChg chg="mod">
          <ac:chgData name="Labahn, Steven T" userId="74f78959-93e5-47c8-af52-50aa49d29fae" providerId="ADAL" clId="{A0B807E2-D963-49E0-A12D-9F5413DC8AEE}" dt="2019-08-29T23:00:19.380" v="1530" actId="6549"/>
          <ac:spMkLst>
            <pc:docMk/>
            <pc:sldMk cId="619266870" sldId="422"/>
            <ac:spMk id="2" creationId="{D3B7E621-8F5E-4F54-9019-8E210A47CECB}"/>
          </ac:spMkLst>
        </pc:spChg>
        <pc:spChg chg="mod">
          <ac:chgData name="Labahn, Steven T" userId="74f78959-93e5-47c8-af52-50aa49d29fae" providerId="ADAL" clId="{A0B807E2-D963-49E0-A12D-9F5413DC8AEE}" dt="2019-08-29T11:59:31.475" v="363" actId="255"/>
          <ac:spMkLst>
            <pc:docMk/>
            <pc:sldMk cId="619266870" sldId="422"/>
            <ac:spMk id="3" creationId="{7A9A7A41-DD79-4013-B650-08F196CC1A00}"/>
          </ac:spMkLst>
        </pc:spChg>
        <pc:spChg chg="add del mod">
          <ac:chgData name="Labahn, Steven T" userId="74f78959-93e5-47c8-af52-50aa49d29fae" providerId="ADAL" clId="{A0B807E2-D963-49E0-A12D-9F5413DC8AEE}" dt="2019-08-29T11:55:00.279" v="275"/>
          <ac:spMkLst>
            <pc:docMk/>
            <pc:sldMk cId="619266870" sldId="422"/>
            <ac:spMk id="4" creationId="{3683BCB4-E096-46D1-9D5D-E3D6D976A6C5}"/>
          </ac:spMkLst>
        </pc:spChg>
        <pc:spChg chg="add del mod">
          <ac:chgData name="Labahn, Steven T" userId="74f78959-93e5-47c8-af52-50aa49d29fae" providerId="ADAL" clId="{A0B807E2-D963-49E0-A12D-9F5413DC8AEE}" dt="2019-08-29T11:55:00.279" v="275"/>
          <ac:spMkLst>
            <pc:docMk/>
            <pc:sldMk cId="619266870" sldId="422"/>
            <ac:spMk id="5" creationId="{F2D2C263-2272-4D78-9EDA-9E748CE969CA}"/>
          </ac:spMkLst>
        </pc:spChg>
        <pc:spChg chg="add">
          <ac:chgData name="Labahn, Steven T" userId="74f78959-93e5-47c8-af52-50aa49d29fae" providerId="ADAL" clId="{A0B807E2-D963-49E0-A12D-9F5413DC8AEE}" dt="2019-08-29T11:55:47.057" v="282"/>
          <ac:spMkLst>
            <pc:docMk/>
            <pc:sldMk cId="619266870" sldId="422"/>
            <ac:spMk id="6" creationId="{03E3D67A-ECCF-45BD-997C-B529332823B8}"/>
          </ac:spMkLst>
        </pc:spChg>
      </pc:sldChg>
      <pc:sldChg chg="addSp delSp modSp add ord modTransition">
        <pc:chgData name="Labahn, Steven T" userId="74f78959-93e5-47c8-af52-50aa49d29fae" providerId="ADAL" clId="{A0B807E2-D963-49E0-A12D-9F5413DC8AEE}" dt="2019-08-30T11:29:47.086" v="1989" actId="20577"/>
        <pc:sldMkLst>
          <pc:docMk/>
          <pc:sldMk cId="4245787871" sldId="424"/>
        </pc:sldMkLst>
        <pc:spChg chg="mod">
          <ac:chgData name="Labahn, Steven T" userId="74f78959-93e5-47c8-af52-50aa49d29fae" providerId="ADAL" clId="{A0B807E2-D963-49E0-A12D-9F5413DC8AEE}" dt="2019-08-29T15:27:09.399" v="1024" actId="20577"/>
          <ac:spMkLst>
            <pc:docMk/>
            <pc:sldMk cId="4245787871" sldId="424"/>
            <ac:spMk id="2" creationId="{3979DC28-148E-4734-BF51-45E1D5C0CC56}"/>
          </ac:spMkLst>
        </pc:spChg>
        <pc:spChg chg="mod">
          <ac:chgData name="Labahn, Steven T" userId="74f78959-93e5-47c8-af52-50aa49d29fae" providerId="ADAL" clId="{A0B807E2-D963-49E0-A12D-9F5413DC8AEE}" dt="2019-08-30T11:29:47.086" v="1989" actId="20577"/>
          <ac:spMkLst>
            <pc:docMk/>
            <pc:sldMk cId="4245787871" sldId="424"/>
            <ac:spMk id="3" creationId="{F6D83102-A6B6-41EF-A272-28DC680FCB64}"/>
          </ac:spMkLst>
        </pc:spChg>
        <pc:spChg chg="add del mod">
          <ac:chgData name="Labahn, Steven T" userId="74f78959-93e5-47c8-af52-50aa49d29fae" providerId="ADAL" clId="{A0B807E2-D963-49E0-A12D-9F5413DC8AEE}" dt="2019-08-29T15:27:15.050" v="1025"/>
          <ac:spMkLst>
            <pc:docMk/>
            <pc:sldMk cId="4245787871" sldId="424"/>
            <ac:spMk id="4" creationId="{D2CD1454-F2D6-4B12-94D7-7D47E53317AA}"/>
          </ac:spMkLst>
        </pc:spChg>
        <pc:spChg chg="add del mod">
          <ac:chgData name="Labahn, Steven T" userId="74f78959-93e5-47c8-af52-50aa49d29fae" providerId="ADAL" clId="{A0B807E2-D963-49E0-A12D-9F5413DC8AEE}" dt="2019-08-29T15:27:15.050" v="1025"/>
          <ac:spMkLst>
            <pc:docMk/>
            <pc:sldMk cId="4245787871" sldId="424"/>
            <ac:spMk id="5" creationId="{E002B29E-501F-4BDF-9CF2-F52D8C2FD3FE}"/>
          </ac:spMkLst>
        </pc:spChg>
        <pc:spChg chg="add">
          <ac:chgData name="Labahn, Steven T" userId="74f78959-93e5-47c8-af52-50aa49d29fae" providerId="ADAL" clId="{A0B807E2-D963-49E0-A12D-9F5413DC8AEE}" dt="2019-08-29T15:27:55.400" v="1032"/>
          <ac:spMkLst>
            <pc:docMk/>
            <pc:sldMk cId="4245787871" sldId="424"/>
            <ac:spMk id="6" creationId="{4DD58B98-1AF7-4FD3-9220-9279389C066C}"/>
          </ac:spMkLst>
        </pc:spChg>
        <pc:grpChg chg="add mod">
          <ac:chgData name="Labahn, Steven T" userId="74f78959-93e5-47c8-af52-50aa49d29fae" providerId="ADAL" clId="{A0B807E2-D963-49E0-A12D-9F5413DC8AEE}" dt="2019-08-30T11:29:27.021" v="1981" actId="1037"/>
          <ac:grpSpMkLst>
            <pc:docMk/>
            <pc:sldMk cId="4245787871" sldId="424"/>
            <ac:grpSpMk id="11" creationId="{C8A9E80A-A3BB-4800-BF03-7819F0039E61}"/>
          </ac:grpSpMkLst>
        </pc:grpChg>
        <pc:picChg chg="add mod">
          <ac:chgData name="Labahn, Steven T" userId="74f78959-93e5-47c8-af52-50aa49d29fae" providerId="ADAL" clId="{A0B807E2-D963-49E0-A12D-9F5413DC8AEE}" dt="2019-08-29T15:51:50.261" v="1114" actId="164"/>
          <ac:picMkLst>
            <pc:docMk/>
            <pc:sldMk cId="4245787871" sldId="424"/>
            <ac:picMk id="7" creationId="{A6AFE7C8-1E7C-41C8-A442-890B174BEECE}"/>
          </ac:picMkLst>
        </pc:picChg>
        <pc:picChg chg="add mod">
          <ac:chgData name="Labahn, Steven T" userId="74f78959-93e5-47c8-af52-50aa49d29fae" providerId="ADAL" clId="{A0B807E2-D963-49E0-A12D-9F5413DC8AEE}" dt="2019-08-29T15:51:50.261" v="1114" actId="164"/>
          <ac:picMkLst>
            <pc:docMk/>
            <pc:sldMk cId="4245787871" sldId="424"/>
            <ac:picMk id="8" creationId="{DC2BA3E3-0A95-4ADF-82E2-65A2A8FCB008}"/>
          </ac:picMkLst>
        </pc:picChg>
        <pc:picChg chg="add mod">
          <ac:chgData name="Labahn, Steven T" userId="74f78959-93e5-47c8-af52-50aa49d29fae" providerId="ADAL" clId="{A0B807E2-D963-49E0-A12D-9F5413DC8AEE}" dt="2019-08-29T15:51:50.261" v="1114" actId="164"/>
          <ac:picMkLst>
            <pc:docMk/>
            <pc:sldMk cId="4245787871" sldId="424"/>
            <ac:picMk id="9" creationId="{7145F40B-1AD1-4644-ACB4-1CA576369774}"/>
          </ac:picMkLst>
        </pc:picChg>
        <pc:picChg chg="add mod">
          <ac:chgData name="Labahn, Steven T" userId="74f78959-93e5-47c8-af52-50aa49d29fae" providerId="ADAL" clId="{A0B807E2-D963-49E0-A12D-9F5413DC8AEE}" dt="2019-08-29T15:51:50.261" v="1114" actId="164"/>
          <ac:picMkLst>
            <pc:docMk/>
            <pc:sldMk cId="4245787871" sldId="424"/>
            <ac:picMk id="10" creationId="{7BD54BB1-E939-45FA-89B3-53F087C921C5}"/>
          </ac:picMkLst>
        </pc:picChg>
      </pc:sldChg>
      <pc:sldChg chg="addSp delSp modSp add modTransition">
        <pc:chgData name="Labahn, Steven T" userId="74f78959-93e5-47c8-af52-50aa49d29fae" providerId="ADAL" clId="{A0B807E2-D963-49E0-A12D-9F5413DC8AEE}" dt="2019-08-30T11:47:27.874" v="2154" actId="20577"/>
        <pc:sldMkLst>
          <pc:docMk/>
          <pc:sldMk cId="3316133949" sldId="426"/>
        </pc:sldMkLst>
        <pc:spChg chg="mod">
          <ac:chgData name="Labahn, Steven T" userId="74f78959-93e5-47c8-af52-50aa49d29fae" providerId="ADAL" clId="{A0B807E2-D963-49E0-A12D-9F5413DC8AEE}" dt="2019-08-29T23:00:51.362" v="1531" actId="6549"/>
          <ac:spMkLst>
            <pc:docMk/>
            <pc:sldMk cId="3316133949" sldId="426"/>
            <ac:spMk id="2" creationId="{D3B7E621-8F5E-4F54-9019-8E210A47CECB}"/>
          </ac:spMkLst>
        </pc:spChg>
        <pc:spChg chg="mod">
          <ac:chgData name="Labahn, Steven T" userId="74f78959-93e5-47c8-af52-50aa49d29fae" providerId="ADAL" clId="{A0B807E2-D963-49E0-A12D-9F5413DC8AEE}" dt="2019-08-30T11:47:27.874" v="2154" actId="20577"/>
          <ac:spMkLst>
            <pc:docMk/>
            <pc:sldMk cId="3316133949" sldId="426"/>
            <ac:spMk id="3" creationId="{7A9A7A41-DD79-4013-B650-08F196CC1A00}"/>
          </ac:spMkLst>
        </pc:spChg>
        <pc:spChg chg="add del mod">
          <ac:chgData name="Labahn, Steven T" userId="74f78959-93e5-47c8-af52-50aa49d29fae" providerId="ADAL" clId="{A0B807E2-D963-49E0-A12D-9F5413DC8AEE}" dt="2019-08-29T11:55:40.148" v="279"/>
          <ac:spMkLst>
            <pc:docMk/>
            <pc:sldMk cId="3316133949" sldId="426"/>
            <ac:spMk id="4" creationId="{86133048-2CE1-4CE2-858E-2E9239AF7D77}"/>
          </ac:spMkLst>
        </pc:spChg>
        <pc:spChg chg="add del mod">
          <ac:chgData name="Labahn, Steven T" userId="74f78959-93e5-47c8-af52-50aa49d29fae" providerId="ADAL" clId="{A0B807E2-D963-49E0-A12D-9F5413DC8AEE}" dt="2019-08-29T11:55:40.148" v="279"/>
          <ac:spMkLst>
            <pc:docMk/>
            <pc:sldMk cId="3316133949" sldId="426"/>
            <ac:spMk id="5" creationId="{BD8E0BEF-FB30-4AA9-823F-5EDE875EB202}"/>
          </ac:spMkLst>
        </pc:spChg>
        <pc:spChg chg="add">
          <ac:chgData name="Labahn, Steven T" userId="74f78959-93e5-47c8-af52-50aa49d29fae" providerId="ADAL" clId="{A0B807E2-D963-49E0-A12D-9F5413DC8AEE}" dt="2019-08-29T11:55:48.416" v="283"/>
          <ac:spMkLst>
            <pc:docMk/>
            <pc:sldMk cId="3316133949" sldId="426"/>
            <ac:spMk id="6" creationId="{30FBD620-0B32-4C6A-ABC4-93638E9ADE80}"/>
          </ac:spMkLst>
        </pc:spChg>
      </pc:sldChg>
      <pc:sldChg chg="addSp modSp add modTransition">
        <pc:chgData name="Labahn, Steven T" userId="74f78959-93e5-47c8-af52-50aa49d29fae" providerId="ADAL" clId="{A0B807E2-D963-49E0-A12D-9F5413DC8AEE}" dt="2019-08-29T23:01:03.411" v="1532" actId="6549"/>
        <pc:sldMkLst>
          <pc:docMk/>
          <pc:sldMk cId="130013741" sldId="427"/>
        </pc:sldMkLst>
        <pc:spChg chg="mod">
          <ac:chgData name="Labahn, Steven T" userId="74f78959-93e5-47c8-af52-50aa49d29fae" providerId="ADAL" clId="{A0B807E2-D963-49E0-A12D-9F5413DC8AEE}" dt="2019-08-29T23:01:03.411" v="1532" actId="6549"/>
          <ac:spMkLst>
            <pc:docMk/>
            <pc:sldMk cId="130013741" sldId="427"/>
            <ac:spMk id="2" creationId="{D3B7E621-8F5E-4F54-9019-8E210A47CECB}"/>
          </ac:spMkLst>
        </pc:spChg>
        <pc:spChg chg="mod">
          <ac:chgData name="Labahn, Steven T" userId="74f78959-93e5-47c8-af52-50aa49d29fae" providerId="ADAL" clId="{A0B807E2-D963-49E0-A12D-9F5413DC8AEE}" dt="2019-08-29T11:58:12.582" v="346" actId="403"/>
          <ac:spMkLst>
            <pc:docMk/>
            <pc:sldMk cId="130013741" sldId="427"/>
            <ac:spMk id="3" creationId="{7A9A7A41-DD79-4013-B650-08F196CC1A00}"/>
          </ac:spMkLst>
        </pc:spChg>
        <pc:spChg chg="add">
          <ac:chgData name="Labahn, Steven T" userId="74f78959-93e5-47c8-af52-50aa49d29fae" providerId="ADAL" clId="{A0B807E2-D963-49E0-A12D-9F5413DC8AEE}" dt="2019-08-29T11:57:23.246" v="326"/>
          <ac:spMkLst>
            <pc:docMk/>
            <pc:sldMk cId="130013741" sldId="427"/>
            <ac:spMk id="5" creationId="{68C649F8-7ABD-4D1A-8901-C372717A4D3B}"/>
          </ac:spMkLst>
        </pc:spChg>
        <pc:picChg chg="mod">
          <ac:chgData name="Labahn, Steven T" userId="74f78959-93e5-47c8-af52-50aa49d29fae" providerId="ADAL" clId="{A0B807E2-D963-49E0-A12D-9F5413DC8AEE}" dt="2019-08-29T12:02:50.053" v="407" actId="1582"/>
          <ac:picMkLst>
            <pc:docMk/>
            <pc:sldMk cId="130013741" sldId="427"/>
            <ac:picMk id="4" creationId="{7B93F4FD-103D-4F14-BFB9-8523BE321227}"/>
          </ac:picMkLst>
        </pc:picChg>
      </pc:sldChg>
      <pc:sldChg chg="addSp modSp add modTransition">
        <pc:chgData name="Labahn, Steven T" userId="74f78959-93e5-47c8-af52-50aa49d29fae" providerId="ADAL" clId="{A0B807E2-D963-49E0-A12D-9F5413DC8AEE}" dt="2019-08-30T11:41:45.587" v="2149" actId="27636"/>
        <pc:sldMkLst>
          <pc:docMk/>
          <pc:sldMk cId="1102729600" sldId="428"/>
        </pc:sldMkLst>
        <pc:spChg chg="mod">
          <ac:chgData name="Labahn, Steven T" userId="74f78959-93e5-47c8-af52-50aa49d29fae" providerId="ADAL" clId="{A0B807E2-D963-49E0-A12D-9F5413DC8AEE}" dt="2019-08-29T23:01:25.402" v="1537" actId="404"/>
          <ac:spMkLst>
            <pc:docMk/>
            <pc:sldMk cId="1102729600" sldId="428"/>
            <ac:spMk id="2" creationId="{EFC756F5-4755-4770-AF9A-2F5DB5D1CCAA}"/>
          </ac:spMkLst>
        </pc:spChg>
        <pc:spChg chg="mod">
          <ac:chgData name="Labahn, Steven T" userId="74f78959-93e5-47c8-af52-50aa49d29fae" providerId="ADAL" clId="{A0B807E2-D963-49E0-A12D-9F5413DC8AEE}" dt="2019-08-30T11:41:45.587" v="2149" actId="27636"/>
          <ac:spMkLst>
            <pc:docMk/>
            <pc:sldMk cId="1102729600" sldId="428"/>
            <ac:spMk id="3" creationId="{33894B94-FD27-48B1-BF03-8956ECD1F52A}"/>
          </ac:spMkLst>
        </pc:spChg>
        <pc:spChg chg="add">
          <ac:chgData name="Labahn, Steven T" userId="74f78959-93e5-47c8-af52-50aa49d29fae" providerId="ADAL" clId="{A0B807E2-D963-49E0-A12D-9F5413DC8AEE}" dt="2019-08-29T12:04:47.423" v="422"/>
          <ac:spMkLst>
            <pc:docMk/>
            <pc:sldMk cId="1102729600" sldId="428"/>
            <ac:spMk id="4" creationId="{1970078A-2E53-4626-B609-20B09204A28B}"/>
          </ac:spMkLst>
        </pc:spChg>
      </pc:sldChg>
      <pc:sldChg chg="addSp delSp modSp add modTransition">
        <pc:chgData name="Labahn, Steven T" userId="74f78959-93e5-47c8-af52-50aa49d29fae" providerId="ADAL" clId="{A0B807E2-D963-49E0-A12D-9F5413DC8AEE}" dt="2019-08-30T11:10:59.251" v="1555"/>
        <pc:sldMkLst>
          <pc:docMk/>
          <pc:sldMk cId="3909022298" sldId="429"/>
        </pc:sldMkLst>
        <pc:spChg chg="del">
          <ac:chgData name="Labahn, Steven T" userId="74f78959-93e5-47c8-af52-50aa49d29fae" providerId="ADAL" clId="{A0B807E2-D963-49E0-A12D-9F5413DC8AEE}" dt="2019-08-29T12:06:51.754" v="428" actId="478"/>
          <ac:spMkLst>
            <pc:docMk/>
            <pc:sldMk cId="3909022298" sldId="429"/>
            <ac:spMk id="3" creationId="{1955A90A-4A22-4441-8A23-A17CF54C5145}"/>
          </ac:spMkLst>
        </pc:spChg>
        <pc:spChg chg="add del mod">
          <ac:chgData name="Labahn, Steven T" userId="74f78959-93e5-47c8-af52-50aa49d29fae" providerId="ADAL" clId="{A0B807E2-D963-49E0-A12D-9F5413DC8AEE}" dt="2019-08-30T11:10:56.556" v="1554" actId="478"/>
          <ac:spMkLst>
            <pc:docMk/>
            <pc:sldMk cId="3909022298" sldId="429"/>
            <ac:spMk id="3" creationId="{A07ADF73-B22B-4046-B4B5-4DF95AB84BF1}"/>
          </ac:spMkLst>
        </pc:spChg>
        <pc:spChg chg="add">
          <ac:chgData name="Labahn, Steven T" userId="74f78959-93e5-47c8-af52-50aa49d29fae" providerId="ADAL" clId="{A0B807E2-D963-49E0-A12D-9F5413DC8AEE}" dt="2019-08-29T12:11:55.779" v="566"/>
          <ac:spMkLst>
            <pc:docMk/>
            <pc:sldMk cId="3909022298" sldId="429"/>
            <ac:spMk id="6" creationId="{108ED57F-AA0B-4A79-AC8A-F96F1707AEB1}"/>
          </ac:spMkLst>
        </pc:spChg>
        <pc:spChg chg="del mod">
          <ac:chgData name="Labahn, Steven T" userId="74f78959-93e5-47c8-af52-50aa49d29fae" providerId="ADAL" clId="{A0B807E2-D963-49E0-A12D-9F5413DC8AEE}" dt="2019-08-30T11:10:47.706" v="1553" actId="478"/>
          <ac:spMkLst>
            <pc:docMk/>
            <pc:sldMk cId="3909022298" sldId="429"/>
            <ac:spMk id="7" creationId="{8B9AEBDF-C098-48AB-A22F-A43FE4841F17}"/>
          </ac:spMkLst>
        </pc:spChg>
        <pc:spChg chg="add mod ord">
          <ac:chgData name="Labahn, Steven T" userId="74f78959-93e5-47c8-af52-50aa49d29fae" providerId="ADAL" clId="{A0B807E2-D963-49E0-A12D-9F5413DC8AEE}" dt="2019-08-30T11:10:59.251" v="1555"/>
          <ac:spMkLst>
            <pc:docMk/>
            <pc:sldMk cId="3909022298" sldId="429"/>
            <ac:spMk id="10" creationId="{D39AFF4F-41F1-4244-B182-19C0AFC80D2F}"/>
          </ac:spMkLst>
        </pc:spChg>
        <pc:graphicFrameChg chg="mod">
          <ac:chgData name="Labahn, Steven T" userId="74f78959-93e5-47c8-af52-50aa49d29fae" providerId="ADAL" clId="{A0B807E2-D963-49E0-A12D-9F5413DC8AEE}" dt="2019-08-29T12:07:06.825" v="492" actId="1036"/>
          <ac:graphicFrameMkLst>
            <pc:docMk/>
            <pc:sldMk cId="3909022298" sldId="429"/>
            <ac:graphicFrameMk id="8" creationId="{31A33D66-A06D-44AD-98CC-2509C34FABDB}"/>
          </ac:graphicFrameMkLst>
        </pc:graphicFrameChg>
        <pc:graphicFrameChg chg="mod">
          <ac:chgData name="Labahn, Steven T" userId="74f78959-93e5-47c8-af52-50aa49d29fae" providerId="ADAL" clId="{A0B807E2-D963-49E0-A12D-9F5413DC8AEE}" dt="2019-08-29T12:07:06.825" v="492" actId="1036"/>
          <ac:graphicFrameMkLst>
            <pc:docMk/>
            <pc:sldMk cId="3909022298" sldId="429"/>
            <ac:graphicFrameMk id="9" creationId="{89986D11-9260-4C4C-888F-C2C388B6A454}"/>
          </ac:graphicFrameMkLst>
        </pc:graphicFrameChg>
      </pc:sldChg>
      <pc:sldChg chg="addSp delSp modSp add modTransition">
        <pc:chgData name="Labahn, Steven T" userId="74f78959-93e5-47c8-af52-50aa49d29fae" providerId="ADAL" clId="{A0B807E2-D963-49E0-A12D-9F5413DC8AEE}" dt="2019-08-30T11:11:29.790" v="1562" actId="20577"/>
        <pc:sldMkLst>
          <pc:docMk/>
          <pc:sldMk cId="2148550609" sldId="430"/>
        </pc:sldMkLst>
        <pc:spChg chg="add del mod">
          <ac:chgData name="Labahn, Steven T" userId="74f78959-93e5-47c8-af52-50aa49d29fae" providerId="ADAL" clId="{A0B807E2-D963-49E0-A12D-9F5413DC8AEE}" dt="2019-08-30T11:11:24.312" v="1559" actId="478"/>
          <ac:spMkLst>
            <pc:docMk/>
            <pc:sldMk cId="2148550609" sldId="430"/>
            <ac:spMk id="3" creationId="{AC9D4135-E12E-4AC7-8699-FB1532B6AE73}"/>
          </ac:spMkLst>
        </pc:spChg>
        <pc:spChg chg="del mod">
          <ac:chgData name="Labahn, Steven T" userId="74f78959-93e5-47c8-af52-50aa49d29fae" providerId="ADAL" clId="{A0B807E2-D963-49E0-A12D-9F5413DC8AEE}" dt="2019-08-30T11:11:18.748" v="1556" actId="478"/>
          <ac:spMkLst>
            <pc:docMk/>
            <pc:sldMk cId="2148550609" sldId="430"/>
            <ac:spMk id="4" creationId="{01DC5398-A998-4732-8D3F-812A45352AF3}"/>
          </ac:spMkLst>
        </pc:spChg>
        <pc:spChg chg="add">
          <ac:chgData name="Labahn, Steven T" userId="74f78959-93e5-47c8-af52-50aa49d29fae" providerId="ADAL" clId="{A0B807E2-D963-49E0-A12D-9F5413DC8AEE}" dt="2019-08-29T12:11:57.652" v="567"/>
          <ac:spMkLst>
            <pc:docMk/>
            <pc:sldMk cId="2148550609" sldId="430"/>
            <ac:spMk id="6" creationId="{97A0ECA0-6114-4CD0-BD9A-297E4B67FDC9}"/>
          </ac:spMkLst>
        </pc:spChg>
        <pc:spChg chg="add del">
          <ac:chgData name="Labahn, Steven T" userId="74f78959-93e5-47c8-af52-50aa49d29fae" providerId="ADAL" clId="{A0B807E2-D963-49E0-A12D-9F5413DC8AEE}" dt="2019-08-30T11:11:20.904" v="1558"/>
          <ac:spMkLst>
            <pc:docMk/>
            <pc:sldMk cId="2148550609" sldId="430"/>
            <ac:spMk id="7" creationId="{F9145F68-1D8A-402B-96A3-4B66E22A8294}"/>
          </ac:spMkLst>
        </pc:spChg>
        <pc:spChg chg="add mod">
          <ac:chgData name="Labahn, Steven T" userId="74f78959-93e5-47c8-af52-50aa49d29fae" providerId="ADAL" clId="{A0B807E2-D963-49E0-A12D-9F5413DC8AEE}" dt="2019-08-30T11:11:29.790" v="1562" actId="20577"/>
          <ac:spMkLst>
            <pc:docMk/>
            <pc:sldMk cId="2148550609" sldId="430"/>
            <ac:spMk id="8" creationId="{A3AE1E09-4CCF-440B-B011-7E09E4A407B9}"/>
          </ac:spMkLst>
        </pc:spChg>
        <pc:graphicFrameChg chg="mod">
          <ac:chgData name="Labahn, Steven T" userId="74f78959-93e5-47c8-af52-50aa49d29fae" providerId="ADAL" clId="{A0B807E2-D963-49E0-A12D-9F5413DC8AEE}" dt="2019-08-29T12:07:27.438" v="511" actId="1036"/>
          <ac:graphicFrameMkLst>
            <pc:docMk/>
            <pc:sldMk cId="2148550609" sldId="430"/>
            <ac:graphicFrameMk id="5" creationId="{71BADDF0-FA0D-4FF2-8C7D-3F5C8E223609}"/>
          </ac:graphicFrameMkLst>
        </pc:graphicFrameChg>
      </pc:sldChg>
      <pc:sldChg chg="addSp delSp modSp add modTransition">
        <pc:chgData name="Labahn, Steven T" userId="74f78959-93e5-47c8-af52-50aa49d29fae" providerId="ADAL" clId="{A0B807E2-D963-49E0-A12D-9F5413DC8AEE}" dt="2019-08-30T11:22:11.981" v="1806" actId="1036"/>
        <pc:sldMkLst>
          <pc:docMk/>
          <pc:sldMk cId="1805667358" sldId="432"/>
        </pc:sldMkLst>
        <pc:spChg chg="add del mod">
          <ac:chgData name="Labahn, Steven T" userId="74f78959-93e5-47c8-af52-50aa49d29fae" providerId="ADAL" clId="{A0B807E2-D963-49E0-A12D-9F5413DC8AEE}" dt="2019-08-30T11:18:13.243" v="1638" actId="478"/>
          <ac:spMkLst>
            <pc:docMk/>
            <pc:sldMk cId="1805667358" sldId="432"/>
            <ac:spMk id="3" creationId="{25DAAD1A-5342-4F4B-B4EA-F39C6591BE10}"/>
          </ac:spMkLst>
        </pc:spChg>
        <pc:spChg chg="del mod">
          <ac:chgData name="Labahn, Steven T" userId="74f78959-93e5-47c8-af52-50aa49d29fae" providerId="ADAL" clId="{A0B807E2-D963-49E0-A12D-9F5413DC8AEE}" dt="2019-08-30T11:18:09.696" v="1637" actId="478"/>
          <ac:spMkLst>
            <pc:docMk/>
            <pc:sldMk cId="1805667358" sldId="432"/>
            <ac:spMk id="4" creationId="{71BB06B2-2CED-4FC9-9E79-F17EC1A3FA96}"/>
          </ac:spMkLst>
        </pc:spChg>
        <pc:spChg chg="mod">
          <ac:chgData name="Labahn, Steven T" userId="74f78959-93e5-47c8-af52-50aa49d29fae" providerId="ADAL" clId="{A0B807E2-D963-49E0-A12D-9F5413DC8AEE}" dt="2019-08-30T11:22:11.981" v="1806" actId="1036"/>
          <ac:spMkLst>
            <pc:docMk/>
            <pc:sldMk cId="1805667358" sldId="432"/>
            <ac:spMk id="5" creationId="{A41599DC-532B-415E-A363-A94E7539015F}"/>
          </ac:spMkLst>
        </pc:spChg>
        <pc:spChg chg="add">
          <ac:chgData name="Labahn, Steven T" userId="74f78959-93e5-47c8-af52-50aa49d29fae" providerId="ADAL" clId="{A0B807E2-D963-49E0-A12D-9F5413DC8AEE}" dt="2019-08-29T12:11:59.558" v="568"/>
          <ac:spMkLst>
            <pc:docMk/>
            <pc:sldMk cId="1805667358" sldId="432"/>
            <ac:spMk id="7" creationId="{5E862903-7AF9-4DF4-863F-262C79208441}"/>
          </ac:spMkLst>
        </pc:spChg>
        <pc:spChg chg="add mod">
          <ac:chgData name="Labahn, Steven T" userId="74f78959-93e5-47c8-af52-50aa49d29fae" providerId="ADAL" clId="{A0B807E2-D963-49E0-A12D-9F5413DC8AEE}" dt="2019-08-30T11:18:22.747" v="1656" actId="20577"/>
          <ac:spMkLst>
            <pc:docMk/>
            <pc:sldMk cId="1805667358" sldId="432"/>
            <ac:spMk id="8" creationId="{94DC25D3-C314-4935-938F-574A18138CA1}"/>
          </ac:spMkLst>
        </pc:spChg>
        <pc:picChg chg="mod">
          <ac:chgData name="Labahn, Steven T" userId="74f78959-93e5-47c8-af52-50aa49d29fae" providerId="ADAL" clId="{A0B807E2-D963-49E0-A12D-9F5413DC8AEE}" dt="2019-08-30T11:22:11.981" v="1806" actId="1036"/>
          <ac:picMkLst>
            <pc:docMk/>
            <pc:sldMk cId="1805667358" sldId="432"/>
            <ac:picMk id="6" creationId="{666568C5-40C0-4790-A825-9782E39D8E91}"/>
          </ac:picMkLst>
        </pc:picChg>
      </pc:sldChg>
      <pc:sldChg chg="addSp modSp add modTransition">
        <pc:chgData name="Labahn, Steven T" userId="74f78959-93e5-47c8-af52-50aa49d29fae" providerId="ADAL" clId="{A0B807E2-D963-49E0-A12D-9F5413DC8AEE}" dt="2019-08-29T23:01:35.614" v="1539" actId="255"/>
        <pc:sldMkLst>
          <pc:docMk/>
          <pc:sldMk cId="3164324701" sldId="434"/>
        </pc:sldMkLst>
        <pc:spChg chg="mod">
          <ac:chgData name="Labahn, Steven T" userId="74f78959-93e5-47c8-af52-50aa49d29fae" providerId="ADAL" clId="{A0B807E2-D963-49E0-A12D-9F5413DC8AEE}" dt="2019-08-29T23:01:35.614" v="1539" actId="255"/>
          <ac:spMkLst>
            <pc:docMk/>
            <pc:sldMk cId="3164324701" sldId="434"/>
            <ac:spMk id="2" creationId="{2905BACC-EC76-44ED-9B55-50FFE37FC72B}"/>
          </ac:spMkLst>
        </pc:spChg>
        <pc:spChg chg="add">
          <ac:chgData name="Labahn, Steven T" userId="74f78959-93e5-47c8-af52-50aa49d29fae" providerId="ADAL" clId="{A0B807E2-D963-49E0-A12D-9F5413DC8AEE}" dt="2019-08-29T12:06:09.664" v="424"/>
          <ac:spMkLst>
            <pc:docMk/>
            <pc:sldMk cId="3164324701" sldId="434"/>
            <ac:spMk id="4" creationId="{F9926106-A143-4DB9-A38C-208A430FBEB7}"/>
          </ac:spMkLst>
        </pc:spChg>
      </pc:sldChg>
      <pc:sldChg chg="addSp delSp modSp add modTransition">
        <pc:chgData name="Labahn, Steven T" userId="74f78959-93e5-47c8-af52-50aa49d29fae" providerId="ADAL" clId="{A0B807E2-D963-49E0-A12D-9F5413DC8AEE}" dt="2019-08-29T14:17:16.821" v="925" actId="6549"/>
        <pc:sldMkLst>
          <pc:docMk/>
          <pc:sldMk cId="3309555511" sldId="435"/>
        </pc:sldMkLst>
        <pc:spChg chg="mod">
          <ac:chgData name="Labahn, Steven T" userId="74f78959-93e5-47c8-af52-50aa49d29fae" providerId="ADAL" clId="{A0B807E2-D963-49E0-A12D-9F5413DC8AEE}" dt="2019-08-29T14:15:51.675" v="902" actId="20577"/>
          <ac:spMkLst>
            <pc:docMk/>
            <pc:sldMk cId="3309555511" sldId="435"/>
            <ac:spMk id="2" creationId="{921B51BF-826A-465A-8716-4572FABE4411}"/>
          </ac:spMkLst>
        </pc:spChg>
        <pc:spChg chg="add del mod">
          <ac:chgData name="Labahn, Steven T" userId="74f78959-93e5-47c8-af52-50aa49d29fae" providerId="ADAL" clId="{A0B807E2-D963-49E0-A12D-9F5413DC8AEE}" dt="2019-08-29T12:24:25.786" v="748"/>
          <ac:spMkLst>
            <pc:docMk/>
            <pc:sldMk cId="3309555511" sldId="435"/>
            <ac:spMk id="3" creationId="{3B7C2EBB-F0E7-49C4-BAB2-DEE9995AC3D7}"/>
          </ac:spMkLst>
        </pc:spChg>
        <pc:spChg chg="add">
          <ac:chgData name="Labahn, Steven T" userId="74f78959-93e5-47c8-af52-50aa49d29fae" providerId="ADAL" clId="{A0B807E2-D963-49E0-A12D-9F5413DC8AEE}" dt="2019-08-29T12:24:12.861" v="746"/>
          <ac:spMkLst>
            <pc:docMk/>
            <pc:sldMk cId="3309555511" sldId="435"/>
            <ac:spMk id="4" creationId="{5AA8D7F4-3AAC-4E02-96D5-1EE0AB3C43C8}"/>
          </ac:spMkLst>
        </pc:spChg>
        <pc:spChg chg="add del mod">
          <ac:chgData name="Labahn, Steven T" userId="74f78959-93e5-47c8-af52-50aa49d29fae" providerId="ADAL" clId="{A0B807E2-D963-49E0-A12D-9F5413DC8AEE}" dt="2019-08-29T12:24:25.786" v="748"/>
          <ac:spMkLst>
            <pc:docMk/>
            <pc:sldMk cId="3309555511" sldId="435"/>
            <ac:spMk id="5" creationId="{62216D30-493A-4312-8CF8-6692DB239C21}"/>
          </ac:spMkLst>
        </pc:spChg>
        <pc:spChg chg="add del mod">
          <ac:chgData name="Labahn, Steven T" userId="74f78959-93e5-47c8-af52-50aa49d29fae" providerId="ADAL" clId="{A0B807E2-D963-49E0-A12D-9F5413DC8AEE}" dt="2019-08-29T12:24:25.786" v="748"/>
          <ac:spMkLst>
            <pc:docMk/>
            <pc:sldMk cId="3309555511" sldId="435"/>
            <ac:spMk id="6" creationId="{966DF279-E486-45DF-9E2B-E8D86DD6DFB5}"/>
          </ac:spMkLst>
        </pc:spChg>
        <pc:spChg chg="mod">
          <ac:chgData name="Labahn, Steven T" userId="74f78959-93e5-47c8-af52-50aa49d29fae" providerId="ADAL" clId="{A0B807E2-D963-49E0-A12D-9F5413DC8AEE}" dt="2019-08-29T14:17:16.821" v="925" actId="6549"/>
          <ac:spMkLst>
            <pc:docMk/>
            <pc:sldMk cId="3309555511" sldId="435"/>
            <ac:spMk id="9" creationId="{E66DB85F-87B2-49BD-96DA-6E69AB73B4BE}"/>
          </ac:spMkLst>
        </pc:spChg>
      </pc:sldChg>
      <pc:sldChg chg="addSp modSp add modTransition">
        <pc:chgData name="Labahn, Steven T" userId="74f78959-93e5-47c8-af52-50aa49d29fae" providerId="ADAL" clId="{A0B807E2-D963-49E0-A12D-9F5413DC8AEE}" dt="2019-08-29T23:01:10.915" v="1533" actId="6549"/>
        <pc:sldMkLst>
          <pc:docMk/>
          <pc:sldMk cId="274117684" sldId="436"/>
        </pc:sldMkLst>
        <pc:spChg chg="mod">
          <ac:chgData name="Labahn, Steven T" userId="74f78959-93e5-47c8-af52-50aa49d29fae" providerId="ADAL" clId="{A0B807E2-D963-49E0-A12D-9F5413DC8AEE}" dt="2019-08-29T23:01:10.915" v="1533" actId="6549"/>
          <ac:spMkLst>
            <pc:docMk/>
            <pc:sldMk cId="274117684" sldId="436"/>
            <ac:spMk id="2" creationId="{DB682E15-E26D-42A7-92D5-CC38E29C93AA}"/>
          </ac:spMkLst>
        </pc:spChg>
        <pc:spChg chg="add">
          <ac:chgData name="Labahn, Steven T" userId="74f78959-93e5-47c8-af52-50aa49d29fae" providerId="ADAL" clId="{A0B807E2-D963-49E0-A12D-9F5413DC8AEE}" dt="2019-08-29T12:03:48.815" v="419"/>
          <ac:spMkLst>
            <pc:docMk/>
            <pc:sldMk cId="274117684" sldId="436"/>
            <ac:spMk id="4" creationId="{D2B91EA5-6EBF-401D-8297-562821E67868}"/>
          </ac:spMkLst>
        </pc:spChg>
        <pc:picChg chg="mod">
          <ac:chgData name="Labahn, Steven T" userId="74f78959-93e5-47c8-af52-50aa49d29fae" providerId="ADAL" clId="{A0B807E2-D963-49E0-A12D-9F5413DC8AEE}" dt="2019-08-29T12:03:44.446" v="418" actId="12788"/>
          <ac:picMkLst>
            <pc:docMk/>
            <pc:sldMk cId="274117684" sldId="436"/>
            <ac:picMk id="5" creationId="{08603DF0-EBFD-4BD4-9BAD-F3526DE41CAF}"/>
          </ac:picMkLst>
        </pc:picChg>
      </pc:sldChg>
      <pc:sldChg chg="addSp delSp modSp add modTransition">
        <pc:chgData name="Labahn, Steven T" userId="74f78959-93e5-47c8-af52-50aa49d29fae" providerId="ADAL" clId="{A0B807E2-D963-49E0-A12D-9F5413DC8AEE}" dt="2019-08-29T12:17:23.106" v="577" actId="14100"/>
        <pc:sldMkLst>
          <pc:docMk/>
          <pc:sldMk cId="987139228" sldId="439"/>
        </pc:sldMkLst>
        <pc:spChg chg="del">
          <ac:chgData name="Labahn, Steven T" userId="74f78959-93e5-47c8-af52-50aa49d29fae" providerId="ADAL" clId="{A0B807E2-D963-49E0-A12D-9F5413DC8AEE}" dt="2019-08-29T12:12:39.145" v="570" actId="478"/>
          <ac:spMkLst>
            <pc:docMk/>
            <pc:sldMk cId="987139228" sldId="439"/>
            <ac:spMk id="3" creationId="{A33AA304-8F29-4D4E-8261-70990D2C1303}"/>
          </ac:spMkLst>
        </pc:spChg>
        <pc:spChg chg="add">
          <ac:chgData name="Labahn, Steven T" userId="74f78959-93e5-47c8-af52-50aa49d29fae" providerId="ADAL" clId="{A0B807E2-D963-49E0-A12D-9F5413DC8AEE}" dt="2019-08-29T12:12:01.619" v="569"/>
          <ac:spMkLst>
            <pc:docMk/>
            <pc:sldMk cId="987139228" sldId="439"/>
            <ac:spMk id="4" creationId="{D50D6C8D-47EF-4E90-87AF-D0226065C06A}"/>
          </ac:spMkLst>
        </pc:spChg>
        <pc:spChg chg="add del mod">
          <ac:chgData name="Labahn, Steven T" userId="74f78959-93e5-47c8-af52-50aa49d29fae" providerId="ADAL" clId="{A0B807E2-D963-49E0-A12D-9F5413DC8AEE}" dt="2019-08-29T12:12:42.510" v="571" actId="478"/>
          <ac:spMkLst>
            <pc:docMk/>
            <pc:sldMk cId="987139228" sldId="439"/>
            <ac:spMk id="6" creationId="{1C4F4F9B-154B-4052-9DCC-D98D8AE34AD1}"/>
          </ac:spMkLst>
        </pc:spChg>
        <pc:picChg chg="add mod">
          <ac:chgData name="Labahn, Steven T" userId="74f78959-93e5-47c8-af52-50aa49d29fae" providerId="ADAL" clId="{A0B807E2-D963-49E0-A12D-9F5413DC8AEE}" dt="2019-08-29T12:13:43.385" v="574" actId="1076"/>
          <ac:picMkLst>
            <pc:docMk/>
            <pc:sldMk cId="987139228" sldId="439"/>
            <ac:picMk id="7" creationId="{4248A440-76CF-4E1D-8194-F1EF41B0C86D}"/>
          </ac:picMkLst>
        </pc:picChg>
        <pc:picChg chg="add mod">
          <ac:chgData name="Labahn, Steven T" userId="74f78959-93e5-47c8-af52-50aa49d29fae" providerId="ADAL" clId="{A0B807E2-D963-49E0-A12D-9F5413DC8AEE}" dt="2019-08-29T12:17:23.106" v="577" actId="14100"/>
          <ac:picMkLst>
            <pc:docMk/>
            <pc:sldMk cId="987139228" sldId="439"/>
            <ac:picMk id="8" creationId="{6CA33472-5112-44A5-BD8D-9B550FB13278}"/>
          </ac:picMkLst>
        </pc:picChg>
      </pc:sldChg>
      <pc:sldChg chg="addSp delSp modSp add">
        <pc:chgData name="Labahn, Steven T" userId="74f78959-93e5-47c8-af52-50aa49d29fae" providerId="ADAL" clId="{A0B807E2-D963-49E0-A12D-9F5413DC8AEE}" dt="2019-08-30T11:23:14.766" v="1813" actId="20577"/>
        <pc:sldMkLst>
          <pc:docMk/>
          <pc:sldMk cId="1971629806" sldId="440"/>
        </pc:sldMkLst>
        <pc:spChg chg="mod">
          <ac:chgData name="Labahn, Steven T" userId="74f78959-93e5-47c8-af52-50aa49d29fae" providerId="ADAL" clId="{A0B807E2-D963-49E0-A12D-9F5413DC8AEE}" dt="2019-08-30T11:23:14.766" v="1813" actId="20577"/>
          <ac:spMkLst>
            <pc:docMk/>
            <pc:sldMk cId="1971629806" sldId="440"/>
            <ac:spMk id="2" creationId="{7C75A69D-0305-4EEC-A40A-D5C082EA2366}"/>
          </ac:spMkLst>
        </pc:spChg>
        <pc:grpChg chg="add mod">
          <ac:chgData name="Labahn, Steven T" userId="74f78959-93e5-47c8-af52-50aa49d29fae" providerId="ADAL" clId="{A0B807E2-D963-49E0-A12D-9F5413DC8AEE}" dt="2019-08-29T12:21:19.266" v="731" actId="1038"/>
          <ac:grpSpMkLst>
            <pc:docMk/>
            <pc:sldMk cId="1971629806" sldId="440"/>
            <ac:grpSpMk id="6" creationId="{F7FE355F-3C81-417C-A352-43FDAEC25791}"/>
          </ac:grpSpMkLst>
        </pc:grpChg>
        <pc:picChg chg="add mod">
          <ac:chgData name="Labahn, Steven T" userId="74f78959-93e5-47c8-af52-50aa49d29fae" providerId="ADAL" clId="{A0B807E2-D963-49E0-A12D-9F5413DC8AEE}" dt="2019-08-29T12:20:38.621" v="696" actId="164"/>
          <ac:picMkLst>
            <pc:docMk/>
            <pc:sldMk cId="1971629806" sldId="440"/>
            <ac:picMk id="3" creationId="{89DD9B2F-245C-4760-8380-AC29813F08E3}"/>
          </ac:picMkLst>
        </pc:picChg>
        <pc:picChg chg="add mod">
          <ac:chgData name="Labahn, Steven T" userId="74f78959-93e5-47c8-af52-50aa49d29fae" providerId="ADAL" clId="{A0B807E2-D963-49E0-A12D-9F5413DC8AEE}" dt="2019-08-29T12:20:38.621" v="696" actId="164"/>
          <ac:picMkLst>
            <pc:docMk/>
            <pc:sldMk cId="1971629806" sldId="440"/>
            <ac:picMk id="5" creationId="{4E9690DE-6084-4291-A62E-0FEB6D98A4E3}"/>
          </ac:picMkLst>
        </pc:picChg>
        <pc:picChg chg="del">
          <ac:chgData name="Labahn, Steven T" userId="74f78959-93e5-47c8-af52-50aa49d29fae" providerId="ADAL" clId="{A0B807E2-D963-49E0-A12D-9F5413DC8AEE}" dt="2019-08-29T12:17:54.428" v="579" actId="478"/>
          <ac:picMkLst>
            <pc:docMk/>
            <pc:sldMk cId="1971629806" sldId="440"/>
            <ac:picMk id="8" creationId="{6CA33472-5112-44A5-BD8D-9B550FB13278}"/>
          </ac:picMkLst>
        </pc:picChg>
      </pc:sldChg>
      <pc:sldChg chg="addSp delSp modSp add del ord modTransition">
        <pc:chgData name="Labahn, Steven T" userId="74f78959-93e5-47c8-af52-50aa49d29fae" providerId="ADAL" clId="{A0B807E2-D963-49E0-A12D-9F5413DC8AEE}" dt="2019-08-30T11:24:33.868" v="1815" actId="2696"/>
        <pc:sldMkLst>
          <pc:docMk/>
          <pc:sldMk cId="3687493012" sldId="444"/>
        </pc:sldMkLst>
        <pc:spChg chg="mod">
          <ac:chgData name="Labahn, Steven T" userId="74f78959-93e5-47c8-af52-50aa49d29fae" providerId="ADAL" clId="{A0B807E2-D963-49E0-A12D-9F5413DC8AEE}" dt="2019-08-29T15:28:37.388" v="1037" actId="14100"/>
          <ac:spMkLst>
            <pc:docMk/>
            <pc:sldMk cId="3687493012" sldId="444"/>
            <ac:spMk id="3" creationId="{1C18DF7D-565A-4725-81C9-D977B2D8DF34}"/>
          </ac:spMkLst>
        </pc:spChg>
        <pc:spChg chg="add del mod">
          <ac:chgData name="Labahn, Steven T" userId="74f78959-93e5-47c8-af52-50aa49d29fae" providerId="ADAL" clId="{A0B807E2-D963-49E0-A12D-9F5413DC8AEE}" dt="2019-08-29T15:28:07.621" v="1033"/>
          <ac:spMkLst>
            <pc:docMk/>
            <pc:sldMk cId="3687493012" sldId="444"/>
            <ac:spMk id="5" creationId="{77C0C581-50EA-4C19-AE4D-65411F1CC422}"/>
          </ac:spMkLst>
        </pc:spChg>
        <pc:spChg chg="add del mod">
          <ac:chgData name="Labahn, Steven T" userId="74f78959-93e5-47c8-af52-50aa49d29fae" providerId="ADAL" clId="{A0B807E2-D963-49E0-A12D-9F5413DC8AEE}" dt="2019-08-29T15:28:07.621" v="1033"/>
          <ac:spMkLst>
            <pc:docMk/>
            <pc:sldMk cId="3687493012" sldId="444"/>
            <ac:spMk id="6" creationId="{3D8B0ED5-EF16-4184-B1B2-7A9C0D6F368D}"/>
          </ac:spMkLst>
        </pc:spChg>
        <pc:spChg chg="add">
          <ac:chgData name="Labahn, Steven T" userId="74f78959-93e5-47c8-af52-50aa49d29fae" providerId="ADAL" clId="{A0B807E2-D963-49E0-A12D-9F5413DC8AEE}" dt="2019-08-29T15:28:54.121" v="1040"/>
          <ac:spMkLst>
            <pc:docMk/>
            <pc:sldMk cId="3687493012" sldId="444"/>
            <ac:spMk id="7" creationId="{B59A2F8C-ED0C-43DD-A4B0-459F37139BAA}"/>
          </ac:spMkLst>
        </pc:spChg>
        <pc:picChg chg="mod">
          <ac:chgData name="Labahn, Steven T" userId="74f78959-93e5-47c8-af52-50aa49d29fae" providerId="ADAL" clId="{A0B807E2-D963-49E0-A12D-9F5413DC8AEE}" dt="2019-08-29T15:49:17.982" v="1103" actId="1038"/>
          <ac:picMkLst>
            <pc:docMk/>
            <pc:sldMk cId="3687493012" sldId="444"/>
            <ac:picMk id="4" creationId="{270DCBFC-2CD9-4D7F-A48E-1E9F9E326014}"/>
          </ac:picMkLst>
        </pc:picChg>
      </pc:sldChg>
      <pc:sldChg chg="addSp modSp add ord modTransition">
        <pc:chgData name="Labahn, Steven T" userId="74f78959-93e5-47c8-af52-50aa49d29fae" providerId="ADAL" clId="{A0B807E2-D963-49E0-A12D-9F5413DC8AEE}" dt="2019-08-30T11:22:45.217" v="1811" actId="27636"/>
        <pc:sldMkLst>
          <pc:docMk/>
          <pc:sldMk cId="4083645633" sldId="445"/>
        </pc:sldMkLst>
        <pc:spChg chg="mod">
          <ac:chgData name="Labahn, Steven T" userId="74f78959-93e5-47c8-af52-50aa49d29fae" providerId="ADAL" clId="{A0B807E2-D963-49E0-A12D-9F5413DC8AEE}" dt="2019-08-30T11:22:45.217" v="1811" actId="27636"/>
          <ac:spMkLst>
            <pc:docMk/>
            <pc:sldMk cId="4083645633" sldId="445"/>
            <ac:spMk id="3" creationId="{8D58C9F8-6158-4C0E-BF70-2F5A84B9D4AE}"/>
          </ac:spMkLst>
        </pc:spChg>
        <pc:spChg chg="add">
          <ac:chgData name="Labahn, Steven T" userId="74f78959-93e5-47c8-af52-50aa49d29fae" providerId="ADAL" clId="{A0B807E2-D963-49E0-A12D-9F5413DC8AEE}" dt="2019-08-29T16:03:09.527" v="1131"/>
          <ac:spMkLst>
            <pc:docMk/>
            <pc:sldMk cId="4083645633" sldId="445"/>
            <ac:spMk id="5" creationId="{B6EA6502-E27D-4DC4-801B-8F2B964F8D35}"/>
          </ac:spMkLst>
        </pc:spChg>
        <pc:picChg chg="mod">
          <ac:chgData name="Labahn, Steven T" userId="74f78959-93e5-47c8-af52-50aa49d29fae" providerId="ADAL" clId="{A0B807E2-D963-49E0-A12D-9F5413DC8AEE}" dt="2019-08-29T15:46:04.320" v="1066" actId="14100"/>
          <ac:picMkLst>
            <pc:docMk/>
            <pc:sldMk cId="4083645633" sldId="445"/>
            <ac:picMk id="4" creationId="{D5F57A1A-168C-4972-8D2A-55884BFB1E35}"/>
          </ac:picMkLst>
        </pc:picChg>
      </pc:sldChg>
      <pc:sldChg chg="addSp add del modTransition">
        <pc:chgData name="Labahn, Steven T" userId="74f78959-93e5-47c8-af52-50aa49d29fae" providerId="ADAL" clId="{A0B807E2-D963-49E0-A12D-9F5413DC8AEE}" dt="2019-08-30T08:28:59.443" v="1545" actId="2696"/>
        <pc:sldMkLst>
          <pc:docMk/>
          <pc:sldMk cId="3270304717" sldId="448"/>
        </pc:sldMkLst>
        <pc:spChg chg="add">
          <ac:chgData name="Labahn, Steven T" userId="74f78959-93e5-47c8-af52-50aa49d29fae" providerId="ADAL" clId="{A0B807E2-D963-49E0-A12D-9F5413DC8AEE}" dt="2019-08-29T16:03:11.481" v="1132"/>
          <ac:spMkLst>
            <pc:docMk/>
            <pc:sldMk cId="3270304717" sldId="448"/>
            <ac:spMk id="4" creationId="{9C3D2038-F3C5-4226-AF7B-2F8B455FCD13}"/>
          </ac:spMkLst>
        </pc:spChg>
      </pc:sldChg>
      <pc:sldChg chg="addSp add del modTransition">
        <pc:chgData name="Labahn, Steven T" userId="74f78959-93e5-47c8-af52-50aa49d29fae" providerId="ADAL" clId="{A0B807E2-D963-49E0-A12D-9F5413DC8AEE}" dt="2019-08-30T08:28:59.463" v="1546" actId="2696"/>
        <pc:sldMkLst>
          <pc:docMk/>
          <pc:sldMk cId="4181733397" sldId="449"/>
        </pc:sldMkLst>
        <pc:spChg chg="add">
          <ac:chgData name="Labahn, Steven T" userId="74f78959-93e5-47c8-af52-50aa49d29fae" providerId="ADAL" clId="{A0B807E2-D963-49E0-A12D-9F5413DC8AEE}" dt="2019-08-29T16:03:13.224" v="1133"/>
          <ac:spMkLst>
            <pc:docMk/>
            <pc:sldMk cId="4181733397" sldId="449"/>
            <ac:spMk id="4" creationId="{93BE45D0-B61A-468E-ABF2-9065A101DB2D}"/>
          </ac:spMkLst>
        </pc:spChg>
      </pc:sldChg>
      <pc:sldChg chg="addSp add del modTransition">
        <pc:chgData name="Labahn, Steven T" userId="74f78959-93e5-47c8-af52-50aa49d29fae" providerId="ADAL" clId="{A0B807E2-D963-49E0-A12D-9F5413DC8AEE}" dt="2019-08-30T08:28:59.486" v="1547" actId="2696"/>
        <pc:sldMkLst>
          <pc:docMk/>
          <pc:sldMk cId="2873574714" sldId="450"/>
        </pc:sldMkLst>
        <pc:spChg chg="add">
          <ac:chgData name="Labahn, Steven T" userId="74f78959-93e5-47c8-af52-50aa49d29fae" providerId="ADAL" clId="{A0B807E2-D963-49E0-A12D-9F5413DC8AEE}" dt="2019-08-29T16:03:15.308" v="1134"/>
          <ac:spMkLst>
            <pc:docMk/>
            <pc:sldMk cId="2873574714" sldId="450"/>
            <ac:spMk id="4" creationId="{0544F0F1-746B-47A2-8D07-F0DBC6AA24AB}"/>
          </ac:spMkLst>
        </pc:spChg>
      </pc:sldChg>
      <pc:sldMasterChg chg="modSp delSldLayout">
        <pc:chgData name="Labahn, Steven T" userId="74f78959-93e5-47c8-af52-50aa49d29fae" providerId="ADAL" clId="{A0B807E2-D963-49E0-A12D-9F5413DC8AEE}" dt="2019-08-29T11:46:03.017" v="116" actId="14100"/>
        <pc:sldMasterMkLst>
          <pc:docMk/>
          <pc:sldMasterMk cId="2839687880" sldId="2147483648"/>
        </pc:sldMasterMkLst>
        <pc:spChg chg="mod">
          <ac:chgData name="Labahn, Steven T" userId="74f78959-93e5-47c8-af52-50aa49d29fae" providerId="ADAL" clId="{A0B807E2-D963-49E0-A12D-9F5413DC8AEE}" dt="2019-08-29T11:46:03.017" v="116" actId="14100"/>
          <ac:spMkLst>
            <pc:docMk/>
            <pc:sldMasterMk cId="2839687880" sldId="2147483648"/>
            <ac:spMk id="10" creationId="{DA0E654C-F3F2-4C2B-BAF3-0212151D62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8/31/2019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2313"/>
            <a:ext cx="6396037" cy="359886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2475"/>
            <a:ext cx="536257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09" y="1601258"/>
            <a:ext cx="8499737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2729257"/>
            <a:ext cx="6086546" cy="2241504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3" name="ceos_logo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09" y="2347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09" y="126401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7089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Google Shape;9;p3">
            <a:extLst>
              <a:ext uri="{FF2B5EF4-FFF2-40B4-BE49-F238E27FC236}">
                <a16:creationId xmlns:a16="http://schemas.microsoft.com/office/drawing/2014/main" id="{D713F5C1-3155-4E59-B246-6FD77DF62061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3429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675" y="114300"/>
            <a:ext cx="5799908" cy="742950"/>
          </a:xfrm>
          <a:prstGeom prst="rect">
            <a:avLst/>
          </a:prstGeom>
        </p:spPr>
        <p:txBody>
          <a:bodyPr anchor="ctr"/>
          <a:lstStyle>
            <a:lvl1pPr algn="l">
              <a:defRPr sz="21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0399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674" y="122549"/>
            <a:ext cx="58645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53" y="1200151"/>
            <a:ext cx="8958370" cy="3653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Google Shape;11;p3">
            <a:extLst>
              <a:ext uri="{FF2B5EF4-FFF2-40B4-BE49-F238E27FC236}">
                <a16:creationId xmlns:a16="http://schemas.microsoft.com/office/drawing/2014/main" id="{DA0E654C-F3F2-4C2B-BAF3-0212151D6200}"/>
              </a:ext>
            </a:extLst>
          </p:cNvPr>
          <p:cNvSpPr/>
          <p:nvPr userDrawn="1"/>
        </p:nvSpPr>
        <p:spPr>
          <a:xfrm>
            <a:off x="101598" y="4916625"/>
            <a:ext cx="3088789" cy="228597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" tIns="0" rIns="4572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 dirty="0">
                <a:solidFill>
                  <a:schemeClr val="dk2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LSI-VC-8 / SDCG / GEOGLAM: 4-6 September 2019</a:t>
            </a:r>
            <a:endParaRPr sz="1000" b="0" i="1" u="none" strike="noStrike" cap="none" dirty="0">
              <a:solidFill>
                <a:schemeClr val="dk2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" name="Google Shape;9;p3">
            <a:extLst>
              <a:ext uri="{FF2B5EF4-FFF2-40B4-BE49-F238E27FC236}">
                <a16:creationId xmlns:a16="http://schemas.microsoft.com/office/drawing/2014/main" id="{A460FADC-7F60-41D8-9CA6-73AE972B6C73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0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sgs.gov/land-resources/nli/landsat/landsat-sample-produc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;p4">
            <a:extLst>
              <a:ext uri="{FF2B5EF4-FFF2-40B4-BE49-F238E27FC236}">
                <a16:creationId xmlns:a16="http://schemas.microsoft.com/office/drawing/2014/main" id="{7B0AF753-5567-4237-9441-234291D25FDC}"/>
              </a:ext>
            </a:extLst>
          </p:cNvPr>
          <p:cNvSpPr/>
          <p:nvPr/>
        </p:nvSpPr>
        <p:spPr>
          <a:xfrm>
            <a:off x="506583" y="3181752"/>
            <a:ext cx="5606350" cy="154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Steve Labahn, USGS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LSI-VC-8 / GEOGLAM / SDCG-16 Joint Meeting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Session 3.1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Anchorage, Alaska  USA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4-6 September 2019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280AA4-3B12-4FAB-9E31-38303058FB00}"/>
              </a:ext>
            </a:extLst>
          </p:cNvPr>
          <p:cNvSpPr txBox="1">
            <a:spLocks/>
          </p:cNvSpPr>
          <p:nvPr/>
        </p:nvSpPr>
        <p:spPr>
          <a:xfrm>
            <a:off x="502920" y="1558777"/>
            <a:ext cx="6565527" cy="10718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USGS Landsat Collection 2</a:t>
            </a:r>
          </a:p>
        </p:txBody>
      </p:sp>
    </p:spTree>
    <p:extLst>
      <p:ext uri="{BB962C8B-B14F-4D97-AF65-F5344CB8AC3E}">
        <p14:creationId xmlns:p14="http://schemas.microsoft.com/office/powerpoint/2010/main" val="116193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9AFF4F-41F1-4244-B182-19C0AFC80D2F}"/>
              </a:ext>
            </a:extLst>
          </p:cNvPr>
          <p:cNvSpPr txBox="1">
            <a:spLocks/>
          </p:cNvSpPr>
          <p:nvPr/>
        </p:nvSpPr>
        <p:spPr>
          <a:xfrm>
            <a:off x="1780674" y="122549"/>
            <a:ext cx="58645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FFFFF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Collection 2</a:t>
            </a:r>
            <a:br>
              <a:rPr lang="en-US" dirty="0"/>
            </a:br>
            <a:r>
              <a:rPr lang="en-US" sz="1600" dirty="0"/>
              <a:t>Quality Band Specification – Landsat 8 Level-1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1A33D66-A06D-44AD-98CC-2509C34FA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1748"/>
              </p:ext>
            </p:extLst>
          </p:nvPr>
        </p:nvGraphicFramePr>
        <p:xfrm>
          <a:off x="161464" y="1200813"/>
          <a:ext cx="4464036" cy="3571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644">
                  <a:extLst>
                    <a:ext uri="{9D8B030D-6E8A-4147-A177-3AD203B41FA5}">
                      <a16:colId xmlns:a16="http://schemas.microsoft.com/office/drawing/2014/main" val="144794497"/>
                    </a:ext>
                  </a:extLst>
                </a:gridCol>
                <a:gridCol w="915250">
                  <a:extLst>
                    <a:ext uri="{9D8B030D-6E8A-4147-A177-3AD203B41FA5}">
                      <a16:colId xmlns:a16="http://schemas.microsoft.com/office/drawing/2014/main" val="3052860752"/>
                    </a:ext>
                  </a:extLst>
                </a:gridCol>
                <a:gridCol w="336644">
                  <a:extLst>
                    <a:ext uri="{9D8B030D-6E8A-4147-A177-3AD203B41FA5}">
                      <a16:colId xmlns:a16="http://schemas.microsoft.com/office/drawing/2014/main" val="2061402126"/>
                    </a:ext>
                  </a:extLst>
                </a:gridCol>
                <a:gridCol w="638220">
                  <a:extLst>
                    <a:ext uri="{9D8B030D-6E8A-4147-A177-3AD203B41FA5}">
                      <a16:colId xmlns:a16="http://schemas.microsoft.com/office/drawing/2014/main" val="371121634"/>
                    </a:ext>
                  </a:extLst>
                </a:gridCol>
                <a:gridCol w="2237278">
                  <a:extLst>
                    <a:ext uri="{9D8B030D-6E8A-4147-A177-3AD203B41FA5}">
                      <a16:colId xmlns:a16="http://schemas.microsoft.com/office/drawing/2014/main" val="3109302979"/>
                    </a:ext>
                  </a:extLst>
                </a:gridCol>
              </a:tblGrid>
              <a:tr h="1428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Landsat 8 Level-1 Quality Band 1 (QB1): BQA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7302549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Bit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Name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# Bits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Source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Description / Notes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6272807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Fill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CFMask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Use same approach as Level-2 processing to characterize which pixels are fill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4304578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Dilated Cloud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CFMask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2110479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Cirrus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OLI/TIRS CCA Algorithm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4083053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Cloud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CFMask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Current implementation: Only pixels classified as a cloud (not dilated clouds) get this bit set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43773119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Cloud Shadow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CFMask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Current implementation: Cloud shadow is based on dilated clouds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106009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Snow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CFMask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51787942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Clear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CFMask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Clear bit is set to OFF if the cloud or dilated cloud bits are set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1415059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Water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CFMask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6681448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Cloud Confidence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CFMask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690398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9400667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Cloud Shadow Confidence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CFMask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Currently only has high and low settings, so "intermediate" confidences would be a future enhancement.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51295063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6500631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Snow / Ice Confidence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CFMask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Currently only has high and low settings, so "intermediate" confidences would be a future enhancement.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88357445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5690794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Cirrus Confidence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OLI/TIRS CCA Algorithm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Currently only has high and low settings, so "intermediate" confidences would be a future enhancement.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7024646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036848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986D11-9260-4C4C-888F-C2C388B6A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32911"/>
              </p:ext>
            </p:extLst>
          </p:nvPr>
        </p:nvGraphicFramePr>
        <p:xfrm>
          <a:off x="4777455" y="1200812"/>
          <a:ext cx="4142177" cy="3200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71">
                  <a:extLst>
                    <a:ext uri="{9D8B030D-6E8A-4147-A177-3AD203B41FA5}">
                      <a16:colId xmlns:a16="http://schemas.microsoft.com/office/drawing/2014/main" val="2235972637"/>
                    </a:ext>
                  </a:extLst>
                </a:gridCol>
                <a:gridCol w="849261">
                  <a:extLst>
                    <a:ext uri="{9D8B030D-6E8A-4147-A177-3AD203B41FA5}">
                      <a16:colId xmlns:a16="http://schemas.microsoft.com/office/drawing/2014/main" val="407616877"/>
                    </a:ext>
                  </a:extLst>
                </a:gridCol>
                <a:gridCol w="312371">
                  <a:extLst>
                    <a:ext uri="{9D8B030D-6E8A-4147-A177-3AD203B41FA5}">
                      <a16:colId xmlns:a16="http://schemas.microsoft.com/office/drawing/2014/main" val="1626772557"/>
                    </a:ext>
                  </a:extLst>
                </a:gridCol>
                <a:gridCol w="1342677">
                  <a:extLst>
                    <a:ext uri="{9D8B030D-6E8A-4147-A177-3AD203B41FA5}">
                      <a16:colId xmlns:a16="http://schemas.microsoft.com/office/drawing/2014/main" val="2282346447"/>
                    </a:ext>
                  </a:extLst>
                </a:gridCol>
                <a:gridCol w="1325497">
                  <a:extLst>
                    <a:ext uri="{9D8B030D-6E8A-4147-A177-3AD203B41FA5}">
                      <a16:colId xmlns:a16="http://schemas.microsoft.com/office/drawing/2014/main" val="3636450975"/>
                    </a:ext>
                  </a:extLst>
                </a:gridCol>
              </a:tblGrid>
              <a:tr h="10736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Landsat 8 Level-1 Quality Band 2 (QB2): RADSAT_QA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3060454485"/>
                  </a:ext>
                </a:extLst>
              </a:tr>
              <a:tr h="10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Bit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Name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# Bits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Source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Description / Notes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788146324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Band 1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Level 1 RPS + Resampler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2401169249"/>
                  </a:ext>
                </a:extLst>
              </a:tr>
              <a:tr h="18246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Band 2 Saturation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Level 1 RPS + Resampler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2225775897"/>
                  </a:ext>
                </a:extLst>
              </a:tr>
              <a:tr h="18246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Band 3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Level 1 RPS + Resampler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414621792"/>
                  </a:ext>
                </a:extLst>
              </a:tr>
              <a:tr h="17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Band 4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Level 1 RPS + </a:t>
                      </a:r>
                      <a:r>
                        <a:rPr lang="en-US" sz="700" u="none" strike="noStrike" dirty="0" err="1">
                          <a:effectLst/>
                        </a:rPr>
                        <a:t>Resampler</a:t>
                      </a:r>
                      <a:r>
                        <a:rPr lang="en-US" sz="700" u="none" strike="noStrike" dirty="0">
                          <a:effectLst/>
                        </a:rPr>
                        <a:t> Saturation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268131266"/>
                  </a:ext>
                </a:extLst>
              </a:tr>
              <a:tr h="19504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Band 5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Level 1 RPS + Resampler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2086665764"/>
                  </a:ext>
                </a:extLst>
              </a:tr>
              <a:tr h="18246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Band 6 Saturation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Level 1 RPS + Resampler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2738118242"/>
                  </a:ext>
                </a:extLst>
              </a:tr>
              <a:tr h="16987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Band 7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Level 1 RPS + Resampler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3318619372"/>
                  </a:ext>
                </a:extLst>
              </a:tr>
              <a:tr h="24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Band 8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Level 1 RPS + Resampler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Not currently populated, kept in for consistency with L2 pixel_qa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1263277886"/>
                  </a:ext>
                </a:extLst>
              </a:tr>
              <a:tr h="18246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Band 9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Level 1 RPS + Resampler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3307548818"/>
                  </a:ext>
                </a:extLst>
              </a:tr>
              <a:tr h="31310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Band 10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Level 1 RPS + Resampler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Bands 10 and 11 are not currently checked for saturation in Level 1, but are in Level 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1320120777"/>
                  </a:ext>
                </a:extLst>
              </a:tr>
              <a:tr h="31310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Band 11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Level 1 RPS + Resampler Saturation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Bands 10 and 11 are not currently checked for saturation in Level 1, but are in Level 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1549544199"/>
                  </a:ext>
                </a:extLst>
              </a:tr>
              <a:tr h="1798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Terrain Occlusion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Terrain Occlusion App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4096813776"/>
                  </a:ext>
                </a:extLst>
              </a:tr>
              <a:tr h="10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Unused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Not used / populated in Level 1 QB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3877899124"/>
                  </a:ext>
                </a:extLst>
              </a:tr>
              <a:tr h="10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Unused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Not used / populated in Level 1 QB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830694505"/>
                  </a:ext>
                </a:extLst>
              </a:tr>
              <a:tr h="10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Unused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Not used / populated in Level 1 QB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2100258297"/>
                  </a:ext>
                </a:extLst>
              </a:tr>
              <a:tr h="10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Unused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Not used / populated in Level 1 QB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3543148555"/>
                  </a:ext>
                </a:extLst>
              </a:tr>
            </a:tbl>
          </a:graphicData>
        </a:graphic>
      </p:graphicFrame>
      <p:sp>
        <p:nvSpPr>
          <p:cNvPr id="6" name="Google Shape;9;p3">
            <a:extLst>
              <a:ext uri="{FF2B5EF4-FFF2-40B4-BE49-F238E27FC236}">
                <a16:creationId xmlns:a16="http://schemas.microsoft.com/office/drawing/2014/main" id="{108ED57F-AA0B-4A79-AC8A-F96F1707AEB1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90902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BADDF0-FA0D-4FF2-8C7D-3F5C8E223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20435"/>
              </p:ext>
            </p:extLst>
          </p:nvPr>
        </p:nvGraphicFramePr>
        <p:xfrm>
          <a:off x="1044430" y="1170825"/>
          <a:ext cx="6952376" cy="3313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139">
                  <a:extLst>
                    <a:ext uri="{9D8B030D-6E8A-4147-A177-3AD203B41FA5}">
                      <a16:colId xmlns:a16="http://schemas.microsoft.com/office/drawing/2014/main" val="1913484079"/>
                    </a:ext>
                  </a:extLst>
                </a:gridCol>
                <a:gridCol w="1423772">
                  <a:extLst>
                    <a:ext uri="{9D8B030D-6E8A-4147-A177-3AD203B41FA5}">
                      <a16:colId xmlns:a16="http://schemas.microsoft.com/office/drawing/2014/main" val="1827167167"/>
                    </a:ext>
                  </a:extLst>
                </a:gridCol>
                <a:gridCol w="551139">
                  <a:extLst>
                    <a:ext uri="{9D8B030D-6E8A-4147-A177-3AD203B41FA5}">
                      <a16:colId xmlns:a16="http://schemas.microsoft.com/office/drawing/2014/main" val="3627551126"/>
                    </a:ext>
                  </a:extLst>
                </a:gridCol>
                <a:gridCol w="1369233">
                  <a:extLst>
                    <a:ext uri="{9D8B030D-6E8A-4147-A177-3AD203B41FA5}">
                      <a16:colId xmlns:a16="http://schemas.microsoft.com/office/drawing/2014/main" val="3489157436"/>
                    </a:ext>
                  </a:extLst>
                </a:gridCol>
                <a:gridCol w="3057093">
                  <a:extLst>
                    <a:ext uri="{9D8B030D-6E8A-4147-A177-3AD203B41FA5}">
                      <a16:colId xmlns:a16="http://schemas.microsoft.com/office/drawing/2014/main" val="75308248"/>
                    </a:ext>
                  </a:extLst>
                </a:gridCol>
              </a:tblGrid>
              <a:tr h="13273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Landsat 8 Level-2 Quality Band 3 (QB3): SR_AEROSOL_QA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extLst>
                  <a:ext uri="{0D108BD9-81ED-4DB2-BD59-A6C34878D82A}">
                    <a16:rowId xmlns:a16="http://schemas.microsoft.com/office/drawing/2014/main" val="1882998475"/>
                  </a:ext>
                </a:extLst>
              </a:tr>
              <a:tr h="1327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Bit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Name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# Bits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Source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Description / Notes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extLst>
                  <a:ext uri="{0D108BD9-81ED-4DB2-BD59-A6C34878D82A}">
                    <a16:rowId xmlns:a16="http://schemas.microsoft.com/office/drawing/2014/main" val="1164392455"/>
                  </a:ext>
                </a:extLst>
              </a:tr>
              <a:tr h="1327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LaSRC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extLst>
                  <a:ext uri="{0D108BD9-81ED-4DB2-BD59-A6C34878D82A}">
                    <a16:rowId xmlns:a16="http://schemas.microsoft.com/office/drawing/2014/main" val="885996146"/>
                  </a:ext>
                </a:extLst>
              </a:tr>
              <a:tr h="36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Valid Aerosol Retrieval (center pixel of 3x3 pixel window)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LaSRC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extLst>
                  <a:ext uri="{0D108BD9-81ED-4DB2-BD59-A6C34878D82A}">
                    <a16:rowId xmlns:a16="http://schemas.microsoft.com/office/drawing/2014/main" val="652495449"/>
                  </a:ext>
                </a:extLst>
              </a:tr>
              <a:tr h="384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Water Pixel (or water pixel was used in the fill-the-window interpolation)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LaSRC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extLst>
                  <a:ext uri="{0D108BD9-81ED-4DB2-BD59-A6C34878D82A}">
                    <a16:rowId xmlns:a16="http://schemas.microsoft.com/office/drawing/2014/main" val="3644762349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Cloud or Cirrus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LaSRC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need to revise attribute description for current  cloud and shadow bits 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these bits use PQA in their calculation, but are not populated directly from PQA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extLst>
                  <a:ext uri="{0D108BD9-81ED-4DB2-BD59-A6C34878D82A}">
                    <a16:rowId xmlns:a16="http://schemas.microsoft.com/office/drawing/2014/main" val="3753880085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Cloud Shadow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LaSRC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need to revise attribute description for current  cloud and shadow bits 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these bits use PQA in their calculation, but are not populated directly from PQA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extLst>
                  <a:ext uri="{0D108BD9-81ED-4DB2-BD59-A6C34878D82A}">
                    <a16:rowId xmlns:a16="http://schemas.microsoft.com/office/drawing/2014/main" val="2587457975"/>
                  </a:ext>
                </a:extLst>
              </a:tr>
              <a:tr h="55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Non-center window pixel for which aerosol was interpolated from surrounding 3x3 window center pixels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LaSRC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extLst>
                  <a:ext uri="{0D108BD9-81ED-4DB2-BD59-A6C34878D82A}">
                    <a16:rowId xmlns:a16="http://schemas.microsoft.com/office/drawing/2014/main" val="1693361224"/>
                  </a:ext>
                </a:extLst>
              </a:tr>
              <a:tr h="384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Aerosol Level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00 = Climatology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01 = Low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LaSRC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extLst>
                  <a:ext uri="{0D108BD9-81ED-4DB2-BD59-A6C34878D82A}">
                    <a16:rowId xmlns:a16="http://schemas.microsoft.com/office/drawing/2014/main" val="2949635366"/>
                  </a:ext>
                </a:extLst>
              </a:tr>
              <a:tr h="2584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 = Medium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11 = High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LaSRC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1" marR="7001" marT="7001" marB="0" anchor="b"/>
                </a:tc>
                <a:extLst>
                  <a:ext uri="{0D108BD9-81ED-4DB2-BD59-A6C34878D82A}">
                    <a16:rowId xmlns:a16="http://schemas.microsoft.com/office/drawing/2014/main" val="1879372182"/>
                  </a:ext>
                </a:extLst>
              </a:tr>
            </a:tbl>
          </a:graphicData>
        </a:graphic>
      </p:graphicFrame>
      <p:sp>
        <p:nvSpPr>
          <p:cNvPr id="6" name="Google Shape;9;p3">
            <a:extLst>
              <a:ext uri="{FF2B5EF4-FFF2-40B4-BE49-F238E27FC236}">
                <a16:creationId xmlns:a16="http://schemas.microsoft.com/office/drawing/2014/main" id="{97A0ECA0-6114-4CD0-BD9A-297E4B67FDC9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11</a:t>
            </a:fld>
            <a:endParaRPr lang="en-US" sz="10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AE1E09-4CCF-440B-B011-7E09E4A407B9}"/>
              </a:ext>
            </a:extLst>
          </p:cNvPr>
          <p:cNvSpPr txBox="1">
            <a:spLocks/>
          </p:cNvSpPr>
          <p:nvPr/>
        </p:nvSpPr>
        <p:spPr>
          <a:xfrm>
            <a:off x="1780674" y="122549"/>
            <a:ext cx="58645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FFFFF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Collection 2</a:t>
            </a:r>
            <a:br>
              <a:rPr lang="en-US" dirty="0"/>
            </a:br>
            <a:r>
              <a:rPr lang="en-US" sz="1600" dirty="0"/>
              <a:t>Quality Band Specification – Landsat 8 Level-2</a:t>
            </a:r>
          </a:p>
        </p:txBody>
      </p:sp>
    </p:spTree>
    <p:extLst>
      <p:ext uri="{BB962C8B-B14F-4D97-AF65-F5344CB8AC3E}">
        <p14:creationId xmlns:p14="http://schemas.microsoft.com/office/powerpoint/2010/main" val="214855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1599DC-532B-415E-A363-A94E75390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2" y="1195549"/>
            <a:ext cx="5158640" cy="3087347"/>
          </a:xfrm>
        </p:spPr>
        <p:txBody>
          <a:bodyPr>
            <a:normAutofit/>
          </a:bodyPr>
          <a:lstStyle/>
          <a:p>
            <a:r>
              <a:rPr lang="en-US" sz="1600" dirty="0"/>
              <a:t>Level-2 metadata file specification has been developed in three standard formats for delivery with products</a:t>
            </a:r>
          </a:p>
          <a:p>
            <a:pPr lvl="1"/>
            <a:r>
              <a:rPr lang="en-US" sz="1400" dirty="0"/>
              <a:t>Current MTL (traditional ODL-based) format</a:t>
            </a:r>
          </a:p>
          <a:p>
            <a:pPr lvl="1"/>
            <a:r>
              <a:rPr lang="en-US" sz="1400" dirty="0"/>
              <a:t>Adding XML format (enable scripted / machine-to-machine interaction</a:t>
            </a:r>
          </a:p>
          <a:p>
            <a:pPr lvl="1"/>
            <a:r>
              <a:rPr lang="en-US" sz="1400" dirty="0"/>
              <a:t>Adding STAC (cloud-enabled) format</a:t>
            </a:r>
          </a:p>
          <a:p>
            <a:endParaRPr lang="en-US" sz="1000" dirty="0"/>
          </a:p>
          <a:p>
            <a:r>
              <a:rPr lang="en-US" sz="1600" dirty="0"/>
              <a:t>Sample metadata files will be provided soon on the Landsat Mission Website</a:t>
            </a:r>
          </a:p>
          <a:p>
            <a:pPr lvl="1"/>
            <a:r>
              <a:rPr lang="en-US" sz="1400" dirty="0"/>
              <a:t>Writeup is currently in peer review</a:t>
            </a:r>
          </a:p>
          <a:p>
            <a:pPr lvl="1"/>
            <a:r>
              <a:rPr lang="en-US" sz="1400" dirty="0">
                <a:hlinkClick r:id="rId2"/>
              </a:rPr>
              <a:t>https://www.usgs.gov/land-resources/nli/landsat/landsat-sample-products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568C5-40C0-4790-A825-9782E39D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360" y="1263504"/>
            <a:ext cx="3800475" cy="3200400"/>
          </a:xfrm>
          <a:prstGeom prst="rect">
            <a:avLst/>
          </a:prstGeom>
        </p:spPr>
      </p:pic>
      <p:sp>
        <p:nvSpPr>
          <p:cNvPr id="7" name="Google Shape;9;p3">
            <a:extLst>
              <a:ext uri="{FF2B5EF4-FFF2-40B4-BE49-F238E27FC236}">
                <a16:creationId xmlns:a16="http://schemas.microsoft.com/office/drawing/2014/main" id="{5E862903-7AF9-4DF4-863F-262C79208441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12</a:t>
            </a:fld>
            <a:endParaRPr lang="en-US" sz="10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DC25D3-C314-4935-938F-574A18138CA1}"/>
              </a:ext>
            </a:extLst>
          </p:cNvPr>
          <p:cNvSpPr txBox="1">
            <a:spLocks/>
          </p:cNvSpPr>
          <p:nvPr/>
        </p:nvSpPr>
        <p:spPr>
          <a:xfrm>
            <a:off x="1780674" y="122549"/>
            <a:ext cx="58645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FFFFF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Collection 2</a:t>
            </a:r>
            <a:br>
              <a:rPr lang="en-US" dirty="0"/>
            </a:br>
            <a:r>
              <a:rPr lang="en-US" sz="1600" dirty="0"/>
              <a:t>Level-2 Metadata Files</a:t>
            </a:r>
          </a:p>
        </p:txBody>
      </p:sp>
    </p:spTree>
    <p:extLst>
      <p:ext uri="{BB962C8B-B14F-4D97-AF65-F5344CB8AC3E}">
        <p14:creationId xmlns:p14="http://schemas.microsoft.com/office/powerpoint/2010/main" val="180566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57E3-A66C-4F12-B8BE-5489D5E5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SpatioTemporal Asset Catalog (STAC)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C9F8-6158-4C0E-BF70-2F5A84B9D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2346"/>
            <a:ext cx="9144000" cy="1308891"/>
          </a:xfrm>
        </p:spPr>
        <p:txBody>
          <a:bodyPr>
            <a:normAutofit/>
          </a:bodyPr>
          <a:lstStyle/>
          <a:p>
            <a:r>
              <a:rPr lang="en-US" sz="1600" b="0" dirty="0"/>
              <a:t>New collaborative standard for managing data assets</a:t>
            </a:r>
          </a:p>
          <a:p>
            <a:r>
              <a:rPr lang="en-US" sz="1600" b="0" dirty="0"/>
              <a:t>Leverages the cloud by creating a light version of access metadata</a:t>
            </a:r>
          </a:p>
          <a:p>
            <a:r>
              <a:rPr lang="en-US" sz="1600" b="0" dirty="0"/>
              <a:t>Normalizes bands across sensors/platforms with real names</a:t>
            </a:r>
          </a:p>
          <a:p>
            <a:r>
              <a:rPr lang="en-US" sz="1600" b="0" dirty="0"/>
              <a:t>Gaining wide adoption by the remote sensing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57A1A-168C-4972-8D2A-55884BFB1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2731"/>
            <a:ext cx="9144000" cy="2514077"/>
          </a:xfrm>
          <a:prstGeom prst="rect">
            <a:avLst/>
          </a:prstGeom>
        </p:spPr>
      </p:pic>
      <p:sp>
        <p:nvSpPr>
          <p:cNvPr id="5" name="Google Shape;9;p3">
            <a:extLst>
              <a:ext uri="{FF2B5EF4-FFF2-40B4-BE49-F238E27FC236}">
                <a16:creationId xmlns:a16="http://schemas.microsoft.com/office/drawing/2014/main" id="{B6EA6502-E27D-4DC4-801B-8F2B964F8D35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8364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DC28-148E-4734-BF51-45E1D5C0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Cloud Data Access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83102-A6B6-41EF-A272-28DC680F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Cloud Optimized GeoTIFFs (COGs)</a:t>
            </a:r>
          </a:p>
          <a:p>
            <a:r>
              <a:rPr lang="en-US" sz="2000" dirty="0"/>
              <a:t>SpatioTemporal Asset Catalog (STAC) / STAC Browser</a:t>
            </a:r>
          </a:p>
          <a:p>
            <a:r>
              <a:rPr lang="en-US" sz="2000" dirty="0"/>
              <a:t>New Visualization Tool (LandsatLook)</a:t>
            </a:r>
          </a:p>
          <a:p>
            <a:pPr lvl="1"/>
            <a:r>
              <a:rPr lang="en-US" sz="1800" dirty="0"/>
              <a:t>Utilizes the Cloud Optimized GeoTIFF format</a:t>
            </a:r>
          </a:p>
          <a:p>
            <a:pPr lvl="1"/>
            <a:r>
              <a:rPr lang="en-US" sz="1800" dirty="0"/>
              <a:t>Mosaics imagery together</a:t>
            </a:r>
          </a:p>
          <a:p>
            <a:pPr lvl="1"/>
            <a:r>
              <a:rPr lang="en-US" sz="1800" dirty="0"/>
              <a:t>Enables area of interest (AOI) data extraction</a:t>
            </a:r>
          </a:p>
          <a:p>
            <a:pPr lvl="1"/>
            <a:r>
              <a:rPr lang="en-US" sz="1800" dirty="0"/>
              <a:t>Creates band composites on-the-fly using serverless compute</a:t>
            </a:r>
          </a:p>
          <a:p>
            <a:r>
              <a:rPr lang="en-US" sz="2000" dirty="0"/>
              <a:t>Connections to Third Party Tools</a:t>
            </a:r>
          </a:p>
          <a:p>
            <a:endParaRPr lang="en-US" sz="2000" dirty="0"/>
          </a:p>
        </p:txBody>
      </p:sp>
      <p:sp>
        <p:nvSpPr>
          <p:cNvPr id="6" name="Google Shape;9;p3">
            <a:extLst>
              <a:ext uri="{FF2B5EF4-FFF2-40B4-BE49-F238E27FC236}">
                <a16:creationId xmlns:a16="http://schemas.microsoft.com/office/drawing/2014/main" id="{4DD58B98-1AF7-4FD3-9220-9279389C066C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14</a:t>
            </a:fld>
            <a:endParaRPr lang="en-US" sz="1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A9E80A-A3BB-4800-BF03-7819F0039E61}"/>
              </a:ext>
            </a:extLst>
          </p:cNvPr>
          <p:cNvGrpSpPr>
            <a:grpSpLocks noChangeAspect="1"/>
          </p:cNvGrpSpPr>
          <p:nvPr/>
        </p:nvGrpSpPr>
        <p:grpSpPr>
          <a:xfrm>
            <a:off x="606571" y="4052268"/>
            <a:ext cx="4837996" cy="801615"/>
            <a:chOff x="614901" y="3102700"/>
            <a:chExt cx="6825217" cy="1130880"/>
          </a:xfrm>
        </p:grpSpPr>
        <p:pic>
          <p:nvPicPr>
            <p:cNvPr id="7" name="Picture 2" descr="Image result for esri">
              <a:extLst>
                <a:ext uri="{FF2B5EF4-FFF2-40B4-BE49-F238E27FC236}">
                  <a16:creationId xmlns:a16="http://schemas.microsoft.com/office/drawing/2014/main" id="{A6AFE7C8-1E7C-41C8-A442-890B174BE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01" y="3344763"/>
              <a:ext cx="1713332" cy="64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2BA3E3-0A95-4ADF-82E2-65A2A8FCB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8892" y="3102700"/>
              <a:ext cx="981870" cy="11308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45F40B-1AD1-4644-ACB4-1CA57636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8392" y="3102700"/>
              <a:ext cx="980341" cy="11308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D54BB1-E939-45FA-89B3-53F087C92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0922" y="3348576"/>
              <a:ext cx="2219196" cy="639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78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A69D-0305-4EEC-A40A-D5C082EA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1 vs. Collection 2 Summary</a:t>
            </a: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D50D6C8D-47EF-4E90-87AF-D0226065C06A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15</a:t>
            </a:fld>
            <a:endParaRPr lang="en-US" sz="1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8A440-76CF-4E1D-8194-F1EF41B0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22" y="1095096"/>
            <a:ext cx="2116178" cy="5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A33472-5112-44A5-BD8D-9B550FB13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35" y="1094426"/>
            <a:ext cx="5664371" cy="37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9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A69D-0305-4EEC-A40A-D5C082EA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1 vs. Collection 2 Summary</a:t>
            </a:r>
            <a:endParaRPr lang="en-US" sz="1600" dirty="0"/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D50D6C8D-47EF-4E90-87AF-D0226065C06A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16</a:t>
            </a:fld>
            <a:endParaRPr lang="en-US" sz="1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8A440-76CF-4E1D-8194-F1EF41B0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22" y="1095096"/>
            <a:ext cx="2116178" cy="532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7FE355F-3C81-417C-A352-43FDAEC25791}"/>
              </a:ext>
            </a:extLst>
          </p:cNvPr>
          <p:cNvGrpSpPr>
            <a:grpSpLocks noChangeAspect="1"/>
          </p:cNvGrpSpPr>
          <p:nvPr/>
        </p:nvGrpSpPr>
        <p:grpSpPr>
          <a:xfrm>
            <a:off x="578234" y="1114037"/>
            <a:ext cx="6031003" cy="3798245"/>
            <a:chOff x="53791" y="1114037"/>
            <a:chExt cx="6912912" cy="43536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DD9B2F-245C-4760-8380-AC29813F0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" y="1114037"/>
              <a:ext cx="6906189" cy="32387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9690DE-6084-4291-A62E-0FEB6D98A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14" y="4319565"/>
              <a:ext cx="6906189" cy="1148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162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1F4A-C248-4488-9942-B32E5A52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4" y="122549"/>
            <a:ext cx="5864535" cy="857250"/>
          </a:xfrm>
        </p:spPr>
        <p:txBody>
          <a:bodyPr/>
          <a:lstStyle/>
          <a:p>
            <a:r>
              <a:rPr lang="en-US" dirty="0"/>
              <a:t>Collection 2</a:t>
            </a:r>
            <a:br>
              <a:rPr lang="en-US" dirty="0"/>
            </a:br>
            <a:r>
              <a:rPr lang="en-US" sz="1600" dirty="0"/>
              <a:t>Landsat 8 Level-2 Surface Reflectance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F149-4337-4C9D-A7D9-CF08F9E6D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469"/>
            <a:ext cx="9144000" cy="3791827"/>
          </a:xfrm>
          <a:prstGeom prst="rect">
            <a:avLst/>
          </a:prstGeom>
        </p:spPr>
      </p:pic>
      <p:sp>
        <p:nvSpPr>
          <p:cNvPr id="6" name="Google Shape;9;p3">
            <a:extLst>
              <a:ext uri="{FF2B5EF4-FFF2-40B4-BE49-F238E27FC236}">
                <a16:creationId xmlns:a16="http://schemas.microsoft.com/office/drawing/2014/main" id="{F55D13A6-6EC1-4FE0-880F-A85ECD430A93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17</a:t>
            </a:fld>
            <a:endParaRPr 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8F757-BFAF-41DA-8826-1D5FC54B0B19}"/>
              </a:ext>
            </a:extLst>
          </p:cNvPr>
          <p:cNvSpPr txBox="1"/>
          <p:nvPr/>
        </p:nvSpPr>
        <p:spPr>
          <a:xfrm>
            <a:off x="7645209" y="3972137"/>
            <a:ext cx="14987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Path 29 / Row 31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October 8, 2016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True-color RGB (4/3/2)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LPGS v15.2.0 (7/22/2019)</a:t>
            </a:r>
          </a:p>
          <a:p>
            <a:pPr marL="227013" indent="-117475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4">
                    <a:lumMod val="50000"/>
                  </a:schemeClr>
                </a:solidFill>
              </a:rPr>
              <a:t>LaSRC 1.4.1 (SR)</a:t>
            </a:r>
          </a:p>
          <a:p>
            <a:pPr marL="227013" indent="-117475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4">
                    <a:lumMod val="50000"/>
                  </a:schemeClr>
                </a:solidFill>
              </a:rPr>
              <a:t>Single-Channel 1.3.0 (ST)</a:t>
            </a:r>
          </a:p>
        </p:txBody>
      </p:sp>
    </p:spTree>
    <p:extLst>
      <p:ext uri="{BB962C8B-B14F-4D97-AF65-F5344CB8AC3E}">
        <p14:creationId xmlns:p14="http://schemas.microsoft.com/office/powerpoint/2010/main" val="236621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F904-05AD-4C0C-9E27-BCE491A6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CARD4L Self-Assessment</a:t>
            </a:r>
            <a:br>
              <a:rPr lang="en-US" dirty="0"/>
            </a:br>
            <a:r>
              <a:rPr lang="en-US" sz="1600" dirty="0"/>
              <a:t>Collection 1 U.S. ARD</a:t>
            </a: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98C161ED-E63C-48AE-B29B-6607DD51CFA0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18</a:t>
            </a:fld>
            <a:endParaRPr lang="en-US" sz="10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F8FDD1-2A09-474B-A56E-6EFCA8F45A3C}"/>
              </a:ext>
            </a:extLst>
          </p:cNvPr>
          <p:cNvGrpSpPr/>
          <p:nvPr/>
        </p:nvGrpSpPr>
        <p:grpSpPr>
          <a:xfrm>
            <a:off x="44635" y="1139812"/>
            <a:ext cx="7169521" cy="3765972"/>
            <a:chOff x="44635" y="1139812"/>
            <a:chExt cx="7169521" cy="37659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1A1130-AE56-45DB-8726-76DA747FC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35" y="1139812"/>
              <a:ext cx="3504785" cy="37490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D29B5E-B4C6-4A09-B79B-791774B6F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4892" y="1156744"/>
              <a:ext cx="3589264" cy="3749040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A5B4728-B076-49A8-B9CB-37CC8EE75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985" y="1403351"/>
            <a:ext cx="2122015" cy="1413227"/>
          </a:xfrm>
        </p:spPr>
        <p:txBody>
          <a:bodyPr>
            <a:normAutofit/>
          </a:bodyPr>
          <a:lstStyle/>
          <a:p>
            <a:pPr marL="112713" indent="-112713"/>
            <a:r>
              <a:rPr lang="en-US" sz="1400" dirty="0"/>
              <a:t>Plan to begin Collection 2 CARD4L self-assessment process in the next few days as sample products become available</a:t>
            </a:r>
          </a:p>
        </p:txBody>
      </p:sp>
    </p:spTree>
    <p:extLst>
      <p:ext uri="{BB962C8B-B14F-4D97-AF65-F5344CB8AC3E}">
        <p14:creationId xmlns:p14="http://schemas.microsoft.com/office/powerpoint/2010/main" val="3989948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51BF-826A-465A-8716-4572FABE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2 Schedule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Google Shape;2080;p122">
            <a:extLst>
              <a:ext uri="{FF2B5EF4-FFF2-40B4-BE49-F238E27FC236}">
                <a16:creationId xmlns:a16="http://schemas.microsoft.com/office/drawing/2014/main" id="{E66DB85F-87B2-49BD-96DA-6E69AB73B4BE}"/>
              </a:ext>
            </a:extLst>
          </p:cNvPr>
          <p:cNvSpPr txBox="1">
            <a:spLocks/>
          </p:cNvSpPr>
          <p:nvPr/>
        </p:nvSpPr>
        <p:spPr bwMode="auto">
          <a:xfrm>
            <a:off x="175538" y="1216966"/>
            <a:ext cx="8727975" cy="353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9056" tIns="34519" rIns="69056" bIns="34519" numCol="1" anchor="t" anchorCtr="0" compatLnSpc="1">
            <a:prstTxWarp prst="textNoShape">
              <a:avLst/>
            </a:prstTxWarp>
            <a:noAutofit/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solidFill>
                  <a:srgbClr val="008000"/>
                </a:solidFill>
              </a:rPr>
              <a:t>✔</a:t>
            </a:r>
            <a:r>
              <a:rPr lang="en-US" sz="1800" kern="0" dirty="0">
                <a:solidFill>
                  <a:srgbClr val="002569"/>
                </a:solidFill>
              </a:rPr>
              <a:t>	PKO									28 September 2017</a:t>
            </a:r>
          </a:p>
          <a:p>
            <a:pPr marL="0" indent="0">
              <a:buNone/>
            </a:pPr>
            <a:r>
              <a:rPr lang="en-US" sz="1800" kern="0" dirty="0">
                <a:solidFill>
                  <a:srgbClr val="008000"/>
                </a:solidFill>
              </a:rPr>
              <a:t>✔</a:t>
            </a:r>
            <a:r>
              <a:rPr lang="en-US" sz="1800" kern="0" dirty="0">
                <a:solidFill>
                  <a:srgbClr val="002569"/>
                </a:solidFill>
              </a:rPr>
              <a:t>	SRR / PDR							25 April 2019</a:t>
            </a:r>
          </a:p>
          <a:p>
            <a:pPr marL="0" indent="0">
              <a:buNone/>
              <a:tabLst>
                <a:tab pos="688975" algn="l"/>
              </a:tabLst>
            </a:pPr>
            <a:r>
              <a:rPr lang="en-US" sz="1800" kern="0" dirty="0">
                <a:solidFill>
                  <a:srgbClr val="008000"/>
                </a:solidFill>
              </a:rPr>
              <a:t>✔</a:t>
            </a:r>
            <a:r>
              <a:rPr lang="en-US" sz="1800" kern="0" dirty="0">
                <a:solidFill>
                  <a:srgbClr val="002569"/>
                </a:solidFill>
              </a:rPr>
              <a:t>	- IAS/LPGS Delivery L2				9 July 2019</a:t>
            </a:r>
          </a:p>
          <a:p>
            <a:pPr marL="0" indent="0">
              <a:buNone/>
            </a:pPr>
            <a:r>
              <a:rPr lang="en-US" sz="1800" kern="0" dirty="0">
                <a:solidFill>
                  <a:srgbClr val="008000"/>
                </a:solidFill>
              </a:rPr>
              <a:t>✔</a:t>
            </a:r>
            <a:r>
              <a:rPr lang="en-US" sz="1800" kern="0" dirty="0">
                <a:solidFill>
                  <a:srgbClr val="002569"/>
                </a:solidFill>
              </a:rPr>
              <a:t>	CDR									15 August 2019</a:t>
            </a:r>
          </a:p>
          <a:p>
            <a:pPr marL="0" indent="342900">
              <a:buNone/>
            </a:pPr>
            <a:r>
              <a:rPr lang="en-US" sz="1800" kern="0" dirty="0">
                <a:solidFill>
                  <a:srgbClr val="002569"/>
                </a:solidFill>
              </a:rPr>
              <a:t>	TRR Level-2							15 October 2019</a:t>
            </a:r>
          </a:p>
          <a:p>
            <a:pPr>
              <a:buNone/>
              <a:tabLst>
                <a:tab pos="688975" algn="l"/>
              </a:tabLst>
            </a:pPr>
            <a:r>
              <a:rPr lang="en-US" sz="1800" kern="0" dirty="0">
                <a:solidFill>
                  <a:srgbClr val="002569"/>
                </a:solidFill>
              </a:rPr>
              <a:t>		- IAS/LPGS Delivery C2				25 November 2019</a:t>
            </a:r>
            <a:endParaRPr lang="en-US" sz="1800" b="0" kern="0" dirty="0">
              <a:solidFill>
                <a:srgbClr val="002569"/>
              </a:solidFill>
            </a:endParaRPr>
          </a:p>
          <a:p>
            <a:pPr marL="0" indent="342900">
              <a:buNone/>
            </a:pPr>
            <a:r>
              <a:rPr lang="en-US" sz="1800" kern="0" dirty="0">
                <a:solidFill>
                  <a:srgbClr val="002569"/>
                </a:solidFill>
              </a:rPr>
              <a:t>	TRR Collection 2						10 December 2019</a:t>
            </a:r>
          </a:p>
          <a:p>
            <a:pPr marL="0" indent="342900">
              <a:buNone/>
            </a:pPr>
            <a:r>
              <a:rPr lang="en-US" sz="1800" kern="0" dirty="0">
                <a:solidFill>
                  <a:srgbClr val="002569"/>
                </a:solidFill>
              </a:rPr>
              <a:t>	ORR                                                     			24 December 2019</a:t>
            </a:r>
          </a:p>
          <a:p>
            <a:pPr marL="0" indent="342900">
              <a:buNone/>
            </a:pPr>
            <a:r>
              <a:rPr lang="en-US" sz="1800" kern="0" dirty="0">
                <a:solidFill>
                  <a:srgbClr val="002569"/>
                </a:solidFill>
              </a:rPr>
              <a:t>	Landsat Collection 2 Processing Start		~ January 2020</a:t>
            </a:r>
          </a:p>
          <a:p>
            <a:pPr marL="0" indent="34290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800"/>
              <a:buNone/>
            </a:pPr>
            <a:endParaRPr lang="en-US" sz="1800" kern="0" dirty="0">
              <a:solidFill>
                <a:srgbClr val="002569"/>
              </a:solidFill>
            </a:endParaRP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5AA8D7F4-3AAC-4E02-96D5-1EE0AB3C43C8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0955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Collection 1</a:t>
            </a:r>
          </a:p>
          <a:p>
            <a:r>
              <a:rPr lang="en-US" dirty="0"/>
              <a:t>Collection 2</a:t>
            </a:r>
          </a:p>
          <a:p>
            <a:pPr lvl="1"/>
            <a:r>
              <a:rPr lang="en-US" dirty="0"/>
              <a:t>Level-1 Products</a:t>
            </a:r>
          </a:p>
          <a:p>
            <a:pPr lvl="2"/>
            <a:r>
              <a:rPr lang="en-US" dirty="0"/>
              <a:t>Level-1 Recipe / Projection Specification</a:t>
            </a:r>
          </a:p>
          <a:p>
            <a:pPr lvl="2"/>
            <a:r>
              <a:rPr lang="en-US" dirty="0"/>
              <a:t>Registration Base Harmonized to Sentinel-2 GRI</a:t>
            </a:r>
          </a:p>
          <a:p>
            <a:pPr lvl="2"/>
            <a:r>
              <a:rPr lang="en-US" dirty="0"/>
              <a:t>Updated DEM Sources</a:t>
            </a:r>
          </a:p>
          <a:p>
            <a:pPr lvl="1"/>
            <a:r>
              <a:rPr lang="en-US" dirty="0"/>
              <a:t>Level-2 Products</a:t>
            </a:r>
          </a:p>
          <a:p>
            <a:pPr lvl="2"/>
            <a:r>
              <a:rPr lang="en-US" dirty="0"/>
              <a:t>Atmospheric Auxiliary Data Sources</a:t>
            </a:r>
          </a:p>
          <a:p>
            <a:pPr lvl="2"/>
            <a:r>
              <a:rPr lang="en-US" dirty="0"/>
              <a:t>Quality Band and Metadata Updates</a:t>
            </a:r>
          </a:p>
          <a:p>
            <a:r>
              <a:rPr lang="en-US" dirty="0"/>
              <a:t>Collection 1 vs. Collection 2 Summary</a:t>
            </a:r>
          </a:p>
          <a:p>
            <a:r>
              <a:rPr lang="en-US" dirty="0"/>
              <a:t>CARD4L Self-Assessment</a:t>
            </a:r>
          </a:p>
          <a:p>
            <a:r>
              <a:rPr lang="en-US" dirty="0"/>
              <a:t>Collection 2 Schedule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DCB3529E-F9B0-44EF-9A38-1DA16A7D6FE1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2</a:t>
            </a:fld>
            <a:endParaRPr lang="en-US"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2386367-07A9-BE4C-ABD1-1E5E0E578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3" b="25387"/>
          <a:stretch/>
        </p:blipFill>
        <p:spPr>
          <a:xfrm>
            <a:off x="0" y="1098507"/>
            <a:ext cx="9144000" cy="405045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2314575" y="1327439"/>
            <a:ext cx="6000750" cy="34861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r" defTabSz="685800">
              <a:spcBef>
                <a:spcPts val="450"/>
              </a:spcBef>
              <a:spcAft>
                <a:spcPts val="450"/>
              </a:spcAft>
              <a:buNone/>
            </a:pPr>
            <a:r>
              <a:rPr lang="en-AU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Questions?</a:t>
            </a:r>
            <a:endParaRPr lang="en-US" sz="2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18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C865-F725-40C8-B698-FC9829D3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1</a:t>
            </a:r>
            <a:br>
              <a:rPr lang="en-US" dirty="0"/>
            </a:br>
            <a:r>
              <a:rPr lang="en-US" sz="1600" dirty="0"/>
              <a:t>Current Processing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0CEDE-3617-48DB-BEDE-9B8970B1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" y="1200151"/>
            <a:ext cx="9047747" cy="3653732"/>
          </a:xfrm>
        </p:spPr>
        <p:txBody>
          <a:bodyPr>
            <a:normAutofit/>
          </a:bodyPr>
          <a:lstStyle/>
          <a:p>
            <a:r>
              <a:rPr lang="en-US" sz="2000" dirty="0"/>
              <a:t>Collection 1 forward processing nominal for new Landsat 7 and Landsat 8 data</a:t>
            </a:r>
          </a:p>
          <a:p>
            <a:pPr lvl="1"/>
            <a:r>
              <a:rPr lang="en-US" sz="1800" dirty="0"/>
              <a:t>All Landsat 1-8 data capable of being processed to Level-1 included in Collection 1</a:t>
            </a:r>
          </a:p>
          <a:p>
            <a:pPr lvl="1"/>
            <a:r>
              <a:rPr lang="en-US" sz="1800" dirty="0"/>
              <a:t>New historical Landsat Global Archive Consolidation (LGAC) scenes added daily</a:t>
            </a:r>
          </a:p>
          <a:p>
            <a:endParaRPr lang="en-US" sz="1000" dirty="0"/>
          </a:p>
          <a:p>
            <a:r>
              <a:rPr lang="en-US" sz="2000" dirty="0"/>
              <a:t>Level-2 U.S. Analysis Ready Data (ARD) tiles are being generated over the continental United States, Alaska, and Hawaii</a:t>
            </a:r>
          </a:p>
          <a:p>
            <a:pPr lvl="1"/>
            <a:r>
              <a:rPr lang="en-US" sz="1800" dirty="0"/>
              <a:t>Includes both Surface Reflectance (SR) and Surface Temperature (ST) bands</a:t>
            </a:r>
          </a:p>
          <a:p>
            <a:endParaRPr lang="en-US" sz="1000" dirty="0"/>
          </a:p>
          <a:p>
            <a:r>
              <a:rPr lang="en-US" sz="2000" dirty="0"/>
              <a:t>Collection 1 to remain available for both forward processing and archive access for at least one year after the start of Collection 2</a:t>
            </a: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25229119-3751-4AA7-8EF8-B5E373834A9F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118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E621-8F5E-4F54-9019-8E210A47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2</a:t>
            </a:r>
            <a:br>
              <a:rPr lang="en-US" dirty="0"/>
            </a:br>
            <a:r>
              <a:rPr lang="en-US" sz="1600" dirty="0"/>
              <a:t>Level-1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7A41-DD79-4013-B650-08F196CC1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Level-1 products will only undergo minor changes to preserve capabilities for users relying on our current Level-1 offerings</a:t>
            </a:r>
          </a:p>
          <a:p>
            <a:pPr lvl="1"/>
            <a:r>
              <a:rPr lang="en-US" sz="1600" dirty="0"/>
              <a:t>Angle bands (solar and sensor viewing zenith and azimuth) are being added to assist users who want to generate their own TOA reflectance and brightness temperature bands</a:t>
            </a:r>
          </a:p>
          <a:p>
            <a:pPr lvl="1"/>
            <a:r>
              <a:rPr lang="en-US" sz="1600" dirty="0"/>
              <a:t>Minor metadata enhancements and consistency changes based on Metadata Tiger Team recommendations</a:t>
            </a:r>
          </a:p>
          <a:p>
            <a:endParaRPr lang="en-US" sz="1000" dirty="0"/>
          </a:p>
          <a:p>
            <a:r>
              <a:rPr lang="en-US" sz="1800" dirty="0"/>
              <a:t>Other processing changes remain as previously briefed</a:t>
            </a:r>
          </a:p>
          <a:p>
            <a:pPr lvl="1"/>
            <a:r>
              <a:rPr lang="en-US" sz="1600" dirty="0"/>
              <a:t>Updated geometric registration base harmonized to Sentinel-2 Global Reference Image (GRI)</a:t>
            </a:r>
          </a:p>
          <a:p>
            <a:pPr lvl="1"/>
            <a:r>
              <a:rPr lang="en-US" sz="1600" dirty="0"/>
              <a:t>Modernized Digital Elevation Model (DEM) for terrain correction</a:t>
            </a:r>
          </a:p>
          <a:p>
            <a:pPr lvl="1"/>
            <a:r>
              <a:rPr lang="en-US" sz="1600" dirty="0"/>
              <a:t>Improvements to the precision modeling process to allow more products to process to Level-1TP</a:t>
            </a:r>
          </a:p>
          <a:p>
            <a:pPr lvl="1"/>
            <a:r>
              <a:rPr lang="en-US" sz="1600" dirty="0"/>
              <a:t>Algorithm to detect Internal Calibrator (IC) shutter intrusion events and flag them in the metadata </a:t>
            </a:r>
          </a:p>
          <a:p>
            <a:pPr lvl="1"/>
            <a:r>
              <a:rPr lang="en-US" sz="1600" dirty="0"/>
              <a:t>Minor bug fixes and Cal/Val enhancements</a:t>
            </a:r>
          </a:p>
        </p:txBody>
      </p:sp>
      <p:sp>
        <p:nvSpPr>
          <p:cNvPr id="6" name="Google Shape;9;p3">
            <a:extLst>
              <a:ext uri="{FF2B5EF4-FFF2-40B4-BE49-F238E27FC236}">
                <a16:creationId xmlns:a16="http://schemas.microsoft.com/office/drawing/2014/main" id="{03E3D67A-ECCF-45BD-997C-B529332823B8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4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1926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E621-8F5E-4F54-9019-8E210A47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Collection 2</a:t>
            </a:r>
            <a:br>
              <a:rPr lang="en-US" dirty="0"/>
            </a:br>
            <a:r>
              <a:rPr lang="en-US" sz="1800" dirty="0"/>
              <a:t>Level-1 Recipe / Projection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7A41-DD79-4013-B650-08F196CC1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No major changes made to the Level-1 processing recipe for Collection 2 products:</a:t>
            </a:r>
          </a:p>
          <a:p>
            <a:pPr lvl="1"/>
            <a:r>
              <a:rPr lang="en-US" sz="1400" b="1" dirty="0"/>
              <a:t>Projection:</a:t>
            </a:r>
            <a:r>
              <a:rPr lang="en-US" sz="1400" dirty="0"/>
              <a:t> Universal Transverse Mercator (UTM) / Polar Stereographic (PS)</a:t>
            </a:r>
          </a:p>
          <a:p>
            <a:pPr lvl="2"/>
            <a:r>
              <a:rPr lang="en-US" sz="1200" dirty="0"/>
              <a:t>U.S. ARD products will be generated in the Albers projection, per current specification</a:t>
            </a:r>
          </a:p>
          <a:p>
            <a:pPr lvl="1"/>
            <a:r>
              <a:rPr lang="en-US" sz="1400" b="1" dirty="0"/>
              <a:t>Resampling Method:</a:t>
            </a:r>
            <a:r>
              <a:rPr lang="en-US" sz="1400" dirty="0"/>
              <a:t> Cubic Convolution (CC)</a:t>
            </a:r>
          </a:p>
          <a:p>
            <a:pPr lvl="1"/>
            <a:r>
              <a:rPr lang="en-US" sz="1400" b="1" dirty="0"/>
              <a:t>Pixel Size (Reflective) (MSS, TM / ETM+, OLI):</a:t>
            </a:r>
            <a:r>
              <a:rPr lang="en-US" sz="1400" dirty="0"/>
              <a:t> 60m / 30m</a:t>
            </a:r>
          </a:p>
          <a:p>
            <a:pPr lvl="1"/>
            <a:r>
              <a:rPr lang="en-US" sz="1400" b="1" dirty="0"/>
              <a:t>Pixel Size (Thermal) (TM / ETM+ / TIRS):</a:t>
            </a:r>
            <a:r>
              <a:rPr lang="en-US" sz="1400" dirty="0"/>
              <a:t> 30m / 30m / 30m</a:t>
            </a:r>
          </a:p>
          <a:p>
            <a:pPr lvl="1"/>
            <a:r>
              <a:rPr lang="en-US" sz="1400" b="1" dirty="0"/>
              <a:t>Datum:</a:t>
            </a:r>
            <a:r>
              <a:rPr lang="en-US" sz="1400" dirty="0"/>
              <a:t> WGS84</a:t>
            </a:r>
          </a:p>
          <a:p>
            <a:endParaRPr lang="en-US" sz="1000" dirty="0"/>
          </a:p>
          <a:p>
            <a:r>
              <a:rPr lang="en-US" sz="1800" dirty="0"/>
              <a:t>Updated global Digital Elevation Model (DEM) will replace the current Collection 1 GLS DEM by incorporating more modern sources</a:t>
            </a:r>
            <a:endParaRPr lang="en-US" sz="1600" dirty="0"/>
          </a:p>
          <a:p>
            <a:pPr lvl="1"/>
            <a:r>
              <a:rPr lang="en-US" sz="1400" dirty="0"/>
              <a:t>Includes NASADEM, CDEM, SNF, Alaska NED, GIMP, NPI, and </a:t>
            </a:r>
            <a:r>
              <a:rPr lang="en-US" sz="1400" dirty="0" err="1"/>
              <a:t>ArcticDEM</a:t>
            </a:r>
            <a:endParaRPr lang="en-US" sz="1400" dirty="0"/>
          </a:p>
          <a:p>
            <a:endParaRPr lang="en-US" sz="1000" dirty="0"/>
          </a:p>
          <a:p>
            <a:r>
              <a:rPr lang="en-US" sz="1800" dirty="0"/>
              <a:t>Metadata changes are planned for both Level-1 and (especially) Level-2</a:t>
            </a:r>
          </a:p>
          <a:p>
            <a:pPr lvl="1"/>
            <a:r>
              <a:rPr lang="en-US" sz="1400" dirty="0"/>
              <a:t>Additional details on Level-2 metadata will be provided in a forthcoming slide</a:t>
            </a:r>
          </a:p>
          <a:p>
            <a:endParaRPr lang="en-US" sz="1600" dirty="0"/>
          </a:p>
        </p:txBody>
      </p:sp>
      <p:sp>
        <p:nvSpPr>
          <p:cNvPr id="6" name="Google Shape;9;p3">
            <a:extLst>
              <a:ext uri="{FF2B5EF4-FFF2-40B4-BE49-F238E27FC236}">
                <a16:creationId xmlns:a16="http://schemas.microsoft.com/office/drawing/2014/main" id="{30FBD620-0B32-4C6A-ABC4-93638E9ADE80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5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1613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E621-8F5E-4F54-9019-8E210A47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Collection 2</a:t>
            </a:r>
            <a:br>
              <a:rPr lang="en-US" dirty="0"/>
            </a:br>
            <a:r>
              <a:rPr lang="en-US" sz="1800" dirty="0"/>
              <a:t>Registration Base Harmonized to Sentinel-2 Global Reference Image (GRI)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7A41-DD79-4013-B650-08F196CC1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1200150"/>
            <a:ext cx="8958370" cy="1872277"/>
          </a:xfrm>
        </p:spPr>
        <p:txBody>
          <a:bodyPr>
            <a:normAutofit/>
          </a:bodyPr>
          <a:lstStyle/>
          <a:p>
            <a:r>
              <a:rPr lang="en-US" sz="1800" dirty="0"/>
              <a:t>Global re-adjustment to harmonize Landsat 8 OLI-based ground control with Sentinel-2 GRI is complete</a:t>
            </a:r>
          </a:p>
          <a:p>
            <a:pPr lvl="1"/>
            <a:r>
              <a:rPr lang="en-US" sz="1600" dirty="0"/>
              <a:t>Comparisons of GRI and Collection 1 OLI data show 26m CE90 registration accuracy</a:t>
            </a:r>
          </a:p>
          <a:p>
            <a:pPr lvl="1"/>
            <a:r>
              <a:rPr lang="en-US" sz="1600" dirty="0"/>
              <a:t>New OLI GCPs were extracted and triangulated to the Sentinel-2 GRI</a:t>
            </a:r>
          </a:p>
          <a:p>
            <a:pPr lvl="1"/>
            <a:r>
              <a:rPr lang="en-US" sz="1600" dirty="0"/>
              <a:t>Results show that the updated Collection 2 control yields Landsat / Sentinel-2 registration accuracy </a:t>
            </a:r>
            <a:r>
              <a:rPr lang="en-US" sz="1600" b="1" dirty="0"/>
              <a:t>better than 10m CE90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3F4FD-103D-4F14-BFB9-8523BE321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26" y="3072428"/>
            <a:ext cx="5062749" cy="17487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5" name="Google Shape;9;p3">
            <a:extLst>
              <a:ext uri="{FF2B5EF4-FFF2-40B4-BE49-F238E27FC236}">
                <a16:creationId xmlns:a16="http://schemas.microsoft.com/office/drawing/2014/main" id="{68C649F8-7ABD-4D1A-8901-C372717A4D3B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3001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2E15-E26D-42A7-92D5-CC38E29C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2</a:t>
            </a:r>
            <a:br>
              <a:rPr lang="en-US" dirty="0"/>
            </a:br>
            <a:r>
              <a:rPr lang="en-US" sz="1600" dirty="0"/>
              <a:t>Updated DEM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03DF0-EBFD-4BD4-9BAD-F3526DE41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9220" r="599" b="7787"/>
          <a:stretch/>
        </p:blipFill>
        <p:spPr>
          <a:xfrm>
            <a:off x="1564707" y="1136863"/>
            <a:ext cx="6014586" cy="3711128"/>
          </a:xfrm>
          <a:prstGeom prst="rect">
            <a:avLst/>
          </a:prstGeom>
        </p:spPr>
      </p:pic>
      <p:sp>
        <p:nvSpPr>
          <p:cNvPr id="4" name="Google Shape;9;p3">
            <a:extLst>
              <a:ext uri="{FF2B5EF4-FFF2-40B4-BE49-F238E27FC236}">
                <a16:creationId xmlns:a16="http://schemas.microsoft.com/office/drawing/2014/main" id="{D2B91EA5-6EBF-401D-8297-562821E67868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411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56F5-4755-4770-AF9A-2F5DB5D1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2</a:t>
            </a:r>
            <a:br>
              <a:rPr lang="en-US" dirty="0"/>
            </a:br>
            <a:r>
              <a:rPr lang="en-US" sz="1600" dirty="0"/>
              <a:t>Level-2 Product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94B94-FD27-48B1-BF03-8956ECD1F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Level-2 products will be processed from all Level-1 inputs (Tier 1 or Tier 2) that meet the Solar Zenith Angle (SZA) constraint and that have required auxiliary data</a:t>
            </a:r>
            <a:endParaRPr lang="en-US" sz="1600" dirty="0"/>
          </a:p>
          <a:p>
            <a:pPr lvl="1"/>
            <a:r>
              <a:rPr lang="en-US" sz="1600" dirty="0"/>
              <a:t>Level-2 products only generated for L4-5 TM, L7 ETM+, and L8-9 OLI/TIRS</a:t>
            </a:r>
          </a:p>
          <a:p>
            <a:pPr lvl="2"/>
            <a:r>
              <a:rPr lang="en-US" sz="1400" dirty="0"/>
              <a:t>L1-5 MSS atmospheric correction capabilities under investigation</a:t>
            </a:r>
          </a:p>
          <a:p>
            <a:pPr lvl="1"/>
            <a:r>
              <a:rPr lang="en-US" sz="1600" dirty="0"/>
              <a:t>LEDAPS and LaSRC provide the Level-2 Surface Reflectance (SR) processing capabilities</a:t>
            </a:r>
          </a:p>
          <a:p>
            <a:pPr lvl="1"/>
            <a:r>
              <a:rPr lang="en-US" sz="1600" dirty="0"/>
              <a:t>Single-channel algorithm will provide Surface Temperature (ST) retrievals for all instruments</a:t>
            </a:r>
          </a:p>
          <a:p>
            <a:pPr lvl="1"/>
            <a:r>
              <a:rPr lang="en-US" sz="1600" dirty="0"/>
              <a:t>Auxiliary bands associated with ST processing will be included with the product</a:t>
            </a:r>
          </a:p>
          <a:p>
            <a:pPr lvl="2"/>
            <a:r>
              <a:rPr lang="en-US" sz="1400" dirty="0"/>
              <a:t>Emissivity, emissivity standard deviation, atmospheric transmittance, upwelled radiance, </a:t>
            </a:r>
            <a:r>
              <a:rPr lang="en-US" sz="1400" dirty="0" err="1"/>
              <a:t>downwelled</a:t>
            </a:r>
            <a:r>
              <a:rPr lang="en-US" sz="1400" dirty="0"/>
              <a:t> radiance, thermal radiance, and cloud distance</a:t>
            </a:r>
          </a:p>
          <a:p>
            <a:pPr lvl="1"/>
            <a:r>
              <a:rPr lang="en-US" sz="1600" dirty="0"/>
              <a:t>L7 ETM+ products will include a single ST band</a:t>
            </a:r>
          </a:p>
          <a:p>
            <a:pPr lvl="2"/>
            <a:r>
              <a:rPr lang="en-US" sz="1400" dirty="0"/>
              <a:t>ST will be derived from Band 6H if it is unsaturated (better radiometric resolution) and 6L otherwise</a:t>
            </a:r>
            <a:endParaRPr lang="en-US" sz="1600" dirty="0"/>
          </a:p>
          <a:p>
            <a:endParaRPr lang="en-US" sz="1000" dirty="0"/>
          </a:p>
          <a:p>
            <a:r>
              <a:rPr lang="en-US" sz="1800" dirty="0"/>
              <a:t>Updated, consistent Quality Band specification for both Level-1 and Level-2 products</a:t>
            </a: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1970078A-2E53-4626-B609-20B09204A28B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8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0272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BACC-EC76-44ED-9B55-50FFE37F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2</a:t>
            </a:r>
            <a:br>
              <a:rPr lang="en-US" dirty="0"/>
            </a:br>
            <a:r>
              <a:rPr lang="en-US" sz="1600" dirty="0"/>
              <a:t>Level-2 Atmospheric Auxiliary Data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722327-2515-4F57-95A0-C738C6CFFB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6880" y="1219200"/>
          <a:ext cx="7970241" cy="27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1556">
                  <a:extLst>
                    <a:ext uri="{9D8B030D-6E8A-4147-A177-3AD203B41FA5}">
                      <a16:colId xmlns:a16="http://schemas.microsoft.com/office/drawing/2014/main" val="450655060"/>
                    </a:ext>
                  </a:extLst>
                </a:gridCol>
                <a:gridCol w="2271320">
                  <a:extLst>
                    <a:ext uri="{9D8B030D-6E8A-4147-A177-3AD203B41FA5}">
                      <a16:colId xmlns:a16="http://schemas.microsoft.com/office/drawing/2014/main" val="961457979"/>
                    </a:ext>
                  </a:extLst>
                </a:gridCol>
                <a:gridCol w="2617365">
                  <a:extLst>
                    <a:ext uri="{9D8B030D-6E8A-4147-A177-3AD203B41FA5}">
                      <a16:colId xmlns:a16="http://schemas.microsoft.com/office/drawing/2014/main" val="304871357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Auxiliary Data 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TM / ETM+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OLI / TIRS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92349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Air Pressure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NCEP Grid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Internally Calculated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68140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Water Vapor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NCEP Grid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MODIS CMA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57784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Air Temperature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NCEP Grid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MODIS CMA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31078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Aerosols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Internally Calculated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MODIS CMA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1644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Ozone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OMI / TOMS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MODIS CMG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8760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Atmospheric Elevation Model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Global Climate Model DEM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Global Climate Model DEM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255173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Atmospheric Reanalysis Source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GEOS-5 FP-IT (new data)</a:t>
                      </a:r>
                    </a:p>
                    <a:p>
                      <a:r>
                        <a:rPr lang="en-US" sz="1400" dirty="0"/>
                        <a:t>MERRA-2 (archive data)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GEOS-5 FP-IT (new data)</a:t>
                      </a:r>
                    </a:p>
                    <a:p>
                      <a:r>
                        <a:rPr lang="en-US" sz="1400" dirty="0"/>
                        <a:t>MERRA-2 (archive data)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69310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Emissivity Source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ASTER GED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ASTER GED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8516708"/>
                  </a:ext>
                </a:extLst>
              </a:tr>
            </a:tbl>
          </a:graphicData>
        </a:graphic>
      </p:graphicFrame>
      <p:sp>
        <p:nvSpPr>
          <p:cNvPr id="4" name="Google Shape;9;p3">
            <a:extLst>
              <a:ext uri="{FF2B5EF4-FFF2-40B4-BE49-F238E27FC236}">
                <a16:creationId xmlns:a16="http://schemas.microsoft.com/office/drawing/2014/main" id="{F9926106-A143-4DB9-A38C-208A430FBEB7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6432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28E41E667434EAEDD5E247AEAFA49" ma:contentTypeVersion="13" ma:contentTypeDescription="Create a new document." ma:contentTypeScope="" ma:versionID="59b42781eb0588dd356576b704c15122">
  <xsd:schema xmlns:xsd="http://www.w3.org/2001/XMLSchema" xmlns:xs="http://www.w3.org/2001/XMLSchema" xmlns:p="http://schemas.microsoft.com/office/2006/metadata/properties" xmlns:ns3="4f78d619-4acb-4412-89a8-58cebdde7dcd" xmlns:ns4="27c17296-2110-47cb-a5bd-a88f0a41075f" targetNamespace="http://schemas.microsoft.com/office/2006/metadata/properties" ma:root="true" ma:fieldsID="37a78e2a0e70d7b2c47796b02b8508b1" ns3:_="" ns4:_="">
    <xsd:import namespace="4f78d619-4acb-4412-89a8-58cebdde7dcd"/>
    <xsd:import namespace="27c17296-2110-47cb-a5bd-a88f0a4107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8d619-4acb-4412-89a8-58cebdde7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17296-2110-47cb-a5bd-a88f0a410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15C252-67B9-4F06-9663-BA32B3F48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69377A-9ACF-4A6F-B027-778FFD3A7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78d619-4acb-4412-89a8-58cebdde7dcd"/>
    <ds:schemaRef ds:uri="27c17296-2110-47cb-a5bd-a88f0a410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A22E33-6F18-486F-9688-5CAA85F45F25}">
  <ds:schemaRefs>
    <ds:schemaRef ds:uri="http://purl.org/dc/terms/"/>
    <ds:schemaRef ds:uri="http://schemas.openxmlformats.org/package/2006/metadata/core-properties"/>
    <ds:schemaRef ds:uri="4f78d619-4acb-4412-89a8-58cebdde7dcd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7c17296-2110-47cb-a5bd-a88f0a41075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1589</Words>
  <Application>Microsoft Office PowerPoint</Application>
  <PresentationFormat>On-screen Show (16:9)</PresentationFormat>
  <Paragraphs>388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</vt:lpstr>
      <vt:lpstr>Helvetica Neue</vt:lpstr>
      <vt:lpstr>Wingdings</vt:lpstr>
      <vt:lpstr>Office Theme</vt:lpstr>
      <vt:lpstr>PowerPoint Presentation</vt:lpstr>
      <vt:lpstr>Topics</vt:lpstr>
      <vt:lpstr>Collection 1 Current Processing Status</vt:lpstr>
      <vt:lpstr>Collection 2 Level-1 Products</vt:lpstr>
      <vt:lpstr>Collection 2 Level-1 Recipe / Projection Specification</vt:lpstr>
      <vt:lpstr>Collection 2 Registration Base Harmonized to Sentinel-2 Global Reference Image (GRI)</vt:lpstr>
      <vt:lpstr>Collection 2 Updated DEM Sources</vt:lpstr>
      <vt:lpstr>Collection 2 Level-2 Product Composition</vt:lpstr>
      <vt:lpstr>Collection 2 Level-2 Atmospheric Auxiliary Data</vt:lpstr>
      <vt:lpstr>PowerPoint Presentation</vt:lpstr>
      <vt:lpstr>PowerPoint Presentation</vt:lpstr>
      <vt:lpstr>PowerPoint Presentation</vt:lpstr>
      <vt:lpstr>SpatioTemporal Asset Catalog (STAC)</vt:lpstr>
      <vt:lpstr>AWS Cloud Data Access Concepts</vt:lpstr>
      <vt:lpstr>Collection 1 vs. Collection 2 Summary</vt:lpstr>
      <vt:lpstr>Collection 1 vs. Collection 2 Summary</vt:lpstr>
      <vt:lpstr>Collection 2 Landsat 8 Level-2 Surface Reflectance</vt:lpstr>
      <vt:lpstr>CARD4L Self-Assessment Collection 1 U.S. ARD</vt:lpstr>
      <vt:lpstr>Collection 2 Schedule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Analysis Ready Data (ARD)</dc:title>
  <dc:creator>Labahn, Steven T</dc:creator>
  <cp:lastModifiedBy>Labahn, Steven T</cp:lastModifiedBy>
  <cp:revision>2</cp:revision>
  <dcterms:created xsi:type="dcterms:W3CDTF">2019-07-29T15:40:22Z</dcterms:created>
  <dcterms:modified xsi:type="dcterms:W3CDTF">2019-08-31T15:21:17Z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0x0101009BB28E41E667434EAEDD5E247AEAFA49</vt:lpwstr>
  </property>
</Properties>
</file>