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2"/>
  </p:notesMasterIdLst>
  <p:sldIdLst>
    <p:sldId id="310" r:id="rId2"/>
    <p:sldId id="375" r:id="rId3"/>
    <p:sldId id="378" r:id="rId4"/>
    <p:sldId id="379" r:id="rId5"/>
    <p:sldId id="381" r:id="rId6"/>
    <p:sldId id="380" r:id="rId7"/>
    <p:sldId id="347" r:id="rId8"/>
    <p:sldId id="256" r:id="rId9"/>
    <p:sldId id="257" r:id="rId10"/>
    <p:sldId id="3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2" autoAdjust="0"/>
    <p:restoredTop sz="57355" autoAdjust="0"/>
  </p:normalViewPr>
  <p:slideViewPr>
    <p:cSldViewPr snapToGrid="0">
      <p:cViewPr varScale="1">
        <p:scale>
          <a:sx n="58" d="100"/>
          <a:sy n="58" d="100"/>
        </p:scale>
        <p:origin x="1212" y="2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8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B96D8-8F86-469E-9624-3897076BE239}" type="doc">
      <dgm:prSet loTypeId="urn:microsoft.com/office/officeart/2005/8/layout/hProcess4" loCatId="process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AU"/>
        </a:p>
      </dgm:t>
    </dgm:pt>
    <dgm:pt modelId="{C182DDC1-BB51-4EB3-BC18-44DEA1EB0D6A}">
      <dgm:prSet phldrT="[Text]"/>
      <dgm:spPr/>
      <dgm:t>
        <a:bodyPr/>
        <a:lstStyle/>
        <a:p>
          <a:r>
            <a:rPr lang="en-AU" dirty="0"/>
            <a:t>2015</a:t>
          </a:r>
        </a:p>
      </dgm:t>
    </dgm:pt>
    <dgm:pt modelId="{65D15792-CC20-473B-872A-C1E3F63837EC}" type="parTrans" cxnId="{4777A09A-D1F9-48D1-9F95-FAD8F67579A9}">
      <dgm:prSet/>
      <dgm:spPr/>
      <dgm:t>
        <a:bodyPr/>
        <a:lstStyle/>
        <a:p>
          <a:endParaRPr lang="en-AU"/>
        </a:p>
      </dgm:t>
    </dgm:pt>
    <dgm:pt modelId="{A32C9CD0-280A-4AFA-A5E6-D87068C2B676}" type="sibTrans" cxnId="{4777A09A-D1F9-48D1-9F95-FAD8F67579A9}">
      <dgm:prSet/>
      <dgm:spPr/>
      <dgm:t>
        <a:bodyPr/>
        <a:lstStyle/>
        <a:p>
          <a:endParaRPr lang="en-AU"/>
        </a:p>
      </dgm:t>
    </dgm:pt>
    <dgm:pt modelId="{14061E4E-569A-4976-8807-3B14AD612CE2}">
      <dgm:prSet phldrT="[Text]"/>
      <dgm:spPr/>
      <dgm:t>
        <a:bodyPr/>
        <a:lstStyle/>
        <a:p>
          <a:r>
            <a:rPr lang="en-AU" dirty="0"/>
            <a:t>2016</a:t>
          </a:r>
        </a:p>
      </dgm:t>
    </dgm:pt>
    <dgm:pt modelId="{F2E55429-7C47-490B-8F0F-100283C103DF}" type="parTrans" cxnId="{E82C0717-70C7-45B5-954D-8378F1C58A72}">
      <dgm:prSet/>
      <dgm:spPr/>
      <dgm:t>
        <a:bodyPr/>
        <a:lstStyle/>
        <a:p>
          <a:endParaRPr lang="en-AU"/>
        </a:p>
      </dgm:t>
    </dgm:pt>
    <dgm:pt modelId="{55CD09AB-5663-440D-81B5-3273DB7EDB97}" type="sibTrans" cxnId="{E82C0717-70C7-45B5-954D-8378F1C58A72}">
      <dgm:prSet/>
      <dgm:spPr/>
      <dgm:t>
        <a:bodyPr/>
        <a:lstStyle/>
        <a:p>
          <a:endParaRPr lang="en-AU"/>
        </a:p>
      </dgm:t>
    </dgm:pt>
    <dgm:pt modelId="{0B4F7D06-F000-4675-9149-636CD55946C4}">
      <dgm:prSet phldrT="[Text]"/>
      <dgm:spPr/>
      <dgm:t>
        <a:bodyPr/>
        <a:lstStyle/>
        <a:p>
          <a:r>
            <a:rPr lang="en-AU" dirty="0"/>
            <a:t>Framework</a:t>
          </a:r>
        </a:p>
      </dgm:t>
    </dgm:pt>
    <dgm:pt modelId="{DDBED6F6-82C8-4EEE-8DEB-9384FBF7F8AB}" type="parTrans" cxnId="{F002AED7-003A-41AF-B2D7-F4587788AB91}">
      <dgm:prSet/>
      <dgm:spPr/>
      <dgm:t>
        <a:bodyPr/>
        <a:lstStyle/>
        <a:p>
          <a:endParaRPr lang="en-AU"/>
        </a:p>
      </dgm:t>
    </dgm:pt>
    <dgm:pt modelId="{C53654B4-E355-4F7B-9452-C0F1C05C0FF0}" type="sibTrans" cxnId="{F002AED7-003A-41AF-B2D7-F4587788AB91}">
      <dgm:prSet/>
      <dgm:spPr/>
      <dgm:t>
        <a:bodyPr/>
        <a:lstStyle/>
        <a:p>
          <a:endParaRPr lang="en-AU"/>
        </a:p>
      </dgm:t>
    </dgm:pt>
    <dgm:pt modelId="{2EA241CD-A39B-47C3-A021-A302783FE42E}">
      <dgm:prSet phldrT="[Text]"/>
      <dgm:spPr/>
      <dgm:t>
        <a:bodyPr/>
        <a:lstStyle/>
        <a:p>
          <a:r>
            <a:rPr lang="en-AU" dirty="0"/>
            <a:t>2017</a:t>
          </a:r>
        </a:p>
      </dgm:t>
    </dgm:pt>
    <dgm:pt modelId="{60BB60A9-7D91-481E-A49C-9FEF56728BD9}" type="parTrans" cxnId="{74EC4C38-B065-4ABB-ACDD-FACFA7610C94}">
      <dgm:prSet/>
      <dgm:spPr/>
      <dgm:t>
        <a:bodyPr/>
        <a:lstStyle/>
        <a:p>
          <a:endParaRPr lang="en-AU"/>
        </a:p>
      </dgm:t>
    </dgm:pt>
    <dgm:pt modelId="{E4174A69-0E3C-4531-AC11-63A83BE03EED}" type="sibTrans" cxnId="{74EC4C38-B065-4ABB-ACDD-FACFA7610C94}">
      <dgm:prSet/>
      <dgm:spPr/>
      <dgm:t>
        <a:bodyPr/>
        <a:lstStyle/>
        <a:p>
          <a:endParaRPr lang="en-AU"/>
        </a:p>
      </dgm:t>
    </dgm:pt>
    <dgm:pt modelId="{CFF4C71E-1494-443F-A5CA-6BCDC944B7D3}">
      <dgm:prSet phldrT="[Text]"/>
      <dgm:spPr/>
      <dgm:t>
        <a:bodyPr/>
        <a:lstStyle/>
        <a:p>
          <a:r>
            <a:rPr lang="en-AU" dirty="0"/>
            <a:t>PFSs (SR, LST, NB)</a:t>
          </a:r>
        </a:p>
      </dgm:t>
    </dgm:pt>
    <dgm:pt modelId="{60FB78E5-597B-4AC1-ACCC-A24A76CC5D80}" type="parTrans" cxnId="{4B865F5D-27E2-4202-8CC1-6EC584D2F3D3}">
      <dgm:prSet/>
      <dgm:spPr/>
      <dgm:t>
        <a:bodyPr/>
        <a:lstStyle/>
        <a:p>
          <a:endParaRPr lang="en-AU"/>
        </a:p>
      </dgm:t>
    </dgm:pt>
    <dgm:pt modelId="{42236B80-F8FD-441F-BCF8-451F9609F575}" type="sibTrans" cxnId="{4B865F5D-27E2-4202-8CC1-6EC584D2F3D3}">
      <dgm:prSet/>
      <dgm:spPr/>
      <dgm:t>
        <a:bodyPr/>
        <a:lstStyle/>
        <a:p>
          <a:endParaRPr lang="en-AU"/>
        </a:p>
      </dgm:t>
    </dgm:pt>
    <dgm:pt modelId="{E9055627-7224-4EA8-9049-E9698243909A}">
      <dgm:prSet phldrT="[Text]"/>
      <dgm:spPr/>
      <dgm:t>
        <a:bodyPr/>
        <a:lstStyle/>
        <a:p>
          <a:r>
            <a:rPr lang="en-AU" dirty="0"/>
            <a:t>2018</a:t>
          </a:r>
        </a:p>
      </dgm:t>
    </dgm:pt>
    <dgm:pt modelId="{E58C0237-E75C-4A42-AAA2-9138DBE5CF4E}" type="parTrans" cxnId="{D9DF7AEB-6CF1-43EB-B258-7CD44451AF6E}">
      <dgm:prSet/>
      <dgm:spPr/>
      <dgm:t>
        <a:bodyPr/>
        <a:lstStyle/>
        <a:p>
          <a:endParaRPr lang="en-AU"/>
        </a:p>
      </dgm:t>
    </dgm:pt>
    <dgm:pt modelId="{A0EAA31D-B12C-4F18-A865-ECD5FD968C6B}" type="sibTrans" cxnId="{D9DF7AEB-6CF1-43EB-B258-7CD44451AF6E}">
      <dgm:prSet/>
      <dgm:spPr/>
      <dgm:t>
        <a:bodyPr/>
        <a:lstStyle/>
        <a:p>
          <a:endParaRPr lang="en-AU"/>
        </a:p>
      </dgm:t>
    </dgm:pt>
    <dgm:pt modelId="{ECA5128F-3CA4-4A18-9BD6-3699936F16BB}">
      <dgm:prSet phldrT="[Text]"/>
      <dgm:spPr/>
      <dgm:t>
        <a:bodyPr/>
        <a:lstStyle/>
        <a:p>
          <a:r>
            <a:rPr lang="en-AU" dirty="0"/>
            <a:t>2019</a:t>
          </a:r>
        </a:p>
      </dgm:t>
    </dgm:pt>
    <dgm:pt modelId="{E9A2CF2D-39D3-4552-8434-FC72F0CD6451}" type="parTrans" cxnId="{55A5AEFC-06EA-4789-B29A-8329E947A5F3}">
      <dgm:prSet/>
      <dgm:spPr/>
      <dgm:t>
        <a:bodyPr/>
        <a:lstStyle/>
        <a:p>
          <a:endParaRPr lang="en-AU"/>
        </a:p>
      </dgm:t>
    </dgm:pt>
    <dgm:pt modelId="{99F36906-C7DF-4F17-ADA3-E412E3F7C98C}" type="sibTrans" cxnId="{55A5AEFC-06EA-4789-B29A-8329E947A5F3}">
      <dgm:prSet/>
      <dgm:spPr/>
      <dgm:t>
        <a:bodyPr/>
        <a:lstStyle/>
        <a:p>
          <a:endParaRPr lang="en-AU"/>
        </a:p>
      </dgm:t>
    </dgm:pt>
    <dgm:pt modelId="{D75FD646-97A0-42C0-818F-C898F876A49E}">
      <dgm:prSet phldrT="[Text]"/>
      <dgm:spPr/>
      <dgm:t>
        <a:bodyPr/>
        <a:lstStyle/>
        <a:p>
          <a:r>
            <a:rPr lang="en-AU" dirty="0"/>
            <a:t>Engagement</a:t>
          </a:r>
        </a:p>
      </dgm:t>
    </dgm:pt>
    <dgm:pt modelId="{FB541EB7-A807-4914-A6B8-019E17FD119F}" type="parTrans" cxnId="{54C032E3-D2BA-47BA-B604-1D3710A3CF99}">
      <dgm:prSet/>
      <dgm:spPr/>
      <dgm:t>
        <a:bodyPr/>
        <a:lstStyle/>
        <a:p>
          <a:endParaRPr lang="en-AU"/>
        </a:p>
      </dgm:t>
    </dgm:pt>
    <dgm:pt modelId="{5FA1A1C7-CB45-4BAF-ADE6-1D101F13F6BA}" type="sibTrans" cxnId="{54C032E3-D2BA-47BA-B604-1D3710A3CF99}">
      <dgm:prSet/>
      <dgm:spPr/>
      <dgm:t>
        <a:bodyPr/>
        <a:lstStyle/>
        <a:p>
          <a:endParaRPr lang="en-AU"/>
        </a:p>
      </dgm:t>
    </dgm:pt>
    <dgm:pt modelId="{CB0AE5F5-DB4E-4F53-92FC-23DD49CEA2E3}">
      <dgm:prSet phldrT="[Text]"/>
      <dgm:spPr/>
      <dgm:t>
        <a:bodyPr/>
        <a:lstStyle/>
        <a:p>
          <a:r>
            <a:rPr lang="en-AU" dirty="0"/>
            <a:t>PFS endorsement</a:t>
          </a:r>
        </a:p>
      </dgm:t>
    </dgm:pt>
    <dgm:pt modelId="{B6E6E68D-C5A4-4DE0-8637-270B3CE2C763}" type="parTrans" cxnId="{A04DC4DC-E4EF-4CCC-A9DB-2E4998C25FF6}">
      <dgm:prSet/>
      <dgm:spPr/>
      <dgm:t>
        <a:bodyPr/>
        <a:lstStyle/>
        <a:p>
          <a:endParaRPr lang="en-AU"/>
        </a:p>
      </dgm:t>
    </dgm:pt>
    <dgm:pt modelId="{F6D43650-818E-4CB0-A2D6-15FF71388CC9}" type="sibTrans" cxnId="{A04DC4DC-E4EF-4CCC-A9DB-2E4998C25FF6}">
      <dgm:prSet/>
      <dgm:spPr/>
      <dgm:t>
        <a:bodyPr/>
        <a:lstStyle/>
        <a:p>
          <a:endParaRPr lang="en-AU"/>
        </a:p>
      </dgm:t>
    </dgm:pt>
    <dgm:pt modelId="{6AFF5B06-2DFF-468E-9504-B102612C6CEF}">
      <dgm:prSet phldrT="[Text]"/>
      <dgm:spPr/>
      <dgm:t>
        <a:bodyPr/>
        <a:lstStyle/>
        <a:p>
          <a:r>
            <a:rPr lang="en-AU" dirty="0"/>
            <a:t>Formal Self-assess</a:t>
          </a:r>
        </a:p>
      </dgm:t>
    </dgm:pt>
    <dgm:pt modelId="{65602D6F-AC13-47E5-920C-AB87A9AD598F}" type="parTrans" cxnId="{E62FBB43-6F8D-42E0-B481-6B05E6FE2F23}">
      <dgm:prSet/>
      <dgm:spPr/>
      <dgm:t>
        <a:bodyPr/>
        <a:lstStyle/>
        <a:p>
          <a:endParaRPr lang="en-AU"/>
        </a:p>
      </dgm:t>
    </dgm:pt>
    <dgm:pt modelId="{82A43DAC-9A9F-41A9-8FA5-4C24A21AD8C2}" type="sibTrans" cxnId="{E62FBB43-6F8D-42E0-B481-6B05E6FE2F23}">
      <dgm:prSet/>
      <dgm:spPr/>
      <dgm:t>
        <a:bodyPr/>
        <a:lstStyle/>
        <a:p>
          <a:endParaRPr lang="en-AU"/>
        </a:p>
      </dgm:t>
    </dgm:pt>
    <dgm:pt modelId="{17C7FA1B-3830-482D-B907-1ADD566F568D}">
      <dgm:prSet phldrT="[Text]"/>
      <dgm:spPr/>
      <dgm:t>
        <a:bodyPr/>
        <a:lstStyle/>
        <a:p>
          <a:r>
            <a:rPr lang="en-AU" dirty="0"/>
            <a:t>ARD strategy</a:t>
          </a:r>
        </a:p>
      </dgm:t>
    </dgm:pt>
    <dgm:pt modelId="{B7EE3D75-39F3-4A54-9ACE-0282A8E13A07}" type="parTrans" cxnId="{FA1820A7-0907-411D-BE9D-65570D8DD856}">
      <dgm:prSet/>
      <dgm:spPr/>
      <dgm:t>
        <a:bodyPr/>
        <a:lstStyle/>
        <a:p>
          <a:endParaRPr lang="en-AU"/>
        </a:p>
      </dgm:t>
    </dgm:pt>
    <dgm:pt modelId="{A36DA533-5022-4DE5-9E30-F707A4A6ED2F}" type="sibTrans" cxnId="{FA1820A7-0907-411D-BE9D-65570D8DD856}">
      <dgm:prSet/>
      <dgm:spPr/>
      <dgm:t>
        <a:bodyPr/>
        <a:lstStyle/>
        <a:p>
          <a:endParaRPr lang="en-AU"/>
        </a:p>
      </dgm:t>
    </dgm:pt>
    <dgm:pt modelId="{9E5EC2FC-2AEB-42E1-AEDD-1B9BF298C1EF}">
      <dgm:prSet phldrT="[Text]"/>
      <dgm:spPr/>
      <dgm:t>
        <a:bodyPr/>
        <a:lstStyle/>
        <a:p>
          <a:r>
            <a:rPr lang="en-AU" dirty="0"/>
            <a:t>LSI-VC</a:t>
          </a:r>
        </a:p>
      </dgm:t>
    </dgm:pt>
    <dgm:pt modelId="{23A3B7C6-7105-46C2-A87C-16AFADA8B4FD}" type="parTrans" cxnId="{60F4747C-EF63-4640-9CA6-BFB2046263EC}">
      <dgm:prSet/>
      <dgm:spPr/>
      <dgm:t>
        <a:bodyPr/>
        <a:lstStyle/>
        <a:p>
          <a:endParaRPr lang="en-AU"/>
        </a:p>
      </dgm:t>
    </dgm:pt>
    <dgm:pt modelId="{DEAB6727-0C0F-4782-8953-9D85186D787A}" type="sibTrans" cxnId="{60F4747C-EF63-4640-9CA6-BFB2046263EC}">
      <dgm:prSet/>
      <dgm:spPr/>
      <dgm:t>
        <a:bodyPr/>
        <a:lstStyle/>
        <a:p>
          <a:endParaRPr lang="en-AU"/>
        </a:p>
      </dgm:t>
    </dgm:pt>
    <dgm:pt modelId="{CA30317E-F1DA-43D8-8936-BB20ED214908}">
      <dgm:prSet phldrT="[Text]"/>
      <dgm:spPr/>
      <dgm:t>
        <a:bodyPr/>
        <a:lstStyle/>
        <a:p>
          <a:endParaRPr lang="en-AU" dirty="0"/>
        </a:p>
      </dgm:t>
    </dgm:pt>
    <dgm:pt modelId="{7F96F823-FCD0-47F3-865F-BFCDBB126FFC}" type="parTrans" cxnId="{8DA3FFB3-2F74-457D-98ED-A127D93A912D}">
      <dgm:prSet/>
      <dgm:spPr/>
      <dgm:t>
        <a:bodyPr/>
        <a:lstStyle/>
        <a:p>
          <a:endParaRPr lang="en-AU"/>
        </a:p>
      </dgm:t>
    </dgm:pt>
    <dgm:pt modelId="{E0103620-FFAC-4D25-B7FA-6D4EF91B813A}" type="sibTrans" cxnId="{8DA3FFB3-2F74-457D-98ED-A127D93A912D}">
      <dgm:prSet/>
      <dgm:spPr/>
      <dgm:t>
        <a:bodyPr/>
        <a:lstStyle/>
        <a:p>
          <a:endParaRPr lang="en-AU"/>
        </a:p>
      </dgm:t>
    </dgm:pt>
    <dgm:pt modelId="{A4B42E75-09BB-428B-B05C-462EA35B935A}">
      <dgm:prSet phldrT="[Text]"/>
      <dgm:spPr/>
      <dgm:t>
        <a:bodyPr/>
        <a:lstStyle/>
        <a:p>
          <a:endParaRPr lang="en-AU" dirty="0"/>
        </a:p>
      </dgm:t>
    </dgm:pt>
    <dgm:pt modelId="{856D07ED-DE23-4A40-B797-4B94493777C0}" type="parTrans" cxnId="{11B976A3-D07E-41A7-AD2A-36C7D66B7B23}">
      <dgm:prSet/>
      <dgm:spPr/>
      <dgm:t>
        <a:bodyPr/>
        <a:lstStyle/>
        <a:p>
          <a:endParaRPr lang="en-AU"/>
        </a:p>
      </dgm:t>
    </dgm:pt>
    <dgm:pt modelId="{732723F4-C9E0-4CE9-956D-D0F7210FECFA}" type="sibTrans" cxnId="{11B976A3-D07E-41A7-AD2A-36C7D66B7B23}">
      <dgm:prSet/>
      <dgm:spPr/>
      <dgm:t>
        <a:bodyPr/>
        <a:lstStyle/>
        <a:p>
          <a:endParaRPr lang="en-AU"/>
        </a:p>
      </dgm:t>
    </dgm:pt>
    <dgm:pt modelId="{F2CDD380-C8D0-497A-8C6D-37B937766F18}">
      <dgm:prSet phldrT="[Text]"/>
      <dgm:spPr/>
      <dgm:t>
        <a:bodyPr/>
        <a:lstStyle/>
        <a:p>
          <a:r>
            <a:rPr lang="en-AU" dirty="0"/>
            <a:t>Definition</a:t>
          </a:r>
        </a:p>
      </dgm:t>
    </dgm:pt>
    <dgm:pt modelId="{8DE25BC2-2AB7-4895-82B6-F764ABC9A85C}" type="parTrans" cxnId="{18AF0F2B-940E-4C8D-98A1-0220264DE0EA}">
      <dgm:prSet/>
      <dgm:spPr/>
      <dgm:t>
        <a:bodyPr/>
        <a:lstStyle/>
        <a:p>
          <a:endParaRPr lang="en-AU"/>
        </a:p>
      </dgm:t>
    </dgm:pt>
    <dgm:pt modelId="{14DBE56B-B5C9-47E5-A434-240C4ADD940D}" type="sibTrans" cxnId="{18AF0F2B-940E-4C8D-98A1-0220264DE0EA}">
      <dgm:prSet/>
      <dgm:spPr/>
      <dgm:t>
        <a:bodyPr/>
        <a:lstStyle/>
        <a:p>
          <a:endParaRPr lang="en-AU"/>
        </a:p>
      </dgm:t>
    </dgm:pt>
    <dgm:pt modelId="{004ED405-63EB-4109-9B6E-24CCF6AA4BB3}">
      <dgm:prSet phldrT="[Text]"/>
      <dgm:spPr/>
      <dgm:t>
        <a:bodyPr/>
        <a:lstStyle/>
        <a:p>
          <a:r>
            <a:rPr lang="en-AU" dirty="0"/>
            <a:t>Feedback</a:t>
          </a:r>
        </a:p>
      </dgm:t>
    </dgm:pt>
    <dgm:pt modelId="{1DAF02D6-A063-46F7-993E-618D7F28F1A4}" type="parTrans" cxnId="{CB741F01-8426-460A-BDEA-44653C81B8BB}">
      <dgm:prSet/>
      <dgm:spPr/>
      <dgm:t>
        <a:bodyPr/>
        <a:lstStyle/>
        <a:p>
          <a:endParaRPr lang="en-AU"/>
        </a:p>
      </dgm:t>
    </dgm:pt>
    <dgm:pt modelId="{E8B9980C-4AD3-4642-AE0E-CEB9FE219280}" type="sibTrans" cxnId="{CB741F01-8426-460A-BDEA-44653C81B8BB}">
      <dgm:prSet/>
      <dgm:spPr/>
      <dgm:t>
        <a:bodyPr/>
        <a:lstStyle/>
        <a:p>
          <a:endParaRPr lang="en-AU"/>
        </a:p>
      </dgm:t>
    </dgm:pt>
    <dgm:pt modelId="{4374ABC5-39D3-492A-AD19-64109147526D}">
      <dgm:prSet phldrT="[Text]"/>
      <dgm:spPr/>
      <dgm:t>
        <a:bodyPr/>
        <a:lstStyle/>
        <a:p>
          <a:r>
            <a:rPr lang="en-AU" dirty="0"/>
            <a:t>Define ARD products</a:t>
          </a:r>
        </a:p>
      </dgm:t>
    </dgm:pt>
    <dgm:pt modelId="{1DADA355-E05B-4FAA-AA38-ADFE63F0BA99}" type="parTrans" cxnId="{34A3A826-1AF1-4F28-88E3-4C0628913562}">
      <dgm:prSet/>
      <dgm:spPr/>
      <dgm:t>
        <a:bodyPr/>
        <a:lstStyle/>
        <a:p>
          <a:endParaRPr lang="en-AU"/>
        </a:p>
      </dgm:t>
    </dgm:pt>
    <dgm:pt modelId="{BC724B1C-6325-4CB5-AF06-512BF893C1DE}" type="sibTrans" cxnId="{34A3A826-1AF1-4F28-88E3-4C0628913562}">
      <dgm:prSet/>
      <dgm:spPr/>
      <dgm:t>
        <a:bodyPr/>
        <a:lstStyle/>
        <a:p>
          <a:endParaRPr lang="en-AU"/>
        </a:p>
      </dgm:t>
    </dgm:pt>
    <dgm:pt modelId="{7A857294-7A28-4C3D-9473-30146CA9E574}">
      <dgm:prSet phldrT="[Text]"/>
      <dgm:spPr/>
      <dgm:t>
        <a:bodyPr/>
        <a:lstStyle/>
        <a:p>
          <a:r>
            <a:rPr lang="en-AU"/>
            <a:t>Endorsement</a:t>
          </a:r>
          <a:endParaRPr lang="en-AU" dirty="0"/>
        </a:p>
      </dgm:t>
    </dgm:pt>
    <dgm:pt modelId="{FE2BC0A9-9BCD-4DEA-9642-489E5E7EE92E}" type="parTrans" cxnId="{19B74BAE-A126-451F-B49F-FCDA49AE851D}">
      <dgm:prSet/>
      <dgm:spPr/>
      <dgm:t>
        <a:bodyPr/>
        <a:lstStyle/>
        <a:p>
          <a:endParaRPr lang="en-AU"/>
        </a:p>
      </dgm:t>
    </dgm:pt>
    <dgm:pt modelId="{FC5FA161-E43E-410A-AA1C-83B950A70A8C}" type="sibTrans" cxnId="{19B74BAE-A126-451F-B49F-FCDA49AE851D}">
      <dgm:prSet/>
      <dgm:spPr/>
      <dgm:t>
        <a:bodyPr/>
        <a:lstStyle/>
        <a:p>
          <a:endParaRPr lang="en-AU"/>
        </a:p>
      </dgm:t>
    </dgm:pt>
    <dgm:pt modelId="{2C562C2B-93B1-497B-8FBF-918A30B3763D}">
      <dgm:prSet phldrT="[Text]"/>
      <dgm:spPr/>
      <dgm:t>
        <a:bodyPr/>
        <a:lstStyle/>
        <a:p>
          <a:r>
            <a:rPr lang="en-AU" dirty="0"/>
            <a:t>PFS update</a:t>
          </a:r>
        </a:p>
      </dgm:t>
    </dgm:pt>
    <dgm:pt modelId="{715A1219-07ED-4E80-9717-2E4D52B0169B}" type="parTrans" cxnId="{53713980-3795-4CAA-9A7F-DFCA01C71962}">
      <dgm:prSet/>
      <dgm:spPr/>
      <dgm:t>
        <a:bodyPr/>
        <a:lstStyle/>
        <a:p>
          <a:endParaRPr lang="en-AU"/>
        </a:p>
      </dgm:t>
    </dgm:pt>
    <dgm:pt modelId="{4C501DD6-4A68-4054-8012-B5DA15A67B2C}" type="sibTrans" cxnId="{53713980-3795-4CAA-9A7F-DFCA01C71962}">
      <dgm:prSet/>
      <dgm:spPr/>
      <dgm:t>
        <a:bodyPr/>
        <a:lstStyle/>
        <a:p>
          <a:endParaRPr lang="en-AU"/>
        </a:p>
      </dgm:t>
    </dgm:pt>
    <dgm:pt modelId="{4188759F-8872-452F-8611-F8611F29B862}">
      <dgm:prSet phldrT="[Text]"/>
      <dgm:spPr/>
      <dgm:t>
        <a:bodyPr/>
        <a:lstStyle/>
        <a:p>
          <a:r>
            <a:rPr lang="en-AU" dirty="0"/>
            <a:t>SAR CARD4L created</a:t>
          </a:r>
        </a:p>
      </dgm:t>
    </dgm:pt>
    <dgm:pt modelId="{47596A25-B9E0-4510-90B9-84060C6EA343}" type="parTrans" cxnId="{D8CDECE6-0776-40F3-AEA3-5B24E98D8160}">
      <dgm:prSet/>
      <dgm:spPr/>
      <dgm:t>
        <a:bodyPr/>
        <a:lstStyle/>
        <a:p>
          <a:endParaRPr lang="en-AU"/>
        </a:p>
      </dgm:t>
    </dgm:pt>
    <dgm:pt modelId="{FB9D24E3-D082-46A4-B475-BCC3890E6284}" type="sibTrans" cxnId="{D8CDECE6-0776-40F3-AEA3-5B24E98D8160}">
      <dgm:prSet/>
      <dgm:spPr/>
      <dgm:t>
        <a:bodyPr/>
        <a:lstStyle/>
        <a:p>
          <a:endParaRPr lang="en-AU"/>
        </a:p>
      </dgm:t>
    </dgm:pt>
    <dgm:pt modelId="{C345FB2A-305A-428A-B0F3-9569F0108ACC}">
      <dgm:prSet phldrT="[Text]"/>
      <dgm:spPr/>
      <dgm:t>
        <a:bodyPr/>
        <a:lstStyle/>
        <a:p>
          <a:r>
            <a:rPr lang="en-AU" dirty="0"/>
            <a:t>PFS review</a:t>
          </a:r>
        </a:p>
      </dgm:t>
    </dgm:pt>
    <dgm:pt modelId="{7CDF9C4C-B9B1-482F-A9F0-2D92EC4A0B22}" type="parTrans" cxnId="{CA746E76-5C72-4FDB-85B1-988D5B589199}">
      <dgm:prSet/>
      <dgm:spPr/>
      <dgm:t>
        <a:bodyPr/>
        <a:lstStyle/>
        <a:p>
          <a:endParaRPr lang="en-AU"/>
        </a:p>
      </dgm:t>
    </dgm:pt>
    <dgm:pt modelId="{0DC50842-C603-4DA0-9A82-AB6DD19A3E9F}" type="sibTrans" cxnId="{CA746E76-5C72-4FDB-85B1-988D5B589199}">
      <dgm:prSet/>
      <dgm:spPr/>
      <dgm:t>
        <a:bodyPr/>
        <a:lstStyle/>
        <a:p>
          <a:endParaRPr lang="en-AU"/>
        </a:p>
      </dgm:t>
    </dgm:pt>
    <dgm:pt modelId="{3539FFE0-CF47-4090-A4C8-491A120A2441}">
      <dgm:prSet phldrT="[Text]"/>
      <dgm:spPr/>
      <dgm:t>
        <a:bodyPr/>
        <a:lstStyle/>
        <a:p>
          <a:r>
            <a:rPr lang="en-AU"/>
            <a:t>Self-assessment</a:t>
          </a:r>
          <a:endParaRPr lang="en-AU" dirty="0"/>
        </a:p>
      </dgm:t>
    </dgm:pt>
    <dgm:pt modelId="{5BE4FACB-0313-43BF-BEB2-F14B218832CD}" type="parTrans" cxnId="{10A578AA-5B09-4ACE-B3A5-1266F2E2A0A0}">
      <dgm:prSet/>
      <dgm:spPr/>
      <dgm:t>
        <a:bodyPr/>
        <a:lstStyle/>
        <a:p>
          <a:endParaRPr lang="en-AU"/>
        </a:p>
      </dgm:t>
    </dgm:pt>
    <dgm:pt modelId="{A988D36C-D2AD-4857-B45E-2AFE123A0A68}" type="sibTrans" cxnId="{10A578AA-5B09-4ACE-B3A5-1266F2E2A0A0}">
      <dgm:prSet/>
      <dgm:spPr/>
      <dgm:t>
        <a:bodyPr/>
        <a:lstStyle/>
        <a:p>
          <a:endParaRPr lang="en-AU"/>
        </a:p>
      </dgm:t>
    </dgm:pt>
    <dgm:pt modelId="{DF818776-66DF-48B6-841B-75E972C72F5B}">
      <dgm:prSet phldrT="[Text]"/>
      <dgm:spPr/>
      <dgm:t>
        <a:bodyPr/>
        <a:lstStyle/>
        <a:p>
          <a:r>
            <a:rPr lang="en-AU"/>
            <a:t>Peer-review</a:t>
          </a:r>
          <a:endParaRPr lang="en-AU" dirty="0"/>
        </a:p>
      </dgm:t>
    </dgm:pt>
    <dgm:pt modelId="{F87DFED3-4D7B-476A-9235-8B0F4DA6D796}" type="parTrans" cxnId="{16BCE185-C5EA-4C4A-866C-4BAA65EA2BF2}">
      <dgm:prSet/>
      <dgm:spPr/>
      <dgm:t>
        <a:bodyPr/>
        <a:lstStyle/>
        <a:p>
          <a:endParaRPr lang="en-AU"/>
        </a:p>
      </dgm:t>
    </dgm:pt>
    <dgm:pt modelId="{DDD7FAB6-BF29-4088-8B60-6AF723314506}" type="sibTrans" cxnId="{16BCE185-C5EA-4C4A-866C-4BAA65EA2BF2}">
      <dgm:prSet/>
      <dgm:spPr/>
      <dgm:t>
        <a:bodyPr/>
        <a:lstStyle/>
        <a:p>
          <a:endParaRPr lang="en-AU"/>
        </a:p>
      </dgm:t>
    </dgm:pt>
    <dgm:pt modelId="{24F8F398-B556-4C28-BDE3-2320A1AE5CE0}">
      <dgm:prSet phldrT="[Text]"/>
      <dgm:spPr/>
      <dgm:t>
        <a:bodyPr/>
        <a:lstStyle/>
        <a:p>
          <a:r>
            <a:rPr lang="en-AU" dirty="0"/>
            <a:t>Self-assess guidelines</a:t>
          </a:r>
        </a:p>
      </dgm:t>
    </dgm:pt>
    <dgm:pt modelId="{8F53E6B9-C1DA-4B22-8B8E-77EE5FADFF9A}" type="parTrans" cxnId="{4140A220-CD0F-4352-8BAE-F348A39555E3}">
      <dgm:prSet/>
      <dgm:spPr/>
      <dgm:t>
        <a:bodyPr/>
        <a:lstStyle/>
        <a:p>
          <a:endParaRPr lang="en-AU"/>
        </a:p>
      </dgm:t>
    </dgm:pt>
    <dgm:pt modelId="{436AAC6E-1169-464E-8E63-855D7C1AEC57}" type="sibTrans" cxnId="{4140A220-CD0F-4352-8BAE-F348A39555E3}">
      <dgm:prSet/>
      <dgm:spPr/>
      <dgm:t>
        <a:bodyPr/>
        <a:lstStyle/>
        <a:p>
          <a:endParaRPr lang="en-AU"/>
        </a:p>
      </dgm:t>
    </dgm:pt>
    <dgm:pt modelId="{6BFBF02C-14B8-496D-92B3-156C94EE1A57}" type="pres">
      <dgm:prSet presAssocID="{E24B96D8-8F86-469E-9624-3897076BE239}" presName="Name0" presStyleCnt="0">
        <dgm:presLayoutVars>
          <dgm:dir/>
          <dgm:animLvl val="lvl"/>
          <dgm:resizeHandles val="exact"/>
        </dgm:presLayoutVars>
      </dgm:prSet>
      <dgm:spPr/>
    </dgm:pt>
    <dgm:pt modelId="{E6873DFF-5B1C-4A52-B633-4556DB90EFF2}" type="pres">
      <dgm:prSet presAssocID="{E24B96D8-8F86-469E-9624-3897076BE239}" presName="tSp" presStyleCnt="0"/>
      <dgm:spPr/>
    </dgm:pt>
    <dgm:pt modelId="{8F445363-DDD6-4484-B4A6-82B509CAEAA3}" type="pres">
      <dgm:prSet presAssocID="{E24B96D8-8F86-469E-9624-3897076BE239}" presName="bSp" presStyleCnt="0"/>
      <dgm:spPr/>
    </dgm:pt>
    <dgm:pt modelId="{4EE47535-6D7E-43A2-AA57-00CA765783D4}" type="pres">
      <dgm:prSet presAssocID="{E24B96D8-8F86-469E-9624-3897076BE239}" presName="process" presStyleCnt="0"/>
      <dgm:spPr/>
    </dgm:pt>
    <dgm:pt modelId="{523C8B33-EA31-4568-A591-D15F7E0CFB21}" type="pres">
      <dgm:prSet presAssocID="{C182DDC1-BB51-4EB3-BC18-44DEA1EB0D6A}" presName="composite1" presStyleCnt="0"/>
      <dgm:spPr/>
    </dgm:pt>
    <dgm:pt modelId="{79361F12-46BB-4919-81C3-EC27F4826B8A}" type="pres">
      <dgm:prSet presAssocID="{C182DDC1-BB51-4EB3-BC18-44DEA1EB0D6A}" presName="dummyNode1" presStyleLbl="node1" presStyleIdx="0" presStyleCnt="5"/>
      <dgm:spPr/>
    </dgm:pt>
    <dgm:pt modelId="{504C0763-0A91-4B6A-963F-704570EB66BD}" type="pres">
      <dgm:prSet presAssocID="{C182DDC1-BB51-4EB3-BC18-44DEA1EB0D6A}" presName="childNode1" presStyleLbl="bgAcc1" presStyleIdx="0" presStyleCnt="5">
        <dgm:presLayoutVars>
          <dgm:bulletEnabled val="1"/>
        </dgm:presLayoutVars>
      </dgm:prSet>
      <dgm:spPr/>
    </dgm:pt>
    <dgm:pt modelId="{03E760EA-0807-4CC5-8BEC-19A10A176457}" type="pres">
      <dgm:prSet presAssocID="{C182DDC1-BB51-4EB3-BC18-44DEA1EB0D6A}" presName="childNode1tx" presStyleLbl="bgAcc1" presStyleIdx="0" presStyleCnt="5">
        <dgm:presLayoutVars>
          <dgm:bulletEnabled val="1"/>
        </dgm:presLayoutVars>
      </dgm:prSet>
      <dgm:spPr/>
    </dgm:pt>
    <dgm:pt modelId="{61224365-0D93-4EB5-B320-DF7FA012C55F}" type="pres">
      <dgm:prSet presAssocID="{C182DDC1-BB51-4EB3-BC18-44DEA1EB0D6A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619A2BAB-518A-49D0-AD2C-A536BAEB51C0}" type="pres">
      <dgm:prSet presAssocID="{C182DDC1-BB51-4EB3-BC18-44DEA1EB0D6A}" presName="connSite1" presStyleCnt="0"/>
      <dgm:spPr/>
    </dgm:pt>
    <dgm:pt modelId="{434E1273-B12E-4193-90A8-C3D698FF7E26}" type="pres">
      <dgm:prSet presAssocID="{A32C9CD0-280A-4AFA-A5E6-D87068C2B676}" presName="Name9" presStyleLbl="sibTrans2D1" presStyleIdx="0" presStyleCnt="4"/>
      <dgm:spPr/>
    </dgm:pt>
    <dgm:pt modelId="{9205CBF5-DA87-4269-933A-BF1B726D54F5}" type="pres">
      <dgm:prSet presAssocID="{14061E4E-569A-4976-8807-3B14AD612CE2}" presName="composite2" presStyleCnt="0"/>
      <dgm:spPr/>
    </dgm:pt>
    <dgm:pt modelId="{C37E14E1-1B14-4A17-A29A-865EC49E512C}" type="pres">
      <dgm:prSet presAssocID="{14061E4E-569A-4976-8807-3B14AD612CE2}" presName="dummyNode2" presStyleLbl="node1" presStyleIdx="0" presStyleCnt="5"/>
      <dgm:spPr/>
    </dgm:pt>
    <dgm:pt modelId="{BA145D29-4485-4817-B547-B9F3B58B2387}" type="pres">
      <dgm:prSet presAssocID="{14061E4E-569A-4976-8807-3B14AD612CE2}" presName="childNode2" presStyleLbl="bgAcc1" presStyleIdx="1" presStyleCnt="5">
        <dgm:presLayoutVars>
          <dgm:bulletEnabled val="1"/>
        </dgm:presLayoutVars>
      </dgm:prSet>
      <dgm:spPr/>
    </dgm:pt>
    <dgm:pt modelId="{4375F51A-344D-44F8-8BFA-D3E8035D24F1}" type="pres">
      <dgm:prSet presAssocID="{14061E4E-569A-4976-8807-3B14AD612CE2}" presName="childNode2tx" presStyleLbl="bgAcc1" presStyleIdx="1" presStyleCnt="5">
        <dgm:presLayoutVars>
          <dgm:bulletEnabled val="1"/>
        </dgm:presLayoutVars>
      </dgm:prSet>
      <dgm:spPr/>
    </dgm:pt>
    <dgm:pt modelId="{B2481684-C61C-48E6-A3C9-D2284D645B04}" type="pres">
      <dgm:prSet presAssocID="{14061E4E-569A-4976-8807-3B14AD612CE2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2D1A85A8-DBEF-4570-AFA5-3551DE82A589}" type="pres">
      <dgm:prSet presAssocID="{14061E4E-569A-4976-8807-3B14AD612CE2}" presName="connSite2" presStyleCnt="0"/>
      <dgm:spPr/>
    </dgm:pt>
    <dgm:pt modelId="{DAD520A4-8551-4860-B6B1-C12D61B7D948}" type="pres">
      <dgm:prSet presAssocID="{55CD09AB-5663-440D-81B5-3273DB7EDB97}" presName="Name18" presStyleLbl="sibTrans2D1" presStyleIdx="1" presStyleCnt="4"/>
      <dgm:spPr/>
    </dgm:pt>
    <dgm:pt modelId="{F32FB1C9-1374-4B3D-A286-324271C07869}" type="pres">
      <dgm:prSet presAssocID="{2EA241CD-A39B-47C3-A021-A302783FE42E}" presName="composite1" presStyleCnt="0"/>
      <dgm:spPr/>
    </dgm:pt>
    <dgm:pt modelId="{958850C7-9672-4F68-9456-3FCB8D9F846C}" type="pres">
      <dgm:prSet presAssocID="{2EA241CD-A39B-47C3-A021-A302783FE42E}" presName="dummyNode1" presStyleLbl="node1" presStyleIdx="1" presStyleCnt="5"/>
      <dgm:spPr/>
    </dgm:pt>
    <dgm:pt modelId="{CD2B463A-96C7-4225-870C-8A7FF406B4B1}" type="pres">
      <dgm:prSet presAssocID="{2EA241CD-A39B-47C3-A021-A302783FE42E}" presName="childNode1" presStyleLbl="bgAcc1" presStyleIdx="2" presStyleCnt="5">
        <dgm:presLayoutVars>
          <dgm:bulletEnabled val="1"/>
        </dgm:presLayoutVars>
      </dgm:prSet>
      <dgm:spPr/>
    </dgm:pt>
    <dgm:pt modelId="{730AD147-0899-474C-BD6D-4F8BD0429502}" type="pres">
      <dgm:prSet presAssocID="{2EA241CD-A39B-47C3-A021-A302783FE42E}" presName="childNode1tx" presStyleLbl="bgAcc1" presStyleIdx="2" presStyleCnt="5">
        <dgm:presLayoutVars>
          <dgm:bulletEnabled val="1"/>
        </dgm:presLayoutVars>
      </dgm:prSet>
      <dgm:spPr/>
    </dgm:pt>
    <dgm:pt modelId="{129A6987-4BDA-4102-9D2F-F79EDEFA8AA8}" type="pres">
      <dgm:prSet presAssocID="{2EA241CD-A39B-47C3-A021-A302783FE42E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B9671F24-6B70-4197-9F9E-4F9C0BF6704E}" type="pres">
      <dgm:prSet presAssocID="{2EA241CD-A39B-47C3-A021-A302783FE42E}" presName="connSite1" presStyleCnt="0"/>
      <dgm:spPr/>
    </dgm:pt>
    <dgm:pt modelId="{8B800712-ECC3-484B-AB11-788CA833CAAB}" type="pres">
      <dgm:prSet presAssocID="{E4174A69-0E3C-4531-AC11-63A83BE03EED}" presName="Name9" presStyleLbl="sibTrans2D1" presStyleIdx="2" presStyleCnt="4"/>
      <dgm:spPr/>
    </dgm:pt>
    <dgm:pt modelId="{5FBE6CBA-88D3-453F-85A5-420298B716C3}" type="pres">
      <dgm:prSet presAssocID="{E9055627-7224-4EA8-9049-E9698243909A}" presName="composite2" presStyleCnt="0"/>
      <dgm:spPr/>
    </dgm:pt>
    <dgm:pt modelId="{76FFF50A-EE7C-4CB8-AA83-C1E767B600AF}" type="pres">
      <dgm:prSet presAssocID="{E9055627-7224-4EA8-9049-E9698243909A}" presName="dummyNode2" presStyleLbl="node1" presStyleIdx="2" presStyleCnt="5"/>
      <dgm:spPr/>
    </dgm:pt>
    <dgm:pt modelId="{4D4E1679-C108-46E0-A7E5-91354FB9D4CA}" type="pres">
      <dgm:prSet presAssocID="{E9055627-7224-4EA8-9049-E9698243909A}" presName="childNode2" presStyleLbl="bgAcc1" presStyleIdx="3" presStyleCnt="5">
        <dgm:presLayoutVars>
          <dgm:bulletEnabled val="1"/>
        </dgm:presLayoutVars>
      </dgm:prSet>
      <dgm:spPr/>
    </dgm:pt>
    <dgm:pt modelId="{B049A5AA-9D63-4672-AEB7-4568CF807FF3}" type="pres">
      <dgm:prSet presAssocID="{E9055627-7224-4EA8-9049-E9698243909A}" presName="childNode2tx" presStyleLbl="bgAcc1" presStyleIdx="3" presStyleCnt="5">
        <dgm:presLayoutVars>
          <dgm:bulletEnabled val="1"/>
        </dgm:presLayoutVars>
      </dgm:prSet>
      <dgm:spPr/>
    </dgm:pt>
    <dgm:pt modelId="{14D57140-93E8-4DC7-81A3-4668D7885727}" type="pres">
      <dgm:prSet presAssocID="{E9055627-7224-4EA8-9049-E9698243909A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BC71E306-264B-46D5-B319-2AE1E9799235}" type="pres">
      <dgm:prSet presAssocID="{E9055627-7224-4EA8-9049-E9698243909A}" presName="connSite2" presStyleCnt="0"/>
      <dgm:spPr/>
    </dgm:pt>
    <dgm:pt modelId="{C64B7537-3B19-4606-8E02-F5842C373EB5}" type="pres">
      <dgm:prSet presAssocID="{A0EAA31D-B12C-4F18-A865-ECD5FD968C6B}" presName="Name18" presStyleLbl="sibTrans2D1" presStyleIdx="3" presStyleCnt="4"/>
      <dgm:spPr/>
    </dgm:pt>
    <dgm:pt modelId="{E7CC9568-F0A2-445F-AAE9-1413871B0B92}" type="pres">
      <dgm:prSet presAssocID="{ECA5128F-3CA4-4A18-9BD6-3699936F16BB}" presName="composite1" presStyleCnt="0"/>
      <dgm:spPr/>
    </dgm:pt>
    <dgm:pt modelId="{1C5B6900-EB85-45D6-9597-D49D204CBFEE}" type="pres">
      <dgm:prSet presAssocID="{ECA5128F-3CA4-4A18-9BD6-3699936F16BB}" presName="dummyNode1" presStyleLbl="node1" presStyleIdx="3" presStyleCnt="5"/>
      <dgm:spPr/>
    </dgm:pt>
    <dgm:pt modelId="{7D820E57-B482-48A0-B6C2-86248D493EB4}" type="pres">
      <dgm:prSet presAssocID="{ECA5128F-3CA4-4A18-9BD6-3699936F16BB}" presName="childNode1" presStyleLbl="bgAcc1" presStyleIdx="4" presStyleCnt="5" custLinFactNeighborX="1656" custLinFactNeighborY="5356">
        <dgm:presLayoutVars>
          <dgm:bulletEnabled val="1"/>
        </dgm:presLayoutVars>
      </dgm:prSet>
      <dgm:spPr/>
    </dgm:pt>
    <dgm:pt modelId="{C854DA3F-3821-4E2E-AFC8-0F71412136D4}" type="pres">
      <dgm:prSet presAssocID="{ECA5128F-3CA4-4A18-9BD6-3699936F16BB}" presName="childNode1tx" presStyleLbl="bgAcc1" presStyleIdx="4" presStyleCnt="5">
        <dgm:presLayoutVars>
          <dgm:bulletEnabled val="1"/>
        </dgm:presLayoutVars>
      </dgm:prSet>
      <dgm:spPr/>
    </dgm:pt>
    <dgm:pt modelId="{180880D9-F86B-4C66-B68D-626778878642}" type="pres">
      <dgm:prSet presAssocID="{ECA5128F-3CA4-4A18-9BD6-3699936F16BB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86AF1E0E-BE42-44E3-B575-DCD7B9B6FE44}" type="pres">
      <dgm:prSet presAssocID="{ECA5128F-3CA4-4A18-9BD6-3699936F16BB}" presName="connSite1" presStyleCnt="0"/>
      <dgm:spPr/>
    </dgm:pt>
  </dgm:ptLst>
  <dgm:cxnLst>
    <dgm:cxn modelId="{CB741F01-8426-460A-BDEA-44653C81B8BB}" srcId="{2EA241CD-A39B-47C3-A021-A302783FE42E}" destId="{004ED405-63EB-4109-9B6E-24CCF6AA4BB3}" srcOrd="2" destOrd="0" parTransId="{1DAF02D6-A063-46F7-993E-618D7F28F1A4}" sibTransId="{E8B9980C-4AD3-4642-AE0E-CEB9FE219280}"/>
    <dgm:cxn modelId="{78CA2B07-91D2-45F8-9691-983B8067789D}" type="presOf" srcId="{9E5EC2FC-2AEB-42E1-AEDD-1B9BF298C1EF}" destId="{03E760EA-0807-4CC5-8BEC-19A10A176457}" srcOrd="1" destOrd="0" presId="urn:microsoft.com/office/officeart/2005/8/layout/hProcess4"/>
    <dgm:cxn modelId="{5EC65D0C-1FB9-4BE1-9F2B-172D01F085CB}" type="presOf" srcId="{9E5EC2FC-2AEB-42E1-AEDD-1B9BF298C1EF}" destId="{504C0763-0A91-4B6A-963F-704570EB66BD}" srcOrd="0" destOrd="0" presId="urn:microsoft.com/office/officeart/2005/8/layout/hProcess4"/>
    <dgm:cxn modelId="{232DAF10-71B6-4D25-A297-02FE673F9835}" type="presOf" srcId="{C182DDC1-BB51-4EB3-BC18-44DEA1EB0D6A}" destId="{61224365-0D93-4EB5-B320-DF7FA012C55F}" srcOrd="0" destOrd="0" presId="urn:microsoft.com/office/officeart/2005/8/layout/hProcess4"/>
    <dgm:cxn modelId="{26676D15-BA94-467E-8E99-B24DACBBDA4D}" type="presOf" srcId="{17C7FA1B-3830-482D-B907-1ADD566F568D}" destId="{C854DA3F-3821-4E2E-AFC8-0F71412136D4}" srcOrd="1" destOrd="3" presId="urn:microsoft.com/office/officeart/2005/8/layout/hProcess4"/>
    <dgm:cxn modelId="{E82C0717-70C7-45B5-954D-8378F1C58A72}" srcId="{E24B96D8-8F86-469E-9624-3897076BE239}" destId="{14061E4E-569A-4976-8807-3B14AD612CE2}" srcOrd="1" destOrd="0" parTransId="{F2E55429-7C47-490B-8F0F-100283C103DF}" sibTransId="{55CD09AB-5663-440D-81B5-3273DB7EDB97}"/>
    <dgm:cxn modelId="{579C1219-B98A-47DF-BBF8-0A6C96D13BC5}" type="presOf" srcId="{CA30317E-F1DA-43D8-8936-BB20ED214908}" destId="{BA145D29-4485-4817-B547-B9F3B58B2387}" srcOrd="0" destOrd="0" presId="urn:microsoft.com/office/officeart/2005/8/layout/hProcess4"/>
    <dgm:cxn modelId="{4140A220-CD0F-4352-8BAE-F348A39555E3}" srcId="{ECA5128F-3CA4-4A18-9BD6-3699936F16BB}" destId="{24F8F398-B556-4C28-BDE3-2320A1AE5CE0}" srcOrd="1" destOrd="0" parTransId="{8F53E6B9-C1DA-4B22-8B8E-77EE5FADFF9A}" sibTransId="{436AAC6E-1169-464E-8E63-855D7C1AEC57}"/>
    <dgm:cxn modelId="{34A3A826-1AF1-4F28-88E3-4C0628913562}" srcId="{C182DDC1-BB51-4EB3-BC18-44DEA1EB0D6A}" destId="{4374ABC5-39D3-492A-AD19-64109147526D}" srcOrd="1" destOrd="0" parTransId="{1DADA355-E05B-4FAA-AA38-ADFE63F0BA99}" sibTransId="{BC724B1C-6325-4CB5-AF06-512BF893C1DE}"/>
    <dgm:cxn modelId="{8E94CB2A-07F8-43C8-96CC-64AD1DB4B3F7}" type="presOf" srcId="{17C7FA1B-3830-482D-B907-1ADD566F568D}" destId="{7D820E57-B482-48A0-B6C2-86248D493EB4}" srcOrd="0" destOrd="3" presId="urn:microsoft.com/office/officeart/2005/8/layout/hProcess4"/>
    <dgm:cxn modelId="{18AF0F2B-940E-4C8D-98A1-0220264DE0EA}" srcId="{14061E4E-569A-4976-8807-3B14AD612CE2}" destId="{F2CDD380-C8D0-497A-8C6D-37B937766F18}" srcOrd="1" destOrd="0" parTransId="{8DE25BC2-2AB7-4895-82B6-F764ABC9A85C}" sibTransId="{14DBE56B-B5C9-47E5-A434-240C4ADD940D}"/>
    <dgm:cxn modelId="{AA620E32-9DB5-4F65-910A-CE0028EFD026}" type="presOf" srcId="{A32C9CD0-280A-4AFA-A5E6-D87068C2B676}" destId="{434E1273-B12E-4193-90A8-C3D698FF7E26}" srcOrd="0" destOrd="0" presId="urn:microsoft.com/office/officeart/2005/8/layout/hProcess4"/>
    <dgm:cxn modelId="{74EC4C38-B065-4ABB-ACDD-FACFA7610C94}" srcId="{E24B96D8-8F86-469E-9624-3897076BE239}" destId="{2EA241CD-A39B-47C3-A021-A302783FE42E}" srcOrd="2" destOrd="0" parTransId="{60BB60A9-7D91-481E-A49C-9FEF56728BD9}" sibTransId="{E4174A69-0E3C-4531-AC11-63A83BE03EED}"/>
    <dgm:cxn modelId="{D996B239-395D-4510-A630-57D41BBC0DC3}" type="presOf" srcId="{E24B96D8-8F86-469E-9624-3897076BE239}" destId="{6BFBF02C-14B8-496D-92B3-156C94EE1A57}" srcOrd="0" destOrd="0" presId="urn:microsoft.com/office/officeart/2005/8/layout/hProcess4"/>
    <dgm:cxn modelId="{8154BE39-A61F-47C7-9628-358D839B96FA}" type="presOf" srcId="{F2CDD380-C8D0-497A-8C6D-37B937766F18}" destId="{BA145D29-4485-4817-B547-B9F3B58B2387}" srcOrd="0" destOrd="1" presId="urn:microsoft.com/office/officeart/2005/8/layout/hProcess4"/>
    <dgm:cxn modelId="{5D8C163D-D3CC-449C-B7F6-DEB9ACC1027C}" type="presOf" srcId="{DF818776-66DF-48B6-841B-75E972C72F5B}" destId="{4D4E1679-C108-46E0-A7E5-91354FB9D4CA}" srcOrd="0" destOrd="4" presId="urn:microsoft.com/office/officeart/2005/8/layout/hProcess4"/>
    <dgm:cxn modelId="{43722A5B-D0E6-42A8-B5E9-C156BC40BCE2}" type="presOf" srcId="{D75FD646-97A0-42C0-818F-C898F876A49E}" destId="{730AD147-0899-474C-BD6D-4F8BD0429502}" srcOrd="1" destOrd="1" presId="urn:microsoft.com/office/officeart/2005/8/layout/hProcess4"/>
    <dgm:cxn modelId="{4B865F5D-27E2-4202-8CC1-6EC584D2F3D3}" srcId="{2EA241CD-A39B-47C3-A021-A302783FE42E}" destId="{CFF4C71E-1494-443F-A5CA-6BCDC944B7D3}" srcOrd="0" destOrd="0" parTransId="{60FB78E5-597B-4AC1-ACCC-A24A76CC5D80}" sibTransId="{42236B80-F8FD-441F-BCF8-451F9609F575}"/>
    <dgm:cxn modelId="{01CE9C5F-E9F1-4D70-B0E4-DE1127DB2AE6}" type="presOf" srcId="{2C562C2B-93B1-497B-8FBF-918A30B3763D}" destId="{730AD147-0899-474C-BD6D-4F8BD0429502}" srcOrd="1" destOrd="3" presId="urn:microsoft.com/office/officeart/2005/8/layout/hProcess4"/>
    <dgm:cxn modelId="{F98CE960-CCEA-44FE-B7F8-83872F564FDB}" type="presOf" srcId="{CB0AE5F5-DB4E-4F53-92FC-23DD49CEA2E3}" destId="{7D820E57-B482-48A0-B6C2-86248D493EB4}" srcOrd="0" destOrd="0" presId="urn:microsoft.com/office/officeart/2005/8/layout/hProcess4"/>
    <dgm:cxn modelId="{9F891563-A3BF-4C63-96A7-CE839610FE49}" type="presOf" srcId="{CFF4C71E-1494-443F-A5CA-6BCDC944B7D3}" destId="{CD2B463A-96C7-4225-870C-8A7FF406B4B1}" srcOrd="0" destOrd="0" presId="urn:microsoft.com/office/officeart/2005/8/layout/hProcess4"/>
    <dgm:cxn modelId="{E62FBB43-6F8D-42E0-B481-6B05E6FE2F23}" srcId="{ECA5128F-3CA4-4A18-9BD6-3699936F16BB}" destId="{6AFF5B06-2DFF-468E-9504-B102612C6CEF}" srcOrd="2" destOrd="0" parTransId="{65602D6F-AC13-47E5-920C-AB87A9AD598F}" sibTransId="{82A43DAC-9A9F-41A9-8FA5-4C24A21AD8C2}"/>
    <dgm:cxn modelId="{80B56847-1C43-4F63-A9D9-9C43BA019B00}" type="presOf" srcId="{CFF4C71E-1494-443F-A5CA-6BCDC944B7D3}" destId="{730AD147-0899-474C-BD6D-4F8BD0429502}" srcOrd="1" destOrd="0" presId="urn:microsoft.com/office/officeart/2005/8/layout/hProcess4"/>
    <dgm:cxn modelId="{12C9694E-B8C3-4FBB-882C-ADB5745C135E}" type="presOf" srcId="{6AFF5B06-2DFF-468E-9504-B102612C6CEF}" destId="{7D820E57-B482-48A0-B6C2-86248D493EB4}" srcOrd="0" destOrd="2" presId="urn:microsoft.com/office/officeart/2005/8/layout/hProcess4"/>
    <dgm:cxn modelId="{08E6FA6E-A89F-4988-82D8-F9F7B137B7C2}" type="presOf" srcId="{4188759F-8872-452F-8611-F8611F29B862}" destId="{4D4E1679-C108-46E0-A7E5-91354FB9D4CA}" srcOrd="0" destOrd="1" presId="urn:microsoft.com/office/officeart/2005/8/layout/hProcess4"/>
    <dgm:cxn modelId="{4E4C7972-C34A-4318-ADF4-EE4F37F52830}" type="presOf" srcId="{4188759F-8872-452F-8611-F8611F29B862}" destId="{B049A5AA-9D63-4672-AEB7-4568CF807FF3}" srcOrd="1" destOrd="1" presId="urn:microsoft.com/office/officeart/2005/8/layout/hProcess4"/>
    <dgm:cxn modelId="{646D4273-FE90-4FA9-B9D8-AE3E46EBE40B}" type="presOf" srcId="{004ED405-63EB-4109-9B6E-24CCF6AA4BB3}" destId="{CD2B463A-96C7-4225-870C-8A7FF406B4B1}" srcOrd="0" destOrd="2" presId="urn:microsoft.com/office/officeart/2005/8/layout/hProcess4"/>
    <dgm:cxn modelId="{6D5A6C73-514E-48D1-9473-814B5533C731}" type="presOf" srcId="{F2CDD380-C8D0-497A-8C6D-37B937766F18}" destId="{4375F51A-344D-44F8-8BFA-D3E8035D24F1}" srcOrd="1" destOrd="1" presId="urn:microsoft.com/office/officeart/2005/8/layout/hProcess4"/>
    <dgm:cxn modelId="{D281FE73-F218-4972-BED2-8C1C6627527D}" type="presOf" srcId="{3539FFE0-CF47-4090-A4C8-491A120A2441}" destId="{B049A5AA-9D63-4672-AEB7-4568CF807FF3}" srcOrd="1" destOrd="2" presId="urn:microsoft.com/office/officeart/2005/8/layout/hProcess4"/>
    <dgm:cxn modelId="{3578DA55-FC2F-4CE3-AD30-35BC436B932F}" type="presOf" srcId="{14061E4E-569A-4976-8807-3B14AD612CE2}" destId="{B2481684-C61C-48E6-A3C9-D2284D645B04}" srcOrd="0" destOrd="0" presId="urn:microsoft.com/office/officeart/2005/8/layout/hProcess4"/>
    <dgm:cxn modelId="{CA746E76-5C72-4FDB-85B1-988D5B589199}" srcId="{E9055627-7224-4EA8-9049-E9698243909A}" destId="{C345FB2A-305A-428A-B0F3-9569F0108ACC}" srcOrd="3" destOrd="0" parTransId="{7CDF9C4C-B9B1-482F-A9F0-2D92EC4A0B22}" sibTransId="{0DC50842-C603-4DA0-9A82-AB6DD19A3E9F}"/>
    <dgm:cxn modelId="{60F4747C-EF63-4640-9CA6-BFB2046263EC}" srcId="{C182DDC1-BB51-4EB3-BC18-44DEA1EB0D6A}" destId="{9E5EC2FC-2AEB-42E1-AEDD-1B9BF298C1EF}" srcOrd="0" destOrd="0" parTransId="{23A3B7C6-7105-46C2-A87C-16AFADA8B4FD}" sibTransId="{DEAB6727-0C0F-4782-8953-9D85186D787A}"/>
    <dgm:cxn modelId="{13C2767D-5F50-4904-BE19-5491FBCD87B7}" type="presOf" srcId="{7A857294-7A28-4C3D-9473-30146CA9E574}" destId="{BA145D29-4485-4817-B547-B9F3B58B2387}" srcOrd="0" destOrd="3" presId="urn:microsoft.com/office/officeart/2005/8/layout/hProcess4"/>
    <dgm:cxn modelId="{53713980-3795-4CAA-9A7F-DFCA01C71962}" srcId="{2EA241CD-A39B-47C3-A021-A302783FE42E}" destId="{2C562C2B-93B1-497B-8FBF-918A30B3763D}" srcOrd="3" destOrd="0" parTransId="{715A1219-07ED-4E80-9717-2E4D52B0169B}" sibTransId="{4C501DD6-4A68-4054-8012-B5DA15A67B2C}"/>
    <dgm:cxn modelId="{9934C180-BDE6-4CFB-8D66-CD1CC558458F}" type="presOf" srcId="{24F8F398-B556-4C28-BDE3-2320A1AE5CE0}" destId="{C854DA3F-3821-4E2E-AFC8-0F71412136D4}" srcOrd="1" destOrd="1" presId="urn:microsoft.com/office/officeart/2005/8/layout/hProcess4"/>
    <dgm:cxn modelId="{7671DF85-EC02-4D48-BDC9-3E62CC6EC73C}" type="presOf" srcId="{4374ABC5-39D3-492A-AD19-64109147526D}" destId="{504C0763-0A91-4B6A-963F-704570EB66BD}" srcOrd="0" destOrd="1" presId="urn:microsoft.com/office/officeart/2005/8/layout/hProcess4"/>
    <dgm:cxn modelId="{16BCE185-C5EA-4C4A-866C-4BAA65EA2BF2}" srcId="{E9055627-7224-4EA8-9049-E9698243909A}" destId="{DF818776-66DF-48B6-841B-75E972C72F5B}" srcOrd="4" destOrd="0" parTransId="{F87DFED3-4D7B-476A-9235-8B0F4DA6D796}" sibTransId="{DDD7FAB6-BF29-4088-8B60-6AF723314506}"/>
    <dgm:cxn modelId="{4777A09A-D1F9-48D1-9F95-FAD8F67579A9}" srcId="{E24B96D8-8F86-469E-9624-3897076BE239}" destId="{C182DDC1-BB51-4EB3-BC18-44DEA1EB0D6A}" srcOrd="0" destOrd="0" parTransId="{65D15792-CC20-473B-872A-C1E3F63837EC}" sibTransId="{A32C9CD0-280A-4AFA-A5E6-D87068C2B676}"/>
    <dgm:cxn modelId="{08724E9B-4C20-4DB9-95CC-B219BF63AAED}" type="presOf" srcId="{0B4F7D06-F000-4675-9149-636CD55946C4}" destId="{BA145D29-4485-4817-B547-B9F3B58B2387}" srcOrd="0" destOrd="2" presId="urn:microsoft.com/office/officeart/2005/8/layout/hProcess4"/>
    <dgm:cxn modelId="{11B976A3-D07E-41A7-AD2A-36C7D66B7B23}" srcId="{E9055627-7224-4EA8-9049-E9698243909A}" destId="{A4B42E75-09BB-428B-B05C-462EA35B935A}" srcOrd="0" destOrd="0" parTransId="{856D07ED-DE23-4A40-B797-4B94493777C0}" sibTransId="{732723F4-C9E0-4CE9-956D-D0F7210FECFA}"/>
    <dgm:cxn modelId="{FA1820A7-0907-411D-BE9D-65570D8DD856}" srcId="{ECA5128F-3CA4-4A18-9BD6-3699936F16BB}" destId="{17C7FA1B-3830-482D-B907-1ADD566F568D}" srcOrd="3" destOrd="0" parTransId="{B7EE3D75-39F3-4A54-9ACE-0282A8E13A07}" sibTransId="{A36DA533-5022-4DE5-9E30-F707A4A6ED2F}"/>
    <dgm:cxn modelId="{3C3CDFA9-38CB-4244-88DC-06FAECE281C9}" type="presOf" srcId="{C345FB2A-305A-428A-B0F3-9569F0108ACC}" destId="{4D4E1679-C108-46E0-A7E5-91354FB9D4CA}" srcOrd="0" destOrd="3" presId="urn:microsoft.com/office/officeart/2005/8/layout/hProcess4"/>
    <dgm:cxn modelId="{F3CB12AA-BD58-4A9C-A689-43D072A5C33D}" type="presOf" srcId="{55CD09AB-5663-440D-81B5-3273DB7EDB97}" destId="{DAD520A4-8551-4860-B6B1-C12D61B7D948}" srcOrd="0" destOrd="0" presId="urn:microsoft.com/office/officeart/2005/8/layout/hProcess4"/>
    <dgm:cxn modelId="{10A578AA-5B09-4ACE-B3A5-1266F2E2A0A0}" srcId="{E9055627-7224-4EA8-9049-E9698243909A}" destId="{3539FFE0-CF47-4090-A4C8-491A120A2441}" srcOrd="2" destOrd="0" parTransId="{5BE4FACB-0313-43BF-BEB2-F14B218832CD}" sibTransId="{A988D36C-D2AD-4857-B45E-2AFE123A0A68}"/>
    <dgm:cxn modelId="{19B74BAE-A126-451F-B49F-FCDA49AE851D}" srcId="{14061E4E-569A-4976-8807-3B14AD612CE2}" destId="{7A857294-7A28-4C3D-9473-30146CA9E574}" srcOrd="3" destOrd="0" parTransId="{FE2BC0A9-9BCD-4DEA-9642-489E5E7EE92E}" sibTransId="{FC5FA161-E43E-410A-AA1C-83B950A70A8C}"/>
    <dgm:cxn modelId="{D06232B0-4A10-49D3-BF0E-AF9EEECBB16D}" type="presOf" srcId="{3539FFE0-CF47-4090-A4C8-491A120A2441}" destId="{4D4E1679-C108-46E0-A7E5-91354FB9D4CA}" srcOrd="0" destOrd="2" presId="urn:microsoft.com/office/officeart/2005/8/layout/hProcess4"/>
    <dgm:cxn modelId="{A661D4B1-FF88-4BEC-A671-60F992B39C04}" type="presOf" srcId="{D75FD646-97A0-42C0-818F-C898F876A49E}" destId="{CD2B463A-96C7-4225-870C-8A7FF406B4B1}" srcOrd="0" destOrd="1" presId="urn:microsoft.com/office/officeart/2005/8/layout/hProcess4"/>
    <dgm:cxn modelId="{87C2A8B3-260C-4984-823D-DFA822C93039}" type="presOf" srcId="{4374ABC5-39D3-492A-AD19-64109147526D}" destId="{03E760EA-0807-4CC5-8BEC-19A10A176457}" srcOrd="1" destOrd="1" presId="urn:microsoft.com/office/officeart/2005/8/layout/hProcess4"/>
    <dgm:cxn modelId="{8DA3FFB3-2F74-457D-98ED-A127D93A912D}" srcId="{14061E4E-569A-4976-8807-3B14AD612CE2}" destId="{CA30317E-F1DA-43D8-8936-BB20ED214908}" srcOrd="0" destOrd="0" parTransId="{7F96F823-FCD0-47F3-865F-BFCDBB126FFC}" sibTransId="{E0103620-FFAC-4D25-B7FA-6D4EF91B813A}"/>
    <dgm:cxn modelId="{7145FBB8-B8E8-4972-8904-F453CF04A2CD}" type="presOf" srcId="{E4174A69-0E3C-4531-AC11-63A83BE03EED}" destId="{8B800712-ECC3-484B-AB11-788CA833CAAB}" srcOrd="0" destOrd="0" presId="urn:microsoft.com/office/officeart/2005/8/layout/hProcess4"/>
    <dgm:cxn modelId="{530F03BA-1DC2-4723-966B-8EDAC3ECA17A}" type="presOf" srcId="{24F8F398-B556-4C28-BDE3-2320A1AE5CE0}" destId="{7D820E57-B482-48A0-B6C2-86248D493EB4}" srcOrd="0" destOrd="1" presId="urn:microsoft.com/office/officeart/2005/8/layout/hProcess4"/>
    <dgm:cxn modelId="{AE5C72BD-9558-4D55-8FA6-F3C1FCA117D9}" type="presOf" srcId="{0B4F7D06-F000-4675-9149-636CD55946C4}" destId="{4375F51A-344D-44F8-8BFA-D3E8035D24F1}" srcOrd="1" destOrd="2" presId="urn:microsoft.com/office/officeart/2005/8/layout/hProcess4"/>
    <dgm:cxn modelId="{A65D6FBF-AF1E-4FED-ACB0-26EE8BC81465}" type="presOf" srcId="{ECA5128F-3CA4-4A18-9BD6-3699936F16BB}" destId="{180880D9-F86B-4C66-B68D-626778878642}" srcOrd="0" destOrd="0" presId="urn:microsoft.com/office/officeart/2005/8/layout/hProcess4"/>
    <dgm:cxn modelId="{B41F77BF-1442-436C-B06A-BEC8C8BD12A9}" type="presOf" srcId="{C345FB2A-305A-428A-B0F3-9569F0108ACC}" destId="{B049A5AA-9D63-4672-AEB7-4568CF807FF3}" srcOrd="1" destOrd="3" presId="urn:microsoft.com/office/officeart/2005/8/layout/hProcess4"/>
    <dgm:cxn modelId="{89D795C6-9106-48C9-8B98-350AE129B9E9}" type="presOf" srcId="{CB0AE5F5-DB4E-4F53-92FC-23DD49CEA2E3}" destId="{C854DA3F-3821-4E2E-AFC8-0F71412136D4}" srcOrd="1" destOrd="0" presId="urn:microsoft.com/office/officeart/2005/8/layout/hProcess4"/>
    <dgm:cxn modelId="{3DF1FEC8-5E8C-495B-BFD4-CB70A973F493}" type="presOf" srcId="{2EA241CD-A39B-47C3-A021-A302783FE42E}" destId="{129A6987-4BDA-4102-9D2F-F79EDEFA8AA8}" srcOrd="0" destOrd="0" presId="urn:microsoft.com/office/officeart/2005/8/layout/hProcess4"/>
    <dgm:cxn modelId="{DB113AD0-3421-4696-AE1C-5AFBECFCA95A}" type="presOf" srcId="{A0EAA31D-B12C-4F18-A865-ECD5FD968C6B}" destId="{C64B7537-3B19-4606-8E02-F5842C373EB5}" srcOrd="0" destOrd="0" presId="urn:microsoft.com/office/officeart/2005/8/layout/hProcess4"/>
    <dgm:cxn modelId="{F002AED7-003A-41AF-B2D7-F4587788AB91}" srcId="{14061E4E-569A-4976-8807-3B14AD612CE2}" destId="{0B4F7D06-F000-4675-9149-636CD55946C4}" srcOrd="2" destOrd="0" parTransId="{DDBED6F6-82C8-4EEE-8DEB-9384FBF7F8AB}" sibTransId="{C53654B4-E355-4F7B-9452-C0F1C05C0FF0}"/>
    <dgm:cxn modelId="{A04DC4DC-E4EF-4CCC-A9DB-2E4998C25FF6}" srcId="{ECA5128F-3CA4-4A18-9BD6-3699936F16BB}" destId="{CB0AE5F5-DB4E-4F53-92FC-23DD49CEA2E3}" srcOrd="0" destOrd="0" parTransId="{B6E6E68D-C5A4-4DE0-8637-270B3CE2C763}" sibTransId="{F6D43650-818E-4CB0-A2D6-15FF71388CC9}"/>
    <dgm:cxn modelId="{CBECA9DF-F89F-4F42-8AE5-400C5522D847}" type="presOf" srcId="{DF818776-66DF-48B6-841B-75E972C72F5B}" destId="{B049A5AA-9D63-4672-AEB7-4568CF807FF3}" srcOrd="1" destOrd="4" presId="urn:microsoft.com/office/officeart/2005/8/layout/hProcess4"/>
    <dgm:cxn modelId="{388624E0-1630-4DED-86BB-3C8C25105AAF}" type="presOf" srcId="{2C562C2B-93B1-497B-8FBF-918A30B3763D}" destId="{CD2B463A-96C7-4225-870C-8A7FF406B4B1}" srcOrd="0" destOrd="3" presId="urn:microsoft.com/office/officeart/2005/8/layout/hProcess4"/>
    <dgm:cxn modelId="{2A5813E1-67E1-4623-A09E-07B0830B6641}" type="presOf" srcId="{004ED405-63EB-4109-9B6E-24CCF6AA4BB3}" destId="{730AD147-0899-474C-BD6D-4F8BD0429502}" srcOrd="1" destOrd="2" presId="urn:microsoft.com/office/officeart/2005/8/layout/hProcess4"/>
    <dgm:cxn modelId="{54C032E3-D2BA-47BA-B604-1D3710A3CF99}" srcId="{2EA241CD-A39B-47C3-A021-A302783FE42E}" destId="{D75FD646-97A0-42C0-818F-C898F876A49E}" srcOrd="1" destOrd="0" parTransId="{FB541EB7-A807-4914-A6B8-019E17FD119F}" sibTransId="{5FA1A1C7-CB45-4BAF-ADE6-1D101F13F6BA}"/>
    <dgm:cxn modelId="{D8CDECE6-0776-40F3-AEA3-5B24E98D8160}" srcId="{E9055627-7224-4EA8-9049-E9698243909A}" destId="{4188759F-8872-452F-8611-F8611F29B862}" srcOrd="1" destOrd="0" parTransId="{47596A25-B9E0-4510-90B9-84060C6EA343}" sibTransId="{FB9D24E3-D082-46A4-B475-BCC3890E6284}"/>
    <dgm:cxn modelId="{D9DF7AEB-6CF1-43EB-B258-7CD44451AF6E}" srcId="{E24B96D8-8F86-469E-9624-3897076BE239}" destId="{E9055627-7224-4EA8-9049-E9698243909A}" srcOrd="3" destOrd="0" parTransId="{E58C0237-E75C-4A42-AAA2-9138DBE5CF4E}" sibTransId="{A0EAA31D-B12C-4F18-A865-ECD5FD968C6B}"/>
    <dgm:cxn modelId="{3A9F33EC-CA40-44C7-88B3-67665C5F0E6A}" type="presOf" srcId="{CA30317E-F1DA-43D8-8936-BB20ED214908}" destId="{4375F51A-344D-44F8-8BFA-D3E8035D24F1}" srcOrd="1" destOrd="0" presId="urn:microsoft.com/office/officeart/2005/8/layout/hProcess4"/>
    <dgm:cxn modelId="{6EB381EE-0C02-434A-8FE6-F136C5803866}" type="presOf" srcId="{A4B42E75-09BB-428B-B05C-462EA35B935A}" destId="{B049A5AA-9D63-4672-AEB7-4568CF807FF3}" srcOrd="1" destOrd="0" presId="urn:microsoft.com/office/officeart/2005/8/layout/hProcess4"/>
    <dgm:cxn modelId="{D0F615F0-BCD9-4ED1-B6A4-330A17D16747}" type="presOf" srcId="{7A857294-7A28-4C3D-9473-30146CA9E574}" destId="{4375F51A-344D-44F8-8BFA-D3E8035D24F1}" srcOrd="1" destOrd="3" presId="urn:microsoft.com/office/officeart/2005/8/layout/hProcess4"/>
    <dgm:cxn modelId="{EA0046F5-EE63-4A65-BE0E-3B8FA4DEF982}" type="presOf" srcId="{6AFF5B06-2DFF-468E-9504-B102612C6CEF}" destId="{C854DA3F-3821-4E2E-AFC8-0F71412136D4}" srcOrd="1" destOrd="2" presId="urn:microsoft.com/office/officeart/2005/8/layout/hProcess4"/>
    <dgm:cxn modelId="{48F64FF7-4DEB-42E6-8742-93954751D1E2}" type="presOf" srcId="{E9055627-7224-4EA8-9049-E9698243909A}" destId="{14D57140-93E8-4DC7-81A3-4668D7885727}" srcOrd="0" destOrd="0" presId="urn:microsoft.com/office/officeart/2005/8/layout/hProcess4"/>
    <dgm:cxn modelId="{02995FF8-344A-4588-8202-4B8018EF3534}" type="presOf" srcId="{A4B42E75-09BB-428B-B05C-462EA35B935A}" destId="{4D4E1679-C108-46E0-A7E5-91354FB9D4CA}" srcOrd="0" destOrd="0" presId="urn:microsoft.com/office/officeart/2005/8/layout/hProcess4"/>
    <dgm:cxn modelId="{55A5AEFC-06EA-4789-B29A-8329E947A5F3}" srcId="{E24B96D8-8F86-469E-9624-3897076BE239}" destId="{ECA5128F-3CA4-4A18-9BD6-3699936F16BB}" srcOrd="4" destOrd="0" parTransId="{E9A2CF2D-39D3-4552-8434-FC72F0CD6451}" sibTransId="{99F36906-C7DF-4F17-ADA3-E412E3F7C98C}"/>
    <dgm:cxn modelId="{3AD6DC99-4EA0-46B7-88A2-8A71BFD05493}" type="presParOf" srcId="{6BFBF02C-14B8-496D-92B3-156C94EE1A57}" destId="{E6873DFF-5B1C-4A52-B633-4556DB90EFF2}" srcOrd="0" destOrd="0" presId="urn:microsoft.com/office/officeart/2005/8/layout/hProcess4"/>
    <dgm:cxn modelId="{1F5F6C61-9A35-4CB7-8DAB-1AB546ED07D1}" type="presParOf" srcId="{6BFBF02C-14B8-496D-92B3-156C94EE1A57}" destId="{8F445363-DDD6-4484-B4A6-82B509CAEAA3}" srcOrd="1" destOrd="0" presId="urn:microsoft.com/office/officeart/2005/8/layout/hProcess4"/>
    <dgm:cxn modelId="{1CBF664A-E28D-4E9E-9A43-76E3EB7E65D0}" type="presParOf" srcId="{6BFBF02C-14B8-496D-92B3-156C94EE1A57}" destId="{4EE47535-6D7E-43A2-AA57-00CA765783D4}" srcOrd="2" destOrd="0" presId="urn:microsoft.com/office/officeart/2005/8/layout/hProcess4"/>
    <dgm:cxn modelId="{03CCD8D3-7B1F-452F-B2C8-E70E9CF99F79}" type="presParOf" srcId="{4EE47535-6D7E-43A2-AA57-00CA765783D4}" destId="{523C8B33-EA31-4568-A591-D15F7E0CFB21}" srcOrd="0" destOrd="0" presId="urn:microsoft.com/office/officeart/2005/8/layout/hProcess4"/>
    <dgm:cxn modelId="{41A0035C-37F7-40D4-867A-291B5D597E12}" type="presParOf" srcId="{523C8B33-EA31-4568-A591-D15F7E0CFB21}" destId="{79361F12-46BB-4919-81C3-EC27F4826B8A}" srcOrd="0" destOrd="0" presId="urn:microsoft.com/office/officeart/2005/8/layout/hProcess4"/>
    <dgm:cxn modelId="{5FC69A77-E5C6-4EBE-AAC9-C82BBC8002C0}" type="presParOf" srcId="{523C8B33-EA31-4568-A591-D15F7E0CFB21}" destId="{504C0763-0A91-4B6A-963F-704570EB66BD}" srcOrd="1" destOrd="0" presId="urn:microsoft.com/office/officeart/2005/8/layout/hProcess4"/>
    <dgm:cxn modelId="{AE814A25-D207-4C1F-A157-F8647D6A8A55}" type="presParOf" srcId="{523C8B33-EA31-4568-A591-D15F7E0CFB21}" destId="{03E760EA-0807-4CC5-8BEC-19A10A176457}" srcOrd="2" destOrd="0" presId="urn:microsoft.com/office/officeart/2005/8/layout/hProcess4"/>
    <dgm:cxn modelId="{124BF4AE-4F13-4D3F-9ACC-B4B0A823D443}" type="presParOf" srcId="{523C8B33-EA31-4568-A591-D15F7E0CFB21}" destId="{61224365-0D93-4EB5-B320-DF7FA012C55F}" srcOrd="3" destOrd="0" presId="urn:microsoft.com/office/officeart/2005/8/layout/hProcess4"/>
    <dgm:cxn modelId="{6235E6BC-DFFE-4E23-81FC-2F395689C8E7}" type="presParOf" srcId="{523C8B33-EA31-4568-A591-D15F7E0CFB21}" destId="{619A2BAB-518A-49D0-AD2C-A536BAEB51C0}" srcOrd="4" destOrd="0" presId="urn:microsoft.com/office/officeart/2005/8/layout/hProcess4"/>
    <dgm:cxn modelId="{F978D401-8CD5-4284-887B-DED15B45D5A3}" type="presParOf" srcId="{4EE47535-6D7E-43A2-AA57-00CA765783D4}" destId="{434E1273-B12E-4193-90A8-C3D698FF7E26}" srcOrd="1" destOrd="0" presId="urn:microsoft.com/office/officeart/2005/8/layout/hProcess4"/>
    <dgm:cxn modelId="{2A0F785A-3401-4757-ACF0-0D65C81DCFC7}" type="presParOf" srcId="{4EE47535-6D7E-43A2-AA57-00CA765783D4}" destId="{9205CBF5-DA87-4269-933A-BF1B726D54F5}" srcOrd="2" destOrd="0" presId="urn:microsoft.com/office/officeart/2005/8/layout/hProcess4"/>
    <dgm:cxn modelId="{EE0D5B88-129E-4543-9F12-BC3018A27302}" type="presParOf" srcId="{9205CBF5-DA87-4269-933A-BF1B726D54F5}" destId="{C37E14E1-1B14-4A17-A29A-865EC49E512C}" srcOrd="0" destOrd="0" presId="urn:microsoft.com/office/officeart/2005/8/layout/hProcess4"/>
    <dgm:cxn modelId="{4487FAB5-598B-45B1-897A-8CDD0A6D4E7D}" type="presParOf" srcId="{9205CBF5-DA87-4269-933A-BF1B726D54F5}" destId="{BA145D29-4485-4817-B547-B9F3B58B2387}" srcOrd="1" destOrd="0" presId="urn:microsoft.com/office/officeart/2005/8/layout/hProcess4"/>
    <dgm:cxn modelId="{1DD4781C-55BC-4801-AB9E-80B7D97CC6A1}" type="presParOf" srcId="{9205CBF5-DA87-4269-933A-BF1B726D54F5}" destId="{4375F51A-344D-44F8-8BFA-D3E8035D24F1}" srcOrd="2" destOrd="0" presId="urn:microsoft.com/office/officeart/2005/8/layout/hProcess4"/>
    <dgm:cxn modelId="{5AAD73FC-186C-4051-B31B-64B1A39C966A}" type="presParOf" srcId="{9205CBF5-DA87-4269-933A-BF1B726D54F5}" destId="{B2481684-C61C-48E6-A3C9-D2284D645B04}" srcOrd="3" destOrd="0" presId="urn:microsoft.com/office/officeart/2005/8/layout/hProcess4"/>
    <dgm:cxn modelId="{F7D8BC6B-A704-4919-8AE7-17AD1B22F26E}" type="presParOf" srcId="{9205CBF5-DA87-4269-933A-BF1B726D54F5}" destId="{2D1A85A8-DBEF-4570-AFA5-3551DE82A589}" srcOrd="4" destOrd="0" presId="urn:microsoft.com/office/officeart/2005/8/layout/hProcess4"/>
    <dgm:cxn modelId="{117123FF-8B60-4100-B6E9-4B95A5709864}" type="presParOf" srcId="{4EE47535-6D7E-43A2-AA57-00CA765783D4}" destId="{DAD520A4-8551-4860-B6B1-C12D61B7D948}" srcOrd="3" destOrd="0" presId="urn:microsoft.com/office/officeart/2005/8/layout/hProcess4"/>
    <dgm:cxn modelId="{645E362D-2F38-43B7-B624-91957C8654AF}" type="presParOf" srcId="{4EE47535-6D7E-43A2-AA57-00CA765783D4}" destId="{F32FB1C9-1374-4B3D-A286-324271C07869}" srcOrd="4" destOrd="0" presId="urn:microsoft.com/office/officeart/2005/8/layout/hProcess4"/>
    <dgm:cxn modelId="{92B7E5B3-7C5E-49C4-A03B-3C3E1962246F}" type="presParOf" srcId="{F32FB1C9-1374-4B3D-A286-324271C07869}" destId="{958850C7-9672-4F68-9456-3FCB8D9F846C}" srcOrd="0" destOrd="0" presId="urn:microsoft.com/office/officeart/2005/8/layout/hProcess4"/>
    <dgm:cxn modelId="{8CDA15ED-3A70-48A4-8CDC-3F0FA1AF3317}" type="presParOf" srcId="{F32FB1C9-1374-4B3D-A286-324271C07869}" destId="{CD2B463A-96C7-4225-870C-8A7FF406B4B1}" srcOrd="1" destOrd="0" presId="urn:microsoft.com/office/officeart/2005/8/layout/hProcess4"/>
    <dgm:cxn modelId="{9D7BFAB1-0C1F-4A72-A7BD-81A417D4A71B}" type="presParOf" srcId="{F32FB1C9-1374-4B3D-A286-324271C07869}" destId="{730AD147-0899-474C-BD6D-4F8BD0429502}" srcOrd="2" destOrd="0" presId="urn:microsoft.com/office/officeart/2005/8/layout/hProcess4"/>
    <dgm:cxn modelId="{1F8AA1CD-DFD0-4939-B47C-216AD969B609}" type="presParOf" srcId="{F32FB1C9-1374-4B3D-A286-324271C07869}" destId="{129A6987-4BDA-4102-9D2F-F79EDEFA8AA8}" srcOrd="3" destOrd="0" presId="urn:microsoft.com/office/officeart/2005/8/layout/hProcess4"/>
    <dgm:cxn modelId="{B5BF9951-12AC-4AE0-80E0-66CB43BC3988}" type="presParOf" srcId="{F32FB1C9-1374-4B3D-A286-324271C07869}" destId="{B9671F24-6B70-4197-9F9E-4F9C0BF6704E}" srcOrd="4" destOrd="0" presId="urn:microsoft.com/office/officeart/2005/8/layout/hProcess4"/>
    <dgm:cxn modelId="{14FA1998-25B7-45DB-80C0-CC7C5A7BAB64}" type="presParOf" srcId="{4EE47535-6D7E-43A2-AA57-00CA765783D4}" destId="{8B800712-ECC3-484B-AB11-788CA833CAAB}" srcOrd="5" destOrd="0" presId="urn:microsoft.com/office/officeart/2005/8/layout/hProcess4"/>
    <dgm:cxn modelId="{D700E58D-2BDA-48F7-B7B2-1809235399CE}" type="presParOf" srcId="{4EE47535-6D7E-43A2-AA57-00CA765783D4}" destId="{5FBE6CBA-88D3-453F-85A5-420298B716C3}" srcOrd="6" destOrd="0" presId="urn:microsoft.com/office/officeart/2005/8/layout/hProcess4"/>
    <dgm:cxn modelId="{BB71121F-CFBC-4622-A555-37248811C3FD}" type="presParOf" srcId="{5FBE6CBA-88D3-453F-85A5-420298B716C3}" destId="{76FFF50A-EE7C-4CB8-AA83-C1E767B600AF}" srcOrd="0" destOrd="0" presId="urn:microsoft.com/office/officeart/2005/8/layout/hProcess4"/>
    <dgm:cxn modelId="{66A80238-CBF0-4DE4-93BC-B046431EDB43}" type="presParOf" srcId="{5FBE6CBA-88D3-453F-85A5-420298B716C3}" destId="{4D4E1679-C108-46E0-A7E5-91354FB9D4CA}" srcOrd="1" destOrd="0" presId="urn:microsoft.com/office/officeart/2005/8/layout/hProcess4"/>
    <dgm:cxn modelId="{04820929-F6EB-4ECF-816A-12695DE6095D}" type="presParOf" srcId="{5FBE6CBA-88D3-453F-85A5-420298B716C3}" destId="{B049A5AA-9D63-4672-AEB7-4568CF807FF3}" srcOrd="2" destOrd="0" presId="urn:microsoft.com/office/officeart/2005/8/layout/hProcess4"/>
    <dgm:cxn modelId="{1B0EA126-2D56-4AA0-ABDD-5DC7930873C2}" type="presParOf" srcId="{5FBE6CBA-88D3-453F-85A5-420298B716C3}" destId="{14D57140-93E8-4DC7-81A3-4668D7885727}" srcOrd="3" destOrd="0" presId="urn:microsoft.com/office/officeart/2005/8/layout/hProcess4"/>
    <dgm:cxn modelId="{69B44D8E-13ED-458F-B385-5E5983E17379}" type="presParOf" srcId="{5FBE6CBA-88D3-453F-85A5-420298B716C3}" destId="{BC71E306-264B-46D5-B319-2AE1E9799235}" srcOrd="4" destOrd="0" presId="urn:microsoft.com/office/officeart/2005/8/layout/hProcess4"/>
    <dgm:cxn modelId="{B116107C-7FA8-4910-82EB-5CB5A6A57AED}" type="presParOf" srcId="{4EE47535-6D7E-43A2-AA57-00CA765783D4}" destId="{C64B7537-3B19-4606-8E02-F5842C373EB5}" srcOrd="7" destOrd="0" presId="urn:microsoft.com/office/officeart/2005/8/layout/hProcess4"/>
    <dgm:cxn modelId="{649E2FEA-FF65-4D4B-98AA-0034565C4C57}" type="presParOf" srcId="{4EE47535-6D7E-43A2-AA57-00CA765783D4}" destId="{E7CC9568-F0A2-445F-AAE9-1413871B0B92}" srcOrd="8" destOrd="0" presId="urn:microsoft.com/office/officeart/2005/8/layout/hProcess4"/>
    <dgm:cxn modelId="{9D2A9E72-374B-4A38-9B4D-332266382AFC}" type="presParOf" srcId="{E7CC9568-F0A2-445F-AAE9-1413871B0B92}" destId="{1C5B6900-EB85-45D6-9597-D49D204CBFEE}" srcOrd="0" destOrd="0" presId="urn:microsoft.com/office/officeart/2005/8/layout/hProcess4"/>
    <dgm:cxn modelId="{D2306732-0577-48C4-B8CC-ABCB4AF36E45}" type="presParOf" srcId="{E7CC9568-F0A2-445F-AAE9-1413871B0B92}" destId="{7D820E57-B482-48A0-B6C2-86248D493EB4}" srcOrd="1" destOrd="0" presId="urn:microsoft.com/office/officeart/2005/8/layout/hProcess4"/>
    <dgm:cxn modelId="{412DCD4B-75CA-41E1-82F4-55E521319589}" type="presParOf" srcId="{E7CC9568-F0A2-445F-AAE9-1413871B0B92}" destId="{C854DA3F-3821-4E2E-AFC8-0F71412136D4}" srcOrd="2" destOrd="0" presId="urn:microsoft.com/office/officeart/2005/8/layout/hProcess4"/>
    <dgm:cxn modelId="{9104F6B5-DCFF-44BE-9C2E-972B97BD6943}" type="presParOf" srcId="{E7CC9568-F0A2-445F-AAE9-1413871B0B92}" destId="{180880D9-F86B-4C66-B68D-626778878642}" srcOrd="3" destOrd="0" presId="urn:microsoft.com/office/officeart/2005/8/layout/hProcess4"/>
    <dgm:cxn modelId="{ADBB4F2C-FFE4-4EC7-9F99-4ED751C5E931}" type="presParOf" srcId="{E7CC9568-F0A2-445F-AAE9-1413871B0B92}" destId="{86AF1E0E-BE42-44E3-B575-DCD7B9B6FE4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EB2936-1504-4A96-A7EC-38C549BC622A}" type="doc">
      <dgm:prSet loTypeId="urn:microsoft.com/office/officeart/2005/8/layout/gear1" loCatId="cycl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AU"/>
        </a:p>
      </dgm:t>
    </dgm:pt>
    <dgm:pt modelId="{E4F60C3F-9527-4E47-A06A-EFDC82A84E7C}">
      <dgm:prSet phldrT="[Text]"/>
      <dgm:spPr/>
      <dgm:t>
        <a:bodyPr/>
        <a:lstStyle/>
        <a:p>
          <a:r>
            <a:rPr lang="en-AU" dirty="0"/>
            <a:t>Technical expert feedback gathered</a:t>
          </a:r>
        </a:p>
      </dgm:t>
    </dgm:pt>
    <dgm:pt modelId="{A039C499-6B49-4ED6-A472-369B2F379101}" type="parTrans" cxnId="{067F7EAB-3EF5-438D-AF02-6068415752CE}">
      <dgm:prSet/>
      <dgm:spPr/>
      <dgm:t>
        <a:bodyPr/>
        <a:lstStyle/>
        <a:p>
          <a:endParaRPr lang="en-AU"/>
        </a:p>
      </dgm:t>
    </dgm:pt>
    <dgm:pt modelId="{29D73356-0ADB-4E61-8397-50ACB55D1FA5}" type="sibTrans" cxnId="{067F7EAB-3EF5-438D-AF02-6068415752CE}">
      <dgm:prSet/>
      <dgm:spPr/>
      <dgm:t>
        <a:bodyPr/>
        <a:lstStyle/>
        <a:p>
          <a:endParaRPr lang="en-AU"/>
        </a:p>
      </dgm:t>
    </dgm:pt>
    <dgm:pt modelId="{68ED6FBE-BA17-4496-A5A3-B58DAE033E3D}">
      <dgm:prSet phldrT="[Text]"/>
      <dgm:spPr/>
      <dgm:t>
        <a:bodyPr/>
        <a:lstStyle/>
        <a:p>
          <a:r>
            <a:rPr lang="en-AU" dirty="0"/>
            <a:t>Collate feedback and proposed changes</a:t>
          </a:r>
        </a:p>
      </dgm:t>
    </dgm:pt>
    <dgm:pt modelId="{CCDBBFF1-3387-4970-A1D4-C84DE3A08CD4}" type="parTrans" cxnId="{FC7EB5CB-BEFC-4A25-A114-CFB9A7EC69A4}">
      <dgm:prSet/>
      <dgm:spPr/>
      <dgm:t>
        <a:bodyPr/>
        <a:lstStyle/>
        <a:p>
          <a:endParaRPr lang="en-AU"/>
        </a:p>
      </dgm:t>
    </dgm:pt>
    <dgm:pt modelId="{D6B31F1E-17F5-4FD5-B46F-CE0C4D93E34F}" type="sibTrans" cxnId="{FC7EB5CB-BEFC-4A25-A114-CFB9A7EC69A4}">
      <dgm:prSet/>
      <dgm:spPr/>
      <dgm:t>
        <a:bodyPr/>
        <a:lstStyle/>
        <a:p>
          <a:endParaRPr lang="en-AU"/>
        </a:p>
      </dgm:t>
    </dgm:pt>
    <dgm:pt modelId="{87034A7A-0748-424C-992B-0F182CF8F571}">
      <dgm:prSet phldrT="[Text]"/>
      <dgm:spPr/>
      <dgm:t>
        <a:bodyPr/>
        <a:lstStyle/>
        <a:p>
          <a:r>
            <a:rPr lang="en-AU" dirty="0"/>
            <a:t>Drafting process submission to </a:t>
          </a:r>
          <a:r>
            <a:rPr lang="en-AU"/>
            <a:t>CEOS LSI-VC for acceptance</a:t>
          </a:r>
          <a:endParaRPr lang="en-AU" dirty="0"/>
        </a:p>
      </dgm:t>
    </dgm:pt>
    <dgm:pt modelId="{49CE9284-60A3-4790-BB2E-181A2D04F971}" type="parTrans" cxnId="{53A29ABD-9EE5-43CC-BEBE-F2E3B0AD077F}">
      <dgm:prSet/>
      <dgm:spPr/>
      <dgm:t>
        <a:bodyPr/>
        <a:lstStyle/>
        <a:p>
          <a:endParaRPr lang="en-AU"/>
        </a:p>
      </dgm:t>
    </dgm:pt>
    <dgm:pt modelId="{E958F43F-9C43-43D2-A6DD-2E76FA72A36A}" type="sibTrans" cxnId="{53A29ABD-9EE5-43CC-BEBE-F2E3B0AD077F}">
      <dgm:prSet/>
      <dgm:spPr/>
      <dgm:t>
        <a:bodyPr/>
        <a:lstStyle/>
        <a:p>
          <a:endParaRPr lang="en-AU"/>
        </a:p>
      </dgm:t>
    </dgm:pt>
    <dgm:pt modelId="{F2DE6606-408B-4CA5-BF6D-D1DB5E73F71C}" type="pres">
      <dgm:prSet presAssocID="{93EB2936-1504-4A96-A7EC-38C549BC622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D3C6195-825D-4D24-9CF3-5A677F20EC5F}" type="pres">
      <dgm:prSet presAssocID="{87034A7A-0748-424C-992B-0F182CF8F571}" presName="gear1" presStyleLbl="node1" presStyleIdx="0" presStyleCnt="3">
        <dgm:presLayoutVars>
          <dgm:chMax val="1"/>
          <dgm:bulletEnabled val="1"/>
        </dgm:presLayoutVars>
      </dgm:prSet>
      <dgm:spPr/>
    </dgm:pt>
    <dgm:pt modelId="{FC4A8023-D628-41AE-8493-DFCCA9D67A38}" type="pres">
      <dgm:prSet presAssocID="{87034A7A-0748-424C-992B-0F182CF8F571}" presName="gear1srcNode" presStyleLbl="node1" presStyleIdx="0" presStyleCnt="3"/>
      <dgm:spPr/>
    </dgm:pt>
    <dgm:pt modelId="{6EDD4A67-3F63-4BAB-A0AA-596A5BFF3CFE}" type="pres">
      <dgm:prSet presAssocID="{87034A7A-0748-424C-992B-0F182CF8F571}" presName="gear1dstNode" presStyleLbl="node1" presStyleIdx="0" presStyleCnt="3"/>
      <dgm:spPr/>
    </dgm:pt>
    <dgm:pt modelId="{0DBA6D4F-E668-4C9D-B87A-8CC6DB00B382}" type="pres">
      <dgm:prSet presAssocID="{E4F60C3F-9527-4E47-A06A-EFDC82A84E7C}" presName="gear2" presStyleLbl="node1" presStyleIdx="1" presStyleCnt="3">
        <dgm:presLayoutVars>
          <dgm:chMax val="1"/>
          <dgm:bulletEnabled val="1"/>
        </dgm:presLayoutVars>
      </dgm:prSet>
      <dgm:spPr/>
    </dgm:pt>
    <dgm:pt modelId="{C94667CE-C711-42F8-B523-0E9C17838205}" type="pres">
      <dgm:prSet presAssocID="{E4F60C3F-9527-4E47-A06A-EFDC82A84E7C}" presName="gear2srcNode" presStyleLbl="node1" presStyleIdx="1" presStyleCnt="3"/>
      <dgm:spPr/>
    </dgm:pt>
    <dgm:pt modelId="{19C08B3A-FCA3-42BC-923F-50D860BCDF3A}" type="pres">
      <dgm:prSet presAssocID="{E4F60C3F-9527-4E47-A06A-EFDC82A84E7C}" presName="gear2dstNode" presStyleLbl="node1" presStyleIdx="1" presStyleCnt="3"/>
      <dgm:spPr/>
    </dgm:pt>
    <dgm:pt modelId="{5353435E-0DEE-4107-BFEE-0AFA0AD5784E}" type="pres">
      <dgm:prSet presAssocID="{68ED6FBE-BA17-4496-A5A3-B58DAE033E3D}" presName="gear3" presStyleLbl="node1" presStyleIdx="2" presStyleCnt="3"/>
      <dgm:spPr/>
    </dgm:pt>
    <dgm:pt modelId="{F9297805-F989-4ADC-8492-A203051C23FD}" type="pres">
      <dgm:prSet presAssocID="{68ED6FBE-BA17-4496-A5A3-B58DAE033E3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69B126D-EC43-4022-937B-102A4749365E}" type="pres">
      <dgm:prSet presAssocID="{68ED6FBE-BA17-4496-A5A3-B58DAE033E3D}" presName="gear3srcNode" presStyleLbl="node1" presStyleIdx="2" presStyleCnt="3"/>
      <dgm:spPr/>
    </dgm:pt>
    <dgm:pt modelId="{8AB0AAF6-71DB-4831-90A1-4474232C9D32}" type="pres">
      <dgm:prSet presAssocID="{68ED6FBE-BA17-4496-A5A3-B58DAE033E3D}" presName="gear3dstNode" presStyleLbl="node1" presStyleIdx="2" presStyleCnt="3"/>
      <dgm:spPr/>
    </dgm:pt>
    <dgm:pt modelId="{85D9A9C1-2670-4364-9176-0B05C227451C}" type="pres">
      <dgm:prSet presAssocID="{E958F43F-9C43-43D2-A6DD-2E76FA72A36A}" presName="connector1" presStyleLbl="sibTrans2D1" presStyleIdx="0" presStyleCnt="3"/>
      <dgm:spPr/>
    </dgm:pt>
    <dgm:pt modelId="{7FA2780D-53ED-4EEF-AD11-AA87E8869B4B}" type="pres">
      <dgm:prSet presAssocID="{29D73356-0ADB-4E61-8397-50ACB55D1FA5}" presName="connector2" presStyleLbl="sibTrans2D1" presStyleIdx="1" presStyleCnt="3"/>
      <dgm:spPr/>
    </dgm:pt>
    <dgm:pt modelId="{15B4FC39-3F3C-4E49-8A1D-FF6651C04C30}" type="pres">
      <dgm:prSet presAssocID="{D6B31F1E-17F5-4FD5-B46F-CE0C4D93E34F}" presName="connector3" presStyleLbl="sibTrans2D1" presStyleIdx="2" presStyleCnt="3"/>
      <dgm:spPr/>
    </dgm:pt>
  </dgm:ptLst>
  <dgm:cxnLst>
    <dgm:cxn modelId="{60876F2E-65F7-40AD-9277-34B670106BA7}" type="presOf" srcId="{87034A7A-0748-424C-992B-0F182CF8F571}" destId="{FC4A8023-D628-41AE-8493-DFCCA9D67A38}" srcOrd="1" destOrd="0" presId="urn:microsoft.com/office/officeart/2005/8/layout/gear1"/>
    <dgm:cxn modelId="{36FC4D3D-38DF-4EAB-98FA-405BA547195C}" type="presOf" srcId="{E958F43F-9C43-43D2-A6DD-2E76FA72A36A}" destId="{85D9A9C1-2670-4364-9176-0B05C227451C}" srcOrd="0" destOrd="0" presId="urn:microsoft.com/office/officeart/2005/8/layout/gear1"/>
    <dgm:cxn modelId="{D062D364-0A3C-4D38-8A4B-F38C5011CA98}" type="presOf" srcId="{D6B31F1E-17F5-4FD5-B46F-CE0C4D93E34F}" destId="{15B4FC39-3F3C-4E49-8A1D-FF6651C04C30}" srcOrd="0" destOrd="0" presId="urn:microsoft.com/office/officeart/2005/8/layout/gear1"/>
    <dgm:cxn modelId="{3C3D1572-B733-409C-8041-E0FCAE505130}" type="presOf" srcId="{E4F60C3F-9527-4E47-A06A-EFDC82A84E7C}" destId="{0DBA6D4F-E668-4C9D-B87A-8CC6DB00B382}" srcOrd="0" destOrd="0" presId="urn:microsoft.com/office/officeart/2005/8/layout/gear1"/>
    <dgm:cxn modelId="{6B3F387F-BED0-4058-989D-BA7B25E10D63}" type="presOf" srcId="{E4F60C3F-9527-4E47-A06A-EFDC82A84E7C}" destId="{19C08B3A-FCA3-42BC-923F-50D860BCDF3A}" srcOrd="2" destOrd="0" presId="urn:microsoft.com/office/officeart/2005/8/layout/gear1"/>
    <dgm:cxn modelId="{7829B67F-EC84-41AB-B108-7F260D00938A}" type="presOf" srcId="{87034A7A-0748-424C-992B-0F182CF8F571}" destId="{7D3C6195-825D-4D24-9CF3-5A677F20EC5F}" srcOrd="0" destOrd="0" presId="urn:microsoft.com/office/officeart/2005/8/layout/gear1"/>
    <dgm:cxn modelId="{91AA1989-100D-4E4E-A5B4-C8DA7B57041F}" type="presOf" srcId="{93EB2936-1504-4A96-A7EC-38C549BC622A}" destId="{F2DE6606-408B-4CA5-BF6D-D1DB5E73F71C}" srcOrd="0" destOrd="0" presId="urn:microsoft.com/office/officeart/2005/8/layout/gear1"/>
    <dgm:cxn modelId="{01C3BD8E-7F3B-4E9A-9178-86C856A12040}" type="presOf" srcId="{68ED6FBE-BA17-4496-A5A3-B58DAE033E3D}" destId="{269B126D-EC43-4022-937B-102A4749365E}" srcOrd="2" destOrd="0" presId="urn:microsoft.com/office/officeart/2005/8/layout/gear1"/>
    <dgm:cxn modelId="{B7FF68A1-BA13-4571-A459-7D41978FAD87}" type="presOf" srcId="{E4F60C3F-9527-4E47-A06A-EFDC82A84E7C}" destId="{C94667CE-C711-42F8-B523-0E9C17838205}" srcOrd="1" destOrd="0" presId="urn:microsoft.com/office/officeart/2005/8/layout/gear1"/>
    <dgm:cxn modelId="{5A402DA5-4EDC-4AC3-871E-AD62790ACA81}" type="presOf" srcId="{68ED6FBE-BA17-4496-A5A3-B58DAE033E3D}" destId="{8AB0AAF6-71DB-4831-90A1-4474232C9D32}" srcOrd="3" destOrd="0" presId="urn:microsoft.com/office/officeart/2005/8/layout/gear1"/>
    <dgm:cxn modelId="{9BA40FAB-B4CC-429D-B7CC-75101CDC2B73}" type="presOf" srcId="{68ED6FBE-BA17-4496-A5A3-B58DAE033E3D}" destId="{F9297805-F989-4ADC-8492-A203051C23FD}" srcOrd="1" destOrd="0" presId="urn:microsoft.com/office/officeart/2005/8/layout/gear1"/>
    <dgm:cxn modelId="{067F7EAB-3EF5-438D-AF02-6068415752CE}" srcId="{93EB2936-1504-4A96-A7EC-38C549BC622A}" destId="{E4F60C3F-9527-4E47-A06A-EFDC82A84E7C}" srcOrd="1" destOrd="0" parTransId="{A039C499-6B49-4ED6-A472-369B2F379101}" sibTransId="{29D73356-0ADB-4E61-8397-50ACB55D1FA5}"/>
    <dgm:cxn modelId="{53A29ABD-9EE5-43CC-BEBE-F2E3B0AD077F}" srcId="{93EB2936-1504-4A96-A7EC-38C549BC622A}" destId="{87034A7A-0748-424C-992B-0F182CF8F571}" srcOrd="0" destOrd="0" parTransId="{49CE9284-60A3-4790-BB2E-181A2D04F971}" sibTransId="{E958F43F-9C43-43D2-A6DD-2E76FA72A36A}"/>
    <dgm:cxn modelId="{A69D80C0-F21B-4F51-A1D2-900B8170BF81}" type="presOf" srcId="{87034A7A-0748-424C-992B-0F182CF8F571}" destId="{6EDD4A67-3F63-4BAB-A0AA-596A5BFF3CFE}" srcOrd="2" destOrd="0" presId="urn:microsoft.com/office/officeart/2005/8/layout/gear1"/>
    <dgm:cxn modelId="{FC7EB5CB-BEFC-4A25-A114-CFB9A7EC69A4}" srcId="{93EB2936-1504-4A96-A7EC-38C549BC622A}" destId="{68ED6FBE-BA17-4496-A5A3-B58DAE033E3D}" srcOrd="2" destOrd="0" parTransId="{CCDBBFF1-3387-4970-A1D4-C84DE3A08CD4}" sibTransId="{D6B31F1E-17F5-4FD5-B46F-CE0C4D93E34F}"/>
    <dgm:cxn modelId="{D8AF84E5-79D8-448B-B9CD-57EEACF2CBDD}" type="presOf" srcId="{68ED6FBE-BA17-4496-A5A3-B58DAE033E3D}" destId="{5353435E-0DEE-4107-BFEE-0AFA0AD5784E}" srcOrd="0" destOrd="0" presId="urn:microsoft.com/office/officeart/2005/8/layout/gear1"/>
    <dgm:cxn modelId="{94F2F3F8-3DED-445F-8FF8-3117B0E6E1AD}" type="presOf" srcId="{29D73356-0ADB-4E61-8397-50ACB55D1FA5}" destId="{7FA2780D-53ED-4EEF-AD11-AA87E8869B4B}" srcOrd="0" destOrd="0" presId="urn:microsoft.com/office/officeart/2005/8/layout/gear1"/>
    <dgm:cxn modelId="{CB323FD6-21E2-422E-9484-5971F73D14D4}" type="presParOf" srcId="{F2DE6606-408B-4CA5-BF6D-D1DB5E73F71C}" destId="{7D3C6195-825D-4D24-9CF3-5A677F20EC5F}" srcOrd="0" destOrd="0" presId="urn:microsoft.com/office/officeart/2005/8/layout/gear1"/>
    <dgm:cxn modelId="{0E458707-9E02-452D-8EB6-5D328A994E8D}" type="presParOf" srcId="{F2DE6606-408B-4CA5-BF6D-D1DB5E73F71C}" destId="{FC4A8023-D628-41AE-8493-DFCCA9D67A38}" srcOrd="1" destOrd="0" presId="urn:microsoft.com/office/officeart/2005/8/layout/gear1"/>
    <dgm:cxn modelId="{EBABF374-64EF-4821-8A8D-064FF9018356}" type="presParOf" srcId="{F2DE6606-408B-4CA5-BF6D-D1DB5E73F71C}" destId="{6EDD4A67-3F63-4BAB-A0AA-596A5BFF3CFE}" srcOrd="2" destOrd="0" presId="urn:microsoft.com/office/officeart/2005/8/layout/gear1"/>
    <dgm:cxn modelId="{83F756DB-0847-4C25-83C3-8ED8811FC159}" type="presParOf" srcId="{F2DE6606-408B-4CA5-BF6D-D1DB5E73F71C}" destId="{0DBA6D4F-E668-4C9D-B87A-8CC6DB00B382}" srcOrd="3" destOrd="0" presId="urn:microsoft.com/office/officeart/2005/8/layout/gear1"/>
    <dgm:cxn modelId="{1C0FF7B6-6803-4D80-B991-4B4CF47AFC8E}" type="presParOf" srcId="{F2DE6606-408B-4CA5-BF6D-D1DB5E73F71C}" destId="{C94667CE-C711-42F8-B523-0E9C17838205}" srcOrd="4" destOrd="0" presId="urn:microsoft.com/office/officeart/2005/8/layout/gear1"/>
    <dgm:cxn modelId="{B40F4F37-F5B2-48D8-B890-0A21642F1D56}" type="presParOf" srcId="{F2DE6606-408B-4CA5-BF6D-D1DB5E73F71C}" destId="{19C08B3A-FCA3-42BC-923F-50D860BCDF3A}" srcOrd="5" destOrd="0" presId="urn:microsoft.com/office/officeart/2005/8/layout/gear1"/>
    <dgm:cxn modelId="{BB7BD056-6D28-45A7-ABBA-94AA0EF07100}" type="presParOf" srcId="{F2DE6606-408B-4CA5-BF6D-D1DB5E73F71C}" destId="{5353435E-0DEE-4107-BFEE-0AFA0AD5784E}" srcOrd="6" destOrd="0" presId="urn:microsoft.com/office/officeart/2005/8/layout/gear1"/>
    <dgm:cxn modelId="{A4D581F0-2B00-4BF3-A86C-F6DD10DA88E9}" type="presParOf" srcId="{F2DE6606-408B-4CA5-BF6D-D1DB5E73F71C}" destId="{F9297805-F989-4ADC-8492-A203051C23FD}" srcOrd="7" destOrd="0" presId="urn:microsoft.com/office/officeart/2005/8/layout/gear1"/>
    <dgm:cxn modelId="{5886B6C6-CDEB-4E5C-9A4B-3A9FD0B83BF3}" type="presParOf" srcId="{F2DE6606-408B-4CA5-BF6D-D1DB5E73F71C}" destId="{269B126D-EC43-4022-937B-102A4749365E}" srcOrd="8" destOrd="0" presId="urn:microsoft.com/office/officeart/2005/8/layout/gear1"/>
    <dgm:cxn modelId="{C61B6DA3-1891-4966-82D4-11AF13ECF10C}" type="presParOf" srcId="{F2DE6606-408B-4CA5-BF6D-D1DB5E73F71C}" destId="{8AB0AAF6-71DB-4831-90A1-4474232C9D32}" srcOrd="9" destOrd="0" presId="urn:microsoft.com/office/officeart/2005/8/layout/gear1"/>
    <dgm:cxn modelId="{291E3454-D711-4B49-92F3-6F7A8C2C7B41}" type="presParOf" srcId="{F2DE6606-408B-4CA5-BF6D-D1DB5E73F71C}" destId="{85D9A9C1-2670-4364-9176-0B05C227451C}" srcOrd="10" destOrd="0" presId="urn:microsoft.com/office/officeart/2005/8/layout/gear1"/>
    <dgm:cxn modelId="{06AC7F76-E7DB-4F99-B69C-4D6DCA9720ED}" type="presParOf" srcId="{F2DE6606-408B-4CA5-BF6D-D1DB5E73F71C}" destId="{7FA2780D-53ED-4EEF-AD11-AA87E8869B4B}" srcOrd="11" destOrd="0" presId="urn:microsoft.com/office/officeart/2005/8/layout/gear1"/>
    <dgm:cxn modelId="{C74DFE02-C7E3-413C-ABA2-EBB75FCA0087}" type="presParOf" srcId="{F2DE6606-408B-4CA5-BF6D-D1DB5E73F71C}" destId="{15B4FC39-3F3C-4E49-8A1D-FF6651C04C3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382DA4-22C9-43F4-9183-354126ED7B71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AU"/>
        </a:p>
      </dgm:t>
    </dgm:pt>
    <dgm:pt modelId="{06E06E3C-E3B9-412B-9C9F-94007AD4D4A2}">
      <dgm:prSet phldrT="[Text]" custT="1"/>
      <dgm:spPr/>
      <dgm:t>
        <a:bodyPr/>
        <a:lstStyle/>
        <a:p>
          <a:r>
            <a:rPr lang="en-AU" sz="2000" dirty="0"/>
            <a:t>Present CEOS ARD Strategy</a:t>
          </a:r>
        </a:p>
      </dgm:t>
    </dgm:pt>
    <dgm:pt modelId="{B039930D-3AF1-488D-A8E4-EB3E10B831E0}" type="parTrans" cxnId="{BC8AA26E-C4DC-4F90-BB6A-5C493C5094AF}">
      <dgm:prSet/>
      <dgm:spPr/>
      <dgm:t>
        <a:bodyPr/>
        <a:lstStyle/>
        <a:p>
          <a:endParaRPr lang="en-AU" sz="2000"/>
        </a:p>
      </dgm:t>
    </dgm:pt>
    <dgm:pt modelId="{48C1FCC2-C923-4A77-BC7D-8DB115FA65FB}" type="sibTrans" cxnId="{BC8AA26E-C4DC-4F90-BB6A-5C493C5094AF}">
      <dgm:prSet/>
      <dgm:spPr/>
      <dgm:t>
        <a:bodyPr/>
        <a:lstStyle/>
        <a:p>
          <a:endParaRPr lang="en-AU" sz="2000"/>
        </a:p>
      </dgm:t>
    </dgm:pt>
    <dgm:pt modelId="{B74CE2E6-B138-4AF3-9BE0-CAB58649C81C}">
      <dgm:prSet phldrT="[Text]" custT="1"/>
      <dgm:spPr/>
      <dgm:t>
        <a:bodyPr/>
        <a:lstStyle/>
        <a:p>
          <a:pPr algn="l"/>
          <a:r>
            <a:rPr lang="en-AU" sz="2400" dirty="0"/>
            <a:t>Pecora 21/ISESE 38</a:t>
          </a:r>
        </a:p>
      </dgm:t>
    </dgm:pt>
    <dgm:pt modelId="{4B483BC9-025F-4A07-B6FA-B29243996B68}" type="parTrans" cxnId="{A0A960F2-A47D-4335-97C6-AC6BB88BAA7A}">
      <dgm:prSet/>
      <dgm:spPr/>
      <dgm:t>
        <a:bodyPr/>
        <a:lstStyle/>
        <a:p>
          <a:endParaRPr lang="en-AU" sz="2000"/>
        </a:p>
      </dgm:t>
    </dgm:pt>
    <dgm:pt modelId="{B9ECD853-0DE0-45B9-AAEC-3D5B4F1A7E57}" type="sibTrans" cxnId="{A0A960F2-A47D-4335-97C6-AC6BB88BAA7A}">
      <dgm:prSet/>
      <dgm:spPr/>
      <dgm:t>
        <a:bodyPr/>
        <a:lstStyle/>
        <a:p>
          <a:endParaRPr lang="en-AU" sz="2000"/>
        </a:p>
      </dgm:t>
    </dgm:pt>
    <dgm:pt modelId="{A118C0DD-D154-4EB9-B780-D6659060CD6A}">
      <dgm:prSet phldrT="[Text]" custT="1"/>
      <dgm:spPr/>
      <dgm:t>
        <a:bodyPr/>
        <a:lstStyle/>
        <a:p>
          <a:r>
            <a:rPr lang="en-AU" sz="2000" dirty="0"/>
            <a:t>ARD session &amp; CARD4L abstract</a:t>
          </a:r>
        </a:p>
      </dgm:t>
    </dgm:pt>
    <dgm:pt modelId="{D09720F6-BBFC-448E-A351-671218C28FA6}" type="parTrans" cxnId="{C9828013-9E0B-476D-A0AF-DD843B860286}">
      <dgm:prSet/>
      <dgm:spPr/>
      <dgm:t>
        <a:bodyPr/>
        <a:lstStyle/>
        <a:p>
          <a:endParaRPr lang="en-AU" sz="2000"/>
        </a:p>
      </dgm:t>
    </dgm:pt>
    <dgm:pt modelId="{B7A4F23A-E380-4CD5-B189-66ABD3C68EE3}" type="sibTrans" cxnId="{C9828013-9E0B-476D-A0AF-DD843B860286}">
      <dgm:prSet/>
      <dgm:spPr/>
      <dgm:t>
        <a:bodyPr/>
        <a:lstStyle/>
        <a:p>
          <a:endParaRPr lang="en-AU" sz="2000"/>
        </a:p>
      </dgm:t>
    </dgm:pt>
    <dgm:pt modelId="{38E46E4E-5D3F-407A-A8AA-9389EE0B70B9}">
      <dgm:prSet phldrT="[Text]" custT="1"/>
      <dgm:spPr/>
      <dgm:t>
        <a:bodyPr/>
        <a:lstStyle/>
        <a:p>
          <a:pPr algn="l"/>
          <a:r>
            <a:rPr lang="en-AU" sz="2400"/>
            <a:t>Ministerial Summit / GEO-XVI Plenary</a:t>
          </a:r>
          <a:endParaRPr lang="en-AU" sz="2400" dirty="0"/>
        </a:p>
      </dgm:t>
    </dgm:pt>
    <dgm:pt modelId="{F4877F1C-312F-47BC-A9CD-C79AB92F5D2A}" type="parTrans" cxnId="{C78A3424-AB53-4DFF-8C2F-B5A27DF8AA94}">
      <dgm:prSet/>
      <dgm:spPr/>
      <dgm:t>
        <a:bodyPr/>
        <a:lstStyle/>
        <a:p>
          <a:endParaRPr lang="en-AU" sz="2000"/>
        </a:p>
      </dgm:t>
    </dgm:pt>
    <dgm:pt modelId="{F0715F0D-6AEC-4605-8019-8EFFD68F3C7A}" type="sibTrans" cxnId="{C78A3424-AB53-4DFF-8C2F-B5A27DF8AA94}">
      <dgm:prSet/>
      <dgm:spPr/>
      <dgm:t>
        <a:bodyPr/>
        <a:lstStyle/>
        <a:p>
          <a:endParaRPr lang="en-AU" sz="2000"/>
        </a:p>
      </dgm:t>
    </dgm:pt>
    <dgm:pt modelId="{CACB4A42-2962-48B7-B741-D0B7F0706391}">
      <dgm:prSet phldrT="[Text]" custT="1"/>
      <dgm:spPr/>
      <dgm:t>
        <a:bodyPr/>
        <a:lstStyle/>
        <a:p>
          <a:r>
            <a:rPr lang="en-AU" sz="2000" dirty="0"/>
            <a:t>ARD Side Event “Big EO: Big Data”</a:t>
          </a:r>
        </a:p>
      </dgm:t>
    </dgm:pt>
    <dgm:pt modelId="{7865526E-A97E-47B7-B079-932F0179E3C0}" type="parTrans" cxnId="{3473811E-540D-44C3-8F34-84793B4BD40D}">
      <dgm:prSet/>
      <dgm:spPr/>
      <dgm:t>
        <a:bodyPr/>
        <a:lstStyle/>
        <a:p>
          <a:endParaRPr lang="en-AU" sz="2000"/>
        </a:p>
      </dgm:t>
    </dgm:pt>
    <dgm:pt modelId="{61E344CC-158F-4E11-9FC5-5F03C3C0DDFA}" type="sibTrans" cxnId="{3473811E-540D-44C3-8F34-84793B4BD40D}">
      <dgm:prSet/>
      <dgm:spPr/>
      <dgm:t>
        <a:bodyPr/>
        <a:lstStyle/>
        <a:p>
          <a:endParaRPr lang="en-AU" sz="2000"/>
        </a:p>
      </dgm:t>
    </dgm:pt>
    <dgm:pt modelId="{52FD17CD-173D-44CD-AE3E-FF4FBF3B4792}">
      <dgm:prSet phldrT="[Text]" custT="1"/>
      <dgm:spPr/>
      <dgm:t>
        <a:bodyPr/>
        <a:lstStyle/>
        <a:p>
          <a:r>
            <a:rPr lang="en-AU" sz="2000" dirty="0"/>
            <a:t>Event details: Sep 9-12, 2019 – Fairbanks, Alaska</a:t>
          </a:r>
        </a:p>
      </dgm:t>
    </dgm:pt>
    <dgm:pt modelId="{BA64ADF8-0C5C-4CC4-959D-807571370DBF}" type="parTrans" cxnId="{531D3371-0DAB-410A-9D33-2C412017A296}">
      <dgm:prSet/>
      <dgm:spPr/>
      <dgm:t>
        <a:bodyPr/>
        <a:lstStyle/>
        <a:p>
          <a:endParaRPr lang="en-AU" sz="2000"/>
        </a:p>
      </dgm:t>
    </dgm:pt>
    <dgm:pt modelId="{F5D69F2B-B26C-4BB1-962C-6ED4B2CCC2C6}" type="sibTrans" cxnId="{531D3371-0DAB-410A-9D33-2C412017A296}">
      <dgm:prSet/>
      <dgm:spPr/>
      <dgm:t>
        <a:bodyPr/>
        <a:lstStyle/>
        <a:p>
          <a:endParaRPr lang="en-AU" sz="2000"/>
        </a:p>
      </dgm:t>
    </dgm:pt>
    <dgm:pt modelId="{84FE4DFE-BE11-4E9B-98B4-C9C343183794}">
      <dgm:prSet phldrT="[Text]" custT="1"/>
      <dgm:spPr/>
      <dgm:t>
        <a:bodyPr/>
        <a:lstStyle/>
        <a:p>
          <a:r>
            <a:rPr lang="en-AU" sz="2000" dirty="0"/>
            <a:t>Event details: Oct</a:t>
          </a:r>
          <a:r>
            <a:rPr lang="it-IT" sz="2000" dirty="0"/>
            <a:t> 6-11, 2019 – Baltimore, Maryland, USA</a:t>
          </a:r>
          <a:endParaRPr lang="en-AU" sz="2000" dirty="0"/>
        </a:p>
      </dgm:t>
    </dgm:pt>
    <dgm:pt modelId="{C911C699-B3B4-47A4-876B-F4FCEE58B40F}" type="parTrans" cxnId="{2CF33341-DA89-49C9-AA16-068A5D6FC816}">
      <dgm:prSet/>
      <dgm:spPr/>
      <dgm:t>
        <a:bodyPr/>
        <a:lstStyle/>
        <a:p>
          <a:endParaRPr lang="en-AU" sz="2000"/>
        </a:p>
      </dgm:t>
    </dgm:pt>
    <dgm:pt modelId="{706A37D5-147D-4968-B415-B050F2A2145B}" type="sibTrans" cxnId="{2CF33341-DA89-49C9-AA16-068A5D6FC816}">
      <dgm:prSet/>
      <dgm:spPr/>
      <dgm:t>
        <a:bodyPr/>
        <a:lstStyle/>
        <a:p>
          <a:endParaRPr lang="en-AU" sz="2000"/>
        </a:p>
      </dgm:t>
    </dgm:pt>
    <dgm:pt modelId="{11302DA1-915B-4633-85AE-033C62E17517}">
      <dgm:prSet phldrT="[Text]" custT="1"/>
      <dgm:spPr/>
      <dgm:t>
        <a:bodyPr/>
        <a:lstStyle/>
        <a:p>
          <a:r>
            <a:rPr lang="en-AU" sz="2000" dirty="0"/>
            <a:t>Event details: Nov 4, 2019 – Canberra, Australia</a:t>
          </a:r>
        </a:p>
      </dgm:t>
    </dgm:pt>
    <dgm:pt modelId="{23372B0F-DA9E-401F-9123-9BE1698EBCAF}" type="parTrans" cxnId="{F3BC9B61-022E-4981-BA76-4D5B83D511EB}">
      <dgm:prSet/>
      <dgm:spPr/>
      <dgm:t>
        <a:bodyPr/>
        <a:lstStyle/>
        <a:p>
          <a:endParaRPr lang="en-AU" sz="2000"/>
        </a:p>
      </dgm:t>
    </dgm:pt>
    <dgm:pt modelId="{D9C764C1-97C6-4073-8753-F4E6E0D6CFF4}" type="sibTrans" cxnId="{F3BC9B61-022E-4981-BA76-4D5B83D511EB}">
      <dgm:prSet/>
      <dgm:spPr/>
      <dgm:t>
        <a:bodyPr/>
        <a:lstStyle/>
        <a:p>
          <a:endParaRPr lang="en-AU" sz="2000"/>
        </a:p>
      </dgm:t>
    </dgm:pt>
    <dgm:pt modelId="{7115D156-4FA0-49C6-8125-0B5C9E4A446D}">
      <dgm:prSet phldrT="[Text]" custT="1"/>
      <dgm:spPr/>
      <dgm:t>
        <a:bodyPr/>
        <a:lstStyle/>
        <a:p>
          <a:pPr algn="l"/>
          <a:r>
            <a:rPr lang="en-AU" sz="2400" dirty="0"/>
            <a:t>SIT TW</a:t>
          </a:r>
        </a:p>
      </dgm:t>
    </dgm:pt>
    <dgm:pt modelId="{43D0CF28-E567-4865-B278-83692462BD4C}" type="sibTrans" cxnId="{97273F06-862B-4E0D-86D7-47F034D07315}">
      <dgm:prSet/>
      <dgm:spPr/>
      <dgm:t>
        <a:bodyPr/>
        <a:lstStyle/>
        <a:p>
          <a:endParaRPr lang="en-AU" sz="2000"/>
        </a:p>
      </dgm:t>
    </dgm:pt>
    <dgm:pt modelId="{0C5D3EDE-4A22-4F37-94F3-6CBA8DE889F9}" type="parTrans" cxnId="{97273F06-862B-4E0D-86D7-47F034D07315}">
      <dgm:prSet/>
      <dgm:spPr/>
      <dgm:t>
        <a:bodyPr/>
        <a:lstStyle/>
        <a:p>
          <a:endParaRPr lang="en-AU" sz="2000"/>
        </a:p>
      </dgm:t>
    </dgm:pt>
    <dgm:pt modelId="{1F1892A7-AD29-4FB2-96E6-20D7AEB5E88A}">
      <dgm:prSet phldrT="[Text]" custT="1"/>
      <dgm:spPr/>
      <dgm:t>
        <a:bodyPr/>
        <a:lstStyle/>
        <a:p>
          <a:pPr algn="l"/>
          <a:r>
            <a:rPr lang="en-AU" sz="2400" dirty="0"/>
            <a:t>CEOS Plenary</a:t>
          </a:r>
        </a:p>
      </dgm:t>
    </dgm:pt>
    <dgm:pt modelId="{6C525F25-7D2A-4160-BECF-1D733DA91AAE}" type="parTrans" cxnId="{E75F119F-7FC9-4C03-9971-41DB4B90AA5F}">
      <dgm:prSet/>
      <dgm:spPr/>
      <dgm:t>
        <a:bodyPr/>
        <a:lstStyle/>
        <a:p>
          <a:endParaRPr lang="en-AU" sz="2000"/>
        </a:p>
      </dgm:t>
    </dgm:pt>
    <dgm:pt modelId="{46807617-3ED4-4B56-AAA4-21A2E67DDCE3}" type="sibTrans" cxnId="{E75F119F-7FC9-4C03-9971-41DB4B90AA5F}">
      <dgm:prSet/>
      <dgm:spPr/>
      <dgm:t>
        <a:bodyPr/>
        <a:lstStyle/>
        <a:p>
          <a:endParaRPr lang="en-AU" sz="2000"/>
        </a:p>
      </dgm:t>
    </dgm:pt>
    <dgm:pt modelId="{53115F87-1954-4331-B4A1-42EFC4AEEA9D}">
      <dgm:prSet phldrT="[Text]" custT="1"/>
      <dgm:spPr/>
      <dgm:t>
        <a:bodyPr/>
        <a:lstStyle/>
        <a:p>
          <a:r>
            <a:rPr lang="en-AU" sz="2000" dirty="0"/>
            <a:t>Present ARD Strategy for endorsement</a:t>
          </a:r>
        </a:p>
      </dgm:t>
    </dgm:pt>
    <dgm:pt modelId="{26AD5941-554C-4D90-B6AE-4B4C8EF2E244}" type="parTrans" cxnId="{F1EC1794-47C2-4CDD-9303-753CC29A3650}">
      <dgm:prSet/>
      <dgm:spPr/>
      <dgm:t>
        <a:bodyPr/>
        <a:lstStyle/>
        <a:p>
          <a:endParaRPr lang="en-AU" sz="2000"/>
        </a:p>
      </dgm:t>
    </dgm:pt>
    <dgm:pt modelId="{89B52EDC-BABB-4519-A9C1-93B2CD8804E7}" type="sibTrans" cxnId="{F1EC1794-47C2-4CDD-9303-753CC29A3650}">
      <dgm:prSet/>
      <dgm:spPr/>
      <dgm:t>
        <a:bodyPr/>
        <a:lstStyle/>
        <a:p>
          <a:endParaRPr lang="en-AU" sz="2000"/>
        </a:p>
      </dgm:t>
    </dgm:pt>
    <dgm:pt modelId="{3180666D-DDCC-4EBD-95DB-5A5DDB73CB18}">
      <dgm:prSet phldrT="[Text]" custT="1"/>
      <dgm:spPr/>
      <dgm:t>
        <a:bodyPr/>
        <a:lstStyle/>
        <a:p>
          <a:r>
            <a:rPr lang="en-AU" sz="2000" dirty="0"/>
            <a:t>Event details: Oct 14-16, 2019 – Ha </a:t>
          </a:r>
          <a:r>
            <a:rPr lang="en-AU" sz="2000" dirty="0" err="1"/>
            <a:t>Noi</a:t>
          </a:r>
          <a:r>
            <a:rPr lang="en-AU" sz="2000" dirty="0"/>
            <a:t>, Viet Nam</a:t>
          </a:r>
        </a:p>
      </dgm:t>
    </dgm:pt>
    <dgm:pt modelId="{DFC907DB-9244-41BF-8A06-411563025B70}" type="parTrans" cxnId="{2773D6EC-D545-4309-948D-EBACF764A8D1}">
      <dgm:prSet/>
      <dgm:spPr/>
      <dgm:t>
        <a:bodyPr/>
        <a:lstStyle/>
        <a:p>
          <a:endParaRPr lang="en-AU" sz="2000"/>
        </a:p>
      </dgm:t>
    </dgm:pt>
    <dgm:pt modelId="{E602A5FA-7DDB-4982-90B0-21D6E2AC5AC6}" type="sibTrans" cxnId="{2773D6EC-D545-4309-948D-EBACF764A8D1}">
      <dgm:prSet/>
      <dgm:spPr/>
      <dgm:t>
        <a:bodyPr/>
        <a:lstStyle/>
        <a:p>
          <a:endParaRPr lang="en-AU" sz="2000"/>
        </a:p>
      </dgm:t>
    </dgm:pt>
    <dgm:pt modelId="{6604369E-BB31-481D-8960-DBDCF5658E5F}" type="pres">
      <dgm:prSet presAssocID="{0F382DA4-22C9-43F4-9183-354126ED7B71}" presName="linear" presStyleCnt="0">
        <dgm:presLayoutVars>
          <dgm:dir/>
          <dgm:animLvl val="lvl"/>
          <dgm:resizeHandles val="exact"/>
        </dgm:presLayoutVars>
      </dgm:prSet>
      <dgm:spPr/>
    </dgm:pt>
    <dgm:pt modelId="{8584F8FC-EF60-4FEE-8CF2-AC9712C1DB55}" type="pres">
      <dgm:prSet presAssocID="{7115D156-4FA0-49C6-8125-0B5C9E4A446D}" presName="parentLin" presStyleCnt="0"/>
      <dgm:spPr/>
    </dgm:pt>
    <dgm:pt modelId="{3A743A91-0448-4015-B2EA-D4F63871A3F7}" type="pres">
      <dgm:prSet presAssocID="{7115D156-4FA0-49C6-8125-0B5C9E4A446D}" presName="parentLeftMargin" presStyleLbl="node1" presStyleIdx="0" presStyleCnt="4"/>
      <dgm:spPr/>
    </dgm:pt>
    <dgm:pt modelId="{A8A1A9A7-E1CE-484C-B413-553FC6D37268}" type="pres">
      <dgm:prSet presAssocID="{7115D156-4FA0-49C6-8125-0B5C9E4A446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7871D40-728F-41B8-AC54-A71808C44438}" type="pres">
      <dgm:prSet presAssocID="{7115D156-4FA0-49C6-8125-0B5C9E4A446D}" presName="negativeSpace" presStyleCnt="0"/>
      <dgm:spPr/>
    </dgm:pt>
    <dgm:pt modelId="{254CF512-F0F0-457A-908D-7E1A257F8BB3}" type="pres">
      <dgm:prSet presAssocID="{7115D156-4FA0-49C6-8125-0B5C9E4A446D}" presName="childText" presStyleLbl="conFgAcc1" presStyleIdx="0" presStyleCnt="4">
        <dgm:presLayoutVars>
          <dgm:bulletEnabled val="1"/>
        </dgm:presLayoutVars>
      </dgm:prSet>
      <dgm:spPr/>
    </dgm:pt>
    <dgm:pt modelId="{657436BA-77B5-43F9-A395-88F3434BFE94}" type="pres">
      <dgm:prSet presAssocID="{43D0CF28-E567-4865-B278-83692462BD4C}" presName="spaceBetweenRectangles" presStyleCnt="0"/>
      <dgm:spPr/>
    </dgm:pt>
    <dgm:pt modelId="{255972CE-8E22-49E2-AF93-ECFFA8E948E6}" type="pres">
      <dgm:prSet presAssocID="{B74CE2E6-B138-4AF3-9BE0-CAB58649C81C}" presName="parentLin" presStyleCnt="0"/>
      <dgm:spPr/>
    </dgm:pt>
    <dgm:pt modelId="{BBCDECF2-FECD-48EC-B816-A3643414CCDA}" type="pres">
      <dgm:prSet presAssocID="{B74CE2E6-B138-4AF3-9BE0-CAB58649C81C}" presName="parentLeftMargin" presStyleLbl="node1" presStyleIdx="0" presStyleCnt="4"/>
      <dgm:spPr/>
    </dgm:pt>
    <dgm:pt modelId="{7007548C-1B9B-4A7F-9317-B9672D80C442}" type="pres">
      <dgm:prSet presAssocID="{B74CE2E6-B138-4AF3-9BE0-CAB58649C81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1578A04-4027-4F4B-94CE-F105D0121E4F}" type="pres">
      <dgm:prSet presAssocID="{B74CE2E6-B138-4AF3-9BE0-CAB58649C81C}" presName="negativeSpace" presStyleCnt="0"/>
      <dgm:spPr/>
    </dgm:pt>
    <dgm:pt modelId="{95550E27-0570-4445-AE80-62C145C50971}" type="pres">
      <dgm:prSet presAssocID="{B74CE2E6-B138-4AF3-9BE0-CAB58649C81C}" presName="childText" presStyleLbl="conFgAcc1" presStyleIdx="1" presStyleCnt="4">
        <dgm:presLayoutVars>
          <dgm:bulletEnabled val="1"/>
        </dgm:presLayoutVars>
      </dgm:prSet>
      <dgm:spPr/>
    </dgm:pt>
    <dgm:pt modelId="{5F15F93A-14EC-4C7E-9CBD-634C758CC025}" type="pres">
      <dgm:prSet presAssocID="{B9ECD853-0DE0-45B9-AAEC-3D5B4F1A7E57}" presName="spaceBetweenRectangles" presStyleCnt="0"/>
      <dgm:spPr/>
    </dgm:pt>
    <dgm:pt modelId="{82F942B8-0017-46C4-BD66-559A687A0A1C}" type="pres">
      <dgm:prSet presAssocID="{1F1892A7-AD29-4FB2-96E6-20D7AEB5E88A}" presName="parentLin" presStyleCnt="0"/>
      <dgm:spPr/>
    </dgm:pt>
    <dgm:pt modelId="{A229744D-007F-4371-90CA-650240C6A5AB}" type="pres">
      <dgm:prSet presAssocID="{1F1892A7-AD29-4FB2-96E6-20D7AEB5E88A}" presName="parentLeftMargin" presStyleLbl="node1" presStyleIdx="1" presStyleCnt="4"/>
      <dgm:spPr/>
    </dgm:pt>
    <dgm:pt modelId="{936E56EF-E212-4CF0-A961-383DAD8A05F5}" type="pres">
      <dgm:prSet presAssocID="{1F1892A7-AD29-4FB2-96E6-20D7AEB5E8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E5E19E9-0A19-40FD-9BE9-93C9C635B723}" type="pres">
      <dgm:prSet presAssocID="{1F1892A7-AD29-4FB2-96E6-20D7AEB5E88A}" presName="negativeSpace" presStyleCnt="0"/>
      <dgm:spPr/>
    </dgm:pt>
    <dgm:pt modelId="{A5771821-7297-4151-8448-0211365C5DB3}" type="pres">
      <dgm:prSet presAssocID="{1F1892A7-AD29-4FB2-96E6-20D7AEB5E88A}" presName="childText" presStyleLbl="conFgAcc1" presStyleIdx="2" presStyleCnt="4">
        <dgm:presLayoutVars>
          <dgm:bulletEnabled val="1"/>
        </dgm:presLayoutVars>
      </dgm:prSet>
      <dgm:spPr/>
    </dgm:pt>
    <dgm:pt modelId="{C923FA36-19B9-46D6-AD6B-ECF09599A723}" type="pres">
      <dgm:prSet presAssocID="{46807617-3ED4-4B56-AAA4-21A2E67DDCE3}" presName="spaceBetweenRectangles" presStyleCnt="0"/>
      <dgm:spPr/>
    </dgm:pt>
    <dgm:pt modelId="{09E6082B-8691-4493-9BBB-D39CF1696D50}" type="pres">
      <dgm:prSet presAssocID="{38E46E4E-5D3F-407A-A8AA-9389EE0B70B9}" presName="parentLin" presStyleCnt="0"/>
      <dgm:spPr/>
    </dgm:pt>
    <dgm:pt modelId="{A0C6AE89-5405-4E39-B5FD-2DD92666A083}" type="pres">
      <dgm:prSet presAssocID="{38E46E4E-5D3F-407A-A8AA-9389EE0B70B9}" presName="parentLeftMargin" presStyleLbl="node1" presStyleIdx="2" presStyleCnt="4"/>
      <dgm:spPr/>
    </dgm:pt>
    <dgm:pt modelId="{9095F74A-97DC-4CFA-87AE-95E1CD608177}" type="pres">
      <dgm:prSet presAssocID="{38E46E4E-5D3F-407A-A8AA-9389EE0B70B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15F9188-AD96-4A20-ACB8-F362C09B8380}" type="pres">
      <dgm:prSet presAssocID="{38E46E4E-5D3F-407A-A8AA-9389EE0B70B9}" presName="negativeSpace" presStyleCnt="0"/>
      <dgm:spPr/>
    </dgm:pt>
    <dgm:pt modelId="{E35EE350-00EF-4AC6-9BD0-A207630CC5AC}" type="pres">
      <dgm:prSet presAssocID="{38E46E4E-5D3F-407A-A8AA-9389EE0B70B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7273F06-862B-4E0D-86D7-47F034D07315}" srcId="{0F382DA4-22C9-43F4-9183-354126ED7B71}" destId="{7115D156-4FA0-49C6-8125-0B5C9E4A446D}" srcOrd="0" destOrd="0" parTransId="{0C5D3EDE-4A22-4F37-94F3-6CBA8DE889F9}" sibTransId="{43D0CF28-E567-4865-B278-83692462BD4C}"/>
    <dgm:cxn modelId="{C9828013-9E0B-476D-A0AF-DD843B860286}" srcId="{B74CE2E6-B138-4AF3-9BE0-CAB58649C81C}" destId="{A118C0DD-D154-4EB9-B780-D6659060CD6A}" srcOrd="0" destOrd="0" parTransId="{D09720F6-BBFC-448E-A351-671218C28FA6}" sibTransId="{B7A4F23A-E380-4CD5-B189-66ABD3C68EE3}"/>
    <dgm:cxn modelId="{3473811E-540D-44C3-8F34-84793B4BD40D}" srcId="{38E46E4E-5D3F-407A-A8AA-9389EE0B70B9}" destId="{CACB4A42-2962-48B7-B741-D0B7F0706391}" srcOrd="0" destOrd="0" parTransId="{7865526E-A97E-47B7-B079-932F0179E3C0}" sibTransId="{61E344CC-158F-4E11-9FC5-5F03C3C0DDFA}"/>
    <dgm:cxn modelId="{B74E7A1F-98D5-4748-9C0B-D20A05B9AF6B}" type="presOf" srcId="{38E46E4E-5D3F-407A-A8AA-9389EE0B70B9}" destId="{A0C6AE89-5405-4E39-B5FD-2DD92666A083}" srcOrd="0" destOrd="0" presId="urn:microsoft.com/office/officeart/2005/8/layout/list1"/>
    <dgm:cxn modelId="{C78A3424-AB53-4DFF-8C2F-B5A27DF8AA94}" srcId="{0F382DA4-22C9-43F4-9183-354126ED7B71}" destId="{38E46E4E-5D3F-407A-A8AA-9389EE0B70B9}" srcOrd="3" destOrd="0" parTransId="{F4877F1C-312F-47BC-A9CD-C79AB92F5D2A}" sibTransId="{F0715F0D-6AEC-4605-8019-8EFFD68F3C7A}"/>
    <dgm:cxn modelId="{6FD7122C-3F07-4FFA-9A23-F856E472313A}" type="presOf" srcId="{B74CE2E6-B138-4AF3-9BE0-CAB58649C81C}" destId="{7007548C-1B9B-4A7F-9317-B9672D80C442}" srcOrd="1" destOrd="0" presId="urn:microsoft.com/office/officeart/2005/8/layout/list1"/>
    <dgm:cxn modelId="{2CF33341-DA89-49C9-AA16-068A5D6FC816}" srcId="{B74CE2E6-B138-4AF3-9BE0-CAB58649C81C}" destId="{84FE4DFE-BE11-4E9B-98B4-C9C343183794}" srcOrd="1" destOrd="0" parTransId="{C911C699-B3B4-47A4-876B-F4FCEE58B40F}" sibTransId="{706A37D5-147D-4968-B415-B050F2A2145B}"/>
    <dgm:cxn modelId="{F3BC9B61-022E-4981-BA76-4D5B83D511EB}" srcId="{38E46E4E-5D3F-407A-A8AA-9389EE0B70B9}" destId="{11302DA1-915B-4633-85AE-033C62E17517}" srcOrd="1" destOrd="0" parTransId="{23372B0F-DA9E-401F-9123-9BE1698EBCAF}" sibTransId="{D9C764C1-97C6-4073-8753-F4E6E0D6CFF4}"/>
    <dgm:cxn modelId="{0A59BD68-53C1-44AC-AC9E-D968A4A61E18}" type="presOf" srcId="{84FE4DFE-BE11-4E9B-98B4-C9C343183794}" destId="{95550E27-0570-4445-AE80-62C145C50971}" srcOrd="0" destOrd="1" presId="urn:microsoft.com/office/officeart/2005/8/layout/list1"/>
    <dgm:cxn modelId="{5356AE6C-67BD-4410-9CF2-DC5CDB011DCB}" type="presOf" srcId="{52FD17CD-173D-44CD-AE3E-FF4FBF3B4792}" destId="{254CF512-F0F0-457A-908D-7E1A257F8BB3}" srcOrd="0" destOrd="1" presId="urn:microsoft.com/office/officeart/2005/8/layout/list1"/>
    <dgm:cxn modelId="{BC8AA26E-C4DC-4F90-BB6A-5C493C5094AF}" srcId="{7115D156-4FA0-49C6-8125-0B5C9E4A446D}" destId="{06E06E3C-E3B9-412B-9C9F-94007AD4D4A2}" srcOrd="0" destOrd="0" parTransId="{B039930D-3AF1-488D-A8E4-EB3E10B831E0}" sibTransId="{48C1FCC2-C923-4A77-BC7D-8DB115FA65FB}"/>
    <dgm:cxn modelId="{531D3371-0DAB-410A-9D33-2C412017A296}" srcId="{7115D156-4FA0-49C6-8125-0B5C9E4A446D}" destId="{52FD17CD-173D-44CD-AE3E-FF4FBF3B4792}" srcOrd="1" destOrd="0" parTransId="{BA64ADF8-0C5C-4CC4-959D-807571370DBF}" sibTransId="{F5D69F2B-B26C-4BB1-962C-6ED4B2CCC2C6}"/>
    <dgm:cxn modelId="{6C1BA355-7F6E-4817-B596-A4D4E018E804}" type="presOf" srcId="{06E06E3C-E3B9-412B-9C9F-94007AD4D4A2}" destId="{254CF512-F0F0-457A-908D-7E1A257F8BB3}" srcOrd="0" destOrd="0" presId="urn:microsoft.com/office/officeart/2005/8/layout/list1"/>
    <dgm:cxn modelId="{4A9BCF56-068C-4D5D-B35D-A8F5BC66E7D0}" type="presOf" srcId="{0F382DA4-22C9-43F4-9183-354126ED7B71}" destId="{6604369E-BB31-481D-8960-DBDCF5658E5F}" srcOrd="0" destOrd="0" presId="urn:microsoft.com/office/officeart/2005/8/layout/list1"/>
    <dgm:cxn modelId="{B33EFD7D-8256-4355-87D3-C141466AA1CE}" type="presOf" srcId="{3180666D-DDCC-4EBD-95DB-5A5DDB73CB18}" destId="{A5771821-7297-4151-8448-0211365C5DB3}" srcOrd="0" destOrd="1" presId="urn:microsoft.com/office/officeart/2005/8/layout/list1"/>
    <dgm:cxn modelId="{E4F6357E-B209-4329-A43A-C9F35EA762EC}" type="presOf" srcId="{7115D156-4FA0-49C6-8125-0B5C9E4A446D}" destId="{A8A1A9A7-E1CE-484C-B413-553FC6D37268}" srcOrd="1" destOrd="0" presId="urn:microsoft.com/office/officeart/2005/8/layout/list1"/>
    <dgm:cxn modelId="{3F045A85-4842-4F0B-A936-A7EF7C0F8A65}" type="presOf" srcId="{7115D156-4FA0-49C6-8125-0B5C9E4A446D}" destId="{3A743A91-0448-4015-B2EA-D4F63871A3F7}" srcOrd="0" destOrd="0" presId="urn:microsoft.com/office/officeart/2005/8/layout/list1"/>
    <dgm:cxn modelId="{F1EC1794-47C2-4CDD-9303-753CC29A3650}" srcId="{1F1892A7-AD29-4FB2-96E6-20D7AEB5E88A}" destId="{53115F87-1954-4331-B4A1-42EFC4AEEA9D}" srcOrd="0" destOrd="0" parTransId="{26AD5941-554C-4D90-B6AE-4B4C8EF2E244}" sibTransId="{89B52EDC-BABB-4519-A9C1-93B2CD8804E7}"/>
    <dgm:cxn modelId="{497C6A9B-1D03-40B1-8851-04E6DC7564BB}" type="presOf" srcId="{A118C0DD-D154-4EB9-B780-D6659060CD6A}" destId="{95550E27-0570-4445-AE80-62C145C50971}" srcOrd="0" destOrd="0" presId="urn:microsoft.com/office/officeart/2005/8/layout/list1"/>
    <dgm:cxn modelId="{E75F119F-7FC9-4C03-9971-41DB4B90AA5F}" srcId="{0F382DA4-22C9-43F4-9183-354126ED7B71}" destId="{1F1892A7-AD29-4FB2-96E6-20D7AEB5E88A}" srcOrd="2" destOrd="0" parTransId="{6C525F25-7D2A-4160-BECF-1D733DA91AAE}" sibTransId="{46807617-3ED4-4B56-AAA4-21A2E67DDCE3}"/>
    <dgm:cxn modelId="{A76D34A3-B14E-4E00-B0BC-B7B8F9001A2C}" type="presOf" srcId="{11302DA1-915B-4633-85AE-033C62E17517}" destId="{E35EE350-00EF-4AC6-9BD0-A207630CC5AC}" srcOrd="0" destOrd="1" presId="urn:microsoft.com/office/officeart/2005/8/layout/list1"/>
    <dgm:cxn modelId="{16AB81A6-97A3-4C42-A63E-C4A0A657BD21}" type="presOf" srcId="{1F1892A7-AD29-4FB2-96E6-20D7AEB5E88A}" destId="{A229744D-007F-4371-90CA-650240C6A5AB}" srcOrd="0" destOrd="0" presId="urn:microsoft.com/office/officeart/2005/8/layout/list1"/>
    <dgm:cxn modelId="{02C68EA9-64DE-48A9-9719-671C6126020A}" type="presOf" srcId="{1F1892A7-AD29-4FB2-96E6-20D7AEB5E88A}" destId="{936E56EF-E212-4CF0-A961-383DAD8A05F5}" srcOrd="1" destOrd="0" presId="urn:microsoft.com/office/officeart/2005/8/layout/list1"/>
    <dgm:cxn modelId="{DCF801BD-2660-42C2-9F14-A10F88006F2F}" type="presOf" srcId="{CACB4A42-2962-48B7-B741-D0B7F0706391}" destId="{E35EE350-00EF-4AC6-9BD0-A207630CC5AC}" srcOrd="0" destOrd="0" presId="urn:microsoft.com/office/officeart/2005/8/layout/list1"/>
    <dgm:cxn modelId="{72F2ADC8-7494-4A23-8619-5E9D307D3135}" type="presOf" srcId="{38E46E4E-5D3F-407A-A8AA-9389EE0B70B9}" destId="{9095F74A-97DC-4CFA-87AE-95E1CD608177}" srcOrd="1" destOrd="0" presId="urn:microsoft.com/office/officeart/2005/8/layout/list1"/>
    <dgm:cxn modelId="{8E9E96DD-8D36-4F66-BE86-453FDB82CBBE}" type="presOf" srcId="{53115F87-1954-4331-B4A1-42EFC4AEEA9D}" destId="{A5771821-7297-4151-8448-0211365C5DB3}" srcOrd="0" destOrd="0" presId="urn:microsoft.com/office/officeart/2005/8/layout/list1"/>
    <dgm:cxn modelId="{2773D6EC-D545-4309-948D-EBACF764A8D1}" srcId="{1F1892A7-AD29-4FB2-96E6-20D7AEB5E88A}" destId="{3180666D-DDCC-4EBD-95DB-5A5DDB73CB18}" srcOrd="1" destOrd="0" parTransId="{DFC907DB-9244-41BF-8A06-411563025B70}" sibTransId="{E602A5FA-7DDB-4982-90B0-21D6E2AC5AC6}"/>
    <dgm:cxn modelId="{8E8349ED-2BB8-4D9E-A2A8-F11979D19BAD}" type="presOf" srcId="{B74CE2E6-B138-4AF3-9BE0-CAB58649C81C}" destId="{BBCDECF2-FECD-48EC-B816-A3643414CCDA}" srcOrd="0" destOrd="0" presId="urn:microsoft.com/office/officeart/2005/8/layout/list1"/>
    <dgm:cxn modelId="{A0A960F2-A47D-4335-97C6-AC6BB88BAA7A}" srcId="{0F382DA4-22C9-43F4-9183-354126ED7B71}" destId="{B74CE2E6-B138-4AF3-9BE0-CAB58649C81C}" srcOrd="1" destOrd="0" parTransId="{4B483BC9-025F-4A07-B6FA-B29243996B68}" sibTransId="{B9ECD853-0DE0-45B9-AAEC-3D5B4F1A7E57}"/>
    <dgm:cxn modelId="{DFEB91F4-021D-4A3F-BC2A-EBDB25159D81}" type="presParOf" srcId="{6604369E-BB31-481D-8960-DBDCF5658E5F}" destId="{8584F8FC-EF60-4FEE-8CF2-AC9712C1DB55}" srcOrd="0" destOrd="0" presId="urn:microsoft.com/office/officeart/2005/8/layout/list1"/>
    <dgm:cxn modelId="{7A4BC488-CEA5-452E-ADB8-F03A2708A11B}" type="presParOf" srcId="{8584F8FC-EF60-4FEE-8CF2-AC9712C1DB55}" destId="{3A743A91-0448-4015-B2EA-D4F63871A3F7}" srcOrd="0" destOrd="0" presId="urn:microsoft.com/office/officeart/2005/8/layout/list1"/>
    <dgm:cxn modelId="{0E463784-B8DD-477C-8405-7C664D0D3FE1}" type="presParOf" srcId="{8584F8FC-EF60-4FEE-8CF2-AC9712C1DB55}" destId="{A8A1A9A7-E1CE-484C-B413-553FC6D37268}" srcOrd="1" destOrd="0" presId="urn:microsoft.com/office/officeart/2005/8/layout/list1"/>
    <dgm:cxn modelId="{ABF4FA7D-7406-4729-A37B-7651FB33C105}" type="presParOf" srcId="{6604369E-BB31-481D-8960-DBDCF5658E5F}" destId="{D7871D40-728F-41B8-AC54-A71808C44438}" srcOrd="1" destOrd="0" presId="urn:microsoft.com/office/officeart/2005/8/layout/list1"/>
    <dgm:cxn modelId="{08774D4A-6292-4783-B884-5604617B83EC}" type="presParOf" srcId="{6604369E-BB31-481D-8960-DBDCF5658E5F}" destId="{254CF512-F0F0-457A-908D-7E1A257F8BB3}" srcOrd="2" destOrd="0" presId="urn:microsoft.com/office/officeart/2005/8/layout/list1"/>
    <dgm:cxn modelId="{C052525F-AD8D-40EA-BC8D-AAF008FEF72E}" type="presParOf" srcId="{6604369E-BB31-481D-8960-DBDCF5658E5F}" destId="{657436BA-77B5-43F9-A395-88F3434BFE94}" srcOrd="3" destOrd="0" presId="urn:microsoft.com/office/officeart/2005/8/layout/list1"/>
    <dgm:cxn modelId="{872BAC15-95B6-4F80-8934-58705C67AE9E}" type="presParOf" srcId="{6604369E-BB31-481D-8960-DBDCF5658E5F}" destId="{255972CE-8E22-49E2-AF93-ECFFA8E948E6}" srcOrd="4" destOrd="0" presId="urn:microsoft.com/office/officeart/2005/8/layout/list1"/>
    <dgm:cxn modelId="{906E7679-5103-492B-AAB8-85056D22274E}" type="presParOf" srcId="{255972CE-8E22-49E2-AF93-ECFFA8E948E6}" destId="{BBCDECF2-FECD-48EC-B816-A3643414CCDA}" srcOrd="0" destOrd="0" presId="urn:microsoft.com/office/officeart/2005/8/layout/list1"/>
    <dgm:cxn modelId="{834F46B0-7FE7-490B-BDCD-9FC8B4FFF9AC}" type="presParOf" srcId="{255972CE-8E22-49E2-AF93-ECFFA8E948E6}" destId="{7007548C-1B9B-4A7F-9317-B9672D80C442}" srcOrd="1" destOrd="0" presId="urn:microsoft.com/office/officeart/2005/8/layout/list1"/>
    <dgm:cxn modelId="{8FADC4A4-F3DB-4EB5-B330-8C0819185481}" type="presParOf" srcId="{6604369E-BB31-481D-8960-DBDCF5658E5F}" destId="{51578A04-4027-4F4B-94CE-F105D0121E4F}" srcOrd="5" destOrd="0" presId="urn:microsoft.com/office/officeart/2005/8/layout/list1"/>
    <dgm:cxn modelId="{B7A25257-D76F-4A8A-A0C0-1DCC98E4683E}" type="presParOf" srcId="{6604369E-BB31-481D-8960-DBDCF5658E5F}" destId="{95550E27-0570-4445-AE80-62C145C50971}" srcOrd="6" destOrd="0" presId="urn:microsoft.com/office/officeart/2005/8/layout/list1"/>
    <dgm:cxn modelId="{DF9D5E74-E7BD-465A-BCA9-0DC8768AB24D}" type="presParOf" srcId="{6604369E-BB31-481D-8960-DBDCF5658E5F}" destId="{5F15F93A-14EC-4C7E-9CBD-634C758CC025}" srcOrd="7" destOrd="0" presId="urn:microsoft.com/office/officeart/2005/8/layout/list1"/>
    <dgm:cxn modelId="{19A3989C-A7D6-4127-8BE1-388EA6B88132}" type="presParOf" srcId="{6604369E-BB31-481D-8960-DBDCF5658E5F}" destId="{82F942B8-0017-46C4-BD66-559A687A0A1C}" srcOrd="8" destOrd="0" presId="urn:microsoft.com/office/officeart/2005/8/layout/list1"/>
    <dgm:cxn modelId="{CBEFDB61-730A-41B3-9F2C-E828ACD28329}" type="presParOf" srcId="{82F942B8-0017-46C4-BD66-559A687A0A1C}" destId="{A229744D-007F-4371-90CA-650240C6A5AB}" srcOrd="0" destOrd="0" presId="urn:microsoft.com/office/officeart/2005/8/layout/list1"/>
    <dgm:cxn modelId="{53AA7222-E54B-4A89-9A23-D25F6FD0C10D}" type="presParOf" srcId="{82F942B8-0017-46C4-BD66-559A687A0A1C}" destId="{936E56EF-E212-4CF0-A961-383DAD8A05F5}" srcOrd="1" destOrd="0" presId="urn:microsoft.com/office/officeart/2005/8/layout/list1"/>
    <dgm:cxn modelId="{44B60B8D-D537-40B4-B662-4ACF139F902D}" type="presParOf" srcId="{6604369E-BB31-481D-8960-DBDCF5658E5F}" destId="{1E5E19E9-0A19-40FD-9BE9-93C9C635B723}" srcOrd="9" destOrd="0" presId="urn:microsoft.com/office/officeart/2005/8/layout/list1"/>
    <dgm:cxn modelId="{9E24A778-F4C6-49A6-836C-9A94BB0BD344}" type="presParOf" srcId="{6604369E-BB31-481D-8960-DBDCF5658E5F}" destId="{A5771821-7297-4151-8448-0211365C5DB3}" srcOrd="10" destOrd="0" presId="urn:microsoft.com/office/officeart/2005/8/layout/list1"/>
    <dgm:cxn modelId="{AC35AB49-E69E-413A-88E9-078761CFD4BE}" type="presParOf" srcId="{6604369E-BB31-481D-8960-DBDCF5658E5F}" destId="{C923FA36-19B9-46D6-AD6B-ECF09599A723}" srcOrd="11" destOrd="0" presId="urn:microsoft.com/office/officeart/2005/8/layout/list1"/>
    <dgm:cxn modelId="{C69818B7-CD89-48E4-A649-F4D082D344F6}" type="presParOf" srcId="{6604369E-BB31-481D-8960-DBDCF5658E5F}" destId="{09E6082B-8691-4493-9BBB-D39CF1696D50}" srcOrd="12" destOrd="0" presId="urn:microsoft.com/office/officeart/2005/8/layout/list1"/>
    <dgm:cxn modelId="{4C337046-514D-4FE7-A3C1-C459285FC26A}" type="presParOf" srcId="{09E6082B-8691-4493-9BBB-D39CF1696D50}" destId="{A0C6AE89-5405-4E39-B5FD-2DD92666A083}" srcOrd="0" destOrd="0" presId="urn:microsoft.com/office/officeart/2005/8/layout/list1"/>
    <dgm:cxn modelId="{288D2D6B-0793-4080-9510-4976D43723E9}" type="presParOf" srcId="{09E6082B-8691-4493-9BBB-D39CF1696D50}" destId="{9095F74A-97DC-4CFA-87AE-95E1CD608177}" srcOrd="1" destOrd="0" presId="urn:microsoft.com/office/officeart/2005/8/layout/list1"/>
    <dgm:cxn modelId="{B5BEC758-5EF2-4CEB-84C3-E182BBA67672}" type="presParOf" srcId="{6604369E-BB31-481D-8960-DBDCF5658E5F}" destId="{F15F9188-AD96-4A20-ACB8-F362C09B8380}" srcOrd="13" destOrd="0" presId="urn:microsoft.com/office/officeart/2005/8/layout/list1"/>
    <dgm:cxn modelId="{44B2426E-0B83-4C0D-9055-B9FFDEDABA26}" type="presParOf" srcId="{6604369E-BB31-481D-8960-DBDCF5658E5F}" destId="{E35EE350-00EF-4AC6-9BD0-A207630CC5A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C0763-0A91-4B6A-963F-704570EB66BD}">
      <dsp:nvSpPr>
        <dsp:cNvPr id="0" name=""/>
        <dsp:cNvSpPr/>
      </dsp:nvSpPr>
      <dsp:spPr>
        <a:xfrm>
          <a:off x="4296" y="2037892"/>
          <a:ext cx="1925644" cy="1588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LSI-VC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Define ARD products</a:t>
          </a:r>
        </a:p>
      </dsp:txBody>
      <dsp:txXfrm>
        <a:off x="40846" y="2074442"/>
        <a:ext cx="1852544" cy="1174813"/>
      </dsp:txXfrm>
    </dsp:sp>
    <dsp:sp modelId="{434E1273-B12E-4193-90A8-C3D698FF7E26}">
      <dsp:nvSpPr>
        <dsp:cNvPr id="0" name=""/>
        <dsp:cNvSpPr/>
      </dsp:nvSpPr>
      <dsp:spPr>
        <a:xfrm>
          <a:off x="1078302" y="2386873"/>
          <a:ext cx="2166900" cy="2166900"/>
        </a:xfrm>
        <a:prstGeom prst="leftCircularArrow">
          <a:avLst>
            <a:gd name="adj1" fmla="val 3353"/>
            <a:gd name="adj2" fmla="val 414530"/>
            <a:gd name="adj3" fmla="val 2190041"/>
            <a:gd name="adj4" fmla="val 9024489"/>
            <a:gd name="adj5" fmla="val 391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24365-0D93-4EB5-B320-DF7FA012C55F}">
      <dsp:nvSpPr>
        <dsp:cNvPr id="0" name=""/>
        <dsp:cNvSpPr/>
      </dsp:nvSpPr>
      <dsp:spPr>
        <a:xfrm>
          <a:off x="432217" y="3285805"/>
          <a:ext cx="1711683" cy="6806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800" kern="1200" dirty="0"/>
            <a:t>2015</a:t>
          </a:r>
        </a:p>
      </dsp:txBody>
      <dsp:txXfrm>
        <a:off x="452153" y="3305741"/>
        <a:ext cx="1671811" cy="640808"/>
      </dsp:txXfrm>
    </dsp:sp>
    <dsp:sp modelId="{BA145D29-4485-4817-B547-B9F3B58B2387}">
      <dsp:nvSpPr>
        <dsp:cNvPr id="0" name=""/>
        <dsp:cNvSpPr/>
      </dsp:nvSpPr>
      <dsp:spPr>
        <a:xfrm>
          <a:off x="2489846" y="2037892"/>
          <a:ext cx="1925644" cy="1588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Definition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Framework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/>
            <a:t>Endorsement</a:t>
          </a:r>
          <a:endParaRPr lang="en-AU" sz="1400" kern="1200" dirty="0"/>
        </a:p>
      </dsp:txBody>
      <dsp:txXfrm>
        <a:off x="2526396" y="2414782"/>
        <a:ext cx="1852544" cy="1174813"/>
      </dsp:txXfrm>
    </dsp:sp>
    <dsp:sp modelId="{DAD520A4-8551-4860-B6B1-C12D61B7D948}">
      <dsp:nvSpPr>
        <dsp:cNvPr id="0" name=""/>
        <dsp:cNvSpPr/>
      </dsp:nvSpPr>
      <dsp:spPr>
        <a:xfrm>
          <a:off x="3547805" y="1047990"/>
          <a:ext cx="2412955" cy="2412955"/>
        </a:xfrm>
        <a:prstGeom prst="circularArrow">
          <a:avLst>
            <a:gd name="adj1" fmla="val 3011"/>
            <a:gd name="adj2" fmla="val 369264"/>
            <a:gd name="adj3" fmla="val 19455226"/>
            <a:gd name="adj4" fmla="val 12575511"/>
            <a:gd name="adj5" fmla="val 351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81684-C61C-48E6-A3C9-D2284D645B04}">
      <dsp:nvSpPr>
        <dsp:cNvPr id="0" name=""/>
        <dsp:cNvSpPr/>
      </dsp:nvSpPr>
      <dsp:spPr>
        <a:xfrm>
          <a:off x="2917767" y="1697552"/>
          <a:ext cx="1711683" cy="6806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800" kern="1200" dirty="0"/>
            <a:t>2016</a:t>
          </a:r>
        </a:p>
      </dsp:txBody>
      <dsp:txXfrm>
        <a:off x="2937703" y="1717488"/>
        <a:ext cx="1671811" cy="640808"/>
      </dsp:txXfrm>
    </dsp:sp>
    <dsp:sp modelId="{CD2B463A-96C7-4225-870C-8A7FF406B4B1}">
      <dsp:nvSpPr>
        <dsp:cNvPr id="0" name=""/>
        <dsp:cNvSpPr/>
      </dsp:nvSpPr>
      <dsp:spPr>
        <a:xfrm>
          <a:off x="4975397" y="2037892"/>
          <a:ext cx="1925644" cy="1588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PFSs (SR, LST, NB)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Engagement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Feedback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PFS update</a:t>
          </a:r>
        </a:p>
      </dsp:txBody>
      <dsp:txXfrm>
        <a:off x="5011947" y="2074442"/>
        <a:ext cx="1852544" cy="1174813"/>
      </dsp:txXfrm>
    </dsp:sp>
    <dsp:sp modelId="{8B800712-ECC3-484B-AB11-788CA833CAAB}">
      <dsp:nvSpPr>
        <dsp:cNvPr id="0" name=""/>
        <dsp:cNvSpPr/>
      </dsp:nvSpPr>
      <dsp:spPr>
        <a:xfrm>
          <a:off x="6049403" y="2386873"/>
          <a:ext cx="2166900" cy="2166900"/>
        </a:xfrm>
        <a:prstGeom prst="leftCircularArrow">
          <a:avLst>
            <a:gd name="adj1" fmla="val 3353"/>
            <a:gd name="adj2" fmla="val 414530"/>
            <a:gd name="adj3" fmla="val 2190041"/>
            <a:gd name="adj4" fmla="val 9024489"/>
            <a:gd name="adj5" fmla="val 391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A6987-4BDA-4102-9D2F-F79EDEFA8AA8}">
      <dsp:nvSpPr>
        <dsp:cNvPr id="0" name=""/>
        <dsp:cNvSpPr/>
      </dsp:nvSpPr>
      <dsp:spPr>
        <a:xfrm>
          <a:off x="5403318" y="3285805"/>
          <a:ext cx="1711683" cy="6806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800" kern="1200" dirty="0"/>
            <a:t>2017</a:t>
          </a:r>
        </a:p>
      </dsp:txBody>
      <dsp:txXfrm>
        <a:off x="5423254" y="3305741"/>
        <a:ext cx="1671811" cy="640808"/>
      </dsp:txXfrm>
    </dsp:sp>
    <dsp:sp modelId="{4D4E1679-C108-46E0-A7E5-91354FB9D4CA}">
      <dsp:nvSpPr>
        <dsp:cNvPr id="0" name=""/>
        <dsp:cNvSpPr/>
      </dsp:nvSpPr>
      <dsp:spPr>
        <a:xfrm>
          <a:off x="7460948" y="2037892"/>
          <a:ext cx="1925644" cy="1588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SAR CARD4L created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/>
            <a:t>Self-assessment</a:t>
          </a:r>
          <a:endParaRPr lang="en-A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PFS review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/>
            <a:t>Peer-review</a:t>
          </a:r>
          <a:endParaRPr lang="en-AU" sz="1400" kern="1200" dirty="0"/>
        </a:p>
      </dsp:txBody>
      <dsp:txXfrm>
        <a:off x="7497498" y="2414782"/>
        <a:ext cx="1852544" cy="1174813"/>
      </dsp:txXfrm>
    </dsp:sp>
    <dsp:sp modelId="{C64B7537-3B19-4606-8E02-F5842C373EB5}">
      <dsp:nvSpPr>
        <dsp:cNvPr id="0" name=""/>
        <dsp:cNvSpPr/>
      </dsp:nvSpPr>
      <dsp:spPr>
        <a:xfrm>
          <a:off x="8491318" y="1080198"/>
          <a:ext cx="2451713" cy="2451713"/>
        </a:xfrm>
        <a:prstGeom prst="circularArrow">
          <a:avLst>
            <a:gd name="adj1" fmla="val 2963"/>
            <a:gd name="adj2" fmla="val 363020"/>
            <a:gd name="adj3" fmla="val 19608096"/>
            <a:gd name="adj4" fmla="val 12722137"/>
            <a:gd name="adj5" fmla="val 345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57140-93E8-4DC7-81A3-4668D7885727}">
      <dsp:nvSpPr>
        <dsp:cNvPr id="0" name=""/>
        <dsp:cNvSpPr/>
      </dsp:nvSpPr>
      <dsp:spPr>
        <a:xfrm>
          <a:off x="7888869" y="1697552"/>
          <a:ext cx="1711683" cy="6806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800" kern="1200" dirty="0"/>
            <a:t>2018</a:t>
          </a:r>
        </a:p>
      </dsp:txBody>
      <dsp:txXfrm>
        <a:off x="7908805" y="1717488"/>
        <a:ext cx="1671811" cy="640808"/>
      </dsp:txXfrm>
    </dsp:sp>
    <dsp:sp modelId="{7D820E57-B482-48A0-B6C2-86248D493EB4}">
      <dsp:nvSpPr>
        <dsp:cNvPr id="0" name=""/>
        <dsp:cNvSpPr/>
      </dsp:nvSpPr>
      <dsp:spPr>
        <a:xfrm>
          <a:off x="9978387" y="2122958"/>
          <a:ext cx="1925644" cy="1588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5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PFS endorsement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Self-assess guidelines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Formal Self-assess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kern="1200" dirty="0"/>
            <a:t>ARD strategy</a:t>
          </a:r>
        </a:p>
      </dsp:txBody>
      <dsp:txXfrm>
        <a:off x="10014937" y="2159508"/>
        <a:ext cx="1852544" cy="1174813"/>
      </dsp:txXfrm>
    </dsp:sp>
    <dsp:sp modelId="{180880D9-F86B-4C66-B68D-626778878642}">
      <dsp:nvSpPr>
        <dsp:cNvPr id="0" name=""/>
        <dsp:cNvSpPr/>
      </dsp:nvSpPr>
      <dsp:spPr>
        <a:xfrm>
          <a:off x="10374420" y="3285805"/>
          <a:ext cx="1711683" cy="6806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800" kern="1200" dirty="0"/>
            <a:t>2019</a:t>
          </a:r>
        </a:p>
      </dsp:txBody>
      <dsp:txXfrm>
        <a:off x="10394356" y="3305741"/>
        <a:ext cx="1671811" cy="640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C6195-825D-4D24-9CF3-5A677F20EC5F}">
      <dsp:nvSpPr>
        <dsp:cNvPr id="0" name=""/>
        <dsp:cNvSpPr/>
      </dsp:nvSpPr>
      <dsp:spPr>
        <a:xfrm>
          <a:off x="2122998" y="2126311"/>
          <a:ext cx="2594775" cy="259477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Drafting process submission to </a:t>
          </a:r>
          <a:r>
            <a:rPr lang="en-AU" sz="1400" kern="1200"/>
            <a:t>CEOS LSI-VC for acceptance</a:t>
          </a:r>
          <a:endParaRPr lang="en-AU" sz="1400" kern="1200" dirty="0"/>
        </a:p>
      </dsp:txBody>
      <dsp:txXfrm>
        <a:off x="2644663" y="2734125"/>
        <a:ext cx="1551445" cy="1333768"/>
      </dsp:txXfrm>
    </dsp:sp>
    <dsp:sp modelId="{0DBA6D4F-E668-4C9D-B87A-8CC6DB00B382}">
      <dsp:nvSpPr>
        <dsp:cNvPr id="0" name=""/>
        <dsp:cNvSpPr/>
      </dsp:nvSpPr>
      <dsp:spPr>
        <a:xfrm>
          <a:off x="613310" y="1513000"/>
          <a:ext cx="1887109" cy="1887109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Technical expert feedback gathered</a:t>
          </a:r>
        </a:p>
      </dsp:txBody>
      <dsp:txXfrm>
        <a:off x="1088395" y="1990957"/>
        <a:ext cx="936939" cy="931195"/>
      </dsp:txXfrm>
    </dsp:sp>
    <dsp:sp modelId="{5353435E-0DEE-4107-BFEE-0AFA0AD5784E}">
      <dsp:nvSpPr>
        <dsp:cNvPr id="0" name=""/>
        <dsp:cNvSpPr/>
      </dsp:nvSpPr>
      <dsp:spPr>
        <a:xfrm rot="20700000">
          <a:off x="1670284" y="211087"/>
          <a:ext cx="1848982" cy="1848982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Collate feedback and proposed changes</a:t>
          </a:r>
        </a:p>
      </dsp:txBody>
      <dsp:txXfrm rot="-20700000">
        <a:off x="2075820" y="616623"/>
        <a:ext cx="1037910" cy="1037910"/>
      </dsp:txXfrm>
    </dsp:sp>
    <dsp:sp modelId="{85D9A9C1-2670-4364-9176-0B05C227451C}">
      <dsp:nvSpPr>
        <dsp:cNvPr id="0" name=""/>
        <dsp:cNvSpPr/>
      </dsp:nvSpPr>
      <dsp:spPr>
        <a:xfrm>
          <a:off x="1929263" y="1731465"/>
          <a:ext cx="3321312" cy="3321312"/>
        </a:xfrm>
        <a:prstGeom prst="circularArrow">
          <a:avLst>
            <a:gd name="adj1" fmla="val 4687"/>
            <a:gd name="adj2" fmla="val 299029"/>
            <a:gd name="adj3" fmla="val 2527394"/>
            <a:gd name="adj4" fmla="val 15837296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2780D-53ED-4EEF-AD11-AA87E8869B4B}">
      <dsp:nvSpPr>
        <dsp:cNvPr id="0" name=""/>
        <dsp:cNvSpPr/>
      </dsp:nvSpPr>
      <dsp:spPr>
        <a:xfrm>
          <a:off x="279107" y="1093208"/>
          <a:ext cx="2413141" cy="241314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4FC39-3F3C-4E49-8A1D-FF6651C04C30}">
      <dsp:nvSpPr>
        <dsp:cNvPr id="0" name=""/>
        <dsp:cNvSpPr/>
      </dsp:nvSpPr>
      <dsp:spPr>
        <a:xfrm>
          <a:off x="1242595" y="-196155"/>
          <a:ext cx="2601852" cy="260185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CF512-F0F0-457A-908D-7E1A257F8BB3}">
      <dsp:nvSpPr>
        <dsp:cNvPr id="0" name=""/>
        <dsp:cNvSpPr/>
      </dsp:nvSpPr>
      <dsp:spPr>
        <a:xfrm>
          <a:off x="0" y="212099"/>
          <a:ext cx="10871200" cy="96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43726" tIns="208280" rIns="84372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 dirty="0"/>
            <a:t>Present CEOS ARD Strategy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 dirty="0"/>
            <a:t>Event details: Sep 9-12, 2019 – Fairbanks, Alaska</a:t>
          </a:r>
        </a:p>
      </dsp:txBody>
      <dsp:txXfrm>
        <a:off x="0" y="212099"/>
        <a:ext cx="10871200" cy="960750"/>
      </dsp:txXfrm>
    </dsp:sp>
    <dsp:sp modelId="{A8A1A9A7-E1CE-484C-B413-553FC6D37268}">
      <dsp:nvSpPr>
        <dsp:cNvPr id="0" name=""/>
        <dsp:cNvSpPr/>
      </dsp:nvSpPr>
      <dsp:spPr>
        <a:xfrm>
          <a:off x="543560" y="64499"/>
          <a:ext cx="7609840" cy="295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7634" tIns="0" rIns="28763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SIT TW</a:t>
          </a:r>
        </a:p>
      </dsp:txBody>
      <dsp:txXfrm>
        <a:off x="557970" y="78909"/>
        <a:ext cx="7581020" cy="266380"/>
      </dsp:txXfrm>
    </dsp:sp>
    <dsp:sp modelId="{95550E27-0570-4445-AE80-62C145C50971}">
      <dsp:nvSpPr>
        <dsp:cNvPr id="0" name=""/>
        <dsp:cNvSpPr/>
      </dsp:nvSpPr>
      <dsp:spPr>
        <a:xfrm>
          <a:off x="0" y="1374449"/>
          <a:ext cx="10871200" cy="96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43726" tIns="208280" rIns="84372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 dirty="0"/>
            <a:t>ARD session &amp; CARD4L abstract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 dirty="0"/>
            <a:t>Event details: Oct</a:t>
          </a:r>
          <a:r>
            <a:rPr lang="it-IT" sz="2000" kern="1200" dirty="0"/>
            <a:t> 6-11, 2019 – Baltimore, Maryland, USA</a:t>
          </a:r>
          <a:endParaRPr lang="en-AU" sz="2000" kern="1200" dirty="0"/>
        </a:p>
      </dsp:txBody>
      <dsp:txXfrm>
        <a:off x="0" y="1374449"/>
        <a:ext cx="10871200" cy="960750"/>
      </dsp:txXfrm>
    </dsp:sp>
    <dsp:sp modelId="{7007548C-1B9B-4A7F-9317-B9672D80C442}">
      <dsp:nvSpPr>
        <dsp:cNvPr id="0" name=""/>
        <dsp:cNvSpPr/>
      </dsp:nvSpPr>
      <dsp:spPr>
        <a:xfrm>
          <a:off x="543560" y="1226849"/>
          <a:ext cx="7609840" cy="295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7634" tIns="0" rIns="28763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Pecora 21/ISESE 38</a:t>
          </a:r>
        </a:p>
      </dsp:txBody>
      <dsp:txXfrm>
        <a:off x="557970" y="1241259"/>
        <a:ext cx="7581020" cy="266380"/>
      </dsp:txXfrm>
    </dsp:sp>
    <dsp:sp modelId="{A5771821-7297-4151-8448-0211365C5DB3}">
      <dsp:nvSpPr>
        <dsp:cNvPr id="0" name=""/>
        <dsp:cNvSpPr/>
      </dsp:nvSpPr>
      <dsp:spPr>
        <a:xfrm>
          <a:off x="0" y="2536800"/>
          <a:ext cx="10871200" cy="96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43726" tIns="208280" rIns="84372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 dirty="0"/>
            <a:t>Present ARD Strategy for endorsement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 dirty="0"/>
            <a:t>Event details: Oct 14-16, 2019 – Ha </a:t>
          </a:r>
          <a:r>
            <a:rPr lang="en-AU" sz="2000" kern="1200" dirty="0" err="1"/>
            <a:t>Noi</a:t>
          </a:r>
          <a:r>
            <a:rPr lang="en-AU" sz="2000" kern="1200" dirty="0"/>
            <a:t>, Viet Nam</a:t>
          </a:r>
        </a:p>
      </dsp:txBody>
      <dsp:txXfrm>
        <a:off x="0" y="2536800"/>
        <a:ext cx="10871200" cy="960750"/>
      </dsp:txXfrm>
    </dsp:sp>
    <dsp:sp modelId="{936E56EF-E212-4CF0-A961-383DAD8A05F5}">
      <dsp:nvSpPr>
        <dsp:cNvPr id="0" name=""/>
        <dsp:cNvSpPr/>
      </dsp:nvSpPr>
      <dsp:spPr>
        <a:xfrm>
          <a:off x="543560" y="2389199"/>
          <a:ext cx="7609840" cy="295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7634" tIns="0" rIns="28763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CEOS Plenary</a:t>
          </a:r>
        </a:p>
      </dsp:txBody>
      <dsp:txXfrm>
        <a:off x="557970" y="2403609"/>
        <a:ext cx="7581020" cy="266380"/>
      </dsp:txXfrm>
    </dsp:sp>
    <dsp:sp modelId="{E35EE350-00EF-4AC6-9BD0-A207630CC5AC}">
      <dsp:nvSpPr>
        <dsp:cNvPr id="0" name=""/>
        <dsp:cNvSpPr/>
      </dsp:nvSpPr>
      <dsp:spPr>
        <a:xfrm>
          <a:off x="0" y="3699150"/>
          <a:ext cx="10871200" cy="96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43726" tIns="208280" rIns="84372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 dirty="0"/>
            <a:t>ARD Side Event “Big EO: Big Data”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 dirty="0"/>
            <a:t>Event details: Nov 4, 2019 – Canberra, Australia</a:t>
          </a:r>
        </a:p>
      </dsp:txBody>
      <dsp:txXfrm>
        <a:off x="0" y="3699150"/>
        <a:ext cx="10871200" cy="960750"/>
      </dsp:txXfrm>
    </dsp:sp>
    <dsp:sp modelId="{9095F74A-97DC-4CFA-87AE-95E1CD608177}">
      <dsp:nvSpPr>
        <dsp:cNvPr id="0" name=""/>
        <dsp:cNvSpPr/>
      </dsp:nvSpPr>
      <dsp:spPr>
        <a:xfrm>
          <a:off x="543560" y="3551550"/>
          <a:ext cx="7609840" cy="295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7634" tIns="0" rIns="28763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/>
            <a:t>Ministerial Summit / GEO-XVI Plenary</a:t>
          </a:r>
          <a:endParaRPr lang="en-AU" sz="2400" kern="1200" dirty="0"/>
        </a:p>
      </dsp:txBody>
      <dsp:txXfrm>
        <a:off x="557970" y="3565960"/>
        <a:ext cx="7581020" cy="266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0B330-980A-452C-9592-9CEFC08314C3}" type="datetimeFigureOut">
              <a:rPr lang="en-GB" smtClean="0"/>
              <a:t>31/08/2019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3B58A-1030-4828-843B-EDC9B3DF8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489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3B58A-1030-4828-843B-EDC9B3DF892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30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3B58A-1030-4828-843B-EDC9B3DF892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2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3B58A-1030-4828-843B-EDC9B3DF892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5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3B58A-1030-4828-843B-EDC9B3DF892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25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3B58A-1030-4828-843B-EDC9B3DF892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65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3B58A-1030-4828-843B-EDC9B3DF892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25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3B58A-1030-4828-843B-EDC9B3DF892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6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3B58A-1030-4828-843B-EDC9B3DF892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290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17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9944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684000" y="6629401"/>
            <a:ext cx="4064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8712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  <p:extLst>
      <p:ext uri="{BB962C8B-B14F-4D97-AF65-F5344CB8AC3E}">
        <p14:creationId xmlns:p14="http://schemas.microsoft.com/office/powerpoint/2010/main" val="66293367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871200" cy="4724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040783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2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>
            <a:spLocks noGrp="1"/>
          </p:cNvSpPr>
          <p:nvPr>
            <p:ph type="sldNum" idx="12"/>
          </p:nvPr>
        </p:nvSpPr>
        <p:spPr>
          <a:xfrm>
            <a:off x="11684000" y="6629401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871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432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652000" y="6546850"/>
            <a:ext cx="2540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28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70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2146790" y="2514601"/>
            <a:ext cx="78354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AU" sz="2800" dirty="0">
                <a:solidFill>
                  <a:schemeClr val="bg1"/>
                </a:solidFill>
              </a:rPr>
              <a:t>Session 2: CARD4L Product Family Specification</a:t>
            </a:r>
            <a:br>
              <a:rPr lang="en-AU" sz="28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(09:40-10:00)</a:t>
            </a:r>
            <a:endParaRPr sz="1400" dirty="0"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2146788" y="3363419"/>
            <a:ext cx="7665951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 Bold"/>
                <a:cs typeface="Arial Bold"/>
                <a:sym typeface="Arial Bold"/>
              </a:rPr>
              <a:t>Geoscience Australia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 Bold"/>
                <a:cs typeface="Arial Bold"/>
                <a:sym typeface="Arial Bold"/>
              </a:rPr>
              <a:t>SLI-VC8 Meeting</a:t>
            </a:r>
          </a:p>
          <a:p>
            <a:pPr lvl="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kern="0" dirty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Anchorage, Alaska, USA </a:t>
            </a:r>
          </a:p>
          <a:p>
            <a:pPr lvl="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kern="0" dirty="0">
                <a:solidFill>
                  <a:srgbClr val="FFFFFF"/>
                </a:solidFill>
                <a:latin typeface="Helvetica"/>
                <a:ea typeface="Arial Bold"/>
                <a:cs typeface="Arial Bold"/>
                <a:sym typeface="Arial Bold"/>
              </a:rPr>
              <a:t>4</a:t>
            </a:r>
            <a:r>
              <a:rPr kumimoji="0" lang="en-AU" sz="1800" b="0" i="0" u="none" strike="noStrike" kern="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 Bold"/>
                <a:cs typeface="Arial Bold"/>
                <a:sym typeface="Arial Bold"/>
              </a:rPr>
              <a:t>th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 Bold"/>
                <a:cs typeface="Arial Bold"/>
                <a:sym typeface="Arial Bold"/>
              </a:rPr>
              <a:t> September</a:t>
            </a:r>
            <a:r>
              <a:rPr kumimoji="0" lang="en-AU" sz="18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 Bold"/>
                <a:cs typeface="Arial Bold"/>
                <a:sym typeface="Arial Bold"/>
              </a:rPr>
              <a:t> </a:t>
            </a:r>
            <a:r>
              <a:rPr kumimoji="0" lang="en-A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 Bold"/>
                <a:cs typeface="Arial Bold"/>
                <a:sym typeface="Arial Bold"/>
              </a:rPr>
              <a:t>2019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2146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2146790" y="2246635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20000"/>
                    <a:lumOff val="80000"/>
                  </a:prstClr>
                </a:solidFill>
                <a:effectLst/>
                <a:uLnTx/>
                <a:uFillTx/>
                <a:latin typeface="Helvetica"/>
                <a:sym typeface="Droid Serif"/>
              </a:rPr>
              <a:t>Committee on Earth Observation Satellites</a:t>
            </a:r>
          </a:p>
        </p:txBody>
      </p:sp>
    </p:spTree>
    <p:extLst>
      <p:ext uri="{BB962C8B-B14F-4D97-AF65-F5344CB8AC3E}">
        <p14:creationId xmlns:p14="http://schemas.microsoft.com/office/powerpoint/2010/main" val="78175554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39863-9EB4-4C57-84C3-8DC561AF9B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8852D-1740-4CBB-9B86-C01A8A7DD95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2B3D0B-A701-44CD-B990-0CE6359FC06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Interesting facts about Anchorage </a:t>
            </a:r>
            <a:r>
              <a:rPr lang="en-GB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English explorer Captain James Cook </a:t>
            </a:r>
            <a:r>
              <a:rPr lang="en-GB" dirty="0"/>
              <a:t>is credited with first exploring and describing the Anchorage area in 1778.</a:t>
            </a:r>
          </a:p>
          <a:p>
            <a:r>
              <a:rPr lang="en-GB" dirty="0"/>
              <a:t>With a population around 300,000, </a:t>
            </a:r>
            <a:r>
              <a:rPr lang="en-GB" b="1" dirty="0"/>
              <a:t>Anchorage is Alaska’s largest city </a:t>
            </a:r>
            <a:r>
              <a:rPr lang="en-GB" dirty="0"/>
              <a:t>and home to more than 41 percent of the state’s population. Major industries include government and military, petroleum, and tourism.</a:t>
            </a:r>
          </a:p>
          <a:p>
            <a:r>
              <a:rPr lang="en-GB" b="1" dirty="0"/>
              <a:t>Over 150 bird species from around the world migrate to Alaska </a:t>
            </a:r>
            <a:r>
              <a:rPr lang="en-GB" dirty="0"/>
              <a:t>and hang out in Westchester Lagoon</a:t>
            </a:r>
          </a:p>
          <a:p>
            <a:r>
              <a:rPr lang="en-GB" b="1" dirty="0"/>
              <a:t>Anchorage, like all of Alaska, has no native snake population. </a:t>
            </a:r>
            <a:r>
              <a:rPr lang="en-GB" dirty="0"/>
              <a:t>The only snakes found in the wild are escaped “pets.”</a:t>
            </a:r>
          </a:p>
          <a:p>
            <a:r>
              <a:rPr lang="en-GB" b="1" dirty="0"/>
              <a:t>Approximately 250 black bears and 60 grizzly bears live within urban Anchorage </a:t>
            </a:r>
            <a:r>
              <a:rPr lang="en-GB" dirty="0"/>
              <a:t>and the surrounding area.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47496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804603-B511-4754-8584-FC6D2CFDF8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</a:t>
            </a:fld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6F47C2A-CEF3-4273-87F1-A85D84B79CD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273103237"/>
              </p:ext>
            </p:extLst>
          </p:nvPr>
        </p:nvGraphicFramePr>
        <p:xfrm>
          <a:off x="101600" y="1193962"/>
          <a:ext cx="12090400" cy="5664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F4A88-F062-4457-BF11-8D5CE65CC4F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CARD4L Overview</a:t>
            </a:r>
          </a:p>
        </p:txBody>
      </p:sp>
    </p:spTree>
    <p:extLst>
      <p:ext uri="{BB962C8B-B14F-4D97-AF65-F5344CB8AC3E}">
        <p14:creationId xmlns:p14="http://schemas.microsoft.com/office/powerpoint/2010/main" val="2963994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CCDE33-87A4-49F9-80DE-C546237DA0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2DFB8-0153-4C7D-B47F-EEBC818E2E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5944547" cy="4724400"/>
          </a:xfrm>
        </p:spPr>
        <p:txBody>
          <a:bodyPr/>
          <a:lstStyle/>
          <a:p>
            <a:r>
              <a:rPr lang="en-GB" dirty="0"/>
              <a:t>CARD4L Specifications were endorsed in February 2019 – </a:t>
            </a:r>
            <a:r>
              <a:rPr lang="en-GB" b="1" dirty="0"/>
              <a:t>this has been a major step forward!</a:t>
            </a:r>
          </a:p>
          <a:p>
            <a:pPr lvl="1"/>
            <a:r>
              <a:rPr lang="en-GB" dirty="0"/>
              <a:t>Surface Reflectance; </a:t>
            </a:r>
          </a:p>
          <a:p>
            <a:pPr lvl="1"/>
            <a:r>
              <a:rPr lang="en-GB" dirty="0"/>
              <a:t>Surface Temperature; </a:t>
            </a:r>
          </a:p>
          <a:p>
            <a:pPr lvl="1"/>
            <a:r>
              <a:rPr lang="en-GB" dirty="0"/>
              <a:t>Normalised Radar Backscatter, endorsed </a:t>
            </a:r>
          </a:p>
          <a:p>
            <a:r>
              <a:rPr lang="en-GB" dirty="0"/>
              <a:t>Communications materials developed and published on ceos.org/</a:t>
            </a:r>
            <a:r>
              <a:rPr lang="en-GB" dirty="0" err="1"/>
              <a:t>ard</a:t>
            </a:r>
            <a:endParaRPr lang="en-GB" dirty="0"/>
          </a:p>
          <a:p>
            <a:r>
              <a:rPr lang="en-GB" dirty="0"/>
              <a:t>Processes to assess datasets against the specifications agreed and initiated (PAA)</a:t>
            </a:r>
          </a:p>
          <a:p>
            <a:pPr lvl="1"/>
            <a:r>
              <a:rPr lang="en-GB" dirty="0"/>
              <a:t>agencies self-assessment, and</a:t>
            </a:r>
          </a:p>
          <a:p>
            <a:pPr lvl="1"/>
            <a:r>
              <a:rPr lang="en-GB" dirty="0"/>
              <a:t>independent review process through the WGCV </a:t>
            </a:r>
          </a:p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C1663C-2E81-47E8-ADEC-B447B81F8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683" y="92674"/>
            <a:ext cx="5810966" cy="2344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8F8A5-E136-4118-9678-5A9425772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666" y="1938214"/>
            <a:ext cx="5263312" cy="4546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4DBF9D-8C83-480B-9954-19BAF7A6F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435" y="3758762"/>
            <a:ext cx="3246059" cy="3507273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9776A3-8A3F-4EA9-9184-6722278F82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831" y="4420601"/>
            <a:ext cx="4436102" cy="2678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5992AE-ADBB-44B7-BB98-78C5A9B41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6693" y="1418332"/>
            <a:ext cx="2946970" cy="35824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BAE50-A1B4-4742-BD7F-A864FE7CF08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Current Endorsed CARD4L PFS Status </a:t>
            </a:r>
          </a:p>
        </p:txBody>
      </p:sp>
    </p:spTree>
    <p:extLst>
      <p:ext uri="{BB962C8B-B14F-4D97-AF65-F5344CB8AC3E}">
        <p14:creationId xmlns:p14="http://schemas.microsoft.com/office/powerpoint/2010/main" val="837402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7E40E2-AE88-4CD9-B98C-B9EC6D06D3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55F8C-1F44-4E4B-B0BC-D44B5FB145E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AU" dirty="0"/>
              <a:t>Very active CARD4L SAR team – monthly meets lead by Ake </a:t>
            </a:r>
            <a:r>
              <a:rPr lang="en-AU" dirty="0" err="1"/>
              <a:t>Rosenqvist</a:t>
            </a:r>
            <a:endParaRPr lang="en-AU" dirty="0"/>
          </a:p>
          <a:p>
            <a:r>
              <a:rPr lang="en-AU" dirty="0"/>
              <a:t>There are 3 SAR PFSs under development:</a:t>
            </a:r>
          </a:p>
          <a:p>
            <a:pPr lvl="1"/>
            <a:r>
              <a:rPr lang="en-AU" dirty="0"/>
              <a:t>Polarimetric Radar </a:t>
            </a:r>
            <a:r>
              <a:rPr lang="en-AU" sz="1800" i="1" dirty="0"/>
              <a:t>(Polarimetric covariance matrix + Polarimetric decomposition)</a:t>
            </a:r>
          </a:p>
          <a:p>
            <a:pPr lvl="1"/>
            <a:r>
              <a:rPr lang="en-AU" dirty="0"/>
              <a:t>Differential interferometry </a:t>
            </a:r>
          </a:p>
          <a:p>
            <a:pPr lvl="1"/>
            <a:r>
              <a:rPr lang="en-AU" dirty="0"/>
              <a:t>Geocoded SLC</a:t>
            </a:r>
          </a:p>
          <a:p>
            <a:r>
              <a:rPr lang="en-GB" dirty="0"/>
              <a:t>Working on sample products and metadata </a:t>
            </a:r>
            <a:r>
              <a:rPr lang="en-GB" sz="1800" i="1" dirty="0"/>
              <a:t>(Ake/Takeo will give more details)</a:t>
            </a:r>
          </a:p>
          <a:p>
            <a:r>
              <a:rPr lang="en-GB" dirty="0"/>
              <a:t>A working group is being stablished to develop CARD4L PFS for LIDAR products</a:t>
            </a:r>
          </a:p>
          <a:p>
            <a:r>
              <a:rPr lang="en-GB" dirty="0"/>
              <a:t>All SAR PSFs (including the endorsed NRB) will be aligned in terms of terminology, format, etc. to assure consistency</a:t>
            </a:r>
          </a:p>
          <a:p>
            <a:r>
              <a:rPr lang="en-GB" dirty="0"/>
              <a:t>The alignment will to be done in the next review cycle - 2019</a:t>
            </a:r>
          </a:p>
          <a:p>
            <a:r>
              <a:rPr lang="en-AU" dirty="0"/>
              <a:t>Mature drafts are expected to be shared widely by Dec 2019 and tabled for endorsement at LSI-VC9 meeting (Feb 2020)</a:t>
            </a:r>
          </a:p>
          <a:p>
            <a:r>
              <a:rPr lang="en-AU" dirty="0"/>
              <a:t>The CARD4L SAR team is expected to continue until the additional SAR PFS are endorsed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032A2-4FDA-4C4F-AC97-B373D7C0D4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3199" y="304800"/>
            <a:ext cx="7641771" cy="533400"/>
          </a:xfrm>
        </p:spPr>
        <p:txBody>
          <a:bodyPr/>
          <a:lstStyle/>
          <a:p>
            <a:r>
              <a:rPr lang="en-AU" dirty="0"/>
              <a:t>Current Status – Additional SAR PFSs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728058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0B75D-9335-4983-AE1F-867D39797E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799E2-8300-442E-99F2-49CD099164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6204718" cy="4724400"/>
          </a:xfrm>
        </p:spPr>
        <p:txBody>
          <a:bodyPr/>
          <a:lstStyle/>
          <a:p>
            <a:r>
              <a:rPr lang="en-AU" dirty="0"/>
              <a:t>The endorsed Product Family Specifications are very stable;</a:t>
            </a:r>
          </a:p>
          <a:p>
            <a:endParaRPr lang="en-AU" dirty="0"/>
          </a:p>
          <a:p>
            <a:r>
              <a:rPr lang="en-AU" dirty="0"/>
              <a:t>PFS improvements in the review cycle will consider:</a:t>
            </a:r>
          </a:p>
          <a:p>
            <a:pPr lvl="1"/>
            <a:r>
              <a:rPr lang="en-AU" dirty="0"/>
              <a:t>Comments/inputs from WGCV received early this year</a:t>
            </a:r>
          </a:p>
          <a:p>
            <a:pPr lvl="1"/>
            <a:r>
              <a:rPr lang="en-AU" dirty="0"/>
              <a:t>Feedback from ESA heritage mission (self-assessing ERS - backscatter)</a:t>
            </a:r>
          </a:p>
          <a:p>
            <a:pPr lvl="1"/>
            <a:r>
              <a:rPr lang="en-AU" dirty="0"/>
              <a:t>Any other relevant feedback received from the expert community</a:t>
            </a:r>
          </a:p>
          <a:p>
            <a:pPr lvl="1"/>
            <a:r>
              <a:rPr lang="en-AU" dirty="0"/>
              <a:t>from other agencies self-assessment,</a:t>
            </a:r>
          </a:p>
          <a:p>
            <a:pPr lvl="1"/>
            <a:endParaRPr lang="en-AU" dirty="0"/>
          </a:p>
          <a:p>
            <a:r>
              <a:rPr lang="en-AU" dirty="0"/>
              <a:t>Any updates will be presented at LSI-VC9 (Feb 2020)</a:t>
            </a:r>
          </a:p>
          <a:p>
            <a:pPr marL="457200" lvl="1" indent="0">
              <a:buNone/>
            </a:pP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5F1F6-96AE-4A5B-805A-DE0204D6B1E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2019 Review Cycle</a:t>
            </a:r>
          </a:p>
        </p:txBody>
      </p:sp>
      <p:graphicFrame>
        <p:nvGraphicFramePr>
          <p:cNvPr id="5" name="Content Placeholder 11">
            <a:extLst>
              <a:ext uri="{FF2B5EF4-FFF2-40B4-BE49-F238E27FC236}">
                <a16:creationId xmlns:a16="http://schemas.microsoft.com/office/drawing/2014/main" id="{95AB5171-7514-4893-B1DB-0DFEF478C8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529484"/>
              </p:ext>
            </p:extLst>
          </p:nvPr>
        </p:nvGraphicFramePr>
        <p:xfrm>
          <a:off x="7029081" y="1741926"/>
          <a:ext cx="4717774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F97DC6F-8C37-4029-BA59-4A3014943D8C}"/>
              </a:ext>
            </a:extLst>
          </p:cNvPr>
          <p:cNvSpPr txBox="1"/>
          <p:nvPr/>
        </p:nvSpPr>
        <p:spPr>
          <a:xfrm>
            <a:off x="10392321" y="3313974"/>
            <a:ext cx="198022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600" b="1" i="1" u="none" strike="noStrike" normalizeH="0" baseline="0" dirty="0">
                <a:ln/>
                <a:solidFill>
                  <a:schemeClr val="accent3"/>
                </a:solidFill>
                <a:uFillTx/>
              </a:rPr>
              <a:t>Controlled Process</a:t>
            </a:r>
          </a:p>
        </p:txBody>
      </p:sp>
    </p:spTree>
    <p:extLst>
      <p:ext uri="{BB962C8B-B14F-4D97-AF65-F5344CB8AC3E}">
        <p14:creationId xmlns:p14="http://schemas.microsoft.com/office/powerpoint/2010/main" val="1436885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4B6AF5-0295-44D6-A9F7-E984D95D1E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DB523-C5C5-4C42-A202-143D8D8A001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CARD4L Next Steps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2A0471-B51C-429E-BB7B-5DE4141B0A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8068464" cy="4724400"/>
          </a:xfrm>
        </p:spPr>
        <p:txBody>
          <a:bodyPr/>
          <a:lstStyle/>
          <a:p>
            <a:r>
              <a:rPr lang="en-GB" sz="1700" dirty="0"/>
              <a:t>3 further PFS are under development specifically for SAR – 2020 endorsement</a:t>
            </a:r>
          </a:p>
          <a:p>
            <a:r>
              <a:rPr lang="en-GB" sz="1700" dirty="0"/>
              <a:t>A new working group is being stablished to develop CARD4L PFS for LIDAR products</a:t>
            </a:r>
          </a:p>
          <a:p>
            <a:r>
              <a:rPr lang="en-GB" sz="1700" dirty="0"/>
              <a:t>CEOS Agencies are self-assessing their products against the endorsed specifications and adjusting as necessary</a:t>
            </a:r>
          </a:p>
          <a:p>
            <a:r>
              <a:rPr lang="en-GB" sz="1700" dirty="0"/>
              <a:t>CEOS WGCV will undertake peer reviews of these self-assessments, when requested</a:t>
            </a:r>
          </a:p>
          <a:p>
            <a:r>
              <a:rPr lang="en-GB" sz="1700" dirty="0"/>
              <a:t>Following approval, CARD4L datasets will be catalogued for promotion and ease of user access </a:t>
            </a:r>
          </a:p>
          <a:p>
            <a:r>
              <a:rPr lang="en-GB" sz="1700" dirty="0"/>
              <a:t>LSI-VC plans to conduct data supply and user access trials – pushing data to large online storage and analysis hubs to further ease of access and use</a:t>
            </a:r>
          </a:p>
          <a:p>
            <a:r>
              <a:rPr lang="en-GB" sz="1700" dirty="0"/>
              <a:t>Trials with forest monitoring communities have been identified as a priority in the broader CEOS strategy for ARD (2020-2021).</a:t>
            </a:r>
          </a:p>
          <a:p>
            <a:r>
              <a:rPr lang="en-GB" sz="1700" dirty="0"/>
              <a:t>Continue reviewing the PFS documentation and requirements through a controlled process.</a:t>
            </a:r>
          </a:p>
          <a:p>
            <a:r>
              <a:rPr lang="en-GB" sz="1700" dirty="0"/>
              <a:t>Promotion and communication of information on CARD4L products (e.g. conferences, meetings and through the CARD4L webpage).</a:t>
            </a:r>
          </a:p>
          <a:p>
            <a:endParaRPr lang="en-AU" sz="17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A3DA5F-9B6D-4DF5-ABA0-DFC6A6D8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911" y="1292026"/>
            <a:ext cx="2033489" cy="199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799F06-8509-4FC5-AE9F-C62AC1F7A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471" y="3056936"/>
            <a:ext cx="2033489" cy="199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1B671-5681-4E34-BF82-BF014DA1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19" y="4821845"/>
            <a:ext cx="2033489" cy="1994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4679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AU" dirty="0"/>
              <a:t>2019 Upcoming Events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544679184"/>
              </p:ext>
            </p:extLst>
          </p:nvPr>
        </p:nvGraphicFramePr>
        <p:xfrm>
          <a:off x="660400" y="1594520"/>
          <a:ext cx="10871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918583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>
            <a:spLocks noGrp="1"/>
          </p:cNvSpPr>
          <p:nvPr>
            <p:ph type="sldNum" idx="12"/>
          </p:nvPr>
        </p:nvSpPr>
        <p:spPr>
          <a:xfrm>
            <a:off x="11684000" y="6629401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LSI-VC 9 Meeting - Suggested</a:t>
            </a:r>
            <a:endParaRPr dirty="0"/>
          </a:p>
        </p:txBody>
      </p:sp>
      <p:pic>
        <p:nvPicPr>
          <p:cNvPr id="25" name="Google Shape;25;p4" descr="A bridge over a body of wat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23410" y="1592584"/>
            <a:ext cx="2587855" cy="147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 descr="A view of a cit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2144" y="3176320"/>
            <a:ext cx="2622359" cy="149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 descr="A view of a city with a mountain in th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3410" y="3192436"/>
            <a:ext cx="2587855" cy="147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2144" y="1592584"/>
            <a:ext cx="2650722" cy="147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 descr="A group of people riding on the back of a bicycl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2145" y="4815108"/>
            <a:ext cx="2622358" cy="147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 descr="A large body of water with a city in the backgroun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23410" y="4815108"/>
            <a:ext cx="2587855" cy="147507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/>
        </p:nvSpPr>
        <p:spPr>
          <a:xfrm>
            <a:off x="571275" y="1600200"/>
            <a:ext cx="5486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Host: Geoscience Australia </a:t>
            </a:r>
            <a:endParaRPr dirty="0"/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Location: </a:t>
            </a:r>
            <a:r>
              <a:rPr lang="en-GB" sz="2000" b="0" i="0" u="none" strike="noStrike" cap="none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Canberra, Australia</a:t>
            </a:r>
            <a:endParaRPr dirty="0">
              <a:solidFill>
                <a:srgbClr val="00B050"/>
              </a:solidFill>
            </a:endParaRPr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Dates: March/April 2020</a:t>
            </a:r>
            <a:endParaRPr dirty="0"/>
          </a:p>
          <a:p>
            <a:pPr marL="342900" marR="0" lvl="0" indent="-215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25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15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25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15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25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ng bridge over a body of water&#10;&#10;Description automatically generated">
            <a:extLst>
              <a:ext uri="{FF2B5EF4-FFF2-40B4-BE49-F238E27FC236}">
                <a16:creationId xmlns:a16="http://schemas.microsoft.com/office/drawing/2014/main" id="{576ECF89-15E6-401F-B2B3-180C6DC70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144" y="4818702"/>
            <a:ext cx="2622358" cy="1471483"/>
          </a:xfrm>
          <a:prstGeom prst="rect">
            <a:avLst/>
          </a:prstGeom>
        </p:spPr>
      </p:pic>
      <p:pic>
        <p:nvPicPr>
          <p:cNvPr id="11" name="Picture 10" descr="A lit up city at night&#10;&#10;Description automatically generated">
            <a:extLst>
              <a:ext uri="{FF2B5EF4-FFF2-40B4-BE49-F238E27FC236}">
                <a16:creationId xmlns:a16="http://schemas.microsoft.com/office/drawing/2014/main" id="{E98FA293-FF0A-4072-BC2C-2FDE7C72F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409" y="4798922"/>
            <a:ext cx="2616765" cy="1507852"/>
          </a:xfrm>
          <a:prstGeom prst="rect">
            <a:avLst/>
          </a:prstGeom>
        </p:spPr>
      </p:pic>
      <p:pic>
        <p:nvPicPr>
          <p:cNvPr id="9" name="Picture 8" descr="A view of a city street&#10;&#10;Description automatically generated">
            <a:extLst>
              <a:ext uri="{FF2B5EF4-FFF2-40B4-BE49-F238E27FC236}">
                <a16:creationId xmlns:a16="http://schemas.microsoft.com/office/drawing/2014/main" id="{C1AF3D3F-F4C6-4BDA-8E9D-BFED390A5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204" y="3176319"/>
            <a:ext cx="2650722" cy="1491193"/>
          </a:xfrm>
          <a:prstGeom prst="rect">
            <a:avLst/>
          </a:prstGeom>
        </p:spPr>
      </p:pic>
      <p:pic>
        <p:nvPicPr>
          <p:cNvPr id="7" name="Picture 6" descr="A view of a city street&#10;&#10;Description automatically generated">
            <a:extLst>
              <a:ext uri="{FF2B5EF4-FFF2-40B4-BE49-F238E27FC236}">
                <a16:creationId xmlns:a16="http://schemas.microsoft.com/office/drawing/2014/main" id="{7F03D217-21B9-49F6-8FDA-DFA3647F7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409" y="3192436"/>
            <a:ext cx="2616765" cy="1475077"/>
          </a:xfrm>
          <a:prstGeom prst="rect">
            <a:avLst/>
          </a:prstGeom>
        </p:spPr>
      </p:pic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E01CD47D-09D4-4D35-AADF-32D92CC5B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0204" y="1592584"/>
            <a:ext cx="2650722" cy="1475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ECF918-E461-4F64-B754-5269EFE08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3409" y="1592584"/>
            <a:ext cx="2587855" cy="1452257"/>
          </a:xfrm>
          <a:prstGeom prst="rect">
            <a:avLst/>
          </a:prstGeom>
        </p:spPr>
      </p:pic>
      <p:sp>
        <p:nvSpPr>
          <p:cNvPr id="23" name="Google Shape;23;p4"/>
          <p:cNvSpPr>
            <a:spLocks noGrp="1"/>
          </p:cNvSpPr>
          <p:nvPr>
            <p:ph type="sldNum" idx="12"/>
          </p:nvPr>
        </p:nvSpPr>
        <p:spPr>
          <a:xfrm>
            <a:off x="11684000" y="6629401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LSI-VC 9 Meeting </a:t>
            </a:r>
            <a:r>
              <a:rPr lang="en-GB"/>
              <a:t>- Suggested</a:t>
            </a:r>
            <a:endParaRPr dirty="0"/>
          </a:p>
        </p:txBody>
      </p:sp>
      <p:sp>
        <p:nvSpPr>
          <p:cNvPr id="31" name="Google Shape;31;p4"/>
          <p:cNvSpPr txBox="1"/>
          <p:nvPr/>
        </p:nvSpPr>
        <p:spPr>
          <a:xfrm>
            <a:off x="569750" y="1600200"/>
            <a:ext cx="5486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Host: Geoscience Australia </a:t>
            </a:r>
            <a:endParaRPr dirty="0"/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Location: </a:t>
            </a:r>
            <a:r>
              <a:rPr lang="en-GB" sz="2000" b="0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Melbourne, Australia</a:t>
            </a:r>
            <a:endParaRPr dirty="0">
              <a:solidFill>
                <a:srgbClr val="FF0000"/>
              </a:solidFill>
            </a:endParaRPr>
          </a:p>
          <a:p>
            <a:pPr marL="342900" indent="-342900">
              <a:spcBef>
                <a:spcPts val="500"/>
              </a:spcBef>
              <a:buClr>
                <a:srgbClr val="002569"/>
              </a:buClr>
              <a:buSzPts val="20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Dates: </a:t>
            </a:r>
            <a:r>
              <a:rPr lang="en-GB" sz="2000" dirty="0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March/April 2020</a:t>
            </a:r>
            <a:endParaRPr lang="en-GB" sz="2000" dirty="0"/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</a:pPr>
            <a:endParaRPr dirty="0"/>
          </a:p>
          <a:p>
            <a:pPr marL="342900" marR="0" lvl="0" indent="-215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25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15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25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159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256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05214541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20358</TotalTime>
  <Words>779</Words>
  <Application>Microsoft Office PowerPoint</Application>
  <PresentationFormat>Widescreen</PresentationFormat>
  <Paragraphs>126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 Bold</vt:lpstr>
      <vt:lpstr>Avenir Roman</vt:lpstr>
      <vt:lpstr>Calibri</vt:lpstr>
      <vt:lpstr>Courier New</vt:lpstr>
      <vt:lpstr>Droid Serif</vt:lpstr>
      <vt:lpstr>Helvetica</vt:lpstr>
      <vt:lpstr>Helvetica Neue</vt:lpstr>
      <vt:lpstr>Noto Sans Symbols</vt:lpstr>
      <vt:lpstr>Wingdings</vt:lpstr>
      <vt:lpstr>1_Default</vt:lpstr>
      <vt:lpstr>Session 2: CARD4L Product Family Specification (09:40-10:00)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Andreia DeASiqueira</dc:creator>
  <cp:lastModifiedBy>andreia siqueira</cp:lastModifiedBy>
  <cp:revision>714</cp:revision>
  <dcterms:created xsi:type="dcterms:W3CDTF">2017-11-20T12:42:35Z</dcterms:created>
  <dcterms:modified xsi:type="dcterms:W3CDTF">2019-08-30T15:08:36Z</dcterms:modified>
</cp:coreProperties>
</file>