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4" r:id="rId4"/>
    <p:sldMasterId id="2147483655" r:id="rId5"/>
  </p:sldMasterIdLst>
  <p:notesMasterIdLst>
    <p:notesMasterId r:id="rId6"/>
  </p:notesMasterIdLst>
  <p:sldIdLst>
    <p:sldId id="256" r:id="rId7"/>
    <p:sldId id="257" r:id="rId8"/>
  </p:sldIdLst>
  <p:sldSz cy="68580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" name="Google Shape;47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5647" y="4284963"/>
            <a:ext cx="8655238" cy="29238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AU" sz="40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JAXA EO Strategy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Helvetica Neue"/>
              <a:buNone/>
            </a:pPr>
            <a:r>
              <a:rPr b="1" i="0" lang="en-AU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EO Strategy Workshop, 4 Jul 2018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1" i="0" sz="4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descr="Symbios_white.png"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45647" y="894099"/>
            <a:ext cx="2272548" cy="764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>
  <p:cSld name="Vertical Title and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idx="1" type="body"/>
          </p:nvPr>
        </p:nvSpPr>
        <p:spPr>
          <a:xfrm>
            <a:off x="350838" y="1377538"/>
            <a:ext cx="8329612" cy="5048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TR"/>
              <a:buChar char="-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243960" y="127160"/>
            <a:ext cx="6667479" cy="668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1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>
  <p:cSld name="1_Vertical Title and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50838" y="1377538"/>
            <a:ext cx="8329612" cy="5048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TR"/>
              <a:buChar char="-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type="title"/>
          </p:nvPr>
        </p:nvSpPr>
        <p:spPr>
          <a:xfrm>
            <a:off x="243960" y="127160"/>
            <a:ext cx="6667479" cy="668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1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idx="1" type="body"/>
          </p:nvPr>
        </p:nvSpPr>
        <p:spPr>
          <a:xfrm>
            <a:off x="628650" y="1861457"/>
            <a:ext cx="3731079" cy="4530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2" type="body"/>
          </p:nvPr>
        </p:nvSpPr>
        <p:spPr>
          <a:xfrm>
            <a:off x="4784271" y="1861456"/>
            <a:ext cx="3731079" cy="4530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type="title"/>
          </p:nvPr>
        </p:nvSpPr>
        <p:spPr>
          <a:xfrm>
            <a:off x="628650" y="930729"/>
            <a:ext cx="7886700" cy="759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4073322"/>
            <a:ext cx="9144000" cy="2784677"/>
          </a:xfrm>
          <a:prstGeom prst="rect">
            <a:avLst/>
          </a:prstGeom>
          <a:solidFill>
            <a:srgbClr val="08497C">
              <a:alpha val="75294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/>
        </p:nvSpPr>
        <p:spPr>
          <a:xfrm>
            <a:off x="8669117" y="6426240"/>
            <a:ext cx="4593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AU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/>
        </p:nvSpPr>
        <p:spPr>
          <a:xfrm>
            <a:off x="245647" y="4284963"/>
            <a:ext cx="8655238" cy="29238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lang="en-AU" sz="40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Update from SDCG on AHT evolution planning for SIT-34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AU" sz="32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LSI-VC-7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Helvetica Neue"/>
              <a:buNone/>
            </a:pPr>
            <a:r>
              <a:rPr b="1" i="0" lang="en-AU" sz="1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 Ward, Feb 2019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1" i="0" sz="4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50838" y="1377538"/>
            <a:ext cx="8329500" cy="50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AU" sz="2400"/>
              <a:t>CEOS seeking to move on from long-standing Ad-Hoc Teams and their annual approval requirement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AU" sz="2400"/>
              <a:t>Option evaluation at joint meeting at JRC with LSI-VC and AHWG-GEOGLAM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AU" sz="2400"/>
              <a:t>SDCG favoured the minimum disruption and maximum efficiency option offered by LSI-VC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AU" sz="1800"/>
              <a:t>SDCG and GEOGLAM nested within LSI-VC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AU" sz="1800"/>
              <a:t>continue our annual joint meetings (prior to TWs)</a:t>
            </a:r>
            <a:endParaRPr sz="1800"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AU" sz="1800"/>
              <a:t>continue our WP task collaboration</a:t>
            </a:r>
            <a:endParaRPr sz="18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AU" sz="2400"/>
              <a:t>No SDCG meeting since Sep (next is prior to SIT) and no further discussion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</p:txBody>
      </p:sp>
      <p:sp>
        <p:nvSpPr>
          <p:cNvPr id="50" name="Google Shape;50;p10"/>
          <p:cNvSpPr txBox="1"/>
          <p:nvPr>
            <p:ph type="title"/>
          </p:nvPr>
        </p:nvSpPr>
        <p:spPr>
          <a:xfrm>
            <a:off x="243960" y="127160"/>
            <a:ext cx="6667500" cy="6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/>
              <a:t>Context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ymbio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