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notesSlides/notesSlide11.xml" ContentType="application/vnd.openxmlformats-officedocument.presentationml.notesSlide+xml"/>
  <Override PartName="/ppt/charts/chart2.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Lst>
  <p:notesMasterIdLst>
    <p:notesMasterId r:id="rId28"/>
  </p:notesMasterIdLst>
  <p:sldIdLst>
    <p:sldId id="310" r:id="rId2"/>
    <p:sldId id="349" r:id="rId3"/>
    <p:sldId id="334" r:id="rId4"/>
    <p:sldId id="335" r:id="rId5"/>
    <p:sldId id="337" r:id="rId6"/>
    <p:sldId id="373" r:id="rId7"/>
    <p:sldId id="356" r:id="rId8"/>
    <p:sldId id="357" r:id="rId9"/>
    <p:sldId id="371" r:id="rId10"/>
    <p:sldId id="360" r:id="rId11"/>
    <p:sldId id="372" r:id="rId12"/>
    <p:sldId id="338" r:id="rId13"/>
    <p:sldId id="362" r:id="rId14"/>
    <p:sldId id="369" r:id="rId15"/>
    <p:sldId id="350" r:id="rId16"/>
    <p:sldId id="366" r:id="rId17"/>
    <p:sldId id="341" r:id="rId18"/>
    <p:sldId id="342" r:id="rId19"/>
    <p:sldId id="361" r:id="rId20"/>
    <p:sldId id="363" r:id="rId21"/>
    <p:sldId id="368" r:id="rId22"/>
    <p:sldId id="343" r:id="rId23"/>
    <p:sldId id="370" r:id="rId24"/>
    <p:sldId id="365" r:id="rId25"/>
    <p:sldId id="347" r:id="rId26"/>
    <p:sldId id="333"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2" autoAdjust="0"/>
    <p:restoredTop sz="92545" autoAdjust="0"/>
  </p:normalViewPr>
  <p:slideViewPr>
    <p:cSldViewPr snapToGrid="0">
      <p:cViewPr varScale="1">
        <p:scale>
          <a:sx n="64" d="100"/>
          <a:sy n="64" d="100"/>
        </p:scale>
        <p:origin x="678" y="7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89" d="100"/>
          <a:sy n="89" d="100"/>
        </p:scale>
        <p:origin x="3788"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AU" sz="1600" dirty="0" smtClean="0"/>
              <a:t>CARD4L Level</a:t>
            </a:r>
            <a:endParaRPr lang="en-AU" sz="1600" dirty="0"/>
          </a:p>
        </c:rich>
      </c:tx>
      <c:layout>
        <c:manualLayout>
          <c:xMode val="edge"/>
          <c:yMode val="edge"/>
          <c:x val="0.86394859813084113"/>
          <c:y val="0.39516129032258063"/>
        </c:manualLayout>
      </c:layout>
      <c:overlay val="0"/>
    </c:title>
    <c:autoTitleDeleted val="0"/>
    <c:plotArea>
      <c:layout/>
      <c:barChart>
        <c:barDir val="bar"/>
        <c:grouping val="clustered"/>
        <c:varyColors val="0"/>
        <c:ser>
          <c:idx val="0"/>
          <c:order val="0"/>
          <c:tx>
            <c:strRef>
              <c:f>Sheet1!$B$1</c:f>
              <c:strCache>
                <c:ptCount val="1"/>
                <c:pt idx="0">
                  <c:v>Threshold</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Sheet1!$A$2:$A$6</c:f>
              <c:strCache>
                <c:ptCount val="5"/>
                <c:pt idx="0">
                  <c:v>USGS Landsat U.S.</c:v>
                </c:pt>
                <c:pt idx="1">
                  <c:v>USGS Landsat Global</c:v>
                </c:pt>
                <c:pt idx="2">
                  <c:v>GA Sentinel-2</c:v>
                </c:pt>
                <c:pt idx="3">
                  <c:v>GA Landsat</c:v>
                </c:pt>
                <c:pt idx="4">
                  <c:v>ESA Sentinel 2</c:v>
                </c:pt>
              </c:strCache>
            </c:strRef>
          </c:cat>
          <c:val>
            <c:numRef>
              <c:f>Sheet1!$B$2:$B$6</c:f>
              <c:numCache>
                <c:formatCode>0%</c:formatCode>
                <c:ptCount val="5"/>
                <c:pt idx="0">
                  <c:v>0.89</c:v>
                </c:pt>
                <c:pt idx="1">
                  <c:v>0.92</c:v>
                </c:pt>
                <c:pt idx="2">
                  <c:v>0.92</c:v>
                </c:pt>
                <c:pt idx="3">
                  <c:v>0.94</c:v>
                </c:pt>
                <c:pt idx="4">
                  <c:v>0.85</c:v>
                </c:pt>
              </c:numCache>
            </c:numRef>
          </c:val>
          <c:extLst>
            <c:ext xmlns:c16="http://schemas.microsoft.com/office/drawing/2014/chart" uri="{C3380CC4-5D6E-409C-BE32-E72D297353CC}">
              <c16:uniqueId val="{00000000-BFA0-4071-9120-0BF4BF4B24D1}"/>
            </c:ext>
          </c:extLst>
        </c:ser>
        <c:ser>
          <c:idx val="1"/>
          <c:order val="1"/>
          <c:tx>
            <c:strRef>
              <c:f>Sheet1!$C$1</c:f>
              <c:strCache>
                <c:ptCount val="1"/>
                <c:pt idx="0">
                  <c:v>Target</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Sheet1!$A$2:$A$6</c:f>
              <c:strCache>
                <c:ptCount val="5"/>
                <c:pt idx="0">
                  <c:v>USGS Landsat U.S.</c:v>
                </c:pt>
                <c:pt idx="1">
                  <c:v>USGS Landsat Global</c:v>
                </c:pt>
                <c:pt idx="2">
                  <c:v>GA Sentinel-2</c:v>
                </c:pt>
                <c:pt idx="3">
                  <c:v>GA Landsat</c:v>
                </c:pt>
                <c:pt idx="4">
                  <c:v>ESA Sentinel 2</c:v>
                </c:pt>
              </c:strCache>
            </c:strRef>
          </c:cat>
          <c:val>
            <c:numRef>
              <c:f>Sheet1!$C$2:$C$6</c:f>
              <c:numCache>
                <c:formatCode>0%</c:formatCode>
                <c:ptCount val="5"/>
                <c:pt idx="0">
                  <c:v>0.47</c:v>
                </c:pt>
                <c:pt idx="1">
                  <c:v>0.56000000000000005</c:v>
                </c:pt>
                <c:pt idx="2">
                  <c:v>0.53</c:v>
                </c:pt>
                <c:pt idx="3">
                  <c:v>0.53</c:v>
                </c:pt>
                <c:pt idx="4">
                  <c:v>0.25</c:v>
                </c:pt>
              </c:numCache>
            </c:numRef>
          </c:val>
          <c:extLst>
            <c:ext xmlns:c16="http://schemas.microsoft.com/office/drawing/2014/chart" uri="{C3380CC4-5D6E-409C-BE32-E72D297353CC}">
              <c16:uniqueId val="{00000001-BFA0-4071-9120-0BF4BF4B24D1}"/>
            </c:ext>
          </c:extLst>
        </c:ser>
        <c:dLbls>
          <c:showLegendKey val="0"/>
          <c:showVal val="0"/>
          <c:showCatName val="0"/>
          <c:showSerName val="0"/>
          <c:showPercent val="0"/>
          <c:showBubbleSize val="0"/>
        </c:dLbls>
        <c:gapWidth val="150"/>
        <c:axId val="81061376"/>
        <c:axId val="81063296"/>
      </c:barChart>
      <c:catAx>
        <c:axId val="81061376"/>
        <c:scaling>
          <c:orientation val="minMax"/>
        </c:scaling>
        <c:delete val="0"/>
        <c:axPos val="l"/>
        <c:title>
          <c:tx>
            <c:rich>
              <a:bodyPr/>
              <a:lstStyle/>
              <a:p>
                <a:pPr>
                  <a:defRPr/>
                </a:pPr>
                <a:r>
                  <a:rPr lang="en-AU" dirty="0" smtClean="0"/>
                  <a:t>ARD Products</a:t>
                </a:r>
                <a:endParaRPr lang="en-AU" dirty="0"/>
              </a:p>
            </c:rich>
          </c:tx>
          <c:layout/>
          <c:overlay val="0"/>
        </c:title>
        <c:numFmt formatCode="General" sourceLinked="0"/>
        <c:majorTickMark val="none"/>
        <c:minorTickMark val="none"/>
        <c:tickLblPos val="nextTo"/>
        <c:crossAx val="81063296"/>
        <c:crosses val="autoZero"/>
        <c:auto val="1"/>
        <c:lblAlgn val="ctr"/>
        <c:lblOffset val="100"/>
        <c:noMultiLvlLbl val="0"/>
      </c:catAx>
      <c:valAx>
        <c:axId val="81063296"/>
        <c:scaling>
          <c:orientation val="minMax"/>
          <c:max val="1"/>
        </c:scaling>
        <c:delete val="0"/>
        <c:axPos val="b"/>
        <c:majorGridlines/>
        <c:numFmt formatCode="0%" sourceLinked="1"/>
        <c:majorTickMark val="out"/>
        <c:minorTickMark val="none"/>
        <c:tickLblPos val="nextTo"/>
        <c:crossAx val="81061376"/>
        <c:crosses val="autoZero"/>
        <c:crossBetween val="between"/>
      </c:valAx>
    </c:plotArea>
    <c:legend>
      <c:legendPos val="r"/>
      <c:layout/>
      <c:overlay val="0"/>
    </c:legend>
    <c:plotVisOnly val="1"/>
    <c:dispBlanksAs val="gap"/>
    <c:showDLblsOverMax val="0"/>
  </c:chart>
  <c:txPr>
    <a:bodyPr/>
    <a:lstStyle/>
    <a:p>
      <a:pPr>
        <a:defRPr sz="1800"/>
      </a:pPr>
      <a:endParaRPr lang="vi-VN"/>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AU" sz="1600" dirty="0" smtClean="0"/>
              <a:t>CARD4L Level</a:t>
            </a:r>
            <a:endParaRPr lang="en-AU" sz="1600" dirty="0"/>
          </a:p>
        </c:rich>
      </c:tx>
      <c:layout>
        <c:manualLayout>
          <c:xMode val="edge"/>
          <c:yMode val="edge"/>
          <c:x val="0.86394859813084113"/>
          <c:y val="0.39516129032258063"/>
        </c:manualLayout>
      </c:layout>
      <c:overlay val="0"/>
    </c:title>
    <c:autoTitleDeleted val="0"/>
    <c:plotArea>
      <c:layout/>
      <c:barChart>
        <c:barDir val="bar"/>
        <c:grouping val="clustered"/>
        <c:varyColors val="0"/>
        <c:ser>
          <c:idx val="0"/>
          <c:order val="0"/>
          <c:tx>
            <c:strRef>
              <c:f>Sheet1!$B$1</c:f>
              <c:strCache>
                <c:ptCount val="1"/>
                <c:pt idx="0">
                  <c:v>Threshold</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USGS Landsat Global</c:v>
                </c:pt>
                <c:pt idx="1">
                  <c:v>ESA Sentinel 3</c:v>
                </c:pt>
              </c:strCache>
            </c:strRef>
          </c:cat>
          <c:val>
            <c:numRef>
              <c:f>Sheet1!$B$2:$B$3</c:f>
              <c:numCache>
                <c:formatCode>0%</c:formatCode>
                <c:ptCount val="2"/>
                <c:pt idx="0">
                  <c:v>0.89</c:v>
                </c:pt>
                <c:pt idx="1">
                  <c:v>0.85</c:v>
                </c:pt>
              </c:numCache>
            </c:numRef>
          </c:val>
          <c:extLst>
            <c:ext xmlns:c16="http://schemas.microsoft.com/office/drawing/2014/chart" uri="{C3380CC4-5D6E-409C-BE32-E72D297353CC}">
              <c16:uniqueId val="{00000000-F1EE-49A8-9EE5-BB98A770CCBF}"/>
            </c:ext>
          </c:extLst>
        </c:ser>
        <c:ser>
          <c:idx val="1"/>
          <c:order val="1"/>
          <c:tx>
            <c:strRef>
              <c:f>Sheet1!$C$1</c:f>
              <c:strCache>
                <c:ptCount val="1"/>
                <c:pt idx="0">
                  <c:v>Target</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USGS Landsat Global</c:v>
                </c:pt>
                <c:pt idx="1">
                  <c:v>ESA Sentinel 3</c:v>
                </c:pt>
              </c:strCache>
            </c:strRef>
          </c:cat>
          <c:val>
            <c:numRef>
              <c:f>Sheet1!$C$2:$C$3</c:f>
              <c:numCache>
                <c:formatCode>0%</c:formatCode>
                <c:ptCount val="2"/>
                <c:pt idx="0">
                  <c:v>0.54</c:v>
                </c:pt>
                <c:pt idx="1">
                  <c:v>0.25</c:v>
                </c:pt>
              </c:numCache>
            </c:numRef>
          </c:val>
          <c:extLst>
            <c:ext xmlns:c16="http://schemas.microsoft.com/office/drawing/2014/chart" uri="{C3380CC4-5D6E-409C-BE32-E72D297353CC}">
              <c16:uniqueId val="{00000001-F1EE-49A8-9EE5-BB98A770CCBF}"/>
            </c:ext>
          </c:extLst>
        </c:ser>
        <c:dLbls>
          <c:showLegendKey val="0"/>
          <c:showVal val="0"/>
          <c:showCatName val="0"/>
          <c:showSerName val="0"/>
          <c:showPercent val="0"/>
          <c:showBubbleSize val="0"/>
        </c:dLbls>
        <c:gapWidth val="150"/>
        <c:axId val="113945984"/>
        <c:axId val="113956352"/>
      </c:barChart>
      <c:catAx>
        <c:axId val="113945984"/>
        <c:scaling>
          <c:orientation val="minMax"/>
        </c:scaling>
        <c:delete val="0"/>
        <c:axPos val="l"/>
        <c:title>
          <c:tx>
            <c:rich>
              <a:bodyPr/>
              <a:lstStyle/>
              <a:p>
                <a:pPr>
                  <a:defRPr/>
                </a:pPr>
                <a:r>
                  <a:rPr lang="en-AU" dirty="0" smtClean="0"/>
                  <a:t>ARD Products</a:t>
                </a:r>
                <a:endParaRPr lang="en-AU" dirty="0"/>
              </a:p>
            </c:rich>
          </c:tx>
          <c:layout/>
          <c:overlay val="0"/>
        </c:title>
        <c:numFmt formatCode="General" sourceLinked="0"/>
        <c:majorTickMark val="none"/>
        <c:minorTickMark val="none"/>
        <c:tickLblPos val="nextTo"/>
        <c:crossAx val="113956352"/>
        <c:crosses val="autoZero"/>
        <c:auto val="1"/>
        <c:lblAlgn val="ctr"/>
        <c:lblOffset val="100"/>
        <c:noMultiLvlLbl val="0"/>
      </c:catAx>
      <c:valAx>
        <c:axId val="113956352"/>
        <c:scaling>
          <c:orientation val="minMax"/>
          <c:max val="1"/>
        </c:scaling>
        <c:delete val="0"/>
        <c:axPos val="b"/>
        <c:majorGridlines/>
        <c:numFmt formatCode="0%" sourceLinked="1"/>
        <c:majorTickMark val="out"/>
        <c:minorTickMark val="none"/>
        <c:tickLblPos val="nextTo"/>
        <c:crossAx val="113945984"/>
        <c:crosses val="autoZero"/>
        <c:crossBetween val="between"/>
      </c:valAx>
    </c:plotArea>
    <c:legend>
      <c:legendPos val="r"/>
      <c:layout/>
      <c:overlay val="0"/>
    </c:legend>
    <c:plotVisOnly val="1"/>
    <c:dispBlanksAs val="gap"/>
    <c:showDLblsOverMax val="0"/>
  </c:chart>
  <c:txPr>
    <a:bodyPr/>
    <a:lstStyle/>
    <a:p>
      <a:pPr>
        <a:defRPr sz="1800"/>
      </a:pPr>
      <a:endParaRPr lang="vi-VN"/>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53B6434-9CD6-4654-91EA-FAEBD2ACDD68}" type="doc">
      <dgm:prSet loTypeId="urn:microsoft.com/office/officeart/2009/3/layout/RandomtoResultProcess" loCatId="process" qsTypeId="urn:microsoft.com/office/officeart/2005/8/quickstyle/3d3" qsCatId="3D" csTypeId="urn:microsoft.com/office/officeart/2005/8/colors/colorful5" csCatId="colorful" phldr="1"/>
      <dgm:spPr/>
    </dgm:pt>
    <dgm:pt modelId="{FCF12AF0-27FC-46CE-94B4-393ED80D61C3}">
      <dgm:prSet phldrT="[Text]" custT="1"/>
      <dgm:spPr/>
      <dgm:t>
        <a:bodyPr/>
        <a:lstStyle/>
        <a:p>
          <a:r>
            <a:rPr lang="en-AU" sz="1500" dirty="0" smtClean="0"/>
            <a:t>PFS doc updated/knowledge table shared with agencies leads for review</a:t>
          </a:r>
          <a:endParaRPr lang="en-AU" sz="1500" dirty="0"/>
        </a:p>
      </dgm:t>
    </dgm:pt>
    <dgm:pt modelId="{ED3C2CEA-D66D-4223-999F-B05D2F055CFE}" type="parTrans" cxnId="{451161AF-A7E5-4790-A91F-E2401BF9617E}">
      <dgm:prSet/>
      <dgm:spPr/>
      <dgm:t>
        <a:bodyPr/>
        <a:lstStyle/>
        <a:p>
          <a:endParaRPr lang="en-AU" sz="1500"/>
        </a:p>
      </dgm:t>
    </dgm:pt>
    <dgm:pt modelId="{16CA38BD-8AC9-4C0F-8C1D-44926F1AF6D3}" type="sibTrans" cxnId="{451161AF-A7E5-4790-A91F-E2401BF9617E}">
      <dgm:prSet/>
      <dgm:spPr/>
      <dgm:t>
        <a:bodyPr/>
        <a:lstStyle/>
        <a:p>
          <a:endParaRPr lang="en-AU" sz="1500"/>
        </a:p>
      </dgm:t>
    </dgm:pt>
    <dgm:pt modelId="{3CF1DA0E-DF26-4DC2-B6B3-2AE3D459A74E}">
      <dgm:prSet phldrT="[Text]" custT="1"/>
      <dgm:spPr/>
      <dgm:t>
        <a:bodyPr/>
        <a:lstStyle/>
        <a:p>
          <a:r>
            <a:rPr lang="en-AU" sz="1500" dirty="0" smtClean="0"/>
            <a:t>Additional suggestions  added into PFS</a:t>
          </a:r>
          <a:endParaRPr lang="en-AU" sz="1500" dirty="0"/>
        </a:p>
      </dgm:t>
    </dgm:pt>
    <dgm:pt modelId="{C969C42C-FD90-4EE8-B7D1-8487577832AA}" type="parTrans" cxnId="{4081A276-CD29-42ED-9792-FDF7F2AD24ED}">
      <dgm:prSet/>
      <dgm:spPr/>
      <dgm:t>
        <a:bodyPr/>
        <a:lstStyle/>
        <a:p>
          <a:endParaRPr lang="en-AU" sz="1500"/>
        </a:p>
      </dgm:t>
    </dgm:pt>
    <dgm:pt modelId="{EC4AF3B8-9596-4063-86A9-6219DEF4731A}" type="sibTrans" cxnId="{4081A276-CD29-42ED-9792-FDF7F2AD24ED}">
      <dgm:prSet/>
      <dgm:spPr/>
      <dgm:t>
        <a:bodyPr/>
        <a:lstStyle/>
        <a:p>
          <a:endParaRPr lang="en-AU" sz="1500"/>
        </a:p>
      </dgm:t>
    </dgm:pt>
    <dgm:pt modelId="{5B1CEC58-A571-4BFE-A1FF-9352A65C5E4E}">
      <dgm:prSet phldrT="[Text]" custT="1"/>
      <dgm:spPr/>
      <dgm:t>
        <a:bodyPr/>
        <a:lstStyle/>
        <a:p>
          <a:r>
            <a:rPr lang="en-AU" sz="1500" dirty="0" smtClean="0"/>
            <a:t>LSIVC received the self-assessment feedback</a:t>
          </a:r>
          <a:endParaRPr lang="en-AU" sz="1500" dirty="0"/>
        </a:p>
      </dgm:t>
    </dgm:pt>
    <dgm:pt modelId="{760F7672-10A7-410F-9044-C39EF9918659}" type="parTrans" cxnId="{8A54E4C6-BDE2-4908-B710-E925F1825A13}">
      <dgm:prSet/>
      <dgm:spPr/>
      <dgm:t>
        <a:bodyPr/>
        <a:lstStyle/>
        <a:p>
          <a:endParaRPr lang="en-AU" sz="1500"/>
        </a:p>
      </dgm:t>
    </dgm:pt>
    <dgm:pt modelId="{557CDE8B-D629-4F17-AECF-719E5F72C57F}" type="sibTrans" cxnId="{8A54E4C6-BDE2-4908-B710-E925F1825A13}">
      <dgm:prSet/>
      <dgm:spPr/>
      <dgm:t>
        <a:bodyPr/>
        <a:lstStyle/>
        <a:p>
          <a:endParaRPr lang="en-AU" sz="1500"/>
        </a:p>
      </dgm:t>
    </dgm:pt>
    <dgm:pt modelId="{B37B675C-1720-47E5-B8D1-92831F2683FD}">
      <dgm:prSet phldrT="[Text]" custT="1"/>
      <dgm:spPr/>
      <dgm:t>
        <a:bodyPr/>
        <a:lstStyle/>
        <a:p>
          <a:r>
            <a:rPr lang="en-AU" sz="1500" dirty="0" smtClean="0"/>
            <a:t>Final draft shared with </a:t>
          </a:r>
          <a:r>
            <a:rPr lang="en-AU" sz="1500" dirty="0" err="1" smtClean="0"/>
            <a:t>lsivc</a:t>
          </a:r>
          <a:r>
            <a:rPr lang="en-AU" sz="1500" dirty="0" smtClean="0"/>
            <a:t> for endorsement</a:t>
          </a:r>
          <a:endParaRPr lang="en-AU" sz="1500" dirty="0"/>
        </a:p>
      </dgm:t>
    </dgm:pt>
    <dgm:pt modelId="{316F0CED-CEFD-420C-9208-44219DC093B3}" type="parTrans" cxnId="{543100EB-29D6-4914-8754-62168DCB1A95}">
      <dgm:prSet/>
      <dgm:spPr/>
      <dgm:t>
        <a:bodyPr/>
        <a:lstStyle/>
        <a:p>
          <a:endParaRPr lang="en-AU" sz="1500"/>
        </a:p>
      </dgm:t>
    </dgm:pt>
    <dgm:pt modelId="{CCD4DA0B-B5C4-492A-ADAF-7BB883F76C0C}" type="sibTrans" cxnId="{543100EB-29D6-4914-8754-62168DCB1A95}">
      <dgm:prSet/>
      <dgm:spPr/>
      <dgm:t>
        <a:bodyPr/>
        <a:lstStyle/>
        <a:p>
          <a:endParaRPr lang="en-AU" sz="1500"/>
        </a:p>
      </dgm:t>
    </dgm:pt>
    <dgm:pt modelId="{47E36ABA-C5EF-4250-9030-6E8E36EC93AF}">
      <dgm:prSet phldrT="[Text]" custT="1"/>
      <dgm:spPr/>
      <dgm:t>
        <a:bodyPr/>
        <a:lstStyle/>
        <a:p>
          <a:r>
            <a:rPr lang="en-AU" sz="1500" dirty="0" smtClean="0"/>
            <a:t>Knowledge table created &amp; Teleconferences</a:t>
          </a:r>
          <a:endParaRPr lang="en-AU" sz="1500" dirty="0"/>
        </a:p>
      </dgm:t>
    </dgm:pt>
    <dgm:pt modelId="{84D5B6ED-EDAA-4F2A-A5A9-39E715C6B915}" type="parTrans" cxnId="{434B6B5F-1143-4957-ACA3-5B6BE804C9F3}">
      <dgm:prSet/>
      <dgm:spPr/>
      <dgm:t>
        <a:bodyPr/>
        <a:lstStyle/>
        <a:p>
          <a:endParaRPr lang="en-AU" sz="1500"/>
        </a:p>
      </dgm:t>
    </dgm:pt>
    <dgm:pt modelId="{5A584966-DC6D-41E6-A615-FB9CFC751340}" type="sibTrans" cxnId="{434B6B5F-1143-4957-ACA3-5B6BE804C9F3}">
      <dgm:prSet/>
      <dgm:spPr/>
      <dgm:t>
        <a:bodyPr/>
        <a:lstStyle/>
        <a:p>
          <a:endParaRPr lang="en-AU" sz="1500"/>
        </a:p>
      </dgm:t>
    </dgm:pt>
    <dgm:pt modelId="{AB4BA148-FF76-43D1-A139-066F2806B7CE}" type="pres">
      <dgm:prSet presAssocID="{253B6434-9CD6-4654-91EA-FAEBD2ACDD68}" presName="Name0" presStyleCnt="0">
        <dgm:presLayoutVars>
          <dgm:dir/>
          <dgm:animOne val="branch"/>
          <dgm:animLvl val="lvl"/>
        </dgm:presLayoutVars>
      </dgm:prSet>
      <dgm:spPr/>
    </dgm:pt>
    <dgm:pt modelId="{95BAD8B4-DE43-4FCC-919D-33259B84D872}" type="pres">
      <dgm:prSet presAssocID="{5B1CEC58-A571-4BFE-A1FF-9352A65C5E4E}" presName="chaos" presStyleCnt="0"/>
      <dgm:spPr/>
    </dgm:pt>
    <dgm:pt modelId="{DE40EFFD-78FC-4540-8C85-A38B0043EBDC}" type="pres">
      <dgm:prSet presAssocID="{5B1CEC58-A571-4BFE-A1FF-9352A65C5E4E}" presName="parTx1" presStyleLbl="revTx" presStyleIdx="0" presStyleCnt="4"/>
      <dgm:spPr/>
      <dgm:t>
        <a:bodyPr/>
        <a:lstStyle/>
        <a:p>
          <a:endParaRPr lang="en-AU"/>
        </a:p>
      </dgm:t>
    </dgm:pt>
    <dgm:pt modelId="{AD15528A-00EA-40CD-8A13-B4A2358A6595}" type="pres">
      <dgm:prSet presAssocID="{5B1CEC58-A571-4BFE-A1FF-9352A65C5E4E}" presName="c1" presStyleLbl="node1" presStyleIdx="0" presStyleCnt="19"/>
      <dgm:spPr/>
    </dgm:pt>
    <dgm:pt modelId="{4D54BBAC-87F6-441D-8CAD-167CF613976B}" type="pres">
      <dgm:prSet presAssocID="{5B1CEC58-A571-4BFE-A1FF-9352A65C5E4E}" presName="c2" presStyleLbl="node1" presStyleIdx="1" presStyleCnt="19"/>
      <dgm:spPr/>
    </dgm:pt>
    <dgm:pt modelId="{44D47568-D1D1-4884-87A5-407535BD068D}" type="pres">
      <dgm:prSet presAssocID="{5B1CEC58-A571-4BFE-A1FF-9352A65C5E4E}" presName="c3" presStyleLbl="node1" presStyleIdx="2" presStyleCnt="19"/>
      <dgm:spPr/>
    </dgm:pt>
    <dgm:pt modelId="{93E300C8-D124-4B7C-8B5F-588E2842AD79}" type="pres">
      <dgm:prSet presAssocID="{5B1CEC58-A571-4BFE-A1FF-9352A65C5E4E}" presName="c4" presStyleLbl="node1" presStyleIdx="3" presStyleCnt="19"/>
      <dgm:spPr/>
    </dgm:pt>
    <dgm:pt modelId="{67D15A9D-A271-4B49-BF99-31F71B0C3431}" type="pres">
      <dgm:prSet presAssocID="{5B1CEC58-A571-4BFE-A1FF-9352A65C5E4E}" presName="c5" presStyleLbl="node1" presStyleIdx="4" presStyleCnt="19"/>
      <dgm:spPr/>
    </dgm:pt>
    <dgm:pt modelId="{3DB020FD-7998-4B7D-8562-14B50634BD14}" type="pres">
      <dgm:prSet presAssocID="{5B1CEC58-A571-4BFE-A1FF-9352A65C5E4E}" presName="c6" presStyleLbl="node1" presStyleIdx="5" presStyleCnt="19"/>
      <dgm:spPr/>
    </dgm:pt>
    <dgm:pt modelId="{34489B34-F690-4BC4-A49E-FC72D9B56C29}" type="pres">
      <dgm:prSet presAssocID="{5B1CEC58-A571-4BFE-A1FF-9352A65C5E4E}" presName="c7" presStyleLbl="node1" presStyleIdx="6" presStyleCnt="19"/>
      <dgm:spPr/>
    </dgm:pt>
    <dgm:pt modelId="{A5918173-21A0-4BD4-9410-B61FE65A2300}" type="pres">
      <dgm:prSet presAssocID="{5B1CEC58-A571-4BFE-A1FF-9352A65C5E4E}" presName="c8" presStyleLbl="node1" presStyleIdx="7" presStyleCnt="19"/>
      <dgm:spPr/>
    </dgm:pt>
    <dgm:pt modelId="{92330AC5-1A00-490D-BAF1-56FC37E66D9B}" type="pres">
      <dgm:prSet presAssocID="{5B1CEC58-A571-4BFE-A1FF-9352A65C5E4E}" presName="c9" presStyleLbl="node1" presStyleIdx="8" presStyleCnt="19"/>
      <dgm:spPr/>
    </dgm:pt>
    <dgm:pt modelId="{5C0293F7-AF88-48DE-8928-8B43F7ADF599}" type="pres">
      <dgm:prSet presAssocID="{5B1CEC58-A571-4BFE-A1FF-9352A65C5E4E}" presName="c10" presStyleLbl="node1" presStyleIdx="9" presStyleCnt="19"/>
      <dgm:spPr/>
    </dgm:pt>
    <dgm:pt modelId="{A752EC7F-CE36-418B-9775-1E9DCFD0545A}" type="pres">
      <dgm:prSet presAssocID="{5B1CEC58-A571-4BFE-A1FF-9352A65C5E4E}" presName="c11" presStyleLbl="node1" presStyleIdx="10" presStyleCnt="19"/>
      <dgm:spPr/>
    </dgm:pt>
    <dgm:pt modelId="{49745810-D823-4382-A14F-2EA7C5CC6BF9}" type="pres">
      <dgm:prSet presAssocID="{5B1CEC58-A571-4BFE-A1FF-9352A65C5E4E}" presName="c12" presStyleLbl="node1" presStyleIdx="11" presStyleCnt="19"/>
      <dgm:spPr/>
    </dgm:pt>
    <dgm:pt modelId="{05433D37-A051-4CDC-ADFA-2D9B05FF21BE}" type="pres">
      <dgm:prSet presAssocID="{5B1CEC58-A571-4BFE-A1FF-9352A65C5E4E}" presName="c13" presStyleLbl="node1" presStyleIdx="12" presStyleCnt="19"/>
      <dgm:spPr/>
    </dgm:pt>
    <dgm:pt modelId="{14A6BC64-9207-4AC0-AC29-CE4012836FB7}" type="pres">
      <dgm:prSet presAssocID="{5B1CEC58-A571-4BFE-A1FF-9352A65C5E4E}" presName="c14" presStyleLbl="node1" presStyleIdx="13" presStyleCnt="19"/>
      <dgm:spPr/>
    </dgm:pt>
    <dgm:pt modelId="{48243B18-2A6B-4AA5-A535-3A89DEF45A0F}" type="pres">
      <dgm:prSet presAssocID="{5B1CEC58-A571-4BFE-A1FF-9352A65C5E4E}" presName="c15" presStyleLbl="node1" presStyleIdx="14" presStyleCnt="19"/>
      <dgm:spPr/>
    </dgm:pt>
    <dgm:pt modelId="{72EF8AF3-FCFA-475D-8417-4244BD252EAD}" type="pres">
      <dgm:prSet presAssocID="{5B1CEC58-A571-4BFE-A1FF-9352A65C5E4E}" presName="c16" presStyleLbl="node1" presStyleIdx="15" presStyleCnt="19"/>
      <dgm:spPr/>
    </dgm:pt>
    <dgm:pt modelId="{F70414A4-73B0-4A95-B73B-C6E1A57FBCC2}" type="pres">
      <dgm:prSet presAssocID="{5B1CEC58-A571-4BFE-A1FF-9352A65C5E4E}" presName="c17" presStyleLbl="node1" presStyleIdx="16" presStyleCnt="19"/>
      <dgm:spPr/>
    </dgm:pt>
    <dgm:pt modelId="{5C6D1C76-3C20-4AD8-ACFF-CA47A39EE621}" type="pres">
      <dgm:prSet presAssocID="{5B1CEC58-A571-4BFE-A1FF-9352A65C5E4E}" presName="c18" presStyleLbl="node1" presStyleIdx="17" presStyleCnt="19"/>
      <dgm:spPr/>
    </dgm:pt>
    <dgm:pt modelId="{EDB4FF77-A3DE-4953-A251-04B38B834FF1}" type="pres">
      <dgm:prSet presAssocID="{557CDE8B-D629-4F17-AECF-719E5F72C57F}" presName="chevronComposite1" presStyleCnt="0"/>
      <dgm:spPr/>
    </dgm:pt>
    <dgm:pt modelId="{D15C6A31-B246-455E-B62C-DB284708DDC2}" type="pres">
      <dgm:prSet presAssocID="{557CDE8B-D629-4F17-AECF-719E5F72C57F}" presName="chevron1" presStyleLbl="sibTrans2D1" presStyleIdx="0" presStyleCnt="4"/>
      <dgm:spPr/>
    </dgm:pt>
    <dgm:pt modelId="{ADFDB41C-216C-46BE-AD86-151816AD7693}" type="pres">
      <dgm:prSet presAssocID="{557CDE8B-D629-4F17-AECF-719E5F72C57F}" presName="spChevron1" presStyleCnt="0"/>
      <dgm:spPr/>
    </dgm:pt>
    <dgm:pt modelId="{0DD1DE58-BC22-4E54-81C4-B005E3F910E5}" type="pres">
      <dgm:prSet presAssocID="{47E36ABA-C5EF-4250-9030-6E8E36EC93AF}" presName="middle" presStyleCnt="0"/>
      <dgm:spPr/>
    </dgm:pt>
    <dgm:pt modelId="{AAE8A9C2-EE2F-4FB1-B61F-7D354A5CAD5D}" type="pres">
      <dgm:prSet presAssocID="{47E36ABA-C5EF-4250-9030-6E8E36EC93AF}" presName="parTxMid" presStyleLbl="revTx" presStyleIdx="1" presStyleCnt="4"/>
      <dgm:spPr/>
      <dgm:t>
        <a:bodyPr/>
        <a:lstStyle/>
        <a:p>
          <a:endParaRPr lang="en-AU"/>
        </a:p>
      </dgm:t>
    </dgm:pt>
    <dgm:pt modelId="{B2B31AB2-D83F-4BE1-9F23-3A0C64F49A7E}" type="pres">
      <dgm:prSet presAssocID="{47E36ABA-C5EF-4250-9030-6E8E36EC93AF}" presName="spMid" presStyleCnt="0"/>
      <dgm:spPr/>
    </dgm:pt>
    <dgm:pt modelId="{F76CDB42-5C0B-450C-B590-FDC316321978}" type="pres">
      <dgm:prSet presAssocID="{5A584966-DC6D-41E6-A615-FB9CFC751340}" presName="chevronComposite1" presStyleCnt="0"/>
      <dgm:spPr/>
    </dgm:pt>
    <dgm:pt modelId="{C9295C5A-D0CE-41A9-9638-1ED25476415F}" type="pres">
      <dgm:prSet presAssocID="{5A584966-DC6D-41E6-A615-FB9CFC751340}" presName="chevron1" presStyleLbl="sibTrans2D1" presStyleIdx="1" presStyleCnt="4"/>
      <dgm:spPr/>
    </dgm:pt>
    <dgm:pt modelId="{3E766F24-3E5E-4141-91C1-3908ECA4F44C}" type="pres">
      <dgm:prSet presAssocID="{5A584966-DC6D-41E6-A615-FB9CFC751340}" presName="spChevron1" presStyleCnt="0"/>
      <dgm:spPr/>
    </dgm:pt>
    <dgm:pt modelId="{3D0A0F20-7FC8-4221-B19B-682A3D971E47}" type="pres">
      <dgm:prSet presAssocID="{FCF12AF0-27FC-46CE-94B4-393ED80D61C3}" presName="middle" presStyleCnt="0"/>
      <dgm:spPr/>
    </dgm:pt>
    <dgm:pt modelId="{E3001148-546C-4598-9267-66096A8DE395}" type="pres">
      <dgm:prSet presAssocID="{FCF12AF0-27FC-46CE-94B4-393ED80D61C3}" presName="parTxMid" presStyleLbl="revTx" presStyleIdx="2" presStyleCnt="4"/>
      <dgm:spPr/>
      <dgm:t>
        <a:bodyPr/>
        <a:lstStyle/>
        <a:p>
          <a:endParaRPr lang="en-AU"/>
        </a:p>
      </dgm:t>
    </dgm:pt>
    <dgm:pt modelId="{E7DF8716-CAA2-4DBA-9F26-9554402C5325}" type="pres">
      <dgm:prSet presAssocID="{FCF12AF0-27FC-46CE-94B4-393ED80D61C3}" presName="spMid" presStyleCnt="0"/>
      <dgm:spPr/>
    </dgm:pt>
    <dgm:pt modelId="{0CBE2B4F-D4A4-4D39-A616-EB5DA25F912A}" type="pres">
      <dgm:prSet presAssocID="{16CA38BD-8AC9-4C0F-8C1D-44926F1AF6D3}" presName="chevronComposite1" presStyleCnt="0"/>
      <dgm:spPr/>
    </dgm:pt>
    <dgm:pt modelId="{768CDF80-F24B-476F-B87C-FEFF745FDD0B}" type="pres">
      <dgm:prSet presAssocID="{16CA38BD-8AC9-4C0F-8C1D-44926F1AF6D3}" presName="chevron1" presStyleLbl="sibTrans2D1" presStyleIdx="2" presStyleCnt="4"/>
      <dgm:spPr/>
    </dgm:pt>
    <dgm:pt modelId="{13D8BB4D-B64E-4632-828B-CCE76A4D9AFB}" type="pres">
      <dgm:prSet presAssocID="{16CA38BD-8AC9-4C0F-8C1D-44926F1AF6D3}" presName="spChevron1" presStyleCnt="0"/>
      <dgm:spPr/>
    </dgm:pt>
    <dgm:pt modelId="{0BA0B44E-D780-4AA1-AB8D-7E1D85F34B28}" type="pres">
      <dgm:prSet presAssocID="{3CF1DA0E-DF26-4DC2-B6B3-2AE3D459A74E}" presName="middle" presStyleCnt="0"/>
      <dgm:spPr/>
    </dgm:pt>
    <dgm:pt modelId="{918B2223-530C-458D-B40C-C1A81C8A224F}" type="pres">
      <dgm:prSet presAssocID="{3CF1DA0E-DF26-4DC2-B6B3-2AE3D459A74E}" presName="parTxMid" presStyleLbl="revTx" presStyleIdx="3" presStyleCnt="4"/>
      <dgm:spPr/>
      <dgm:t>
        <a:bodyPr/>
        <a:lstStyle/>
        <a:p>
          <a:endParaRPr lang="en-AU"/>
        </a:p>
      </dgm:t>
    </dgm:pt>
    <dgm:pt modelId="{8BE79ED1-ECFF-43DD-B478-3EF6CD5B2517}" type="pres">
      <dgm:prSet presAssocID="{3CF1DA0E-DF26-4DC2-B6B3-2AE3D459A74E}" presName="spMid" presStyleCnt="0"/>
      <dgm:spPr/>
    </dgm:pt>
    <dgm:pt modelId="{B366189F-DFD9-4083-A488-8667287EF578}" type="pres">
      <dgm:prSet presAssocID="{EC4AF3B8-9596-4063-86A9-6219DEF4731A}" presName="chevronComposite1" presStyleCnt="0"/>
      <dgm:spPr/>
    </dgm:pt>
    <dgm:pt modelId="{BD5299EF-9FEF-4B78-B08A-6C61F51F8230}" type="pres">
      <dgm:prSet presAssocID="{EC4AF3B8-9596-4063-86A9-6219DEF4731A}" presName="chevron1" presStyleLbl="sibTrans2D1" presStyleIdx="3" presStyleCnt="4"/>
      <dgm:spPr/>
    </dgm:pt>
    <dgm:pt modelId="{CEED80C0-DD8A-405B-B316-4DBD4153AD47}" type="pres">
      <dgm:prSet presAssocID="{EC4AF3B8-9596-4063-86A9-6219DEF4731A}" presName="spChevron1" presStyleCnt="0"/>
      <dgm:spPr/>
    </dgm:pt>
    <dgm:pt modelId="{E3E0997C-1EFC-49FA-BAEA-7FAA308BCB51}" type="pres">
      <dgm:prSet presAssocID="{B37B675C-1720-47E5-B8D1-92831F2683FD}" presName="last" presStyleCnt="0"/>
      <dgm:spPr/>
    </dgm:pt>
    <dgm:pt modelId="{DAB40F7D-D862-44EE-85F1-9308FF824A0E}" type="pres">
      <dgm:prSet presAssocID="{B37B675C-1720-47E5-B8D1-92831F2683FD}" presName="circleTx" presStyleLbl="node1" presStyleIdx="18" presStyleCnt="19" custScaleX="114498"/>
      <dgm:spPr/>
      <dgm:t>
        <a:bodyPr/>
        <a:lstStyle/>
        <a:p>
          <a:endParaRPr lang="en-AU"/>
        </a:p>
      </dgm:t>
    </dgm:pt>
    <dgm:pt modelId="{2CCAF49B-0E9A-4EF8-81A8-E36AFCF8456B}" type="pres">
      <dgm:prSet presAssocID="{B37B675C-1720-47E5-B8D1-92831F2683FD}" presName="spN" presStyleCnt="0"/>
      <dgm:spPr/>
    </dgm:pt>
  </dgm:ptLst>
  <dgm:cxnLst>
    <dgm:cxn modelId="{451161AF-A7E5-4790-A91F-E2401BF9617E}" srcId="{253B6434-9CD6-4654-91EA-FAEBD2ACDD68}" destId="{FCF12AF0-27FC-46CE-94B4-393ED80D61C3}" srcOrd="2" destOrd="0" parTransId="{ED3C2CEA-D66D-4223-999F-B05D2F055CFE}" sibTransId="{16CA38BD-8AC9-4C0F-8C1D-44926F1AF6D3}"/>
    <dgm:cxn modelId="{543100EB-29D6-4914-8754-62168DCB1A95}" srcId="{253B6434-9CD6-4654-91EA-FAEBD2ACDD68}" destId="{B37B675C-1720-47E5-B8D1-92831F2683FD}" srcOrd="4" destOrd="0" parTransId="{316F0CED-CEFD-420C-9208-44219DC093B3}" sibTransId="{CCD4DA0B-B5C4-492A-ADAF-7BB883F76C0C}"/>
    <dgm:cxn modelId="{B1931C05-3DF9-4414-9E51-916030368158}" type="presOf" srcId="{B37B675C-1720-47E5-B8D1-92831F2683FD}" destId="{DAB40F7D-D862-44EE-85F1-9308FF824A0E}" srcOrd="0" destOrd="0" presId="urn:microsoft.com/office/officeart/2009/3/layout/RandomtoResultProcess"/>
    <dgm:cxn modelId="{7ECEACEB-6176-44CD-A226-1CBE837CFAC6}" type="presOf" srcId="{253B6434-9CD6-4654-91EA-FAEBD2ACDD68}" destId="{AB4BA148-FF76-43D1-A139-066F2806B7CE}" srcOrd="0" destOrd="0" presId="urn:microsoft.com/office/officeart/2009/3/layout/RandomtoResultProcess"/>
    <dgm:cxn modelId="{A58E6848-A598-4AE8-AEFB-9B5DC2106CA3}" type="presOf" srcId="{FCF12AF0-27FC-46CE-94B4-393ED80D61C3}" destId="{E3001148-546C-4598-9267-66096A8DE395}" srcOrd="0" destOrd="0" presId="urn:microsoft.com/office/officeart/2009/3/layout/RandomtoResultProcess"/>
    <dgm:cxn modelId="{4081A276-CD29-42ED-9792-FDF7F2AD24ED}" srcId="{253B6434-9CD6-4654-91EA-FAEBD2ACDD68}" destId="{3CF1DA0E-DF26-4DC2-B6B3-2AE3D459A74E}" srcOrd="3" destOrd="0" parTransId="{C969C42C-FD90-4EE8-B7D1-8487577832AA}" sibTransId="{EC4AF3B8-9596-4063-86A9-6219DEF4731A}"/>
    <dgm:cxn modelId="{8A54E4C6-BDE2-4908-B710-E925F1825A13}" srcId="{253B6434-9CD6-4654-91EA-FAEBD2ACDD68}" destId="{5B1CEC58-A571-4BFE-A1FF-9352A65C5E4E}" srcOrd="0" destOrd="0" parTransId="{760F7672-10A7-410F-9044-C39EF9918659}" sibTransId="{557CDE8B-D629-4F17-AECF-719E5F72C57F}"/>
    <dgm:cxn modelId="{434B6B5F-1143-4957-ACA3-5B6BE804C9F3}" srcId="{253B6434-9CD6-4654-91EA-FAEBD2ACDD68}" destId="{47E36ABA-C5EF-4250-9030-6E8E36EC93AF}" srcOrd="1" destOrd="0" parTransId="{84D5B6ED-EDAA-4F2A-A5A9-39E715C6B915}" sibTransId="{5A584966-DC6D-41E6-A615-FB9CFC751340}"/>
    <dgm:cxn modelId="{8D93E290-394C-4EBA-B93C-BB7A4C6E2638}" type="presOf" srcId="{5B1CEC58-A571-4BFE-A1FF-9352A65C5E4E}" destId="{DE40EFFD-78FC-4540-8C85-A38B0043EBDC}" srcOrd="0" destOrd="0" presId="urn:microsoft.com/office/officeart/2009/3/layout/RandomtoResultProcess"/>
    <dgm:cxn modelId="{3EA72147-68EF-4853-BED7-69CDB9A68412}" type="presOf" srcId="{47E36ABA-C5EF-4250-9030-6E8E36EC93AF}" destId="{AAE8A9C2-EE2F-4FB1-B61F-7D354A5CAD5D}" srcOrd="0" destOrd="0" presId="urn:microsoft.com/office/officeart/2009/3/layout/RandomtoResultProcess"/>
    <dgm:cxn modelId="{69BF5A0B-A035-407E-98EF-FC67D5D678E1}" type="presOf" srcId="{3CF1DA0E-DF26-4DC2-B6B3-2AE3D459A74E}" destId="{918B2223-530C-458D-B40C-C1A81C8A224F}" srcOrd="0" destOrd="0" presId="urn:microsoft.com/office/officeart/2009/3/layout/RandomtoResultProcess"/>
    <dgm:cxn modelId="{765CB033-A25B-46E7-89FF-A077D6AD71EA}" type="presParOf" srcId="{AB4BA148-FF76-43D1-A139-066F2806B7CE}" destId="{95BAD8B4-DE43-4FCC-919D-33259B84D872}" srcOrd="0" destOrd="0" presId="urn:microsoft.com/office/officeart/2009/3/layout/RandomtoResultProcess"/>
    <dgm:cxn modelId="{47C1A6E8-A3AC-4AD0-AE69-A68795933C0C}" type="presParOf" srcId="{95BAD8B4-DE43-4FCC-919D-33259B84D872}" destId="{DE40EFFD-78FC-4540-8C85-A38B0043EBDC}" srcOrd="0" destOrd="0" presId="urn:microsoft.com/office/officeart/2009/3/layout/RandomtoResultProcess"/>
    <dgm:cxn modelId="{B437A7B8-5CEE-4958-97B8-BED4D25EB625}" type="presParOf" srcId="{95BAD8B4-DE43-4FCC-919D-33259B84D872}" destId="{AD15528A-00EA-40CD-8A13-B4A2358A6595}" srcOrd="1" destOrd="0" presId="urn:microsoft.com/office/officeart/2009/3/layout/RandomtoResultProcess"/>
    <dgm:cxn modelId="{DF38CCEF-EF07-40B3-9415-C3119F83D994}" type="presParOf" srcId="{95BAD8B4-DE43-4FCC-919D-33259B84D872}" destId="{4D54BBAC-87F6-441D-8CAD-167CF613976B}" srcOrd="2" destOrd="0" presId="urn:microsoft.com/office/officeart/2009/3/layout/RandomtoResultProcess"/>
    <dgm:cxn modelId="{20E6879B-C6B7-470B-BABE-8BFA78B0D966}" type="presParOf" srcId="{95BAD8B4-DE43-4FCC-919D-33259B84D872}" destId="{44D47568-D1D1-4884-87A5-407535BD068D}" srcOrd="3" destOrd="0" presId="urn:microsoft.com/office/officeart/2009/3/layout/RandomtoResultProcess"/>
    <dgm:cxn modelId="{5B5B1AE5-ABD0-44EA-B869-305DF209DE50}" type="presParOf" srcId="{95BAD8B4-DE43-4FCC-919D-33259B84D872}" destId="{93E300C8-D124-4B7C-8B5F-588E2842AD79}" srcOrd="4" destOrd="0" presId="urn:microsoft.com/office/officeart/2009/3/layout/RandomtoResultProcess"/>
    <dgm:cxn modelId="{44CDC195-5E6D-4A40-B370-0C2C47FB8163}" type="presParOf" srcId="{95BAD8B4-DE43-4FCC-919D-33259B84D872}" destId="{67D15A9D-A271-4B49-BF99-31F71B0C3431}" srcOrd="5" destOrd="0" presId="urn:microsoft.com/office/officeart/2009/3/layout/RandomtoResultProcess"/>
    <dgm:cxn modelId="{A822D2E6-6CB0-44A8-BD61-B1AA435FB6B0}" type="presParOf" srcId="{95BAD8B4-DE43-4FCC-919D-33259B84D872}" destId="{3DB020FD-7998-4B7D-8562-14B50634BD14}" srcOrd="6" destOrd="0" presId="urn:microsoft.com/office/officeart/2009/3/layout/RandomtoResultProcess"/>
    <dgm:cxn modelId="{6C120D8C-F458-4B33-89F2-2D096C66CC0B}" type="presParOf" srcId="{95BAD8B4-DE43-4FCC-919D-33259B84D872}" destId="{34489B34-F690-4BC4-A49E-FC72D9B56C29}" srcOrd="7" destOrd="0" presId="urn:microsoft.com/office/officeart/2009/3/layout/RandomtoResultProcess"/>
    <dgm:cxn modelId="{EDFEC8F5-A303-4A0D-9DF5-87B2B5A36DE2}" type="presParOf" srcId="{95BAD8B4-DE43-4FCC-919D-33259B84D872}" destId="{A5918173-21A0-4BD4-9410-B61FE65A2300}" srcOrd="8" destOrd="0" presId="urn:microsoft.com/office/officeart/2009/3/layout/RandomtoResultProcess"/>
    <dgm:cxn modelId="{31446D1C-1D13-4FB2-8DB6-F5B7D1CA371D}" type="presParOf" srcId="{95BAD8B4-DE43-4FCC-919D-33259B84D872}" destId="{92330AC5-1A00-490D-BAF1-56FC37E66D9B}" srcOrd="9" destOrd="0" presId="urn:microsoft.com/office/officeart/2009/3/layout/RandomtoResultProcess"/>
    <dgm:cxn modelId="{6519B5AD-14A1-4686-93D8-61B1B44DCF15}" type="presParOf" srcId="{95BAD8B4-DE43-4FCC-919D-33259B84D872}" destId="{5C0293F7-AF88-48DE-8928-8B43F7ADF599}" srcOrd="10" destOrd="0" presId="urn:microsoft.com/office/officeart/2009/3/layout/RandomtoResultProcess"/>
    <dgm:cxn modelId="{A2DD2B41-A872-45B1-B935-00788F35269C}" type="presParOf" srcId="{95BAD8B4-DE43-4FCC-919D-33259B84D872}" destId="{A752EC7F-CE36-418B-9775-1E9DCFD0545A}" srcOrd="11" destOrd="0" presId="urn:microsoft.com/office/officeart/2009/3/layout/RandomtoResultProcess"/>
    <dgm:cxn modelId="{CBB8FD4E-4444-4CF0-872C-20B14E846876}" type="presParOf" srcId="{95BAD8B4-DE43-4FCC-919D-33259B84D872}" destId="{49745810-D823-4382-A14F-2EA7C5CC6BF9}" srcOrd="12" destOrd="0" presId="urn:microsoft.com/office/officeart/2009/3/layout/RandomtoResultProcess"/>
    <dgm:cxn modelId="{CA910722-D8DB-48BB-95AD-9D56211A21EF}" type="presParOf" srcId="{95BAD8B4-DE43-4FCC-919D-33259B84D872}" destId="{05433D37-A051-4CDC-ADFA-2D9B05FF21BE}" srcOrd="13" destOrd="0" presId="urn:microsoft.com/office/officeart/2009/3/layout/RandomtoResultProcess"/>
    <dgm:cxn modelId="{E2D59886-D1DD-435B-A20E-C8B1ABD06CF3}" type="presParOf" srcId="{95BAD8B4-DE43-4FCC-919D-33259B84D872}" destId="{14A6BC64-9207-4AC0-AC29-CE4012836FB7}" srcOrd="14" destOrd="0" presId="urn:microsoft.com/office/officeart/2009/3/layout/RandomtoResultProcess"/>
    <dgm:cxn modelId="{8C6702C2-2F83-408C-87AB-EABDC4F04636}" type="presParOf" srcId="{95BAD8B4-DE43-4FCC-919D-33259B84D872}" destId="{48243B18-2A6B-4AA5-A535-3A89DEF45A0F}" srcOrd="15" destOrd="0" presId="urn:microsoft.com/office/officeart/2009/3/layout/RandomtoResultProcess"/>
    <dgm:cxn modelId="{165754B8-5F21-4AB2-9EE6-3E54428608EC}" type="presParOf" srcId="{95BAD8B4-DE43-4FCC-919D-33259B84D872}" destId="{72EF8AF3-FCFA-475D-8417-4244BD252EAD}" srcOrd="16" destOrd="0" presId="urn:microsoft.com/office/officeart/2009/3/layout/RandomtoResultProcess"/>
    <dgm:cxn modelId="{576642DB-A400-41F5-8D58-92C552701E42}" type="presParOf" srcId="{95BAD8B4-DE43-4FCC-919D-33259B84D872}" destId="{F70414A4-73B0-4A95-B73B-C6E1A57FBCC2}" srcOrd="17" destOrd="0" presId="urn:microsoft.com/office/officeart/2009/3/layout/RandomtoResultProcess"/>
    <dgm:cxn modelId="{7DB700F1-022A-4B6E-9D43-6F45CC834167}" type="presParOf" srcId="{95BAD8B4-DE43-4FCC-919D-33259B84D872}" destId="{5C6D1C76-3C20-4AD8-ACFF-CA47A39EE621}" srcOrd="18" destOrd="0" presId="urn:microsoft.com/office/officeart/2009/3/layout/RandomtoResultProcess"/>
    <dgm:cxn modelId="{555745E4-0418-45BE-AD21-64AF09232524}" type="presParOf" srcId="{AB4BA148-FF76-43D1-A139-066F2806B7CE}" destId="{EDB4FF77-A3DE-4953-A251-04B38B834FF1}" srcOrd="1" destOrd="0" presId="urn:microsoft.com/office/officeart/2009/3/layout/RandomtoResultProcess"/>
    <dgm:cxn modelId="{2B411B23-5F09-42BD-94E2-C7D9A0FF5939}" type="presParOf" srcId="{EDB4FF77-A3DE-4953-A251-04B38B834FF1}" destId="{D15C6A31-B246-455E-B62C-DB284708DDC2}" srcOrd="0" destOrd="0" presId="urn:microsoft.com/office/officeart/2009/3/layout/RandomtoResultProcess"/>
    <dgm:cxn modelId="{08D82A0B-CB2A-42FE-B314-DE76B5F1823E}" type="presParOf" srcId="{EDB4FF77-A3DE-4953-A251-04B38B834FF1}" destId="{ADFDB41C-216C-46BE-AD86-151816AD7693}" srcOrd="1" destOrd="0" presId="urn:microsoft.com/office/officeart/2009/3/layout/RandomtoResultProcess"/>
    <dgm:cxn modelId="{EF269310-EEFA-424D-9F70-FD0225925A1B}" type="presParOf" srcId="{AB4BA148-FF76-43D1-A139-066F2806B7CE}" destId="{0DD1DE58-BC22-4E54-81C4-B005E3F910E5}" srcOrd="2" destOrd="0" presId="urn:microsoft.com/office/officeart/2009/3/layout/RandomtoResultProcess"/>
    <dgm:cxn modelId="{FBB43C49-6983-489E-8F00-65584B67363F}" type="presParOf" srcId="{0DD1DE58-BC22-4E54-81C4-B005E3F910E5}" destId="{AAE8A9C2-EE2F-4FB1-B61F-7D354A5CAD5D}" srcOrd="0" destOrd="0" presId="urn:microsoft.com/office/officeart/2009/3/layout/RandomtoResultProcess"/>
    <dgm:cxn modelId="{5DE322A8-74FB-49F4-ABBF-387EEAB8A53C}" type="presParOf" srcId="{0DD1DE58-BC22-4E54-81C4-B005E3F910E5}" destId="{B2B31AB2-D83F-4BE1-9F23-3A0C64F49A7E}" srcOrd="1" destOrd="0" presId="urn:microsoft.com/office/officeart/2009/3/layout/RandomtoResultProcess"/>
    <dgm:cxn modelId="{A03AC6A2-E991-4C26-B17D-1743C30CA186}" type="presParOf" srcId="{AB4BA148-FF76-43D1-A139-066F2806B7CE}" destId="{F76CDB42-5C0B-450C-B590-FDC316321978}" srcOrd="3" destOrd="0" presId="urn:microsoft.com/office/officeart/2009/3/layout/RandomtoResultProcess"/>
    <dgm:cxn modelId="{60568036-DB8B-476A-B0EC-D9F3A5E48CD9}" type="presParOf" srcId="{F76CDB42-5C0B-450C-B590-FDC316321978}" destId="{C9295C5A-D0CE-41A9-9638-1ED25476415F}" srcOrd="0" destOrd="0" presId="urn:microsoft.com/office/officeart/2009/3/layout/RandomtoResultProcess"/>
    <dgm:cxn modelId="{B30D07E6-EE7E-4695-9336-CD4D307688E1}" type="presParOf" srcId="{F76CDB42-5C0B-450C-B590-FDC316321978}" destId="{3E766F24-3E5E-4141-91C1-3908ECA4F44C}" srcOrd="1" destOrd="0" presId="urn:microsoft.com/office/officeart/2009/3/layout/RandomtoResultProcess"/>
    <dgm:cxn modelId="{8CA672D1-5D2D-4FE6-BE23-8FE1DEA3D33B}" type="presParOf" srcId="{AB4BA148-FF76-43D1-A139-066F2806B7CE}" destId="{3D0A0F20-7FC8-4221-B19B-682A3D971E47}" srcOrd="4" destOrd="0" presId="urn:microsoft.com/office/officeart/2009/3/layout/RandomtoResultProcess"/>
    <dgm:cxn modelId="{CFBE943E-0039-4C96-B038-69C0232CCB84}" type="presParOf" srcId="{3D0A0F20-7FC8-4221-B19B-682A3D971E47}" destId="{E3001148-546C-4598-9267-66096A8DE395}" srcOrd="0" destOrd="0" presId="urn:microsoft.com/office/officeart/2009/3/layout/RandomtoResultProcess"/>
    <dgm:cxn modelId="{69B25D5A-A1F6-4CAD-B8AB-124B53074784}" type="presParOf" srcId="{3D0A0F20-7FC8-4221-B19B-682A3D971E47}" destId="{E7DF8716-CAA2-4DBA-9F26-9554402C5325}" srcOrd="1" destOrd="0" presId="urn:microsoft.com/office/officeart/2009/3/layout/RandomtoResultProcess"/>
    <dgm:cxn modelId="{379D6D1B-B9E0-4267-82D3-CF1DD06C34E3}" type="presParOf" srcId="{AB4BA148-FF76-43D1-A139-066F2806B7CE}" destId="{0CBE2B4F-D4A4-4D39-A616-EB5DA25F912A}" srcOrd="5" destOrd="0" presId="urn:microsoft.com/office/officeart/2009/3/layout/RandomtoResultProcess"/>
    <dgm:cxn modelId="{8C17CACA-0A0E-4D9C-B470-25F1EA8BE5D0}" type="presParOf" srcId="{0CBE2B4F-D4A4-4D39-A616-EB5DA25F912A}" destId="{768CDF80-F24B-476F-B87C-FEFF745FDD0B}" srcOrd="0" destOrd="0" presId="urn:microsoft.com/office/officeart/2009/3/layout/RandomtoResultProcess"/>
    <dgm:cxn modelId="{338F38D9-A1AB-463F-B4B3-14DEAEB2631F}" type="presParOf" srcId="{0CBE2B4F-D4A4-4D39-A616-EB5DA25F912A}" destId="{13D8BB4D-B64E-4632-828B-CCE76A4D9AFB}" srcOrd="1" destOrd="0" presId="urn:microsoft.com/office/officeart/2009/3/layout/RandomtoResultProcess"/>
    <dgm:cxn modelId="{0AA8A5DF-7235-492A-A351-EB6CB4FD08A0}" type="presParOf" srcId="{AB4BA148-FF76-43D1-A139-066F2806B7CE}" destId="{0BA0B44E-D780-4AA1-AB8D-7E1D85F34B28}" srcOrd="6" destOrd="0" presId="urn:microsoft.com/office/officeart/2009/3/layout/RandomtoResultProcess"/>
    <dgm:cxn modelId="{918F56DD-E441-4D1F-A3C4-91138DB046FC}" type="presParOf" srcId="{0BA0B44E-D780-4AA1-AB8D-7E1D85F34B28}" destId="{918B2223-530C-458D-B40C-C1A81C8A224F}" srcOrd="0" destOrd="0" presId="urn:microsoft.com/office/officeart/2009/3/layout/RandomtoResultProcess"/>
    <dgm:cxn modelId="{69C48206-F9C9-4CB9-BD50-19C500D57C35}" type="presParOf" srcId="{0BA0B44E-D780-4AA1-AB8D-7E1D85F34B28}" destId="{8BE79ED1-ECFF-43DD-B478-3EF6CD5B2517}" srcOrd="1" destOrd="0" presId="urn:microsoft.com/office/officeart/2009/3/layout/RandomtoResultProcess"/>
    <dgm:cxn modelId="{34314435-5C3A-481A-91D1-97C238EE462F}" type="presParOf" srcId="{AB4BA148-FF76-43D1-A139-066F2806B7CE}" destId="{B366189F-DFD9-4083-A488-8667287EF578}" srcOrd="7" destOrd="0" presId="urn:microsoft.com/office/officeart/2009/3/layout/RandomtoResultProcess"/>
    <dgm:cxn modelId="{C08F905D-C6EE-4848-B949-1BABF02C6EC6}" type="presParOf" srcId="{B366189F-DFD9-4083-A488-8667287EF578}" destId="{BD5299EF-9FEF-4B78-B08A-6C61F51F8230}" srcOrd="0" destOrd="0" presId="urn:microsoft.com/office/officeart/2009/3/layout/RandomtoResultProcess"/>
    <dgm:cxn modelId="{22B4E801-8D37-4EAB-9C0A-F3D36E66B1BC}" type="presParOf" srcId="{B366189F-DFD9-4083-A488-8667287EF578}" destId="{CEED80C0-DD8A-405B-B316-4DBD4153AD47}" srcOrd="1" destOrd="0" presId="urn:microsoft.com/office/officeart/2009/3/layout/RandomtoResultProcess"/>
    <dgm:cxn modelId="{77C7C827-4570-4649-8129-F5FB633F5A4F}" type="presParOf" srcId="{AB4BA148-FF76-43D1-A139-066F2806B7CE}" destId="{E3E0997C-1EFC-49FA-BAEA-7FAA308BCB51}" srcOrd="8" destOrd="0" presId="urn:microsoft.com/office/officeart/2009/3/layout/RandomtoResultProcess"/>
    <dgm:cxn modelId="{CBB1F64B-FB8A-4F9B-AA00-9DEEA15FD125}" type="presParOf" srcId="{E3E0997C-1EFC-49FA-BAEA-7FAA308BCB51}" destId="{DAB40F7D-D862-44EE-85F1-9308FF824A0E}" srcOrd="0" destOrd="0" presId="urn:microsoft.com/office/officeart/2009/3/layout/RandomtoResultProcess"/>
    <dgm:cxn modelId="{49EA6CF5-81E7-41A1-A0D8-6FB483F5B89B}" type="presParOf" srcId="{E3E0997C-1EFC-49FA-BAEA-7FAA308BCB51}" destId="{2CCAF49B-0E9A-4EF8-81A8-E36AFCF8456B}" srcOrd="1" destOrd="0" presId="urn:microsoft.com/office/officeart/2009/3/layout/RandomtoResult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BD58522-0D17-4498-A0BD-FDC576C50FDA}" type="doc">
      <dgm:prSet loTypeId="urn:microsoft.com/office/officeart/2008/layout/VerticalCurvedList" loCatId="list" qsTypeId="urn:microsoft.com/office/officeart/2005/8/quickstyle/simple1" qsCatId="simple" csTypeId="urn:microsoft.com/office/officeart/2005/8/colors/colorful5" csCatId="colorful" phldr="1"/>
      <dgm:spPr/>
      <dgm:t>
        <a:bodyPr/>
        <a:lstStyle/>
        <a:p>
          <a:endParaRPr lang="en-AU"/>
        </a:p>
      </dgm:t>
    </dgm:pt>
    <dgm:pt modelId="{676BBA62-FA70-49B3-B9A1-E4AEAD51D2B0}">
      <dgm:prSet phldrT="[Text]"/>
      <dgm:spPr/>
      <dgm:t>
        <a:bodyPr/>
        <a:lstStyle/>
        <a:p>
          <a:r>
            <a:rPr lang="en-AU" dirty="0" smtClean="0"/>
            <a:t>WGCV PFS feedback</a:t>
          </a:r>
          <a:endParaRPr lang="en-AU" dirty="0"/>
        </a:p>
      </dgm:t>
    </dgm:pt>
    <dgm:pt modelId="{4C28650F-0517-46B5-99E0-EC6828DFA7E3}" type="parTrans" cxnId="{EAB7F2F7-B486-4FF1-A465-F88CD20DC021}">
      <dgm:prSet/>
      <dgm:spPr/>
      <dgm:t>
        <a:bodyPr/>
        <a:lstStyle/>
        <a:p>
          <a:endParaRPr lang="en-AU"/>
        </a:p>
      </dgm:t>
    </dgm:pt>
    <dgm:pt modelId="{E7D0A1B5-E6CB-4C46-B6D9-9A7026676BE6}" type="sibTrans" cxnId="{EAB7F2F7-B486-4FF1-A465-F88CD20DC021}">
      <dgm:prSet/>
      <dgm:spPr/>
      <dgm:t>
        <a:bodyPr/>
        <a:lstStyle/>
        <a:p>
          <a:endParaRPr lang="en-AU"/>
        </a:p>
      </dgm:t>
    </dgm:pt>
    <dgm:pt modelId="{F7A8FC87-4A49-4511-83C3-93F3ECA3DFE4}">
      <dgm:prSet phldrT="[Text]"/>
      <dgm:spPr/>
      <dgm:t>
        <a:bodyPr/>
        <a:lstStyle/>
        <a:p>
          <a:r>
            <a:rPr lang="en-AU" dirty="0" smtClean="0"/>
            <a:t>ESA </a:t>
          </a:r>
          <a:r>
            <a:rPr lang="en-AU" smtClean="0"/>
            <a:t>Heritage missions </a:t>
          </a:r>
          <a:r>
            <a:rPr lang="en-AU" dirty="0" smtClean="0"/>
            <a:t>self-assessment</a:t>
          </a:r>
          <a:endParaRPr lang="en-AU" dirty="0"/>
        </a:p>
      </dgm:t>
    </dgm:pt>
    <dgm:pt modelId="{625E95A5-8AE9-4D94-BF58-CBE45B31FCC4}" type="parTrans" cxnId="{B0540CA3-D662-405E-BD45-BF582A9119E2}">
      <dgm:prSet/>
      <dgm:spPr/>
      <dgm:t>
        <a:bodyPr/>
        <a:lstStyle/>
        <a:p>
          <a:endParaRPr lang="en-AU"/>
        </a:p>
      </dgm:t>
    </dgm:pt>
    <dgm:pt modelId="{475525DB-38BE-469A-A2FA-831D0F7D4912}" type="sibTrans" cxnId="{B0540CA3-D662-405E-BD45-BF582A9119E2}">
      <dgm:prSet/>
      <dgm:spPr/>
      <dgm:t>
        <a:bodyPr/>
        <a:lstStyle/>
        <a:p>
          <a:endParaRPr lang="en-AU"/>
        </a:p>
      </dgm:t>
    </dgm:pt>
    <dgm:pt modelId="{E95837B2-C96C-4310-AC74-7A830CBF86E9}">
      <dgm:prSet phldrT="[Text]"/>
      <dgm:spPr/>
      <dgm:t>
        <a:bodyPr/>
        <a:lstStyle/>
        <a:p>
          <a:r>
            <a:rPr lang="en-AU" dirty="0" smtClean="0"/>
            <a:t>Any additional feedback from the community</a:t>
          </a:r>
          <a:endParaRPr lang="en-AU" dirty="0"/>
        </a:p>
      </dgm:t>
    </dgm:pt>
    <dgm:pt modelId="{22B90E85-B7D1-496A-ABAC-6CBD2D54ADEF}" type="parTrans" cxnId="{647D7ED0-633D-4969-9330-1D8F46B49586}">
      <dgm:prSet/>
      <dgm:spPr/>
      <dgm:t>
        <a:bodyPr/>
        <a:lstStyle/>
        <a:p>
          <a:endParaRPr lang="en-AU"/>
        </a:p>
      </dgm:t>
    </dgm:pt>
    <dgm:pt modelId="{3A773B02-7AB6-4A89-A68F-81E76F817F12}" type="sibTrans" cxnId="{647D7ED0-633D-4969-9330-1D8F46B49586}">
      <dgm:prSet/>
      <dgm:spPr/>
      <dgm:t>
        <a:bodyPr/>
        <a:lstStyle/>
        <a:p>
          <a:endParaRPr lang="en-AU"/>
        </a:p>
      </dgm:t>
    </dgm:pt>
    <dgm:pt modelId="{F838232C-E5E5-4BFE-B5E8-1D19BFCE265A}">
      <dgm:prSet phldrT="[Text]"/>
      <dgm:spPr/>
      <dgm:t>
        <a:bodyPr/>
        <a:lstStyle/>
        <a:p>
          <a:r>
            <a:rPr lang="en-AU" dirty="0" smtClean="0"/>
            <a:t>GA S1 self-assessment</a:t>
          </a:r>
          <a:endParaRPr lang="en-AU" dirty="0"/>
        </a:p>
      </dgm:t>
    </dgm:pt>
    <dgm:pt modelId="{FEF0B036-A988-4381-9A76-AF6E81DBE8E8}" type="parTrans" cxnId="{094F5537-94EB-4B37-B32A-9456ACA08E3C}">
      <dgm:prSet/>
      <dgm:spPr/>
      <dgm:t>
        <a:bodyPr/>
        <a:lstStyle/>
        <a:p>
          <a:endParaRPr lang="en-AU"/>
        </a:p>
      </dgm:t>
    </dgm:pt>
    <dgm:pt modelId="{D8DF5658-90E8-49A6-AE3B-7AD7F33EDF32}" type="sibTrans" cxnId="{094F5537-94EB-4B37-B32A-9456ACA08E3C}">
      <dgm:prSet/>
      <dgm:spPr/>
      <dgm:t>
        <a:bodyPr/>
        <a:lstStyle/>
        <a:p>
          <a:endParaRPr lang="en-AU"/>
        </a:p>
      </dgm:t>
    </dgm:pt>
    <dgm:pt modelId="{5DEBF801-433D-4122-93DF-7EB43F998150}" type="pres">
      <dgm:prSet presAssocID="{7BD58522-0D17-4498-A0BD-FDC576C50FDA}" presName="Name0" presStyleCnt="0">
        <dgm:presLayoutVars>
          <dgm:chMax val="7"/>
          <dgm:chPref val="7"/>
          <dgm:dir/>
        </dgm:presLayoutVars>
      </dgm:prSet>
      <dgm:spPr/>
      <dgm:t>
        <a:bodyPr/>
        <a:lstStyle/>
        <a:p>
          <a:endParaRPr lang="en-AU"/>
        </a:p>
      </dgm:t>
    </dgm:pt>
    <dgm:pt modelId="{F9CD38CC-B7DF-4DF4-AE5B-D2D69516E8E4}" type="pres">
      <dgm:prSet presAssocID="{7BD58522-0D17-4498-A0BD-FDC576C50FDA}" presName="Name1" presStyleCnt="0"/>
      <dgm:spPr/>
    </dgm:pt>
    <dgm:pt modelId="{28383DF6-6EBD-4C26-AE49-755148A9B940}" type="pres">
      <dgm:prSet presAssocID="{7BD58522-0D17-4498-A0BD-FDC576C50FDA}" presName="cycle" presStyleCnt="0"/>
      <dgm:spPr/>
    </dgm:pt>
    <dgm:pt modelId="{AD19BC4C-E0F5-490D-886E-4D28C18636E1}" type="pres">
      <dgm:prSet presAssocID="{7BD58522-0D17-4498-A0BD-FDC576C50FDA}" presName="srcNode" presStyleLbl="node1" presStyleIdx="0" presStyleCnt="4"/>
      <dgm:spPr/>
    </dgm:pt>
    <dgm:pt modelId="{44F6058E-4D88-4002-821F-29FF8291D4D2}" type="pres">
      <dgm:prSet presAssocID="{7BD58522-0D17-4498-A0BD-FDC576C50FDA}" presName="conn" presStyleLbl="parChTrans1D2" presStyleIdx="0" presStyleCnt="1"/>
      <dgm:spPr/>
      <dgm:t>
        <a:bodyPr/>
        <a:lstStyle/>
        <a:p>
          <a:endParaRPr lang="en-AU"/>
        </a:p>
      </dgm:t>
    </dgm:pt>
    <dgm:pt modelId="{280945C8-1619-4529-98EC-5B4CDB44D4A5}" type="pres">
      <dgm:prSet presAssocID="{7BD58522-0D17-4498-A0BD-FDC576C50FDA}" presName="extraNode" presStyleLbl="node1" presStyleIdx="0" presStyleCnt="4"/>
      <dgm:spPr/>
    </dgm:pt>
    <dgm:pt modelId="{CB976028-2490-4E0A-95B7-692819AE70AC}" type="pres">
      <dgm:prSet presAssocID="{7BD58522-0D17-4498-A0BD-FDC576C50FDA}" presName="dstNode" presStyleLbl="node1" presStyleIdx="0" presStyleCnt="4"/>
      <dgm:spPr/>
    </dgm:pt>
    <dgm:pt modelId="{13BB6502-1152-4D14-A664-9FFF644EECBB}" type="pres">
      <dgm:prSet presAssocID="{676BBA62-FA70-49B3-B9A1-E4AEAD51D2B0}" presName="text_1" presStyleLbl="node1" presStyleIdx="0" presStyleCnt="4">
        <dgm:presLayoutVars>
          <dgm:bulletEnabled val="1"/>
        </dgm:presLayoutVars>
      </dgm:prSet>
      <dgm:spPr/>
      <dgm:t>
        <a:bodyPr/>
        <a:lstStyle/>
        <a:p>
          <a:endParaRPr lang="en-AU"/>
        </a:p>
      </dgm:t>
    </dgm:pt>
    <dgm:pt modelId="{841A5BFA-8405-4D69-8AE1-0959D86BBACF}" type="pres">
      <dgm:prSet presAssocID="{676BBA62-FA70-49B3-B9A1-E4AEAD51D2B0}" presName="accent_1" presStyleCnt="0"/>
      <dgm:spPr/>
    </dgm:pt>
    <dgm:pt modelId="{D167905C-0982-499A-A869-ED5317C2CEDF}" type="pres">
      <dgm:prSet presAssocID="{676BBA62-FA70-49B3-B9A1-E4AEAD51D2B0}" presName="accentRepeatNode" presStyleLbl="solidFgAcc1" presStyleIdx="0" presStyleCnt="4"/>
      <dgm:spPr/>
    </dgm:pt>
    <dgm:pt modelId="{40576269-3216-4E09-A717-ECFF8ADE3A2A}" type="pres">
      <dgm:prSet presAssocID="{F7A8FC87-4A49-4511-83C3-93F3ECA3DFE4}" presName="text_2" presStyleLbl="node1" presStyleIdx="1" presStyleCnt="4">
        <dgm:presLayoutVars>
          <dgm:bulletEnabled val="1"/>
        </dgm:presLayoutVars>
      </dgm:prSet>
      <dgm:spPr/>
      <dgm:t>
        <a:bodyPr/>
        <a:lstStyle/>
        <a:p>
          <a:endParaRPr lang="en-AU"/>
        </a:p>
      </dgm:t>
    </dgm:pt>
    <dgm:pt modelId="{094FD2C4-5A75-43EC-8250-FCE36A63172E}" type="pres">
      <dgm:prSet presAssocID="{F7A8FC87-4A49-4511-83C3-93F3ECA3DFE4}" presName="accent_2" presStyleCnt="0"/>
      <dgm:spPr/>
    </dgm:pt>
    <dgm:pt modelId="{0A903F62-BBCA-4C9C-B50D-978294F8A4F3}" type="pres">
      <dgm:prSet presAssocID="{F7A8FC87-4A49-4511-83C3-93F3ECA3DFE4}" presName="accentRepeatNode" presStyleLbl="solidFgAcc1" presStyleIdx="1" presStyleCnt="4"/>
      <dgm:spPr/>
    </dgm:pt>
    <dgm:pt modelId="{48C2C05E-19CE-4A69-B4A2-0F532908F5AC}" type="pres">
      <dgm:prSet presAssocID="{F838232C-E5E5-4BFE-B5E8-1D19BFCE265A}" presName="text_3" presStyleLbl="node1" presStyleIdx="2" presStyleCnt="4">
        <dgm:presLayoutVars>
          <dgm:bulletEnabled val="1"/>
        </dgm:presLayoutVars>
      </dgm:prSet>
      <dgm:spPr/>
      <dgm:t>
        <a:bodyPr/>
        <a:lstStyle/>
        <a:p>
          <a:endParaRPr lang="en-AU"/>
        </a:p>
      </dgm:t>
    </dgm:pt>
    <dgm:pt modelId="{5417A235-A40E-4526-B6C5-6EF60B72EB13}" type="pres">
      <dgm:prSet presAssocID="{F838232C-E5E5-4BFE-B5E8-1D19BFCE265A}" presName="accent_3" presStyleCnt="0"/>
      <dgm:spPr/>
    </dgm:pt>
    <dgm:pt modelId="{4925F9C2-AA20-40D0-B7AF-F1F230E52711}" type="pres">
      <dgm:prSet presAssocID="{F838232C-E5E5-4BFE-B5E8-1D19BFCE265A}" presName="accentRepeatNode" presStyleLbl="solidFgAcc1" presStyleIdx="2" presStyleCnt="4"/>
      <dgm:spPr/>
    </dgm:pt>
    <dgm:pt modelId="{73443EB6-07E8-4A8D-AA92-9D1203EAFAAD}" type="pres">
      <dgm:prSet presAssocID="{E95837B2-C96C-4310-AC74-7A830CBF86E9}" presName="text_4" presStyleLbl="node1" presStyleIdx="3" presStyleCnt="4">
        <dgm:presLayoutVars>
          <dgm:bulletEnabled val="1"/>
        </dgm:presLayoutVars>
      </dgm:prSet>
      <dgm:spPr/>
      <dgm:t>
        <a:bodyPr/>
        <a:lstStyle/>
        <a:p>
          <a:endParaRPr lang="en-AU"/>
        </a:p>
      </dgm:t>
    </dgm:pt>
    <dgm:pt modelId="{F20F8990-EB55-4AAD-9679-D68FC8DA924F}" type="pres">
      <dgm:prSet presAssocID="{E95837B2-C96C-4310-AC74-7A830CBF86E9}" presName="accent_4" presStyleCnt="0"/>
      <dgm:spPr/>
    </dgm:pt>
    <dgm:pt modelId="{7A748D3C-8AE6-411F-A8FD-E079B6CDE081}" type="pres">
      <dgm:prSet presAssocID="{E95837B2-C96C-4310-AC74-7A830CBF86E9}" presName="accentRepeatNode" presStyleLbl="solidFgAcc1" presStyleIdx="3" presStyleCnt="4"/>
      <dgm:spPr/>
    </dgm:pt>
  </dgm:ptLst>
  <dgm:cxnLst>
    <dgm:cxn modelId="{647D7ED0-633D-4969-9330-1D8F46B49586}" srcId="{7BD58522-0D17-4498-A0BD-FDC576C50FDA}" destId="{E95837B2-C96C-4310-AC74-7A830CBF86E9}" srcOrd="3" destOrd="0" parTransId="{22B90E85-B7D1-496A-ABAC-6CBD2D54ADEF}" sibTransId="{3A773B02-7AB6-4A89-A68F-81E76F817F12}"/>
    <dgm:cxn modelId="{7DDDA0D3-1AE8-4141-8B98-3EE1289613D5}" type="presOf" srcId="{F7A8FC87-4A49-4511-83C3-93F3ECA3DFE4}" destId="{40576269-3216-4E09-A717-ECFF8ADE3A2A}" srcOrd="0" destOrd="0" presId="urn:microsoft.com/office/officeart/2008/layout/VerticalCurvedList"/>
    <dgm:cxn modelId="{8348DDF3-E882-4390-9212-592A46D83264}" type="presOf" srcId="{E7D0A1B5-E6CB-4C46-B6D9-9A7026676BE6}" destId="{44F6058E-4D88-4002-821F-29FF8291D4D2}" srcOrd="0" destOrd="0" presId="urn:microsoft.com/office/officeart/2008/layout/VerticalCurvedList"/>
    <dgm:cxn modelId="{4A53848D-4EA0-4A06-9335-0755A8B63417}" type="presOf" srcId="{E95837B2-C96C-4310-AC74-7A830CBF86E9}" destId="{73443EB6-07E8-4A8D-AA92-9D1203EAFAAD}" srcOrd="0" destOrd="0" presId="urn:microsoft.com/office/officeart/2008/layout/VerticalCurvedList"/>
    <dgm:cxn modelId="{094F5537-94EB-4B37-B32A-9456ACA08E3C}" srcId="{7BD58522-0D17-4498-A0BD-FDC576C50FDA}" destId="{F838232C-E5E5-4BFE-B5E8-1D19BFCE265A}" srcOrd="2" destOrd="0" parTransId="{FEF0B036-A988-4381-9A76-AF6E81DBE8E8}" sibTransId="{D8DF5658-90E8-49A6-AE3B-7AD7F33EDF32}"/>
    <dgm:cxn modelId="{B0540CA3-D662-405E-BD45-BF582A9119E2}" srcId="{7BD58522-0D17-4498-A0BD-FDC576C50FDA}" destId="{F7A8FC87-4A49-4511-83C3-93F3ECA3DFE4}" srcOrd="1" destOrd="0" parTransId="{625E95A5-8AE9-4D94-BF58-CBE45B31FCC4}" sibTransId="{475525DB-38BE-469A-A2FA-831D0F7D4912}"/>
    <dgm:cxn modelId="{02751B31-4823-4374-ACD0-6B683AB99300}" type="presOf" srcId="{F838232C-E5E5-4BFE-B5E8-1D19BFCE265A}" destId="{48C2C05E-19CE-4A69-B4A2-0F532908F5AC}" srcOrd="0" destOrd="0" presId="urn:microsoft.com/office/officeart/2008/layout/VerticalCurvedList"/>
    <dgm:cxn modelId="{EAB7F2F7-B486-4FF1-A465-F88CD20DC021}" srcId="{7BD58522-0D17-4498-A0BD-FDC576C50FDA}" destId="{676BBA62-FA70-49B3-B9A1-E4AEAD51D2B0}" srcOrd="0" destOrd="0" parTransId="{4C28650F-0517-46B5-99E0-EC6828DFA7E3}" sibTransId="{E7D0A1B5-E6CB-4C46-B6D9-9A7026676BE6}"/>
    <dgm:cxn modelId="{09A8938D-51E3-417B-B9D6-95A8884F4EF7}" type="presOf" srcId="{7BD58522-0D17-4498-A0BD-FDC576C50FDA}" destId="{5DEBF801-433D-4122-93DF-7EB43F998150}" srcOrd="0" destOrd="0" presId="urn:microsoft.com/office/officeart/2008/layout/VerticalCurvedList"/>
    <dgm:cxn modelId="{A0A4197A-A5B9-47CE-AF6D-DA7F71FF9373}" type="presOf" srcId="{676BBA62-FA70-49B3-B9A1-E4AEAD51D2B0}" destId="{13BB6502-1152-4D14-A664-9FFF644EECBB}" srcOrd="0" destOrd="0" presId="urn:microsoft.com/office/officeart/2008/layout/VerticalCurvedList"/>
    <dgm:cxn modelId="{04535D6A-E08D-4D1B-AC87-FA2112407A09}" type="presParOf" srcId="{5DEBF801-433D-4122-93DF-7EB43F998150}" destId="{F9CD38CC-B7DF-4DF4-AE5B-D2D69516E8E4}" srcOrd="0" destOrd="0" presId="urn:microsoft.com/office/officeart/2008/layout/VerticalCurvedList"/>
    <dgm:cxn modelId="{0CFE238A-D800-4200-B2AC-0503F619BC64}" type="presParOf" srcId="{F9CD38CC-B7DF-4DF4-AE5B-D2D69516E8E4}" destId="{28383DF6-6EBD-4C26-AE49-755148A9B940}" srcOrd="0" destOrd="0" presId="urn:microsoft.com/office/officeart/2008/layout/VerticalCurvedList"/>
    <dgm:cxn modelId="{CDEE382D-1738-453C-8C72-CB65B3A7F694}" type="presParOf" srcId="{28383DF6-6EBD-4C26-AE49-755148A9B940}" destId="{AD19BC4C-E0F5-490D-886E-4D28C18636E1}" srcOrd="0" destOrd="0" presId="urn:microsoft.com/office/officeart/2008/layout/VerticalCurvedList"/>
    <dgm:cxn modelId="{6CAE240E-5447-44BC-90EC-1578C4ECE201}" type="presParOf" srcId="{28383DF6-6EBD-4C26-AE49-755148A9B940}" destId="{44F6058E-4D88-4002-821F-29FF8291D4D2}" srcOrd="1" destOrd="0" presId="urn:microsoft.com/office/officeart/2008/layout/VerticalCurvedList"/>
    <dgm:cxn modelId="{BDB16D03-6E54-4AC1-B5DB-A75D6ED89350}" type="presParOf" srcId="{28383DF6-6EBD-4C26-AE49-755148A9B940}" destId="{280945C8-1619-4529-98EC-5B4CDB44D4A5}" srcOrd="2" destOrd="0" presId="urn:microsoft.com/office/officeart/2008/layout/VerticalCurvedList"/>
    <dgm:cxn modelId="{B49754E8-50F8-408D-8967-9832B1DCD5FF}" type="presParOf" srcId="{28383DF6-6EBD-4C26-AE49-755148A9B940}" destId="{CB976028-2490-4E0A-95B7-692819AE70AC}" srcOrd="3" destOrd="0" presId="urn:microsoft.com/office/officeart/2008/layout/VerticalCurvedList"/>
    <dgm:cxn modelId="{1313DAE7-3B43-4828-93B7-508E048C23CE}" type="presParOf" srcId="{F9CD38CC-B7DF-4DF4-AE5B-D2D69516E8E4}" destId="{13BB6502-1152-4D14-A664-9FFF644EECBB}" srcOrd="1" destOrd="0" presId="urn:microsoft.com/office/officeart/2008/layout/VerticalCurvedList"/>
    <dgm:cxn modelId="{2DE7AA93-1FF8-42F3-880C-BC953D2BA885}" type="presParOf" srcId="{F9CD38CC-B7DF-4DF4-AE5B-D2D69516E8E4}" destId="{841A5BFA-8405-4D69-8AE1-0959D86BBACF}" srcOrd="2" destOrd="0" presId="urn:microsoft.com/office/officeart/2008/layout/VerticalCurvedList"/>
    <dgm:cxn modelId="{786744A6-2A9F-4E9B-9F6B-A8CBE2D31C0E}" type="presParOf" srcId="{841A5BFA-8405-4D69-8AE1-0959D86BBACF}" destId="{D167905C-0982-499A-A869-ED5317C2CEDF}" srcOrd="0" destOrd="0" presId="urn:microsoft.com/office/officeart/2008/layout/VerticalCurvedList"/>
    <dgm:cxn modelId="{EAD058AF-6909-4CBF-A25E-DF39CB0C7EE4}" type="presParOf" srcId="{F9CD38CC-B7DF-4DF4-AE5B-D2D69516E8E4}" destId="{40576269-3216-4E09-A717-ECFF8ADE3A2A}" srcOrd="3" destOrd="0" presId="urn:microsoft.com/office/officeart/2008/layout/VerticalCurvedList"/>
    <dgm:cxn modelId="{6F574EA7-812F-4D30-99FF-F71313FE1EEA}" type="presParOf" srcId="{F9CD38CC-B7DF-4DF4-AE5B-D2D69516E8E4}" destId="{094FD2C4-5A75-43EC-8250-FCE36A63172E}" srcOrd="4" destOrd="0" presId="urn:microsoft.com/office/officeart/2008/layout/VerticalCurvedList"/>
    <dgm:cxn modelId="{22254C7A-0F20-438A-8948-2F2923D655B0}" type="presParOf" srcId="{094FD2C4-5A75-43EC-8250-FCE36A63172E}" destId="{0A903F62-BBCA-4C9C-B50D-978294F8A4F3}" srcOrd="0" destOrd="0" presId="urn:microsoft.com/office/officeart/2008/layout/VerticalCurvedList"/>
    <dgm:cxn modelId="{3B001AF4-FEC2-4B6F-91F2-7D05AA9625D6}" type="presParOf" srcId="{F9CD38CC-B7DF-4DF4-AE5B-D2D69516E8E4}" destId="{48C2C05E-19CE-4A69-B4A2-0F532908F5AC}" srcOrd="5" destOrd="0" presId="urn:microsoft.com/office/officeart/2008/layout/VerticalCurvedList"/>
    <dgm:cxn modelId="{3582E8A6-B969-4EBC-ACD4-77E0D2045094}" type="presParOf" srcId="{F9CD38CC-B7DF-4DF4-AE5B-D2D69516E8E4}" destId="{5417A235-A40E-4526-B6C5-6EF60B72EB13}" srcOrd="6" destOrd="0" presId="urn:microsoft.com/office/officeart/2008/layout/VerticalCurvedList"/>
    <dgm:cxn modelId="{AB8FBAE5-E989-4251-9E0C-39A56E467EAD}" type="presParOf" srcId="{5417A235-A40E-4526-B6C5-6EF60B72EB13}" destId="{4925F9C2-AA20-40D0-B7AF-F1F230E52711}" srcOrd="0" destOrd="0" presId="urn:microsoft.com/office/officeart/2008/layout/VerticalCurvedList"/>
    <dgm:cxn modelId="{7F0B2A36-AA50-4CB4-852D-8F2E66F98871}" type="presParOf" srcId="{F9CD38CC-B7DF-4DF4-AE5B-D2D69516E8E4}" destId="{73443EB6-07E8-4A8D-AA92-9D1203EAFAAD}" srcOrd="7" destOrd="0" presId="urn:microsoft.com/office/officeart/2008/layout/VerticalCurvedList"/>
    <dgm:cxn modelId="{EC454CC7-3B90-4162-A05D-3194D19AE516}" type="presParOf" srcId="{F9CD38CC-B7DF-4DF4-AE5B-D2D69516E8E4}" destId="{F20F8990-EB55-4AAD-9679-D68FC8DA924F}" srcOrd="8" destOrd="0" presId="urn:microsoft.com/office/officeart/2008/layout/VerticalCurvedList"/>
    <dgm:cxn modelId="{05EE473D-D601-43B8-A17C-D80709328E7D}" type="presParOf" srcId="{F20F8990-EB55-4AAD-9679-D68FC8DA924F}" destId="{7A748D3C-8AE6-411F-A8FD-E079B6CDE081}"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9286C4F-4FE5-4821-82C8-8BBD92981297}" type="doc">
      <dgm:prSet loTypeId="urn:microsoft.com/office/officeart/2005/8/layout/lProcess3" loCatId="process" qsTypeId="urn:microsoft.com/office/officeart/2005/8/quickstyle/simple1" qsCatId="simple" csTypeId="urn:microsoft.com/office/officeart/2005/8/colors/colorful5" csCatId="colorful" phldr="1"/>
      <dgm:spPr/>
      <dgm:t>
        <a:bodyPr/>
        <a:lstStyle/>
        <a:p>
          <a:endParaRPr lang="en-US"/>
        </a:p>
      </dgm:t>
    </dgm:pt>
    <dgm:pt modelId="{DFD7EBC2-44C7-42A6-B1B5-A80DB6D46B9C}">
      <dgm:prSet phldrT="[Text]" custT="1"/>
      <dgm:spPr>
        <a:ln>
          <a:solidFill>
            <a:schemeClr val="accent1">
              <a:lumMod val="60000"/>
              <a:lumOff val="40000"/>
            </a:schemeClr>
          </a:solidFill>
        </a:ln>
      </dgm:spPr>
      <dgm:t>
        <a:bodyPr/>
        <a:lstStyle/>
        <a:p>
          <a:r>
            <a:rPr lang="en-US" sz="1800" b="1" dirty="0" smtClean="0"/>
            <a:t>Timeline</a:t>
          </a:r>
          <a:endParaRPr lang="en-US" sz="1800" b="1" dirty="0"/>
        </a:p>
      </dgm:t>
    </dgm:pt>
    <dgm:pt modelId="{A978E994-F886-456D-A32C-211E4FD5EBA7}" type="parTrans" cxnId="{347FC22B-F2E2-4096-8B35-13AC1D0B10C9}">
      <dgm:prSet/>
      <dgm:spPr/>
      <dgm:t>
        <a:bodyPr/>
        <a:lstStyle/>
        <a:p>
          <a:endParaRPr lang="en-US" sz="1600"/>
        </a:p>
      </dgm:t>
    </dgm:pt>
    <dgm:pt modelId="{5CE1FEF1-8D02-4358-BBDB-3839D96C3EBD}" type="sibTrans" cxnId="{347FC22B-F2E2-4096-8B35-13AC1D0B10C9}">
      <dgm:prSet/>
      <dgm:spPr/>
      <dgm:t>
        <a:bodyPr/>
        <a:lstStyle/>
        <a:p>
          <a:endParaRPr lang="en-US" sz="1600"/>
        </a:p>
      </dgm:t>
    </dgm:pt>
    <dgm:pt modelId="{916F2AC9-DBE5-40DD-B5C2-C44FAAAF75B7}">
      <dgm:prSet phldrT="[Text]" custT="1"/>
      <dgm:spPr>
        <a:ln>
          <a:solidFill>
            <a:schemeClr val="accent1">
              <a:lumMod val="60000"/>
              <a:lumOff val="40000"/>
            </a:schemeClr>
          </a:solidFill>
        </a:ln>
      </dgm:spPr>
      <dgm:t>
        <a:bodyPr/>
        <a:lstStyle/>
        <a:p>
          <a:r>
            <a:rPr lang="en-US" sz="1400" b="1" dirty="0" smtClean="0">
              <a:solidFill>
                <a:schemeClr val="tx1">
                  <a:lumMod val="65000"/>
                  <a:lumOff val="35000"/>
                </a:schemeClr>
              </a:solidFill>
              <a:effectLst/>
            </a:rPr>
            <a:t>Mar19</a:t>
          </a:r>
          <a:endParaRPr lang="en-US" sz="1400" b="1" dirty="0">
            <a:solidFill>
              <a:schemeClr val="tx1">
                <a:lumMod val="65000"/>
                <a:lumOff val="35000"/>
              </a:schemeClr>
            </a:solidFill>
            <a:effectLst/>
          </a:endParaRPr>
        </a:p>
      </dgm:t>
    </dgm:pt>
    <dgm:pt modelId="{BADA145D-F9C3-481A-9CDE-EB04AF2039CC}" type="parTrans" cxnId="{0A17396E-6E14-43BB-99EC-82BBFFE8FB87}">
      <dgm:prSet/>
      <dgm:spPr/>
      <dgm:t>
        <a:bodyPr/>
        <a:lstStyle/>
        <a:p>
          <a:endParaRPr lang="en-US" sz="1600"/>
        </a:p>
      </dgm:t>
    </dgm:pt>
    <dgm:pt modelId="{172F4ED0-ACA0-44EA-A193-F1FF0E751F80}" type="sibTrans" cxnId="{0A17396E-6E14-43BB-99EC-82BBFFE8FB87}">
      <dgm:prSet/>
      <dgm:spPr/>
      <dgm:t>
        <a:bodyPr/>
        <a:lstStyle/>
        <a:p>
          <a:endParaRPr lang="en-US" sz="1600"/>
        </a:p>
      </dgm:t>
    </dgm:pt>
    <dgm:pt modelId="{BA055F2A-7F64-451E-8D08-E4A3258E2C09}">
      <dgm:prSet phldrT="[Text]" custT="1"/>
      <dgm:spPr>
        <a:ln>
          <a:solidFill>
            <a:schemeClr val="accent1">
              <a:lumMod val="60000"/>
              <a:lumOff val="40000"/>
            </a:schemeClr>
          </a:solidFill>
        </a:ln>
      </dgm:spPr>
      <dgm:t>
        <a:bodyPr/>
        <a:lstStyle/>
        <a:p>
          <a:r>
            <a:rPr lang="en-US" sz="1400" b="1" dirty="0" smtClean="0">
              <a:solidFill>
                <a:schemeClr val="tx1">
                  <a:lumMod val="65000"/>
                  <a:lumOff val="35000"/>
                </a:schemeClr>
              </a:solidFill>
              <a:effectLst/>
            </a:rPr>
            <a:t>Apr-May19</a:t>
          </a:r>
          <a:endParaRPr lang="en-US" sz="1400" b="1" dirty="0">
            <a:solidFill>
              <a:schemeClr val="tx1">
                <a:lumMod val="65000"/>
                <a:lumOff val="35000"/>
              </a:schemeClr>
            </a:solidFill>
            <a:effectLst/>
          </a:endParaRPr>
        </a:p>
      </dgm:t>
    </dgm:pt>
    <dgm:pt modelId="{0B0E2100-458E-4A50-BEDA-0E7C958006FA}" type="parTrans" cxnId="{6AA9E30B-4333-4648-BFE7-CF77E14E1EFB}">
      <dgm:prSet/>
      <dgm:spPr/>
      <dgm:t>
        <a:bodyPr/>
        <a:lstStyle/>
        <a:p>
          <a:endParaRPr lang="en-US" sz="1600"/>
        </a:p>
      </dgm:t>
    </dgm:pt>
    <dgm:pt modelId="{2F1DF277-E736-41E7-B7ED-B8474D7E0D14}" type="sibTrans" cxnId="{6AA9E30B-4333-4648-BFE7-CF77E14E1EFB}">
      <dgm:prSet/>
      <dgm:spPr/>
      <dgm:t>
        <a:bodyPr/>
        <a:lstStyle/>
        <a:p>
          <a:endParaRPr lang="en-US" sz="1600"/>
        </a:p>
      </dgm:t>
    </dgm:pt>
    <dgm:pt modelId="{D5BB7BF9-1F37-46F6-B7BC-75749DCF1CC2}">
      <dgm:prSet phldrT="[Text]" custT="1"/>
      <dgm:spPr>
        <a:ln>
          <a:solidFill>
            <a:schemeClr val="accent1">
              <a:lumMod val="60000"/>
              <a:lumOff val="40000"/>
            </a:schemeClr>
          </a:solidFill>
        </a:ln>
      </dgm:spPr>
      <dgm:t>
        <a:bodyPr/>
        <a:lstStyle/>
        <a:p>
          <a:r>
            <a:rPr lang="en-US" sz="1600" dirty="0" smtClean="0"/>
            <a:t>Surface Reflectance</a:t>
          </a:r>
          <a:endParaRPr lang="en-US" sz="1600" dirty="0"/>
        </a:p>
      </dgm:t>
    </dgm:pt>
    <dgm:pt modelId="{F5B3325B-8AC5-468D-89D7-852C6F3D4163}" type="parTrans" cxnId="{6198B647-466B-4A1F-9D69-3008183AB549}">
      <dgm:prSet/>
      <dgm:spPr/>
      <dgm:t>
        <a:bodyPr/>
        <a:lstStyle/>
        <a:p>
          <a:endParaRPr lang="en-US" sz="1600"/>
        </a:p>
      </dgm:t>
    </dgm:pt>
    <dgm:pt modelId="{07163373-801A-499D-8457-37E014B09BA8}" type="sibTrans" cxnId="{6198B647-466B-4A1F-9D69-3008183AB549}">
      <dgm:prSet/>
      <dgm:spPr/>
      <dgm:t>
        <a:bodyPr/>
        <a:lstStyle/>
        <a:p>
          <a:endParaRPr lang="en-US" sz="1600"/>
        </a:p>
      </dgm:t>
    </dgm:pt>
    <dgm:pt modelId="{0B824958-8DE9-4A8E-B98F-3CA3B3FE14E3}">
      <dgm:prSet phldrT="[Text]" custT="1"/>
      <dgm:spPr>
        <a:ln>
          <a:solidFill>
            <a:schemeClr val="accent1">
              <a:lumMod val="60000"/>
              <a:lumOff val="40000"/>
            </a:schemeClr>
          </a:solidFill>
        </a:ln>
      </dgm:spPr>
      <dgm:t>
        <a:bodyPr/>
        <a:lstStyle/>
        <a:p>
          <a:r>
            <a:rPr lang="en-US" sz="1600" dirty="0" smtClean="0"/>
            <a:t>Land Surface Temperature</a:t>
          </a:r>
          <a:endParaRPr lang="en-US" sz="1600" dirty="0"/>
        </a:p>
      </dgm:t>
    </dgm:pt>
    <dgm:pt modelId="{79763003-74DB-45B4-AD21-94EA75301412}" type="parTrans" cxnId="{077A86B8-22F9-4D44-A464-B9C7FD33B806}">
      <dgm:prSet/>
      <dgm:spPr/>
      <dgm:t>
        <a:bodyPr/>
        <a:lstStyle/>
        <a:p>
          <a:endParaRPr lang="en-US" sz="1600"/>
        </a:p>
      </dgm:t>
    </dgm:pt>
    <dgm:pt modelId="{64393D38-BA2A-4BDD-8037-94FD8BC5F4D6}" type="sibTrans" cxnId="{077A86B8-22F9-4D44-A464-B9C7FD33B806}">
      <dgm:prSet/>
      <dgm:spPr/>
      <dgm:t>
        <a:bodyPr/>
        <a:lstStyle/>
        <a:p>
          <a:endParaRPr lang="en-US" sz="1600"/>
        </a:p>
      </dgm:t>
    </dgm:pt>
    <dgm:pt modelId="{A3632B3F-ECD5-408E-91AD-75C2A9390EE3}">
      <dgm:prSet custT="1"/>
      <dgm:spPr>
        <a:ln>
          <a:solidFill>
            <a:schemeClr val="accent1">
              <a:lumMod val="60000"/>
              <a:lumOff val="40000"/>
            </a:schemeClr>
          </a:solidFill>
        </a:ln>
      </dgm:spPr>
      <dgm:t>
        <a:bodyPr/>
        <a:lstStyle/>
        <a:p>
          <a:r>
            <a:rPr lang="en-US" sz="1400" dirty="0" smtClean="0">
              <a:solidFill>
                <a:schemeClr val="tx1">
                  <a:lumMod val="75000"/>
                  <a:lumOff val="25000"/>
                </a:schemeClr>
              </a:solidFill>
            </a:rPr>
            <a:t>Peer review process</a:t>
          </a:r>
          <a:endParaRPr lang="en-US" sz="1400" dirty="0">
            <a:solidFill>
              <a:schemeClr val="tx1">
                <a:lumMod val="75000"/>
                <a:lumOff val="25000"/>
              </a:schemeClr>
            </a:solidFill>
          </a:endParaRPr>
        </a:p>
      </dgm:t>
    </dgm:pt>
    <dgm:pt modelId="{245A7300-20A8-415C-9EAD-62B437C7A1DD}" type="parTrans" cxnId="{AFDC6CE7-6699-4645-AAE0-0C9E848C595A}">
      <dgm:prSet/>
      <dgm:spPr/>
      <dgm:t>
        <a:bodyPr/>
        <a:lstStyle/>
        <a:p>
          <a:endParaRPr lang="en-AU" sz="1600"/>
        </a:p>
      </dgm:t>
    </dgm:pt>
    <dgm:pt modelId="{4F04D37C-A921-495C-992A-E2B3CF3B9918}" type="sibTrans" cxnId="{AFDC6CE7-6699-4645-AAE0-0C9E848C595A}">
      <dgm:prSet/>
      <dgm:spPr/>
      <dgm:t>
        <a:bodyPr/>
        <a:lstStyle/>
        <a:p>
          <a:endParaRPr lang="en-AU" sz="1600"/>
        </a:p>
      </dgm:t>
    </dgm:pt>
    <dgm:pt modelId="{C46D7DF8-2E14-49B6-B0F9-745FB3AF0C49}">
      <dgm:prSet custT="1"/>
      <dgm:spPr>
        <a:ln>
          <a:solidFill>
            <a:schemeClr val="accent1">
              <a:lumMod val="60000"/>
              <a:lumOff val="40000"/>
            </a:schemeClr>
          </a:solidFill>
        </a:ln>
      </dgm:spPr>
      <dgm:t>
        <a:bodyPr/>
        <a:lstStyle/>
        <a:p>
          <a:r>
            <a:rPr lang="en-GB" sz="1400" dirty="0" smtClean="0">
              <a:solidFill>
                <a:schemeClr val="tx1">
                  <a:lumMod val="75000"/>
                  <a:lumOff val="25000"/>
                </a:schemeClr>
              </a:solidFill>
            </a:rPr>
            <a:t>Identify WGCV </a:t>
          </a:r>
          <a:r>
            <a:rPr lang="en-GB" sz="1400" dirty="0" smtClean="0">
              <a:solidFill>
                <a:schemeClr val="tx1">
                  <a:lumMod val="75000"/>
                  <a:lumOff val="25000"/>
                </a:schemeClr>
              </a:solidFill>
            </a:rPr>
            <a:t>panel</a:t>
          </a:r>
          <a:endParaRPr lang="en-US" sz="1400" dirty="0">
            <a:solidFill>
              <a:schemeClr val="tx1">
                <a:lumMod val="75000"/>
                <a:lumOff val="25000"/>
              </a:schemeClr>
            </a:solidFill>
          </a:endParaRPr>
        </a:p>
      </dgm:t>
    </dgm:pt>
    <dgm:pt modelId="{B9DEC884-9CDC-488D-A166-499447CED4C9}" type="parTrans" cxnId="{A33DC09C-C2BA-4350-B7F4-764CF1835632}">
      <dgm:prSet/>
      <dgm:spPr/>
      <dgm:t>
        <a:bodyPr/>
        <a:lstStyle/>
        <a:p>
          <a:endParaRPr lang="en-AU" sz="1600"/>
        </a:p>
      </dgm:t>
    </dgm:pt>
    <dgm:pt modelId="{4D4A8FA8-CCAB-4FD2-AB9D-F452BD3247E1}" type="sibTrans" cxnId="{A33DC09C-C2BA-4350-B7F4-764CF1835632}">
      <dgm:prSet/>
      <dgm:spPr/>
      <dgm:t>
        <a:bodyPr/>
        <a:lstStyle/>
        <a:p>
          <a:endParaRPr lang="en-AU" sz="1600"/>
        </a:p>
      </dgm:t>
    </dgm:pt>
    <dgm:pt modelId="{D1902A5E-C191-4005-B695-D0F96D19BC7E}">
      <dgm:prSet custT="1"/>
      <dgm:spPr>
        <a:ln>
          <a:solidFill>
            <a:schemeClr val="accent1">
              <a:lumMod val="60000"/>
              <a:lumOff val="40000"/>
            </a:schemeClr>
          </a:solidFill>
        </a:ln>
      </dgm:spPr>
      <dgm:t>
        <a:bodyPr/>
        <a:lstStyle/>
        <a:p>
          <a:r>
            <a:rPr lang="en-US" sz="1600" dirty="0" smtClean="0"/>
            <a:t>Radar Backscatter</a:t>
          </a:r>
          <a:endParaRPr lang="en-US" sz="1600" dirty="0"/>
        </a:p>
      </dgm:t>
    </dgm:pt>
    <dgm:pt modelId="{427E034A-B45F-4FA8-BFCC-BA013DF4D982}" type="parTrans" cxnId="{E67A96D4-92D7-4803-AB17-7B5E1F6574D0}">
      <dgm:prSet/>
      <dgm:spPr/>
      <dgm:t>
        <a:bodyPr/>
        <a:lstStyle/>
        <a:p>
          <a:endParaRPr lang="en-AU" sz="1600"/>
        </a:p>
      </dgm:t>
    </dgm:pt>
    <dgm:pt modelId="{CB321A65-74FB-4C78-A398-8A9A25D1962F}" type="sibTrans" cxnId="{E67A96D4-92D7-4803-AB17-7B5E1F6574D0}">
      <dgm:prSet/>
      <dgm:spPr/>
      <dgm:t>
        <a:bodyPr/>
        <a:lstStyle/>
        <a:p>
          <a:endParaRPr lang="en-AU" sz="1600"/>
        </a:p>
      </dgm:t>
    </dgm:pt>
    <dgm:pt modelId="{22F84247-B2ED-48C9-9918-E3BEDE6E6047}">
      <dgm:prSet custT="1"/>
      <dgm:spPr>
        <a:ln>
          <a:solidFill>
            <a:schemeClr val="accent1">
              <a:lumMod val="60000"/>
              <a:lumOff val="40000"/>
            </a:schemeClr>
          </a:solidFill>
        </a:ln>
      </dgm:spPr>
      <dgm:t>
        <a:bodyPr/>
        <a:lstStyle/>
        <a:p>
          <a:r>
            <a:rPr lang="en-GB" sz="1400" dirty="0" smtClean="0">
              <a:solidFill>
                <a:schemeClr val="tx1">
                  <a:lumMod val="75000"/>
                  <a:lumOff val="25000"/>
                </a:schemeClr>
              </a:solidFill>
            </a:rPr>
            <a:t>Identify WGCV </a:t>
          </a:r>
          <a:r>
            <a:rPr lang="en-GB" sz="1400" dirty="0" smtClean="0">
              <a:solidFill>
                <a:schemeClr val="tx1">
                  <a:lumMod val="75000"/>
                  <a:lumOff val="25000"/>
                </a:schemeClr>
              </a:solidFill>
            </a:rPr>
            <a:t>panel</a:t>
          </a:r>
          <a:endParaRPr lang="en-US" sz="1400" dirty="0">
            <a:solidFill>
              <a:schemeClr val="tx1">
                <a:lumMod val="75000"/>
                <a:lumOff val="25000"/>
              </a:schemeClr>
            </a:solidFill>
          </a:endParaRPr>
        </a:p>
      </dgm:t>
    </dgm:pt>
    <dgm:pt modelId="{5081D91A-0EAF-49EB-9B70-B384F728B9EF}" type="parTrans" cxnId="{64FF8332-F85F-4012-BDA2-1715B2E2DB14}">
      <dgm:prSet/>
      <dgm:spPr/>
      <dgm:t>
        <a:bodyPr/>
        <a:lstStyle/>
        <a:p>
          <a:endParaRPr lang="en-AU" sz="1600"/>
        </a:p>
      </dgm:t>
    </dgm:pt>
    <dgm:pt modelId="{347B0D71-75C4-4A23-9697-EF4E25CF3910}" type="sibTrans" cxnId="{64FF8332-F85F-4012-BDA2-1715B2E2DB14}">
      <dgm:prSet/>
      <dgm:spPr/>
      <dgm:t>
        <a:bodyPr/>
        <a:lstStyle/>
        <a:p>
          <a:endParaRPr lang="en-AU" sz="1600"/>
        </a:p>
      </dgm:t>
    </dgm:pt>
    <dgm:pt modelId="{2D20E6D8-ADBC-4D0E-BE58-C4AFE91536FD}">
      <dgm:prSet custT="1"/>
      <dgm:spPr>
        <a:ln>
          <a:solidFill>
            <a:schemeClr val="accent1">
              <a:lumMod val="60000"/>
              <a:lumOff val="40000"/>
            </a:schemeClr>
          </a:solidFill>
        </a:ln>
      </dgm:spPr>
      <dgm:t>
        <a:bodyPr/>
        <a:lstStyle/>
        <a:p>
          <a:r>
            <a:rPr lang="en-US" sz="1400" dirty="0" smtClean="0">
              <a:solidFill>
                <a:schemeClr val="tx1">
                  <a:lumMod val="75000"/>
                  <a:lumOff val="25000"/>
                </a:schemeClr>
              </a:solidFill>
            </a:rPr>
            <a:t>Present results at LSIVC8</a:t>
          </a:r>
          <a:endParaRPr lang="en-US" sz="1400" dirty="0">
            <a:solidFill>
              <a:schemeClr val="tx1">
                <a:lumMod val="75000"/>
                <a:lumOff val="25000"/>
              </a:schemeClr>
            </a:solidFill>
          </a:endParaRPr>
        </a:p>
      </dgm:t>
    </dgm:pt>
    <dgm:pt modelId="{AB25E6DA-2980-4628-BE78-0349E4298FB4}" type="parTrans" cxnId="{22FCD611-D65C-40E2-B6ED-05C7CC926534}">
      <dgm:prSet/>
      <dgm:spPr/>
      <dgm:t>
        <a:bodyPr/>
        <a:lstStyle/>
        <a:p>
          <a:endParaRPr lang="en-AU" sz="1600"/>
        </a:p>
      </dgm:t>
    </dgm:pt>
    <dgm:pt modelId="{813F4FD3-0EEE-4026-87AB-6986990BF650}" type="sibTrans" cxnId="{22FCD611-D65C-40E2-B6ED-05C7CC926534}">
      <dgm:prSet/>
      <dgm:spPr/>
      <dgm:t>
        <a:bodyPr/>
        <a:lstStyle/>
        <a:p>
          <a:endParaRPr lang="en-AU" sz="1600"/>
        </a:p>
      </dgm:t>
    </dgm:pt>
    <dgm:pt modelId="{83F98751-35B3-412D-A6E4-D618CD3B609A}">
      <dgm:prSet custT="1"/>
      <dgm:spPr>
        <a:ln>
          <a:solidFill>
            <a:schemeClr val="accent1">
              <a:lumMod val="60000"/>
              <a:lumOff val="40000"/>
            </a:schemeClr>
          </a:solidFill>
        </a:ln>
      </dgm:spPr>
      <dgm:t>
        <a:bodyPr/>
        <a:lstStyle/>
        <a:p>
          <a:r>
            <a:rPr lang="en-GB" sz="1400" dirty="0" smtClean="0">
              <a:solidFill>
                <a:schemeClr val="tx1">
                  <a:lumMod val="75000"/>
                  <a:lumOff val="25000"/>
                </a:schemeClr>
              </a:solidFill>
            </a:rPr>
            <a:t>Identify WGCV </a:t>
          </a:r>
          <a:r>
            <a:rPr lang="en-GB" sz="1400" dirty="0" smtClean="0">
              <a:solidFill>
                <a:schemeClr val="tx1">
                  <a:lumMod val="75000"/>
                  <a:lumOff val="25000"/>
                </a:schemeClr>
              </a:solidFill>
            </a:rPr>
            <a:t>panel</a:t>
          </a:r>
          <a:endParaRPr lang="en-US" sz="1400" dirty="0">
            <a:solidFill>
              <a:schemeClr val="tx1">
                <a:lumMod val="75000"/>
                <a:lumOff val="25000"/>
              </a:schemeClr>
            </a:solidFill>
          </a:endParaRPr>
        </a:p>
      </dgm:t>
    </dgm:pt>
    <dgm:pt modelId="{AEB4A457-2AC0-49BA-9CF5-1AA3E7EF9173}" type="parTrans" cxnId="{C379EEE1-DBE9-43CB-B482-0C6FCAB42457}">
      <dgm:prSet/>
      <dgm:spPr/>
      <dgm:t>
        <a:bodyPr/>
        <a:lstStyle/>
        <a:p>
          <a:endParaRPr lang="en-AU" sz="1600"/>
        </a:p>
      </dgm:t>
    </dgm:pt>
    <dgm:pt modelId="{744906BA-0A8C-4C5C-B078-E428204F9978}" type="sibTrans" cxnId="{C379EEE1-DBE9-43CB-B482-0C6FCAB42457}">
      <dgm:prSet/>
      <dgm:spPr/>
      <dgm:t>
        <a:bodyPr/>
        <a:lstStyle/>
        <a:p>
          <a:endParaRPr lang="en-AU" sz="1600"/>
        </a:p>
      </dgm:t>
    </dgm:pt>
    <dgm:pt modelId="{842864A7-0564-48D5-AE60-E6913784D6A9}">
      <dgm:prSet custT="1"/>
      <dgm:spPr>
        <a:ln>
          <a:solidFill>
            <a:schemeClr val="accent1">
              <a:lumMod val="60000"/>
              <a:lumOff val="40000"/>
            </a:schemeClr>
          </a:solidFill>
        </a:ln>
      </dgm:spPr>
      <dgm:t>
        <a:bodyPr/>
        <a:lstStyle/>
        <a:p>
          <a:r>
            <a:rPr lang="en-US" sz="1400" dirty="0" smtClean="0">
              <a:solidFill>
                <a:schemeClr val="tx1">
                  <a:lumMod val="75000"/>
                  <a:lumOff val="25000"/>
                </a:schemeClr>
              </a:solidFill>
            </a:rPr>
            <a:t>Peer review process</a:t>
          </a:r>
          <a:endParaRPr lang="en-US" sz="1400" dirty="0">
            <a:solidFill>
              <a:schemeClr val="tx1">
                <a:lumMod val="75000"/>
                <a:lumOff val="25000"/>
              </a:schemeClr>
            </a:solidFill>
          </a:endParaRPr>
        </a:p>
      </dgm:t>
    </dgm:pt>
    <dgm:pt modelId="{99DB6665-3905-4019-9784-289BA8B380D3}" type="parTrans" cxnId="{1DE2B191-B50E-43A5-AFBC-D2A2E71B392E}">
      <dgm:prSet/>
      <dgm:spPr/>
      <dgm:t>
        <a:bodyPr/>
        <a:lstStyle/>
        <a:p>
          <a:endParaRPr lang="en-AU" sz="1600"/>
        </a:p>
      </dgm:t>
    </dgm:pt>
    <dgm:pt modelId="{D4113CA9-D3C8-4C6F-9C52-9625A4A98312}" type="sibTrans" cxnId="{1DE2B191-B50E-43A5-AFBC-D2A2E71B392E}">
      <dgm:prSet/>
      <dgm:spPr/>
      <dgm:t>
        <a:bodyPr/>
        <a:lstStyle/>
        <a:p>
          <a:endParaRPr lang="en-AU" sz="1600"/>
        </a:p>
      </dgm:t>
    </dgm:pt>
    <dgm:pt modelId="{6880DAAF-552E-4353-B93D-6766BFCAFE03}">
      <dgm:prSet phldrT="[Text]" custT="1"/>
      <dgm:spPr>
        <a:ln>
          <a:solidFill>
            <a:schemeClr val="accent1">
              <a:lumMod val="60000"/>
              <a:lumOff val="40000"/>
            </a:schemeClr>
          </a:solidFill>
        </a:ln>
      </dgm:spPr>
      <dgm:t>
        <a:bodyPr/>
        <a:lstStyle/>
        <a:p>
          <a:r>
            <a:rPr lang="en-US" sz="1400" b="1" dirty="0" smtClean="0">
              <a:solidFill>
                <a:schemeClr val="tx1">
                  <a:lumMod val="65000"/>
                  <a:lumOff val="35000"/>
                </a:schemeClr>
              </a:solidFill>
              <a:effectLst/>
            </a:rPr>
            <a:t>Jun-Aug 19</a:t>
          </a:r>
          <a:endParaRPr lang="en-US" sz="1400" b="1" dirty="0">
            <a:solidFill>
              <a:schemeClr val="tx1">
                <a:lumMod val="65000"/>
                <a:lumOff val="35000"/>
              </a:schemeClr>
            </a:solidFill>
            <a:effectLst/>
          </a:endParaRPr>
        </a:p>
      </dgm:t>
    </dgm:pt>
    <dgm:pt modelId="{64609F1F-AF5A-416C-BC8D-7A02F95DCA45}" type="parTrans" cxnId="{A85ABBA9-C846-42A0-A45C-25FC9A846DFB}">
      <dgm:prSet/>
      <dgm:spPr/>
      <dgm:t>
        <a:bodyPr/>
        <a:lstStyle/>
        <a:p>
          <a:endParaRPr lang="en-AU" sz="1600"/>
        </a:p>
      </dgm:t>
    </dgm:pt>
    <dgm:pt modelId="{38505F24-5968-40C4-9BB2-7AD46AE64E08}" type="sibTrans" cxnId="{A85ABBA9-C846-42A0-A45C-25FC9A846DFB}">
      <dgm:prSet/>
      <dgm:spPr/>
      <dgm:t>
        <a:bodyPr/>
        <a:lstStyle/>
        <a:p>
          <a:endParaRPr lang="en-AU" sz="1600"/>
        </a:p>
      </dgm:t>
    </dgm:pt>
    <dgm:pt modelId="{893FEBF3-1BAC-4858-BE22-4685C822D79F}">
      <dgm:prSet phldrT="[Text]" custT="1"/>
      <dgm:spPr>
        <a:ln>
          <a:solidFill>
            <a:schemeClr val="accent1">
              <a:lumMod val="60000"/>
              <a:lumOff val="40000"/>
            </a:schemeClr>
          </a:solidFill>
        </a:ln>
      </dgm:spPr>
      <dgm:t>
        <a:bodyPr/>
        <a:lstStyle/>
        <a:p>
          <a:r>
            <a:rPr lang="en-US" sz="1400" b="1" dirty="0" smtClean="0">
              <a:solidFill>
                <a:schemeClr val="tx1">
                  <a:lumMod val="65000"/>
                  <a:lumOff val="35000"/>
                </a:schemeClr>
              </a:solidFill>
              <a:effectLst/>
            </a:rPr>
            <a:t>Sep 2019</a:t>
          </a:r>
          <a:endParaRPr lang="en-US" sz="1400" b="1" dirty="0">
            <a:solidFill>
              <a:schemeClr val="tx1">
                <a:lumMod val="65000"/>
                <a:lumOff val="35000"/>
              </a:schemeClr>
            </a:solidFill>
            <a:effectLst/>
          </a:endParaRPr>
        </a:p>
      </dgm:t>
    </dgm:pt>
    <dgm:pt modelId="{99AB981C-3CF4-4D06-98B0-B5CCFCE2BC6C}" type="parTrans" cxnId="{1B32E3D3-52EC-4102-BCA4-33213198F575}">
      <dgm:prSet/>
      <dgm:spPr/>
      <dgm:t>
        <a:bodyPr/>
        <a:lstStyle/>
        <a:p>
          <a:endParaRPr lang="en-AU" sz="1600"/>
        </a:p>
      </dgm:t>
    </dgm:pt>
    <dgm:pt modelId="{6763C0CB-8264-4C65-A019-F98A3A2481A8}" type="sibTrans" cxnId="{1B32E3D3-52EC-4102-BCA4-33213198F575}">
      <dgm:prSet/>
      <dgm:spPr/>
      <dgm:t>
        <a:bodyPr/>
        <a:lstStyle/>
        <a:p>
          <a:endParaRPr lang="en-AU" sz="1600"/>
        </a:p>
      </dgm:t>
    </dgm:pt>
    <dgm:pt modelId="{6570BE25-4561-4B1C-85A7-667B309A4F98}">
      <dgm:prSet custT="1"/>
      <dgm:spPr>
        <a:ln>
          <a:solidFill>
            <a:schemeClr val="accent1">
              <a:lumMod val="60000"/>
              <a:lumOff val="40000"/>
            </a:schemeClr>
          </a:solidFill>
        </a:ln>
      </dgm:spPr>
      <dgm:t>
        <a:bodyPr/>
        <a:lstStyle/>
        <a:p>
          <a:r>
            <a:rPr lang="en-US" sz="1400" dirty="0" smtClean="0">
              <a:solidFill>
                <a:schemeClr val="tx1">
                  <a:lumMod val="75000"/>
                  <a:lumOff val="25000"/>
                </a:schemeClr>
              </a:solidFill>
            </a:rPr>
            <a:t>Peer review process</a:t>
          </a:r>
          <a:endParaRPr lang="en-US" sz="1400" dirty="0">
            <a:solidFill>
              <a:schemeClr val="tx1">
                <a:lumMod val="75000"/>
                <a:lumOff val="25000"/>
              </a:schemeClr>
            </a:solidFill>
          </a:endParaRPr>
        </a:p>
      </dgm:t>
    </dgm:pt>
    <dgm:pt modelId="{241CAB13-5407-41C8-A81C-E149A3EFFF05}" type="parTrans" cxnId="{3F1F7F35-7DB4-4CF6-9B27-E1CE74C6A5BB}">
      <dgm:prSet/>
      <dgm:spPr/>
      <dgm:t>
        <a:bodyPr/>
        <a:lstStyle/>
        <a:p>
          <a:endParaRPr lang="en-AU" sz="1600"/>
        </a:p>
      </dgm:t>
    </dgm:pt>
    <dgm:pt modelId="{78DF2F42-0063-4E5A-A999-59C52706A4D6}" type="sibTrans" cxnId="{3F1F7F35-7DB4-4CF6-9B27-E1CE74C6A5BB}">
      <dgm:prSet/>
      <dgm:spPr/>
      <dgm:t>
        <a:bodyPr/>
        <a:lstStyle/>
        <a:p>
          <a:endParaRPr lang="en-AU" sz="1600"/>
        </a:p>
      </dgm:t>
    </dgm:pt>
    <dgm:pt modelId="{E4D5A39A-FE74-4EC4-A518-3AE76A13ADF2}">
      <dgm:prSet phldrT="[Text]" custT="1"/>
      <dgm:spPr>
        <a:ln>
          <a:solidFill>
            <a:schemeClr val="accent1">
              <a:lumMod val="60000"/>
              <a:lumOff val="40000"/>
            </a:schemeClr>
          </a:solidFill>
        </a:ln>
      </dgm:spPr>
      <dgm:t>
        <a:bodyPr/>
        <a:lstStyle/>
        <a:p>
          <a:r>
            <a:rPr lang="en-US" sz="1400" b="1" dirty="0" smtClean="0">
              <a:solidFill>
                <a:schemeClr val="tx1">
                  <a:lumMod val="65000"/>
                  <a:lumOff val="35000"/>
                </a:schemeClr>
              </a:solidFill>
              <a:effectLst/>
            </a:rPr>
            <a:t>Jan-Feb20</a:t>
          </a:r>
          <a:endParaRPr lang="en-US" sz="1400" b="1" dirty="0">
            <a:solidFill>
              <a:schemeClr val="tx1">
                <a:lumMod val="65000"/>
                <a:lumOff val="35000"/>
              </a:schemeClr>
            </a:solidFill>
            <a:effectLst/>
          </a:endParaRPr>
        </a:p>
      </dgm:t>
    </dgm:pt>
    <dgm:pt modelId="{409E3AE7-CB13-4DB2-9B59-B9DA5DAE1307}" type="sibTrans" cxnId="{9527E908-2AB7-4D68-A659-B17E64015027}">
      <dgm:prSet/>
      <dgm:spPr/>
      <dgm:t>
        <a:bodyPr/>
        <a:lstStyle/>
        <a:p>
          <a:endParaRPr lang="en-AU" sz="1600"/>
        </a:p>
      </dgm:t>
    </dgm:pt>
    <dgm:pt modelId="{28DD487C-E764-4DF4-AE5F-AB74592A355A}" type="parTrans" cxnId="{9527E908-2AB7-4D68-A659-B17E64015027}">
      <dgm:prSet/>
      <dgm:spPr/>
      <dgm:t>
        <a:bodyPr/>
        <a:lstStyle/>
        <a:p>
          <a:endParaRPr lang="en-AU" sz="1600"/>
        </a:p>
      </dgm:t>
    </dgm:pt>
    <dgm:pt modelId="{55CB2D8A-751C-4482-B229-1923B02088B2}">
      <dgm:prSet custT="1"/>
      <dgm:spPr>
        <a:ln>
          <a:solidFill>
            <a:schemeClr val="accent1">
              <a:lumMod val="60000"/>
              <a:lumOff val="40000"/>
            </a:schemeClr>
          </a:solidFill>
        </a:ln>
      </dgm:spPr>
      <dgm:t>
        <a:bodyPr/>
        <a:lstStyle/>
        <a:p>
          <a:r>
            <a:rPr lang="en-US" sz="1400" i="1" dirty="0" smtClean="0">
              <a:solidFill>
                <a:schemeClr val="tx1">
                  <a:lumMod val="75000"/>
                  <a:lumOff val="25000"/>
                </a:schemeClr>
              </a:solidFill>
              <a:effectLst/>
            </a:rPr>
            <a:t>Feedback into PFS update</a:t>
          </a:r>
          <a:endParaRPr lang="en-US" sz="1400" i="1" dirty="0">
            <a:solidFill>
              <a:schemeClr val="tx1">
                <a:lumMod val="75000"/>
                <a:lumOff val="25000"/>
              </a:schemeClr>
            </a:solidFill>
            <a:effectLst/>
          </a:endParaRPr>
        </a:p>
      </dgm:t>
    </dgm:pt>
    <dgm:pt modelId="{D7C4A88A-62C2-4B42-AC62-749CFF54DAC7}" type="parTrans" cxnId="{D9608088-E1C8-40A6-804C-327156DFAD2C}">
      <dgm:prSet/>
      <dgm:spPr/>
      <dgm:t>
        <a:bodyPr/>
        <a:lstStyle/>
        <a:p>
          <a:endParaRPr lang="en-AU" sz="1600"/>
        </a:p>
      </dgm:t>
    </dgm:pt>
    <dgm:pt modelId="{047A593F-AA23-428D-90E3-7868ADBDA500}" type="sibTrans" cxnId="{D9608088-E1C8-40A6-804C-327156DFAD2C}">
      <dgm:prSet/>
      <dgm:spPr/>
      <dgm:t>
        <a:bodyPr/>
        <a:lstStyle/>
        <a:p>
          <a:endParaRPr lang="en-AU" sz="1600"/>
        </a:p>
      </dgm:t>
    </dgm:pt>
    <dgm:pt modelId="{C98BAFD1-7E60-4F08-963A-25F667063B04}">
      <dgm:prSet phldrT="[Text]" custT="1"/>
      <dgm:spPr>
        <a:ln>
          <a:solidFill>
            <a:schemeClr val="accent1">
              <a:lumMod val="60000"/>
              <a:lumOff val="40000"/>
            </a:schemeClr>
          </a:solidFill>
        </a:ln>
      </dgm:spPr>
      <dgm:t>
        <a:bodyPr/>
        <a:lstStyle/>
        <a:p>
          <a:r>
            <a:rPr lang="en-US" sz="1400" b="1" dirty="0" smtClean="0">
              <a:solidFill>
                <a:schemeClr val="tx1">
                  <a:lumMod val="65000"/>
                  <a:lumOff val="35000"/>
                </a:schemeClr>
              </a:solidFill>
              <a:effectLst/>
            </a:rPr>
            <a:t>Oct-Nov19</a:t>
          </a:r>
          <a:endParaRPr lang="en-US" sz="1400" b="1" dirty="0">
            <a:solidFill>
              <a:schemeClr val="tx1">
                <a:lumMod val="65000"/>
                <a:lumOff val="35000"/>
              </a:schemeClr>
            </a:solidFill>
            <a:effectLst/>
          </a:endParaRPr>
        </a:p>
      </dgm:t>
    </dgm:pt>
    <dgm:pt modelId="{52B20A6B-0242-47E2-90B9-C35B5A29B54B}" type="parTrans" cxnId="{FB6928D9-4DF2-4EEF-A081-0E506AC061A1}">
      <dgm:prSet/>
      <dgm:spPr/>
      <dgm:t>
        <a:bodyPr/>
        <a:lstStyle/>
        <a:p>
          <a:endParaRPr lang="en-AU" sz="1600"/>
        </a:p>
      </dgm:t>
    </dgm:pt>
    <dgm:pt modelId="{0B59AF6C-2D08-48F6-98BA-963A1771E1B1}" type="sibTrans" cxnId="{FB6928D9-4DF2-4EEF-A081-0E506AC061A1}">
      <dgm:prSet/>
      <dgm:spPr/>
      <dgm:t>
        <a:bodyPr/>
        <a:lstStyle/>
        <a:p>
          <a:endParaRPr lang="en-AU" sz="1600"/>
        </a:p>
      </dgm:t>
    </dgm:pt>
    <dgm:pt modelId="{AA3A93C0-6380-490B-9AB6-64BC3CE18425}">
      <dgm:prSet phldrT="[Text]" custT="1"/>
      <dgm:spPr>
        <a:ln>
          <a:solidFill>
            <a:schemeClr val="accent1">
              <a:lumMod val="60000"/>
              <a:lumOff val="40000"/>
            </a:schemeClr>
          </a:solidFill>
        </a:ln>
      </dgm:spPr>
      <dgm:t>
        <a:bodyPr/>
        <a:lstStyle/>
        <a:p>
          <a:r>
            <a:rPr lang="en-US" sz="1400" b="1" dirty="0" smtClean="0">
              <a:solidFill>
                <a:schemeClr val="tx1">
                  <a:lumMod val="65000"/>
                  <a:lumOff val="35000"/>
                </a:schemeClr>
              </a:solidFill>
              <a:effectLst/>
            </a:rPr>
            <a:t>Dec19</a:t>
          </a:r>
          <a:endParaRPr lang="en-US" sz="1400" b="1" dirty="0">
            <a:solidFill>
              <a:schemeClr val="tx1">
                <a:lumMod val="65000"/>
                <a:lumOff val="35000"/>
              </a:schemeClr>
            </a:solidFill>
            <a:effectLst/>
          </a:endParaRPr>
        </a:p>
      </dgm:t>
    </dgm:pt>
    <dgm:pt modelId="{B46DFC46-A9CB-493A-B805-8F0A6FADB93A}" type="parTrans" cxnId="{BCD160DF-0C2A-419A-80CD-366F5618EE47}">
      <dgm:prSet/>
      <dgm:spPr/>
      <dgm:t>
        <a:bodyPr/>
        <a:lstStyle/>
        <a:p>
          <a:endParaRPr lang="en-AU" sz="1600"/>
        </a:p>
      </dgm:t>
    </dgm:pt>
    <dgm:pt modelId="{3C265B0C-1A7C-446A-A475-760AA23DAC24}" type="sibTrans" cxnId="{BCD160DF-0C2A-419A-80CD-366F5618EE47}">
      <dgm:prSet/>
      <dgm:spPr/>
      <dgm:t>
        <a:bodyPr/>
        <a:lstStyle/>
        <a:p>
          <a:endParaRPr lang="en-AU" sz="1600"/>
        </a:p>
      </dgm:t>
    </dgm:pt>
    <dgm:pt modelId="{4FCB5092-2F34-42B8-97DB-CB608397F0C0}">
      <dgm:prSet custT="1"/>
      <dgm:spPr>
        <a:ln>
          <a:solidFill>
            <a:schemeClr val="accent1">
              <a:lumMod val="60000"/>
              <a:lumOff val="40000"/>
            </a:schemeClr>
          </a:solidFill>
        </a:ln>
      </dgm:spPr>
      <dgm:t>
        <a:bodyPr/>
        <a:lstStyle/>
        <a:p>
          <a:endParaRPr lang="en-US" sz="1400" dirty="0">
            <a:solidFill>
              <a:schemeClr val="tx1">
                <a:lumMod val="75000"/>
                <a:lumOff val="25000"/>
              </a:schemeClr>
            </a:solidFill>
          </a:endParaRPr>
        </a:p>
      </dgm:t>
    </dgm:pt>
    <dgm:pt modelId="{DE310FDD-73C3-4CA5-84CC-253BC0D0F957}" type="parTrans" cxnId="{12834FB5-6484-4EC5-A4E5-3828ABB31943}">
      <dgm:prSet/>
      <dgm:spPr/>
      <dgm:t>
        <a:bodyPr/>
        <a:lstStyle/>
        <a:p>
          <a:endParaRPr lang="en-AU" sz="1600"/>
        </a:p>
      </dgm:t>
    </dgm:pt>
    <dgm:pt modelId="{6B483B3C-6E68-4BBC-B30D-805F17165AAC}" type="sibTrans" cxnId="{12834FB5-6484-4EC5-A4E5-3828ABB31943}">
      <dgm:prSet/>
      <dgm:spPr/>
      <dgm:t>
        <a:bodyPr/>
        <a:lstStyle/>
        <a:p>
          <a:endParaRPr lang="en-AU" sz="1600"/>
        </a:p>
      </dgm:t>
    </dgm:pt>
    <dgm:pt modelId="{31EF7D29-8111-41CA-82D6-636870B82223}">
      <dgm:prSet custT="1"/>
      <dgm:spPr>
        <a:ln>
          <a:solidFill>
            <a:schemeClr val="accent1">
              <a:lumMod val="60000"/>
              <a:lumOff val="40000"/>
            </a:schemeClr>
          </a:solidFill>
        </a:ln>
      </dgm:spPr>
      <dgm:t>
        <a:bodyPr/>
        <a:lstStyle/>
        <a:p>
          <a:r>
            <a:rPr lang="en-US" sz="1400" i="1" dirty="0" smtClean="0">
              <a:solidFill>
                <a:schemeClr val="tx1">
                  <a:lumMod val="75000"/>
                  <a:lumOff val="25000"/>
                </a:schemeClr>
              </a:solidFill>
              <a:effectLst/>
            </a:rPr>
            <a:t>Feedback into PFS update</a:t>
          </a:r>
          <a:endParaRPr lang="en-US" sz="1400" i="1" dirty="0">
            <a:solidFill>
              <a:schemeClr val="tx1">
                <a:lumMod val="75000"/>
                <a:lumOff val="25000"/>
              </a:schemeClr>
            </a:solidFill>
            <a:effectLst/>
          </a:endParaRPr>
        </a:p>
      </dgm:t>
    </dgm:pt>
    <dgm:pt modelId="{5B90E3B2-065F-42E5-A68F-3EE4C149B033}" type="parTrans" cxnId="{042D7CD7-9D70-409A-B244-01C10A06C799}">
      <dgm:prSet/>
      <dgm:spPr/>
      <dgm:t>
        <a:bodyPr/>
        <a:lstStyle/>
        <a:p>
          <a:endParaRPr lang="en-AU" sz="1600"/>
        </a:p>
      </dgm:t>
    </dgm:pt>
    <dgm:pt modelId="{A177D3A3-A309-4D5E-BB31-0E06CD4C5E8D}" type="sibTrans" cxnId="{042D7CD7-9D70-409A-B244-01C10A06C799}">
      <dgm:prSet/>
      <dgm:spPr/>
      <dgm:t>
        <a:bodyPr/>
        <a:lstStyle/>
        <a:p>
          <a:endParaRPr lang="en-AU" sz="1600"/>
        </a:p>
      </dgm:t>
    </dgm:pt>
    <dgm:pt modelId="{E34E1828-DF12-4D5D-8E7C-6D9D17A1DD6C}">
      <dgm:prSet custT="1"/>
      <dgm:spPr>
        <a:ln>
          <a:solidFill>
            <a:schemeClr val="accent1">
              <a:lumMod val="60000"/>
              <a:lumOff val="40000"/>
            </a:schemeClr>
          </a:solidFill>
        </a:ln>
      </dgm:spPr>
      <dgm:t>
        <a:bodyPr/>
        <a:lstStyle/>
        <a:p>
          <a:r>
            <a:rPr lang="en-US" sz="1400" i="1" dirty="0" smtClean="0">
              <a:effectLst/>
            </a:rPr>
            <a:t>Feedback into PFS update</a:t>
          </a:r>
          <a:endParaRPr lang="en-US" sz="1400" i="1" dirty="0">
            <a:effectLst/>
          </a:endParaRPr>
        </a:p>
      </dgm:t>
    </dgm:pt>
    <dgm:pt modelId="{18F4FCE1-89C4-4956-9E15-EAD466815F8D}" type="parTrans" cxnId="{7C3C70B7-FC2F-41B3-9005-ABDFC7BF798F}">
      <dgm:prSet/>
      <dgm:spPr/>
      <dgm:t>
        <a:bodyPr/>
        <a:lstStyle/>
        <a:p>
          <a:endParaRPr lang="en-AU" sz="1600"/>
        </a:p>
      </dgm:t>
    </dgm:pt>
    <dgm:pt modelId="{93F6AEF8-AE0A-4249-A9AE-D48B12C6A6EF}" type="sibTrans" cxnId="{7C3C70B7-FC2F-41B3-9005-ABDFC7BF798F}">
      <dgm:prSet/>
      <dgm:spPr/>
      <dgm:t>
        <a:bodyPr/>
        <a:lstStyle/>
        <a:p>
          <a:endParaRPr lang="en-AU" sz="1600"/>
        </a:p>
      </dgm:t>
    </dgm:pt>
    <dgm:pt modelId="{E664C565-A900-4F30-8557-4B82C98DA7EA}">
      <dgm:prSet custT="1"/>
      <dgm:spPr>
        <a:ln>
          <a:solidFill>
            <a:schemeClr val="accent1">
              <a:lumMod val="60000"/>
              <a:lumOff val="40000"/>
            </a:schemeClr>
          </a:solidFill>
        </a:ln>
      </dgm:spPr>
      <dgm:t>
        <a:bodyPr/>
        <a:lstStyle/>
        <a:p>
          <a:endParaRPr lang="en-US" sz="1400" i="1" dirty="0">
            <a:effectLst>
              <a:outerShdw blurRad="38100" dist="38100" dir="2700000" algn="tl">
                <a:srgbClr val="000000">
                  <a:alpha val="43137"/>
                </a:srgbClr>
              </a:outerShdw>
            </a:effectLst>
          </a:endParaRPr>
        </a:p>
      </dgm:t>
    </dgm:pt>
    <dgm:pt modelId="{8DE20E2A-7ACA-4CBB-AA3B-CCA936479BD5}" type="parTrans" cxnId="{42CD7B6E-6116-459C-A40E-7DE69FAAE0AE}">
      <dgm:prSet/>
      <dgm:spPr/>
      <dgm:t>
        <a:bodyPr/>
        <a:lstStyle/>
        <a:p>
          <a:endParaRPr lang="en-AU"/>
        </a:p>
      </dgm:t>
    </dgm:pt>
    <dgm:pt modelId="{24EF8966-AA2B-481C-90CF-DD9379C9BD9E}" type="sibTrans" cxnId="{42CD7B6E-6116-459C-A40E-7DE69FAAE0AE}">
      <dgm:prSet/>
      <dgm:spPr/>
      <dgm:t>
        <a:bodyPr/>
        <a:lstStyle/>
        <a:p>
          <a:endParaRPr lang="en-AU"/>
        </a:p>
      </dgm:t>
    </dgm:pt>
    <dgm:pt modelId="{CD24B680-004C-4A40-9FF8-2C3EAEB6BC3B}">
      <dgm:prSet custT="1"/>
      <dgm:spPr>
        <a:ln>
          <a:solidFill>
            <a:schemeClr val="accent1">
              <a:lumMod val="60000"/>
              <a:lumOff val="40000"/>
            </a:schemeClr>
          </a:solidFill>
        </a:ln>
      </dgm:spPr>
      <dgm:t>
        <a:bodyPr/>
        <a:lstStyle/>
        <a:p>
          <a:endParaRPr lang="en-US" sz="1400" i="1" dirty="0">
            <a:solidFill>
              <a:schemeClr val="tx1">
                <a:lumMod val="75000"/>
                <a:lumOff val="25000"/>
              </a:schemeClr>
            </a:solidFill>
            <a:effectLst>
              <a:outerShdw blurRad="38100" dist="38100" dir="2700000" algn="tl">
                <a:srgbClr val="000000">
                  <a:alpha val="43137"/>
                </a:srgbClr>
              </a:outerShdw>
            </a:effectLst>
          </a:endParaRPr>
        </a:p>
      </dgm:t>
    </dgm:pt>
    <dgm:pt modelId="{1BD40B2D-D8BC-4A84-91FF-EC63E714D928}" type="parTrans" cxnId="{20F46F15-FDE5-4266-9F63-A590070EF56C}">
      <dgm:prSet/>
      <dgm:spPr/>
      <dgm:t>
        <a:bodyPr/>
        <a:lstStyle/>
        <a:p>
          <a:endParaRPr lang="en-AU"/>
        </a:p>
      </dgm:t>
    </dgm:pt>
    <dgm:pt modelId="{2954A7A0-35D1-4053-93CE-370FF62C5037}" type="sibTrans" cxnId="{20F46F15-FDE5-4266-9F63-A590070EF56C}">
      <dgm:prSet/>
      <dgm:spPr/>
      <dgm:t>
        <a:bodyPr/>
        <a:lstStyle/>
        <a:p>
          <a:endParaRPr lang="en-AU"/>
        </a:p>
      </dgm:t>
    </dgm:pt>
    <dgm:pt modelId="{F007266F-7ABB-4E11-8CD7-FDD4610D3022}" type="pres">
      <dgm:prSet presAssocID="{49286C4F-4FE5-4821-82C8-8BBD92981297}" presName="Name0" presStyleCnt="0">
        <dgm:presLayoutVars>
          <dgm:chPref val="3"/>
          <dgm:dir/>
          <dgm:animLvl val="lvl"/>
          <dgm:resizeHandles/>
        </dgm:presLayoutVars>
      </dgm:prSet>
      <dgm:spPr/>
      <dgm:t>
        <a:bodyPr/>
        <a:lstStyle/>
        <a:p>
          <a:endParaRPr lang="en-US"/>
        </a:p>
      </dgm:t>
    </dgm:pt>
    <dgm:pt modelId="{8FF089CF-67C1-4E8E-9060-5F48854EF2E3}" type="pres">
      <dgm:prSet presAssocID="{DFD7EBC2-44C7-42A6-B1B5-A80DB6D46B9C}" presName="horFlow" presStyleCnt="0"/>
      <dgm:spPr/>
      <dgm:t>
        <a:bodyPr/>
        <a:lstStyle/>
        <a:p>
          <a:endParaRPr lang="en-AU"/>
        </a:p>
      </dgm:t>
    </dgm:pt>
    <dgm:pt modelId="{4E983162-57DB-4E98-852C-DB115782D958}" type="pres">
      <dgm:prSet presAssocID="{DFD7EBC2-44C7-42A6-B1B5-A80DB6D46B9C}" presName="bigChev" presStyleLbl="node1" presStyleIdx="0" presStyleCnt="4"/>
      <dgm:spPr/>
      <dgm:t>
        <a:bodyPr/>
        <a:lstStyle/>
        <a:p>
          <a:endParaRPr lang="en-US"/>
        </a:p>
      </dgm:t>
    </dgm:pt>
    <dgm:pt modelId="{0B78F0A0-A7D1-4517-BF32-82E815E7C7F1}" type="pres">
      <dgm:prSet presAssocID="{BADA145D-F9C3-481A-9CDE-EB04AF2039CC}" presName="parTrans" presStyleCnt="0"/>
      <dgm:spPr/>
      <dgm:t>
        <a:bodyPr/>
        <a:lstStyle/>
        <a:p>
          <a:endParaRPr lang="en-AU"/>
        </a:p>
      </dgm:t>
    </dgm:pt>
    <dgm:pt modelId="{008AFEF3-0012-4459-9C45-B26AA88E8D9B}" type="pres">
      <dgm:prSet presAssocID="{916F2AC9-DBE5-40DD-B5C2-C44FAAAF75B7}" presName="node" presStyleLbl="alignAccFollowNode1" presStyleIdx="0" presStyleCnt="20">
        <dgm:presLayoutVars>
          <dgm:bulletEnabled val="1"/>
        </dgm:presLayoutVars>
      </dgm:prSet>
      <dgm:spPr/>
      <dgm:t>
        <a:bodyPr/>
        <a:lstStyle/>
        <a:p>
          <a:endParaRPr lang="en-US"/>
        </a:p>
      </dgm:t>
    </dgm:pt>
    <dgm:pt modelId="{4966D801-A962-4148-9BB1-97B2ACB9EAA5}" type="pres">
      <dgm:prSet presAssocID="{172F4ED0-ACA0-44EA-A193-F1FF0E751F80}" presName="sibTrans" presStyleCnt="0"/>
      <dgm:spPr/>
      <dgm:t>
        <a:bodyPr/>
        <a:lstStyle/>
        <a:p>
          <a:endParaRPr lang="en-AU"/>
        </a:p>
      </dgm:t>
    </dgm:pt>
    <dgm:pt modelId="{602DD197-4FB0-4204-9216-D07352D8CEFF}" type="pres">
      <dgm:prSet presAssocID="{BA055F2A-7F64-451E-8D08-E4A3258E2C09}" presName="node" presStyleLbl="alignAccFollowNode1" presStyleIdx="1" presStyleCnt="20">
        <dgm:presLayoutVars>
          <dgm:bulletEnabled val="1"/>
        </dgm:presLayoutVars>
      </dgm:prSet>
      <dgm:spPr/>
      <dgm:t>
        <a:bodyPr/>
        <a:lstStyle/>
        <a:p>
          <a:endParaRPr lang="en-US"/>
        </a:p>
      </dgm:t>
    </dgm:pt>
    <dgm:pt modelId="{DF110764-0E2F-4DCC-B55F-F4F0ED0C3029}" type="pres">
      <dgm:prSet presAssocID="{2F1DF277-E736-41E7-B7ED-B8474D7E0D14}" presName="sibTrans" presStyleCnt="0"/>
      <dgm:spPr/>
      <dgm:t>
        <a:bodyPr/>
        <a:lstStyle/>
        <a:p>
          <a:endParaRPr lang="en-AU"/>
        </a:p>
      </dgm:t>
    </dgm:pt>
    <dgm:pt modelId="{AEF4C56D-F8FC-41C1-832C-2B9FEE8DB03B}" type="pres">
      <dgm:prSet presAssocID="{6880DAAF-552E-4353-B93D-6766BFCAFE03}" presName="node" presStyleLbl="alignAccFollowNode1" presStyleIdx="2" presStyleCnt="20">
        <dgm:presLayoutVars>
          <dgm:bulletEnabled val="1"/>
        </dgm:presLayoutVars>
      </dgm:prSet>
      <dgm:spPr/>
      <dgm:t>
        <a:bodyPr/>
        <a:lstStyle/>
        <a:p>
          <a:endParaRPr lang="en-AU"/>
        </a:p>
      </dgm:t>
    </dgm:pt>
    <dgm:pt modelId="{7400D0F2-ABF7-45C2-8C87-03C819C16B55}" type="pres">
      <dgm:prSet presAssocID="{38505F24-5968-40C4-9BB2-7AD46AE64E08}" presName="sibTrans" presStyleCnt="0"/>
      <dgm:spPr/>
      <dgm:t>
        <a:bodyPr/>
        <a:lstStyle/>
        <a:p>
          <a:endParaRPr lang="en-AU"/>
        </a:p>
      </dgm:t>
    </dgm:pt>
    <dgm:pt modelId="{922A48C3-693D-442D-B253-6E5F8D0C852A}" type="pres">
      <dgm:prSet presAssocID="{893FEBF3-1BAC-4858-BE22-4685C822D79F}" presName="node" presStyleLbl="alignAccFollowNode1" presStyleIdx="3" presStyleCnt="20">
        <dgm:presLayoutVars>
          <dgm:bulletEnabled val="1"/>
        </dgm:presLayoutVars>
      </dgm:prSet>
      <dgm:spPr/>
      <dgm:t>
        <a:bodyPr/>
        <a:lstStyle/>
        <a:p>
          <a:endParaRPr lang="en-AU"/>
        </a:p>
      </dgm:t>
    </dgm:pt>
    <dgm:pt modelId="{06333F8D-C5E9-4C44-8E36-577534A18478}" type="pres">
      <dgm:prSet presAssocID="{6763C0CB-8264-4C65-A019-F98A3A2481A8}" presName="sibTrans" presStyleCnt="0"/>
      <dgm:spPr/>
      <dgm:t>
        <a:bodyPr/>
        <a:lstStyle/>
        <a:p>
          <a:endParaRPr lang="en-AU"/>
        </a:p>
      </dgm:t>
    </dgm:pt>
    <dgm:pt modelId="{2EA6845E-7E16-494D-B825-D1110FD583C8}" type="pres">
      <dgm:prSet presAssocID="{C98BAFD1-7E60-4F08-963A-25F667063B04}" presName="node" presStyleLbl="alignAccFollowNode1" presStyleIdx="4" presStyleCnt="20">
        <dgm:presLayoutVars>
          <dgm:bulletEnabled val="1"/>
        </dgm:presLayoutVars>
      </dgm:prSet>
      <dgm:spPr/>
      <dgm:t>
        <a:bodyPr/>
        <a:lstStyle/>
        <a:p>
          <a:endParaRPr lang="en-AU"/>
        </a:p>
      </dgm:t>
    </dgm:pt>
    <dgm:pt modelId="{6FA431E3-B112-4FE0-A9B4-56DB5933C733}" type="pres">
      <dgm:prSet presAssocID="{0B59AF6C-2D08-48F6-98BA-963A1771E1B1}" presName="sibTrans" presStyleCnt="0"/>
      <dgm:spPr/>
    </dgm:pt>
    <dgm:pt modelId="{40F8E527-A1C5-4216-BA70-9C3D269475FC}" type="pres">
      <dgm:prSet presAssocID="{AA3A93C0-6380-490B-9AB6-64BC3CE18425}" presName="node" presStyleLbl="alignAccFollowNode1" presStyleIdx="5" presStyleCnt="20">
        <dgm:presLayoutVars>
          <dgm:bulletEnabled val="1"/>
        </dgm:presLayoutVars>
      </dgm:prSet>
      <dgm:spPr/>
      <dgm:t>
        <a:bodyPr/>
        <a:lstStyle/>
        <a:p>
          <a:endParaRPr lang="en-AU"/>
        </a:p>
      </dgm:t>
    </dgm:pt>
    <dgm:pt modelId="{DA30A2A5-71D9-4E37-B46E-5B6D89BAAB50}" type="pres">
      <dgm:prSet presAssocID="{3C265B0C-1A7C-446A-A475-760AA23DAC24}" presName="sibTrans" presStyleCnt="0"/>
      <dgm:spPr/>
    </dgm:pt>
    <dgm:pt modelId="{DE624B3F-8D90-4558-9DF8-797E146D7198}" type="pres">
      <dgm:prSet presAssocID="{E4D5A39A-FE74-4EC4-A518-3AE76A13ADF2}" presName="node" presStyleLbl="alignAccFollowNode1" presStyleIdx="6" presStyleCnt="20">
        <dgm:presLayoutVars>
          <dgm:bulletEnabled val="1"/>
        </dgm:presLayoutVars>
      </dgm:prSet>
      <dgm:spPr/>
      <dgm:t>
        <a:bodyPr/>
        <a:lstStyle/>
        <a:p>
          <a:endParaRPr lang="en-AU"/>
        </a:p>
      </dgm:t>
    </dgm:pt>
    <dgm:pt modelId="{ACA537B3-F98C-4C4F-805C-AFC552521392}" type="pres">
      <dgm:prSet presAssocID="{DFD7EBC2-44C7-42A6-B1B5-A80DB6D46B9C}" presName="vSp" presStyleCnt="0"/>
      <dgm:spPr/>
      <dgm:t>
        <a:bodyPr/>
        <a:lstStyle/>
        <a:p>
          <a:endParaRPr lang="en-AU"/>
        </a:p>
      </dgm:t>
    </dgm:pt>
    <dgm:pt modelId="{A786617B-769F-4B51-B0E5-8F0DFB8BE123}" type="pres">
      <dgm:prSet presAssocID="{D1902A5E-C191-4005-B695-D0F96D19BC7E}" presName="horFlow" presStyleCnt="0"/>
      <dgm:spPr/>
      <dgm:t>
        <a:bodyPr/>
        <a:lstStyle/>
        <a:p>
          <a:endParaRPr lang="en-AU"/>
        </a:p>
      </dgm:t>
    </dgm:pt>
    <dgm:pt modelId="{CFB2BA25-CD4C-462A-BD96-5736CC5CCC66}" type="pres">
      <dgm:prSet presAssocID="{D1902A5E-C191-4005-B695-D0F96D19BC7E}" presName="bigChev" presStyleLbl="node1" presStyleIdx="1" presStyleCnt="4"/>
      <dgm:spPr/>
      <dgm:t>
        <a:bodyPr/>
        <a:lstStyle/>
        <a:p>
          <a:endParaRPr lang="en-AU"/>
        </a:p>
      </dgm:t>
    </dgm:pt>
    <dgm:pt modelId="{7F18513F-99D9-4E32-94CC-8FDEEF791EE6}" type="pres">
      <dgm:prSet presAssocID="{5081D91A-0EAF-49EB-9B70-B384F728B9EF}" presName="parTrans" presStyleCnt="0"/>
      <dgm:spPr/>
      <dgm:t>
        <a:bodyPr/>
        <a:lstStyle/>
        <a:p>
          <a:endParaRPr lang="en-AU"/>
        </a:p>
      </dgm:t>
    </dgm:pt>
    <dgm:pt modelId="{60D67F68-5E95-4DC7-AC03-C0026805303F}" type="pres">
      <dgm:prSet presAssocID="{22F84247-B2ED-48C9-9918-E3BEDE6E6047}" presName="node" presStyleLbl="alignAccFollowNode1" presStyleIdx="7" presStyleCnt="20">
        <dgm:presLayoutVars>
          <dgm:bulletEnabled val="1"/>
        </dgm:presLayoutVars>
      </dgm:prSet>
      <dgm:spPr/>
      <dgm:t>
        <a:bodyPr/>
        <a:lstStyle/>
        <a:p>
          <a:endParaRPr lang="en-AU"/>
        </a:p>
      </dgm:t>
    </dgm:pt>
    <dgm:pt modelId="{40A20C11-4239-4B6C-99EC-EB64ABCE0CF2}" type="pres">
      <dgm:prSet presAssocID="{347B0D71-75C4-4A23-9697-EF4E25CF3910}" presName="sibTrans" presStyleCnt="0"/>
      <dgm:spPr/>
      <dgm:t>
        <a:bodyPr/>
        <a:lstStyle/>
        <a:p>
          <a:endParaRPr lang="en-AU"/>
        </a:p>
      </dgm:t>
    </dgm:pt>
    <dgm:pt modelId="{E2AF1C22-0E6B-4D74-B9A3-FCE688AC0B8C}" type="pres">
      <dgm:prSet presAssocID="{6570BE25-4561-4B1C-85A7-667B309A4F98}" presName="node" presStyleLbl="alignAccFollowNode1" presStyleIdx="8" presStyleCnt="20" custScaleX="187088">
        <dgm:presLayoutVars>
          <dgm:bulletEnabled val="1"/>
        </dgm:presLayoutVars>
      </dgm:prSet>
      <dgm:spPr/>
      <dgm:t>
        <a:bodyPr/>
        <a:lstStyle/>
        <a:p>
          <a:endParaRPr lang="en-AU"/>
        </a:p>
      </dgm:t>
    </dgm:pt>
    <dgm:pt modelId="{61B0A427-4C45-41AB-B549-6529F154C478}" type="pres">
      <dgm:prSet presAssocID="{78DF2F42-0063-4E5A-A999-59C52706A4D6}" presName="sibTrans" presStyleCnt="0"/>
      <dgm:spPr/>
      <dgm:t>
        <a:bodyPr/>
        <a:lstStyle/>
        <a:p>
          <a:endParaRPr lang="en-AU"/>
        </a:p>
      </dgm:t>
    </dgm:pt>
    <dgm:pt modelId="{21490227-B530-4320-BD9B-696CFF369379}" type="pres">
      <dgm:prSet presAssocID="{2D20E6D8-ADBC-4D0E-BE58-C4AFE91536FD}" presName="node" presStyleLbl="alignAccFollowNode1" presStyleIdx="9" presStyleCnt="20">
        <dgm:presLayoutVars>
          <dgm:bulletEnabled val="1"/>
        </dgm:presLayoutVars>
      </dgm:prSet>
      <dgm:spPr/>
      <dgm:t>
        <a:bodyPr/>
        <a:lstStyle/>
        <a:p>
          <a:endParaRPr lang="en-AU"/>
        </a:p>
      </dgm:t>
    </dgm:pt>
    <dgm:pt modelId="{5A99B62A-F80B-4B63-82F8-4F5586504868}" type="pres">
      <dgm:prSet presAssocID="{813F4FD3-0EEE-4026-87AB-6986990BF650}" presName="sibTrans" presStyleCnt="0"/>
      <dgm:spPr/>
      <dgm:t>
        <a:bodyPr/>
        <a:lstStyle/>
        <a:p>
          <a:endParaRPr lang="en-AU"/>
        </a:p>
      </dgm:t>
    </dgm:pt>
    <dgm:pt modelId="{7E7688DD-67B9-4080-AECE-AE03488F98D4}" type="pres">
      <dgm:prSet presAssocID="{55CB2D8A-751C-4482-B229-1923B02088B2}" presName="node" presStyleLbl="alignAccFollowNode1" presStyleIdx="10" presStyleCnt="20" custScaleX="237750">
        <dgm:presLayoutVars>
          <dgm:bulletEnabled val="1"/>
        </dgm:presLayoutVars>
      </dgm:prSet>
      <dgm:spPr/>
      <dgm:t>
        <a:bodyPr/>
        <a:lstStyle/>
        <a:p>
          <a:endParaRPr lang="en-AU"/>
        </a:p>
      </dgm:t>
    </dgm:pt>
    <dgm:pt modelId="{12594FA9-576E-430A-8B38-D8EAAE9859A5}" type="pres">
      <dgm:prSet presAssocID="{047A593F-AA23-428D-90E3-7868ADBDA500}" presName="sibTrans" presStyleCnt="0"/>
      <dgm:spPr/>
      <dgm:t>
        <a:bodyPr/>
        <a:lstStyle/>
        <a:p>
          <a:endParaRPr lang="en-AU"/>
        </a:p>
      </dgm:t>
    </dgm:pt>
    <dgm:pt modelId="{1198725C-FAAC-4390-A559-A1F27B5D0068}" type="pres">
      <dgm:prSet presAssocID="{4FCB5092-2F34-42B8-97DB-CB608397F0C0}" presName="node" presStyleLbl="alignAccFollowNode1" presStyleIdx="11" presStyleCnt="20" custScaleX="47856">
        <dgm:presLayoutVars>
          <dgm:bulletEnabled val="1"/>
        </dgm:presLayoutVars>
      </dgm:prSet>
      <dgm:spPr/>
      <dgm:t>
        <a:bodyPr/>
        <a:lstStyle/>
        <a:p>
          <a:endParaRPr lang="en-AU"/>
        </a:p>
      </dgm:t>
    </dgm:pt>
    <dgm:pt modelId="{1EB1F45E-4D12-49B6-B505-0EDE60A83AD7}" type="pres">
      <dgm:prSet presAssocID="{D1902A5E-C191-4005-B695-D0F96D19BC7E}" presName="vSp" presStyleCnt="0"/>
      <dgm:spPr/>
      <dgm:t>
        <a:bodyPr/>
        <a:lstStyle/>
        <a:p>
          <a:endParaRPr lang="en-AU"/>
        </a:p>
      </dgm:t>
    </dgm:pt>
    <dgm:pt modelId="{EA5CB3FA-B908-4561-B2D1-7CC747102ACF}" type="pres">
      <dgm:prSet presAssocID="{D5BB7BF9-1F37-46F6-B7BC-75749DCF1CC2}" presName="horFlow" presStyleCnt="0"/>
      <dgm:spPr/>
      <dgm:t>
        <a:bodyPr/>
        <a:lstStyle/>
        <a:p>
          <a:endParaRPr lang="en-AU"/>
        </a:p>
      </dgm:t>
    </dgm:pt>
    <dgm:pt modelId="{8F97C99F-B096-4E91-BCB6-E37951F3CF24}" type="pres">
      <dgm:prSet presAssocID="{D5BB7BF9-1F37-46F6-B7BC-75749DCF1CC2}" presName="bigChev" presStyleLbl="node1" presStyleIdx="2" presStyleCnt="4"/>
      <dgm:spPr/>
      <dgm:t>
        <a:bodyPr/>
        <a:lstStyle/>
        <a:p>
          <a:endParaRPr lang="en-US"/>
        </a:p>
      </dgm:t>
    </dgm:pt>
    <dgm:pt modelId="{F26E19FE-4EA3-465B-B618-4A308579523A}" type="pres">
      <dgm:prSet presAssocID="{B9DEC884-9CDC-488D-A166-499447CED4C9}" presName="parTrans" presStyleCnt="0"/>
      <dgm:spPr/>
      <dgm:t>
        <a:bodyPr/>
        <a:lstStyle/>
        <a:p>
          <a:endParaRPr lang="en-AU"/>
        </a:p>
      </dgm:t>
    </dgm:pt>
    <dgm:pt modelId="{BCACE29B-B787-449C-ABD5-72380A504675}" type="pres">
      <dgm:prSet presAssocID="{C46D7DF8-2E14-49B6-B0F9-745FB3AF0C49}" presName="node" presStyleLbl="alignAccFollowNode1" presStyleIdx="12" presStyleCnt="20" custScaleX="195402">
        <dgm:presLayoutVars>
          <dgm:bulletEnabled val="1"/>
        </dgm:presLayoutVars>
      </dgm:prSet>
      <dgm:spPr/>
      <dgm:t>
        <a:bodyPr/>
        <a:lstStyle/>
        <a:p>
          <a:endParaRPr lang="en-AU"/>
        </a:p>
      </dgm:t>
    </dgm:pt>
    <dgm:pt modelId="{F99C0F84-5837-4B24-9826-02A2AB683DA7}" type="pres">
      <dgm:prSet presAssocID="{4D4A8FA8-CCAB-4FD2-AB9D-F452BD3247E1}" presName="sibTrans" presStyleCnt="0"/>
      <dgm:spPr/>
      <dgm:t>
        <a:bodyPr/>
        <a:lstStyle/>
        <a:p>
          <a:endParaRPr lang="en-AU"/>
        </a:p>
      </dgm:t>
    </dgm:pt>
    <dgm:pt modelId="{4FFCC0A2-BD86-445A-9235-2B1AFD043793}" type="pres">
      <dgm:prSet presAssocID="{A3632B3F-ECD5-408E-91AD-75C2A9390EE3}" presName="node" presStyleLbl="alignAccFollowNode1" presStyleIdx="13" presStyleCnt="20" custScaleX="260979">
        <dgm:presLayoutVars>
          <dgm:bulletEnabled val="1"/>
        </dgm:presLayoutVars>
      </dgm:prSet>
      <dgm:spPr/>
      <dgm:t>
        <a:bodyPr/>
        <a:lstStyle/>
        <a:p>
          <a:endParaRPr lang="en-AU"/>
        </a:p>
      </dgm:t>
    </dgm:pt>
    <dgm:pt modelId="{FCA55FEE-81F2-4951-821D-8F0F6B574469}" type="pres">
      <dgm:prSet presAssocID="{4F04D37C-A921-495C-992A-E2B3CF3B9918}" presName="sibTrans" presStyleCnt="0"/>
      <dgm:spPr/>
      <dgm:t>
        <a:bodyPr/>
        <a:lstStyle/>
        <a:p>
          <a:endParaRPr lang="en-AU"/>
        </a:p>
      </dgm:t>
    </dgm:pt>
    <dgm:pt modelId="{ED927C70-C7B9-44CB-B5D6-A927664F3C0A}" type="pres">
      <dgm:prSet presAssocID="{31EF7D29-8111-41CA-82D6-636870B82223}" presName="node" presStyleLbl="alignAccFollowNode1" presStyleIdx="14" presStyleCnt="20" custScaleX="153502">
        <dgm:presLayoutVars>
          <dgm:bulletEnabled val="1"/>
        </dgm:presLayoutVars>
      </dgm:prSet>
      <dgm:spPr/>
      <dgm:t>
        <a:bodyPr/>
        <a:lstStyle/>
        <a:p>
          <a:endParaRPr lang="en-AU"/>
        </a:p>
      </dgm:t>
    </dgm:pt>
    <dgm:pt modelId="{E8867F87-C47F-4A3A-96EC-03083FBFDEEF}" type="pres">
      <dgm:prSet presAssocID="{A177D3A3-A309-4D5E-BB31-0E06CD4C5E8D}" presName="sibTrans" presStyleCnt="0"/>
      <dgm:spPr/>
    </dgm:pt>
    <dgm:pt modelId="{777C501D-5A5E-498C-BADB-BF9859B177B2}" type="pres">
      <dgm:prSet presAssocID="{CD24B680-004C-4A40-9FF8-2C3EAEB6BC3B}" presName="node" presStyleLbl="alignAccFollowNode1" presStyleIdx="15" presStyleCnt="20" custScaleX="49970">
        <dgm:presLayoutVars>
          <dgm:bulletEnabled val="1"/>
        </dgm:presLayoutVars>
      </dgm:prSet>
      <dgm:spPr/>
      <dgm:t>
        <a:bodyPr/>
        <a:lstStyle/>
        <a:p>
          <a:endParaRPr lang="en-AU"/>
        </a:p>
      </dgm:t>
    </dgm:pt>
    <dgm:pt modelId="{C1B49C77-023E-4C7F-A103-4E8AD5B9AFF3}" type="pres">
      <dgm:prSet presAssocID="{D5BB7BF9-1F37-46F6-B7BC-75749DCF1CC2}" presName="vSp" presStyleCnt="0"/>
      <dgm:spPr/>
      <dgm:t>
        <a:bodyPr/>
        <a:lstStyle/>
        <a:p>
          <a:endParaRPr lang="en-AU"/>
        </a:p>
      </dgm:t>
    </dgm:pt>
    <dgm:pt modelId="{0F99757E-9FF8-40F5-B8EA-1CF30ECB31BF}" type="pres">
      <dgm:prSet presAssocID="{0B824958-8DE9-4A8E-B98F-3CA3B3FE14E3}" presName="horFlow" presStyleCnt="0"/>
      <dgm:spPr/>
      <dgm:t>
        <a:bodyPr/>
        <a:lstStyle/>
        <a:p>
          <a:endParaRPr lang="en-AU"/>
        </a:p>
      </dgm:t>
    </dgm:pt>
    <dgm:pt modelId="{3BA15710-570B-49C4-BE89-0769E6236651}" type="pres">
      <dgm:prSet presAssocID="{0B824958-8DE9-4A8E-B98F-3CA3B3FE14E3}" presName="bigChev" presStyleLbl="node1" presStyleIdx="3" presStyleCnt="4"/>
      <dgm:spPr/>
      <dgm:t>
        <a:bodyPr/>
        <a:lstStyle/>
        <a:p>
          <a:endParaRPr lang="en-US"/>
        </a:p>
      </dgm:t>
    </dgm:pt>
    <dgm:pt modelId="{E2A9FB3E-B946-491F-87B9-4AEAB0E98E93}" type="pres">
      <dgm:prSet presAssocID="{AEB4A457-2AC0-49BA-9CF5-1AA3E7EF9173}" presName="parTrans" presStyleCnt="0"/>
      <dgm:spPr/>
      <dgm:t>
        <a:bodyPr/>
        <a:lstStyle/>
        <a:p>
          <a:endParaRPr lang="en-AU"/>
        </a:p>
      </dgm:t>
    </dgm:pt>
    <dgm:pt modelId="{AAB05117-966B-4A10-8443-216EADDBA7F8}" type="pres">
      <dgm:prSet presAssocID="{83F98751-35B3-412D-A6E4-D618CD3B609A}" presName="node" presStyleLbl="alignAccFollowNode1" presStyleIdx="16" presStyleCnt="20" custScaleX="200170">
        <dgm:presLayoutVars>
          <dgm:bulletEnabled val="1"/>
        </dgm:presLayoutVars>
      </dgm:prSet>
      <dgm:spPr/>
      <dgm:t>
        <a:bodyPr/>
        <a:lstStyle/>
        <a:p>
          <a:endParaRPr lang="en-AU"/>
        </a:p>
      </dgm:t>
    </dgm:pt>
    <dgm:pt modelId="{59CCE9DD-98CA-4086-BD07-703142349362}" type="pres">
      <dgm:prSet presAssocID="{744906BA-0A8C-4C5C-B078-E428204F9978}" presName="sibTrans" presStyleCnt="0"/>
      <dgm:spPr/>
      <dgm:t>
        <a:bodyPr/>
        <a:lstStyle/>
        <a:p>
          <a:endParaRPr lang="en-AU"/>
        </a:p>
      </dgm:t>
    </dgm:pt>
    <dgm:pt modelId="{3CB197B0-BAC6-4D80-9803-2D5471D7A1B8}" type="pres">
      <dgm:prSet presAssocID="{842864A7-0564-48D5-AE60-E6913784D6A9}" presName="node" presStyleLbl="alignAccFollowNode1" presStyleIdx="17" presStyleCnt="20" custScaleX="256923">
        <dgm:presLayoutVars>
          <dgm:bulletEnabled val="1"/>
        </dgm:presLayoutVars>
      </dgm:prSet>
      <dgm:spPr/>
      <dgm:t>
        <a:bodyPr/>
        <a:lstStyle/>
        <a:p>
          <a:endParaRPr lang="en-AU"/>
        </a:p>
      </dgm:t>
    </dgm:pt>
    <dgm:pt modelId="{45EA4AD9-BC89-4EF0-8F04-EAC36246F481}" type="pres">
      <dgm:prSet presAssocID="{D4113CA9-D3C8-4C6F-9C52-9625A4A98312}" presName="sibTrans" presStyleCnt="0"/>
      <dgm:spPr/>
      <dgm:t>
        <a:bodyPr/>
        <a:lstStyle/>
        <a:p>
          <a:endParaRPr lang="en-AU"/>
        </a:p>
      </dgm:t>
    </dgm:pt>
    <dgm:pt modelId="{23018402-82DE-4313-99B8-06A5A425CE99}" type="pres">
      <dgm:prSet presAssocID="{E34E1828-DF12-4D5D-8E7C-6D9D17A1DD6C}" presName="node" presStyleLbl="alignAccFollowNode1" presStyleIdx="18" presStyleCnt="20" custScaleX="151242">
        <dgm:presLayoutVars>
          <dgm:bulletEnabled val="1"/>
        </dgm:presLayoutVars>
      </dgm:prSet>
      <dgm:spPr/>
      <dgm:t>
        <a:bodyPr/>
        <a:lstStyle/>
        <a:p>
          <a:endParaRPr lang="en-AU"/>
        </a:p>
      </dgm:t>
    </dgm:pt>
    <dgm:pt modelId="{3559414C-5E6B-48BA-A777-D5F53E3B7C08}" type="pres">
      <dgm:prSet presAssocID="{93F6AEF8-AE0A-4249-A9AE-D48B12C6A6EF}" presName="sibTrans" presStyleCnt="0"/>
      <dgm:spPr/>
    </dgm:pt>
    <dgm:pt modelId="{192CEA8D-04A4-4E39-8EF2-8C6A06912DE9}" type="pres">
      <dgm:prSet presAssocID="{E664C565-A900-4F30-8557-4B82C98DA7EA}" presName="node" presStyleLbl="alignAccFollowNode1" presStyleIdx="19" presStyleCnt="20" custScaleX="49841">
        <dgm:presLayoutVars>
          <dgm:bulletEnabled val="1"/>
        </dgm:presLayoutVars>
      </dgm:prSet>
      <dgm:spPr/>
      <dgm:t>
        <a:bodyPr/>
        <a:lstStyle/>
        <a:p>
          <a:endParaRPr lang="en-AU"/>
        </a:p>
      </dgm:t>
    </dgm:pt>
  </dgm:ptLst>
  <dgm:cxnLst>
    <dgm:cxn modelId="{AFDC6CE7-6699-4645-AAE0-0C9E848C595A}" srcId="{D5BB7BF9-1F37-46F6-B7BC-75749DCF1CC2}" destId="{A3632B3F-ECD5-408E-91AD-75C2A9390EE3}" srcOrd="1" destOrd="0" parTransId="{245A7300-20A8-415C-9EAD-62B437C7A1DD}" sibTransId="{4F04D37C-A921-495C-992A-E2B3CF3B9918}"/>
    <dgm:cxn modelId="{20F46F15-FDE5-4266-9F63-A590070EF56C}" srcId="{D5BB7BF9-1F37-46F6-B7BC-75749DCF1CC2}" destId="{CD24B680-004C-4A40-9FF8-2C3EAEB6BC3B}" srcOrd="3" destOrd="0" parTransId="{1BD40B2D-D8BC-4A84-91FF-EC63E714D928}" sibTransId="{2954A7A0-35D1-4053-93CE-370FF62C5037}"/>
    <dgm:cxn modelId="{077A86B8-22F9-4D44-A464-B9C7FD33B806}" srcId="{49286C4F-4FE5-4821-82C8-8BBD92981297}" destId="{0B824958-8DE9-4A8E-B98F-3CA3B3FE14E3}" srcOrd="3" destOrd="0" parTransId="{79763003-74DB-45B4-AD21-94EA75301412}" sibTransId="{64393D38-BA2A-4BDD-8037-94FD8BC5F4D6}"/>
    <dgm:cxn modelId="{6198B647-466B-4A1F-9D69-3008183AB549}" srcId="{49286C4F-4FE5-4821-82C8-8BBD92981297}" destId="{D5BB7BF9-1F37-46F6-B7BC-75749DCF1CC2}" srcOrd="2" destOrd="0" parTransId="{F5B3325B-8AC5-468D-89D7-852C6F3D4163}" sibTransId="{07163373-801A-499D-8457-37E014B09BA8}"/>
    <dgm:cxn modelId="{773DD627-EB8E-4778-AB57-98577AE53A42}" type="presOf" srcId="{E34E1828-DF12-4D5D-8E7C-6D9D17A1DD6C}" destId="{23018402-82DE-4313-99B8-06A5A425CE99}" srcOrd="0" destOrd="0" presId="urn:microsoft.com/office/officeart/2005/8/layout/lProcess3"/>
    <dgm:cxn modelId="{E3EA40A7-8C58-4D08-B954-7B65BD9E09FA}" type="presOf" srcId="{D1902A5E-C191-4005-B695-D0F96D19BC7E}" destId="{CFB2BA25-CD4C-462A-BD96-5736CC5CCC66}" srcOrd="0" destOrd="0" presId="urn:microsoft.com/office/officeart/2005/8/layout/lProcess3"/>
    <dgm:cxn modelId="{313A52C0-2244-4865-A682-DB9D982EC790}" type="presOf" srcId="{DFD7EBC2-44C7-42A6-B1B5-A80DB6D46B9C}" destId="{4E983162-57DB-4E98-852C-DB115782D958}" srcOrd="0" destOrd="0" presId="urn:microsoft.com/office/officeart/2005/8/layout/lProcess3"/>
    <dgm:cxn modelId="{3F1F7F35-7DB4-4CF6-9B27-E1CE74C6A5BB}" srcId="{D1902A5E-C191-4005-B695-D0F96D19BC7E}" destId="{6570BE25-4561-4B1C-85A7-667B309A4F98}" srcOrd="1" destOrd="0" parTransId="{241CAB13-5407-41C8-A81C-E149A3EFFF05}" sibTransId="{78DF2F42-0063-4E5A-A999-59C52706A4D6}"/>
    <dgm:cxn modelId="{C379EEE1-DBE9-43CB-B482-0C6FCAB42457}" srcId="{0B824958-8DE9-4A8E-B98F-3CA3B3FE14E3}" destId="{83F98751-35B3-412D-A6E4-D618CD3B609A}" srcOrd="0" destOrd="0" parTransId="{AEB4A457-2AC0-49BA-9CF5-1AA3E7EF9173}" sibTransId="{744906BA-0A8C-4C5C-B078-E428204F9978}"/>
    <dgm:cxn modelId="{7C3C70B7-FC2F-41B3-9005-ABDFC7BF798F}" srcId="{0B824958-8DE9-4A8E-B98F-3CA3B3FE14E3}" destId="{E34E1828-DF12-4D5D-8E7C-6D9D17A1DD6C}" srcOrd="2" destOrd="0" parTransId="{18F4FCE1-89C4-4956-9E15-EAD466815F8D}" sibTransId="{93F6AEF8-AE0A-4249-A9AE-D48B12C6A6EF}"/>
    <dgm:cxn modelId="{1DE2B191-B50E-43A5-AFBC-D2A2E71B392E}" srcId="{0B824958-8DE9-4A8E-B98F-3CA3B3FE14E3}" destId="{842864A7-0564-48D5-AE60-E6913784D6A9}" srcOrd="1" destOrd="0" parTransId="{99DB6665-3905-4019-9784-289BA8B380D3}" sibTransId="{D4113CA9-D3C8-4C6F-9C52-9625A4A98312}"/>
    <dgm:cxn modelId="{33BCA0E9-587A-4C1F-957A-59CC51917181}" type="presOf" srcId="{6880DAAF-552E-4353-B93D-6766BFCAFE03}" destId="{AEF4C56D-F8FC-41C1-832C-2B9FEE8DB03B}" srcOrd="0" destOrd="0" presId="urn:microsoft.com/office/officeart/2005/8/layout/lProcess3"/>
    <dgm:cxn modelId="{8A312435-0A04-4347-A46C-8940EB644875}" type="presOf" srcId="{916F2AC9-DBE5-40DD-B5C2-C44FAAAF75B7}" destId="{008AFEF3-0012-4459-9C45-B26AA88E8D9B}" srcOrd="0" destOrd="0" presId="urn:microsoft.com/office/officeart/2005/8/layout/lProcess3"/>
    <dgm:cxn modelId="{64FF8332-F85F-4012-BDA2-1715B2E2DB14}" srcId="{D1902A5E-C191-4005-B695-D0F96D19BC7E}" destId="{22F84247-B2ED-48C9-9918-E3BEDE6E6047}" srcOrd="0" destOrd="0" parTransId="{5081D91A-0EAF-49EB-9B70-B384F728B9EF}" sibTransId="{347B0D71-75C4-4A23-9697-EF4E25CF3910}"/>
    <dgm:cxn modelId="{A33DC09C-C2BA-4350-B7F4-764CF1835632}" srcId="{D5BB7BF9-1F37-46F6-B7BC-75749DCF1CC2}" destId="{C46D7DF8-2E14-49B6-B0F9-745FB3AF0C49}" srcOrd="0" destOrd="0" parTransId="{B9DEC884-9CDC-488D-A166-499447CED4C9}" sibTransId="{4D4A8FA8-CCAB-4FD2-AB9D-F452BD3247E1}"/>
    <dgm:cxn modelId="{997EDE9A-2D8E-4DFD-99AF-8332B24422C3}" type="presOf" srcId="{22F84247-B2ED-48C9-9918-E3BEDE6E6047}" destId="{60D67F68-5E95-4DC7-AC03-C0026805303F}" srcOrd="0" destOrd="0" presId="urn:microsoft.com/office/officeart/2005/8/layout/lProcess3"/>
    <dgm:cxn modelId="{D04DECBD-6D0D-4F7D-A26A-FD0FE4BE20AB}" type="presOf" srcId="{AA3A93C0-6380-490B-9AB6-64BC3CE18425}" destId="{40F8E527-A1C5-4216-BA70-9C3D269475FC}" srcOrd="0" destOrd="0" presId="urn:microsoft.com/office/officeart/2005/8/layout/lProcess3"/>
    <dgm:cxn modelId="{DAF240B8-BA58-4FD2-B5EC-FB23D93ED034}" type="presOf" srcId="{CD24B680-004C-4A40-9FF8-2C3EAEB6BC3B}" destId="{777C501D-5A5E-498C-BADB-BF9859B177B2}" srcOrd="0" destOrd="0" presId="urn:microsoft.com/office/officeart/2005/8/layout/lProcess3"/>
    <dgm:cxn modelId="{E69EE576-7899-414E-9F27-1B2A8F6F6862}" type="presOf" srcId="{842864A7-0564-48D5-AE60-E6913784D6A9}" destId="{3CB197B0-BAC6-4D80-9803-2D5471D7A1B8}" srcOrd="0" destOrd="0" presId="urn:microsoft.com/office/officeart/2005/8/layout/lProcess3"/>
    <dgm:cxn modelId="{6BA7B165-0C28-4245-9AB2-923101E763F6}" type="presOf" srcId="{D5BB7BF9-1F37-46F6-B7BC-75749DCF1CC2}" destId="{8F97C99F-B096-4E91-BCB6-E37951F3CF24}" srcOrd="0" destOrd="0" presId="urn:microsoft.com/office/officeart/2005/8/layout/lProcess3"/>
    <dgm:cxn modelId="{6ED5956B-F7D0-4BA2-A635-B8603758BF7C}" type="presOf" srcId="{31EF7D29-8111-41CA-82D6-636870B82223}" destId="{ED927C70-C7B9-44CB-B5D6-A927664F3C0A}" srcOrd="0" destOrd="0" presId="urn:microsoft.com/office/officeart/2005/8/layout/lProcess3"/>
    <dgm:cxn modelId="{347FC22B-F2E2-4096-8B35-13AC1D0B10C9}" srcId="{49286C4F-4FE5-4821-82C8-8BBD92981297}" destId="{DFD7EBC2-44C7-42A6-B1B5-A80DB6D46B9C}" srcOrd="0" destOrd="0" parTransId="{A978E994-F886-456D-A32C-211E4FD5EBA7}" sibTransId="{5CE1FEF1-8D02-4358-BBDB-3839D96C3EBD}"/>
    <dgm:cxn modelId="{CA9C31E2-24BD-464D-A470-2F01FB752B5E}" type="presOf" srcId="{2D20E6D8-ADBC-4D0E-BE58-C4AFE91536FD}" destId="{21490227-B530-4320-BD9B-696CFF369379}" srcOrd="0" destOrd="0" presId="urn:microsoft.com/office/officeart/2005/8/layout/lProcess3"/>
    <dgm:cxn modelId="{45228FB9-60DE-4DB8-BC86-CFBC4E9C9952}" type="presOf" srcId="{BA055F2A-7F64-451E-8D08-E4A3258E2C09}" destId="{602DD197-4FB0-4204-9216-D07352D8CEFF}" srcOrd="0" destOrd="0" presId="urn:microsoft.com/office/officeart/2005/8/layout/lProcess3"/>
    <dgm:cxn modelId="{9527E908-2AB7-4D68-A659-B17E64015027}" srcId="{DFD7EBC2-44C7-42A6-B1B5-A80DB6D46B9C}" destId="{E4D5A39A-FE74-4EC4-A518-3AE76A13ADF2}" srcOrd="6" destOrd="0" parTransId="{28DD487C-E764-4DF4-AE5F-AB74592A355A}" sibTransId="{409E3AE7-CB13-4DB2-9B59-B9DA5DAE1307}"/>
    <dgm:cxn modelId="{BCD160DF-0C2A-419A-80CD-366F5618EE47}" srcId="{DFD7EBC2-44C7-42A6-B1B5-A80DB6D46B9C}" destId="{AA3A93C0-6380-490B-9AB6-64BC3CE18425}" srcOrd="5" destOrd="0" parTransId="{B46DFC46-A9CB-493A-B805-8F0A6FADB93A}" sibTransId="{3C265B0C-1A7C-446A-A475-760AA23DAC24}"/>
    <dgm:cxn modelId="{E67A96D4-92D7-4803-AB17-7B5E1F6574D0}" srcId="{49286C4F-4FE5-4821-82C8-8BBD92981297}" destId="{D1902A5E-C191-4005-B695-D0F96D19BC7E}" srcOrd="1" destOrd="0" parTransId="{427E034A-B45F-4FA8-BFCC-BA013DF4D982}" sibTransId="{CB321A65-74FB-4C78-A398-8A9A25D1962F}"/>
    <dgm:cxn modelId="{22FCD611-D65C-40E2-B6ED-05C7CC926534}" srcId="{D1902A5E-C191-4005-B695-D0F96D19BC7E}" destId="{2D20E6D8-ADBC-4D0E-BE58-C4AFE91536FD}" srcOrd="2" destOrd="0" parTransId="{AB25E6DA-2980-4628-BE78-0349E4298FB4}" sibTransId="{813F4FD3-0EEE-4026-87AB-6986990BF650}"/>
    <dgm:cxn modelId="{042D7CD7-9D70-409A-B244-01C10A06C799}" srcId="{D5BB7BF9-1F37-46F6-B7BC-75749DCF1CC2}" destId="{31EF7D29-8111-41CA-82D6-636870B82223}" srcOrd="2" destOrd="0" parTransId="{5B90E3B2-065F-42E5-A68F-3EE4C149B033}" sibTransId="{A177D3A3-A309-4D5E-BB31-0E06CD4C5E8D}"/>
    <dgm:cxn modelId="{0A17396E-6E14-43BB-99EC-82BBFFE8FB87}" srcId="{DFD7EBC2-44C7-42A6-B1B5-A80DB6D46B9C}" destId="{916F2AC9-DBE5-40DD-B5C2-C44FAAAF75B7}" srcOrd="0" destOrd="0" parTransId="{BADA145D-F9C3-481A-9CDE-EB04AF2039CC}" sibTransId="{172F4ED0-ACA0-44EA-A193-F1FF0E751F80}"/>
    <dgm:cxn modelId="{FB6928D9-4DF2-4EEF-A081-0E506AC061A1}" srcId="{DFD7EBC2-44C7-42A6-B1B5-A80DB6D46B9C}" destId="{C98BAFD1-7E60-4F08-963A-25F667063B04}" srcOrd="4" destOrd="0" parTransId="{52B20A6B-0242-47E2-90B9-C35B5A29B54B}" sibTransId="{0B59AF6C-2D08-48F6-98BA-963A1771E1B1}"/>
    <dgm:cxn modelId="{AC76EA62-485C-4B3C-B46C-D4CA7E6C26AB}" type="presOf" srcId="{E4D5A39A-FE74-4EC4-A518-3AE76A13ADF2}" destId="{DE624B3F-8D90-4558-9DF8-797E146D7198}" srcOrd="0" destOrd="0" presId="urn:microsoft.com/office/officeart/2005/8/layout/lProcess3"/>
    <dgm:cxn modelId="{6AA9E30B-4333-4648-BFE7-CF77E14E1EFB}" srcId="{DFD7EBC2-44C7-42A6-B1B5-A80DB6D46B9C}" destId="{BA055F2A-7F64-451E-8D08-E4A3258E2C09}" srcOrd="1" destOrd="0" parTransId="{0B0E2100-458E-4A50-BEDA-0E7C958006FA}" sibTransId="{2F1DF277-E736-41E7-B7ED-B8474D7E0D14}"/>
    <dgm:cxn modelId="{A85ABBA9-C846-42A0-A45C-25FC9A846DFB}" srcId="{DFD7EBC2-44C7-42A6-B1B5-A80DB6D46B9C}" destId="{6880DAAF-552E-4353-B93D-6766BFCAFE03}" srcOrd="2" destOrd="0" parTransId="{64609F1F-AF5A-416C-BC8D-7A02F95DCA45}" sibTransId="{38505F24-5968-40C4-9BB2-7AD46AE64E08}"/>
    <dgm:cxn modelId="{8408603F-C0E4-498B-8E05-584B716BE324}" type="presOf" srcId="{83F98751-35B3-412D-A6E4-D618CD3B609A}" destId="{AAB05117-966B-4A10-8443-216EADDBA7F8}" srcOrd="0" destOrd="0" presId="urn:microsoft.com/office/officeart/2005/8/layout/lProcess3"/>
    <dgm:cxn modelId="{6245E6C3-0195-430E-8044-74D0A6528455}" type="presOf" srcId="{C98BAFD1-7E60-4F08-963A-25F667063B04}" destId="{2EA6845E-7E16-494D-B825-D1110FD583C8}" srcOrd="0" destOrd="0" presId="urn:microsoft.com/office/officeart/2005/8/layout/lProcess3"/>
    <dgm:cxn modelId="{F3777CD9-07A2-4F91-86AC-543071445996}" type="presOf" srcId="{A3632B3F-ECD5-408E-91AD-75C2A9390EE3}" destId="{4FFCC0A2-BD86-445A-9235-2B1AFD043793}" srcOrd="0" destOrd="0" presId="urn:microsoft.com/office/officeart/2005/8/layout/lProcess3"/>
    <dgm:cxn modelId="{D9608088-E1C8-40A6-804C-327156DFAD2C}" srcId="{D1902A5E-C191-4005-B695-D0F96D19BC7E}" destId="{55CB2D8A-751C-4482-B229-1923B02088B2}" srcOrd="3" destOrd="0" parTransId="{D7C4A88A-62C2-4B42-AC62-749CFF54DAC7}" sibTransId="{047A593F-AA23-428D-90E3-7868ADBDA500}"/>
    <dgm:cxn modelId="{E1056005-D955-481F-811D-E51418524581}" type="presOf" srcId="{55CB2D8A-751C-4482-B229-1923B02088B2}" destId="{7E7688DD-67B9-4080-AECE-AE03488F98D4}" srcOrd="0" destOrd="0" presId="urn:microsoft.com/office/officeart/2005/8/layout/lProcess3"/>
    <dgm:cxn modelId="{AC4674A9-4CDE-443C-896F-C1E70B81B3C9}" type="presOf" srcId="{E664C565-A900-4F30-8557-4B82C98DA7EA}" destId="{192CEA8D-04A4-4E39-8EF2-8C6A06912DE9}" srcOrd="0" destOrd="0" presId="urn:microsoft.com/office/officeart/2005/8/layout/lProcess3"/>
    <dgm:cxn modelId="{6518B819-82CB-4AD3-89F2-02A682A45A36}" type="presOf" srcId="{4FCB5092-2F34-42B8-97DB-CB608397F0C0}" destId="{1198725C-FAAC-4390-A559-A1F27B5D0068}" srcOrd="0" destOrd="0" presId="urn:microsoft.com/office/officeart/2005/8/layout/lProcess3"/>
    <dgm:cxn modelId="{90A12674-7C61-41D9-9F8B-F405863185D5}" type="presOf" srcId="{0B824958-8DE9-4A8E-B98F-3CA3B3FE14E3}" destId="{3BA15710-570B-49C4-BE89-0769E6236651}" srcOrd="0" destOrd="0" presId="urn:microsoft.com/office/officeart/2005/8/layout/lProcess3"/>
    <dgm:cxn modelId="{1C089DAF-AB3E-4E47-B38D-4BC907B44463}" type="presOf" srcId="{6570BE25-4561-4B1C-85A7-667B309A4F98}" destId="{E2AF1C22-0E6B-4D74-B9A3-FCE688AC0B8C}" srcOrd="0" destOrd="0" presId="urn:microsoft.com/office/officeart/2005/8/layout/lProcess3"/>
    <dgm:cxn modelId="{2AE47927-F340-4A2B-BDFA-8ED51D6EB77E}" type="presOf" srcId="{C46D7DF8-2E14-49B6-B0F9-745FB3AF0C49}" destId="{BCACE29B-B787-449C-ABD5-72380A504675}" srcOrd="0" destOrd="0" presId="urn:microsoft.com/office/officeart/2005/8/layout/lProcess3"/>
    <dgm:cxn modelId="{12834FB5-6484-4EC5-A4E5-3828ABB31943}" srcId="{D1902A5E-C191-4005-B695-D0F96D19BC7E}" destId="{4FCB5092-2F34-42B8-97DB-CB608397F0C0}" srcOrd="4" destOrd="0" parTransId="{DE310FDD-73C3-4CA5-84CC-253BC0D0F957}" sibTransId="{6B483B3C-6E68-4BBC-B30D-805F17165AAC}"/>
    <dgm:cxn modelId="{1B32E3D3-52EC-4102-BCA4-33213198F575}" srcId="{DFD7EBC2-44C7-42A6-B1B5-A80DB6D46B9C}" destId="{893FEBF3-1BAC-4858-BE22-4685C822D79F}" srcOrd="3" destOrd="0" parTransId="{99AB981C-3CF4-4D06-98B0-B5CCFCE2BC6C}" sibTransId="{6763C0CB-8264-4C65-A019-F98A3A2481A8}"/>
    <dgm:cxn modelId="{FBD26353-E588-4D7E-98FC-BF28DE2C8A2C}" type="presOf" srcId="{893FEBF3-1BAC-4858-BE22-4685C822D79F}" destId="{922A48C3-693D-442D-B253-6E5F8D0C852A}" srcOrd="0" destOrd="0" presId="urn:microsoft.com/office/officeart/2005/8/layout/lProcess3"/>
    <dgm:cxn modelId="{2FAF5C60-0BB0-4BFB-867D-D1911AFF1BBD}" type="presOf" srcId="{49286C4F-4FE5-4821-82C8-8BBD92981297}" destId="{F007266F-7ABB-4E11-8CD7-FDD4610D3022}" srcOrd="0" destOrd="0" presId="urn:microsoft.com/office/officeart/2005/8/layout/lProcess3"/>
    <dgm:cxn modelId="{42CD7B6E-6116-459C-A40E-7DE69FAAE0AE}" srcId="{0B824958-8DE9-4A8E-B98F-3CA3B3FE14E3}" destId="{E664C565-A900-4F30-8557-4B82C98DA7EA}" srcOrd="3" destOrd="0" parTransId="{8DE20E2A-7ACA-4CBB-AA3B-CCA936479BD5}" sibTransId="{24EF8966-AA2B-481C-90CF-DD9379C9BD9E}"/>
    <dgm:cxn modelId="{300D3393-7685-41DC-A03F-98E0FE46D79D}" type="presParOf" srcId="{F007266F-7ABB-4E11-8CD7-FDD4610D3022}" destId="{8FF089CF-67C1-4E8E-9060-5F48854EF2E3}" srcOrd="0" destOrd="0" presId="urn:microsoft.com/office/officeart/2005/8/layout/lProcess3"/>
    <dgm:cxn modelId="{CBA7F475-8438-4265-8379-8A921CB346FF}" type="presParOf" srcId="{8FF089CF-67C1-4E8E-9060-5F48854EF2E3}" destId="{4E983162-57DB-4E98-852C-DB115782D958}" srcOrd="0" destOrd="0" presId="urn:microsoft.com/office/officeart/2005/8/layout/lProcess3"/>
    <dgm:cxn modelId="{4C5CF815-C547-450F-9BFB-53F096305266}" type="presParOf" srcId="{8FF089CF-67C1-4E8E-9060-5F48854EF2E3}" destId="{0B78F0A0-A7D1-4517-BF32-82E815E7C7F1}" srcOrd="1" destOrd="0" presId="urn:microsoft.com/office/officeart/2005/8/layout/lProcess3"/>
    <dgm:cxn modelId="{8514A5BA-E543-49B5-96A2-F4D7C930DF7C}" type="presParOf" srcId="{8FF089CF-67C1-4E8E-9060-5F48854EF2E3}" destId="{008AFEF3-0012-4459-9C45-B26AA88E8D9B}" srcOrd="2" destOrd="0" presId="urn:microsoft.com/office/officeart/2005/8/layout/lProcess3"/>
    <dgm:cxn modelId="{DAD73BF5-F140-40E7-8B0D-716E1282549D}" type="presParOf" srcId="{8FF089CF-67C1-4E8E-9060-5F48854EF2E3}" destId="{4966D801-A962-4148-9BB1-97B2ACB9EAA5}" srcOrd="3" destOrd="0" presId="urn:microsoft.com/office/officeart/2005/8/layout/lProcess3"/>
    <dgm:cxn modelId="{02EBE510-C224-4C4A-BA1A-9862FFB49681}" type="presParOf" srcId="{8FF089CF-67C1-4E8E-9060-5F48854EF2E3}" destId="{602DD197-4FB0-4204-9216-D07352D8CEFF}" srcOrd="4" destOrd="0" presId="urn:microsoft.com/office/officeart/2005/8/layout/lProcess3"/>
    <dgm:cxn modelId="{4725D619-632F-45C6-8BD3-688A43F60B3D}" type="presParOf" srcId="{8FF089CF-67C1-4E8E-9060-5F48854EF2E3}" destId="{DF110764-0E2F-4DCC-B55F-F4F0ED0C3029}" srcOrd="5" destOrd="0" presId="urn:microsoft.com/office/officeart/2005/8/layout/lProcess3"/>
    <dgm:cxn modelId="{26A7833E-61ED-4105-ABE9-9C13FF9E5A12}" type="presParOf" srcId="{8FF089CF-67C1-4E8E-9060-5F48854EF2E3}" destId="{AEF4C56D-F8FC-41C1-832C-2B9FEE8DB03B}" srcOrd="6" destOrd="0" presId="urn:microsoft.com/office/officeart/2005/8/layout/lProcess3"/>
    <dgm:cxn modelId="{46EDD201-F852-4E91-8C3C-90E00E4ECF0F}" type="presParOf" srcId="{8FF089CF-67C1-4E8E-9060-5F48854EF2E3}" destId="{7400D0F2-ABF7-45C2-8C87-03C819C16B55}" srcOrd="7" destOrd="0" presId="urn:microsoft.com/office/officeart/2005/8/layout/lProcess3"/>
    <dgm:cxn modelId="{317BB801-C368-4BDB-82AD-F45866B9C73B}" type="presParOf" srcId="{8FF089CF-67C1-4E8E-9060-5F48854EF2E3}" destId="{922A48C3-693D-442D-B253-6E5F8D0C852A}" srcOrd="8" destOrd="0" presId="urn:microsoft.com/office/officeart/2005/8/layout/lProcess3"/>
    <dgm:cxn modelId="{664EE8BA-F50E-4A84-AF96-8829E3286918}" type="presParOf" srcId="{8FF089CF-67C1-4E8E-9060-5F48854EF2E3}" destId="{06333F8D-C5E9-4C44-8E36-577534A18478}" srcOrd="9" destOrd="0" presId="urn:microsoft.com/office/officeart/2005/8/layout/lProcess3"/>
    <dgm:cxn modelId="{98956B73-977E-4730-9C0A-AA9D45125F9E}" type="presParOf" srcId="{8FF089CF-67C1-4E8E-9060-5F48854EF2E3}" destId="{2EA6845E-7E16-494D-B825-D1110FD583C8}" srcOrd="10" destOrd="0" presId="urn:microsoft.com/office/officeart/2005/8/layout/lProcess3"/>
    <dgm:cxn modelId="{D45CF485-67EF-41B5-95E2-BCAE7F196DD7}" type="presParOf" srcId="{8FF089CF-67C1-4E8E-9060-5F48854EF2E3}" destId="{6FA431E3-B112-4FE0-A9B4-56DB5933C733}" srcOrd="11" destOrd="0" presId="urn:microsoft.com/office/officeart/2005/8/layout/lProcess3"/>
    <dgm:cxn modelId="{EA271012-0B3D-4F4F-A56D-52DF0F0B5176}" type="presParOf" srcId="{8FF089CF-67C1-4E8E-9060-5F48854EF2E3}" destId="{40F8E527-A1C5-4216-BA70-9C3D269475FC}" srcOrd="12" destOrd="0" presId="urn:microsoft.com/office/officeart/2005/8/layout/lProcess3"/>
    <dgm:cxn modelId="{AFA568A0-6D29-4B77-BA80-99A5AB2EC7D8}" type="presParOf" srcId="{8FF089CF-67C1-4E8E-9060-5F48854EF2E3}" destId="{DA30A2A5-71D9-4E37-B46E-5B6D89BAAB50}" srcOrd="13" destOrd="0" presId="urn:microsoft.com/office/officeart/2005/8/layout/lProcess3"/>
    <dgm:cxn modelId="{0B8D91D4-21E7-4C7D-BF72-D5D3D7DE0E55}" type="presParOf" srcId="{8FF089CF-67C1-4E8E-9060-5F48854EF2E3}" destId="{DE624B3F-8D90-4558-9DF8-797E146D7198}" srcOrd="14" destOrd="0" presId="urn:microsoft.com/office/officeart/2005/8/layout/lProcess3"/>
    <dgm:cxn modelId="{F4133B4E-795B-41FC-82A2-9DCA546C9A64}" type="presParOf" srcId="{F007266F-7ABB-4E11-8CD7-FDD4610D3022}" destId="{ACA537B3-F98C-4C4F-805C-AFC552521392}" srcOrd="1" destOrd="0" presId="urn:microsoft.com/office/officeart/2005/8/layout/lProcess3"/>
    <dgm:cxn modelId="{57029534-5FF0-4AF0-A4CF-83CA2B9A10B2}" type="presParOf" srcId="{F007266F-7ABB-4E11-8CD7-FDD4610D3022}" destId="{A786617B-769F-4B51-B0E5-8F0DFB8BE123}" srcOrd="2" destOrd="0" presId="urn:microsoft.com/office/officeart/2005/8/layout/lProcess3"/>
    <dgm:cxn modelId="{65809E4C-FEAC-4756-A223-B8F5073B5F97}" type="presParOf" srcId="{A786617B-769F-4B51-B0E5-8F0DFB8BE123}" destId="{CFB2BA25-CD4C-462A-BD96-5736CC5CCC66}" srcOrd="0" destOrd="0" presId="urn:microsoft.com/office/officeart/2005/8/layout/lProcess3"/>
    <dgm:cxn modelId="{BBA0AA1C-719C-4D1D-8AF7-9CB6CC580E2C}" type="presParOf" srcId="{A786617B-769F-4B51-B0E5-8F0DFB8BE123}" destId="{7F18513F-99D9-4E32-94CC-8FDEEF791EE6}" srcOrd="1" destOrd="0" presId="urn:microsoft.com/office/officeart/2005/8/layout/lProcess3"/>
    <dgm:cxn modelId="{65669F13-F907-468D-AA1D-CCE2E98F74B9}" type="presParOf" srcId="{A786617B-769F-4B51-B0E5-8F0DFB8BE123}" destId="{60D67F68-5E95-4DC7-AC03-C0026805303F}" srcOrd="2" destOrd="0" presId="urn:microsoft.com/office/officeart/2005/8/layout/lProcess3"/>
    <dgm:cxn modelId="{D1D0C92E-FFC7-4C76-94F5-CAC18015C5F2}" type="presParOf" srcId="{A786617B-769F-4B51-B0E5-8F0DFB8BE123}" destId="{40A20C11-4239-4B6C-99EC-EB64ABCE0CF2}" srcOrd="3" destOrd="0" presId="urn:microsoft.com/office/officeart/2005/8/layout/lProcess3"/>
    <dgm:cxn modelId="{D60D3802-C1BE-44BA-B04A-82B497D27644}" type="presParOf" srcId="{A786617B-769F-4B51-B0E5-8F0DFB8BE123}" destId="{E2AF1C22-0E6B-4D74-B9A3-FCE688AC0B8C}" srcOrd="4" destOrd="0" presId="urn:microsoft.com/office/officeart/2005/8/layout/lProcess3"/>
    <dgm:cxn modelId="{AD569D63-F1FA-4349-872E-A8034E6EA6BF}" type="presParOf" srcId="{A786617B-769F-4B51-B0E5-8F0DFB8BE123}" destId="{61B0A427-4C45-41AB-B549-6529F154C478}" srcOrd="5" destOrd="0" presId="urn:microsoft.com/office/officeart/2005/8/layout/lProcess3"/>
    <dgm:cxn modelId="{8B32DEE6-7164-4924-BD78-68D47ABD7F51}" type="presParOf" srcId="{A786617B-769F-4B51-B0E5-8F0DFB8BE123}" destId="{21490227-B530-4320-BD9B-696CFF369379}" srcOrd="6" destOrd="0" presId="urn:microsoft.com/office/officeart/2005/8/layout/lProcess3"/>
    <dgm:cxn modelId="{95E3934C-6040-41D0-A740-8FAC6EC17A6D}" type="presParOf" srcId="{A786617B-769F-4B51-B0E5-8F0DFB8BE123}" destId="{5A99B62A-F80B-4B63-82F8-4F5586504868}" srcOrd="7" destOrd="0" presId="urn:microsoft.com/office/officeart/2005/8/layout/lProcess3"/>
    <dgm:cxn modelId="{29823008-5F88-4440-A0A7-7B77DBBD1CA4}" type="presParOf" srcId="{A786617B-769F-4B51-B0E5-8F0DFB8BE123}" destId="{7E7688DD-67B9-4080-AECE-AE03488F98D4}" srcOrd="8" destOrd="0" presId="urn:microsoft.com/office/officeart/2005/8/layout/lProcess3"/>
    <dgm:cxn modelId="{9EF41666-5082-4CF4-90BC-8F5BB894DC99}" type="presParOf" srcId="{A786617B-769F-4B51-B0E5-8F0DFB8BE123}" destId="{12594FA9-576E-430A-8B38-D8EAAE9859A5}" srcOrd="9" destOrd="0" presId="urn:microsoft.com/office/officeart/2005/8/layout/lProcess3"/>
    <dgm:cxn modelId="{8B4EAEC6-E492-4B43-B122-3FE7164FBAAF}" type="presParOf" srcId="{A786617B-769F-4B51-B0E5-8F0DFB8BE123}" destId="{1198725C-FAAC-4390-A559-A1F27B5D0068}" srcOrd="10" destOrd="0" presId="urn:microsoft.com/office/officeart/2005/8/layout/lProcess3"/>
    <dgm:cxn modelId="{88E9AB9C-329E-460E-BA42-BADEA28EE235}" type="presParOf" srcId="{F007266F-7ABB-4E11-8CD7-FDD4610D3022}" destId="{1EB1F45E-4D12-49B6-B505-0EDE60A83AD7}" srcOrd="3" destOrd="0" presId="urn:microsoft.com/office/officeart/2005/8/layout/lProcess3"/>
    <dgm:cxn modelId="{995D25E6-C8BC-46EF-8421-52837687EFDD}" type="presParOf" srcId="{F007266F-7ABB-4E11-8CD7-FDD4610D3022}" destId="{EA5CB3FA-B908-4561-B2D1-7CC747102ACF}" srcOrd="4" destOrd="0" presId="urn:microsoft.com/office/officeart/2005/8/layout/lProcess3"/>
    <dgm:cxn modelId="{39A67B36-72E1-4FAC-AF82-0042E4D57282}" type="presParOf" srcId="{EA5CB3FA-B908-4561-B2D1-7CC747102ACF}" destId="{8F97C99F-B096-4E91-BCB6-E37951F3CF24}" srcOrd="0" destOrd="0" presId="urn:microsoft.com/office/officeart/2005/8/layout/lProcess3"/>
    <dgm:cxn modelId="{1982C587-8757-441D-BF59-3BAF49B4B9C6}" type="presParOf" srcId="{EA5CB3FA-B908-4561-B2D1-7CC747102ACF}" destId="{F26E19FE-4EA3-465B-B618-4A308579523A}" srcOrd="1" destOrd="0" presId="urn:microsoft.com/office/officeart/2005/8/layout/lProcess3"/>
    <dgm:cxn modelId="{8220675E-207C-4E6A-BB3F-2239758DF51D}" type="presParOf" srcId="{EA5CB3FA-B908-4561-B2D1-7CC747102ACF}" destId="{BCACE29B-B787-449C-ABD5-72380A504675}" srcOrd="2" destOrd="0" presId="urn:microsoft.com/office/officeart/2005/8/layout/lProcess3"/>
    <dgm:cxn modelId="{82B986F8-D9F6-42D6-AA3A-AC2015DC4942}" type="presParOf" srcId="{EA5CB3FA-B908-4561-B2D1-7CC747102ACF}" destId="{F99C0F84-5837-4B24-9826-02A2AB683DA7}" srcOrd="3" destOrd="0" presId="urn:microsoft.com/office/officeart/2005/8/layout/lProcess3"/>
    <dgm:cxn modelId="{D91B3F6C-1F37-48F5-98E5-FC93C06796D3}" type="presParOf" srcId="{EA5CB3FA-B908-4561-B2D1-7CC747102ACF}" destId="{4FFCC0A2-BD86-445A-9235-2B1AFD043793}" srcOrd="4" destOrd="0" presId="urn:microsoft.com/office/officeart/2005/8/layout/lProcess3"/>
    <dgm:cxn modelId="{C824A368-E39C-48D0-B280-97FD6DD1757B}" type="presParOf" srcId="{EA5CB3FA-B908-4561-B2D1-7CC747102ACF}" destId="{FCA55FEE-81F2-4951-821D-8F0F6B574469}" srcOrd="5" destOrd="0" presId="urn:microsoft.com/office/officeart/2005/8/layout/lProcess3"/>
    <dgm:cxn modelId="{125CAD8F-0D7D-434C-9CCB-B799DBB04DDA}" type="presParOf" srcId="{EA5CB3FA-B908-4561-B2D1-7CC747102ACF}" destId="{ED927C70-C7B9-44CB-B5D6-A927664F3C0A}" srcOrd="6" destOrd="0" presId="urn:microsoft.com/office/officeart/2005/8/layout/lProcess3"/>
    <dgm:cxn modelId="{E55A35D4-6F4E-4521-80A5-F7118B49FF94}" type="presParOf" srcId="{EA5CB3FA-B908-4561-B2D1-7CC747102ACF}" destId="{E8867F87-C47F-4A3A-96EC-03083FBFDEEF}" srcOrd="7" destOrd="0" presId="urn:microsoft.com/office/officeart/2005/8/layout/lProcess3"/>
    <dgm:cxn modelId="{53DE7B14-E07F-43FC-9F08-DD87DE4B94EE}" type="presParOf" srcId="{EA5CB3FA-B908-4561-B2D1-7CC747102ACF}" destId="{777C501D-5A5E-498C-BADB-BF9859B177B2}" srcOrd="8" destOrd="0" presId="urn:microsoft.com/office/officeart/2005/8/layout/lProcess3"/>
    <dgm:cxn modelId="{4B3A8C14-522D-4FE7-9EC6-2234A8F09F78}" type="presParOf" srcId="{F007266F-7ABB-4E11-8CD7-FDD4610D3022}" destId="{C1B49C77-023E-4C7F-A103-4E8AD5B9AFF3}" srcOrd="5" destOrd="0" presId="urn:microsoft.com/office/officeart/2005/8/layout/lProcess3"/>
    <dgm:cxn modelId="{DF91133E-0208-41DA-B43D-43DA289A851E}" type="presParOf" srcId="{F007266F-7ABB-4E11-8CD7-FDD4610D3022}" destId="{0F99757E-9FF8-40F5-B8EA-1CF30ECB31BF}" srcOrd="6" destOrd="0" presId="urn:microsoft.com/office/officeart/2005/8/layout/lProcess3"/>
    <dgm:cxn modelId="{F5E49519-4514-4913-BF73-5F0305F6E584}" type="presParOf" srcId="{0F99757E-9FF8-40F5-B8EA-1CF30ECB31BF}" destId="{3BA15710-570B-49C4-BE89-0769E6236651}" srcOrd="0" destOrd="0" presId="urn:microsoft.com/office/officeart/2005/8/layout/lProcess3"/>
    <dgm:cxn modelId="{19092850-C7C4-48A4-A266-376D2175E8C5}" type="presParOf" srcId="{0F99757E-9FF8-40F5-B8EA-1CF30ECB31BF}" destId="{E2A9FB3E-B946-491F-87B9-4AEAB0E98E93}" srcOrd="1" destOrd="0" presId="urn:microsoft.com/office/officeart/2005/8/layout/lProcess3"/>
    <dgm:cxn modelId="{4566FDBA-FE38-4D9C-8DCE-03CA4031A8CE}" type="presParOf" srcId="{0F99757E-9FF8-40F5-B8EA-1CF30ECB31BF}" destId="{AAB05117-966B-4A10-8443-216EADDBA7F8}" srcOrd="2" destOrd="0" presId="urn:microsoft.com/office/officeart/2005/8/layout/lProcess3"/>
    <dgm:cxn modelId="{99E77321-879E-47DE-A55C-5945097061DB}" type="presParOf" srcId="{0F99757E-9FF8-40F5-B8EA-1CF30ECB31BF}" destId="{59CCE9DD-98CA-4086-BD07-703142349362}" srcOrd="3" destOrd="0" presId="urn:microsoft.com/office/officeart/2005/8/layout/lProcess3"/>
    <dgm:cxn modelId="{ACA8DF16-86A6-4F35-B0D5-82456501648B}" type="presParOf" srcId="{0F99757E-9FF8-40F5-B8EA-1CF30ECB31BF}" destId="{3CB197B0-BAC6-4D80-9803-2D5471D7A1B8}" srcOrd="4" destOrd="0" presId="urn:microsoft.com/office/officeart/2005/8/layout/lProcess3"/>
    <dgm:cxn modelId="{7ABB6230-E533-4DF9-B89E-7332D9A1E6C3}" type="presParOf" srcId="{0F99757E-9FF8-40F5-B8EA-1CF30ECB31BF}" destId="{45EA4AD9-BC89-4EF0-8F04-EAC36246F481}" srcOrd="5" destOrd="0" presId="urn:microsoft.com/office/officeart/2005/8/layout/lProcess3"/>
    <dgm:cxn modelId="{1F012739-BBFA-4FCF-8DFB-AA04276F2E07}" type="presParOf" srcId="{0F99757E-9FF8-40F5-B8EA-1CF30ECB31BF}" destId="{23018402-82DE-4313-99B8-06A5A425CE99}" srcOrd="6" destOrd="0" presId="urn:microsoft.com/office/officeart/2005/8/layout/lProcess3"/>
    <dgm:cxn modelId="{3F39AF7D-B80F-430B-8024-E798CAD69ACA}" type="presParOf" srcId="{0F99757E-9FF8-40F5-B8EA-1CF30ECB31BF}" destId="{3559414C-5E6B-48BA-A777-D5F53E3B7C08}" srcOrd="7" destOrd="0" presId="urn:microsoft.com/office/officeart/2005/8/layout/lProcess3"/>
    <dgm:cxn modelId="{BE2EAA91-43C6-40C5-B747-1953ED4A3B75}" type="presParOf" srcId="{0F99757E-9FF8-40F5-B8EA-1CF30ECB31BF}" destId="{192CEA8D-04A4-4E39-8EF2-8C6A06912DE9}" srcOrd="8" destOrd="0" presId="urn:microsoft.com/office/officeart/2005/8/layout/lProcess3"/>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F382DA4-22C9-43F4-9183-354126ED7B71}" type="doc">
      <dgm:prSet loTypeId="urn:microsoft.com/office/officeart/2008/layout/LinedList" loCatId="list" qsTypeId="urn:microsoft.com/office/officeart/2005/8/quickstyle/simple5" qsCatId="simple" csTypeId="urn:microsoft.com/office/officeart/2005/8/colors/colorful5" csCatId="colorful" phldr="1"/>
      <dgm:spPr/>
      <dgm:t>
        <a:bodyPr/>
        <a:lstStyle/>
        <a:p>
          <a:endParaRPr lang="en-AU"/>
        </a:p>
      </dgm:t>
    </dgm:pt>
    <dgm:pt modelId="{7115D156-4FA0-49C6-8125-0B5C9E4A446D}">
      <dgm:prSet phldrT="[Text]" custT="1"/>
      <dgm:spPr/>
      <dgm:t>
        <a:bodyPr/>
        <a:lstStyle/>
        <a:p>
          <a:pPr algn="l"/>
          <a:r>
            <a:rPr lang="en-AU" sz="2000" dirty="0" smtClean="0"/>
            <a:t>BIDS19</a:t>
          </a:r>
          <a:endParaRPr lang="en-AU" sz="2000" dirty="0"/>
        </a:p>
      </dgm:t>
    </dgm:pt>
    <dgm:pt modelId="{0C5D3EDE-4A22-4F37-94F3-6CBA8DE889F9}" type="parTrans" cxnId="{97273F06-862B-4E0D-86D7-47F034D07315}">
      <dgm:prSet/>
      <dgm:spPr/>
      <dgm:t>
        <a:bodyPr/>
        <a:lstStyle/>
        <a:p>
          <a:endParaRPr lang="en-AU"/>
        </a:p>
      </dgm:t>
    </dgm:pt>
    <dgm:pt modelId="{43D0CF28-E567-4865-B278-83692462BD4C}" type="sibTrans" cxnId="{97273F06-862B-4E0D-86D7-47F034D07315}">
      <dgm:prSet/>
      <dgm:spPr/>
      <dgm:t>
        <a:bodyPr/>
        <a:lstStyle/>
        <a:p>
          <a:endParaRPr lang="en-AU"/>
        </a:p>
      </dgm:t>
    </dgm:pt>
    <dgm:pt modelId="{06E06E3C-E3B9-412B-9C9F-94007AD4D4A2}">
      <dgm:prSet phldrT="[Text]" custT="1"/>
      <dgm:spPr/>
      <dgm:t>
        <a:bodyPr/>
        <a:lstStyle/>
        <a:p>
          <a:r>
            <a:rPr lang="en-AU" sz="1600" dirty="0" smtClean="0"/>
            <a:t>CARD4Lextended abstract</a:t>
          </a:r>
          <a:endParaRPr lang="en-AU" sz="1600" dirty="0"/>
        </a:p>
      </dgm:t>
    </dgm:pt>
    <dgm:pt modelId="{B039930D-3AF1-488D-A8E4-EB3E10B831E0}" type="parTrans" cxnId="{BC8AA26E-C4DC-4F90-BB6A-5C493C5094AF}">
      <dgm:prSet/>
      <dgm:spPr/>
      <dgm:t>
        <a:bodyPr/>
        <a:lstStyle/>
        <a:p>
          <a:endParaRPr lang="en-AU"/>
        </a:p>
      </dgm:t>
    </dgm:pt>
    <dgm:pt modelId="{48C1FCC2-C923-4A77-BC7D-8DB115FA65FB}" type="sibTrans" cxnId="{BC8AA26E-C4DC-4F90-BB6A-5C493C5094AF}">
      <dgm:prSet/>
      <dgm:spPr/>
      <dgm:t>
        <a:bodyPr/>
        <a:lstStyle/>
        <a:p>
          <a:endParaRPr lang="en-AU"/>
        </a:p>
      </dgm:t>
    </dgm:pt>
    <dgm:pt modelId="{B74CE2E6-B138-4AF3-9BE0-CAB58649C81C}">
      <dgm:prSet phldrT="[Text]" custT="1"/>
      <dgm:spPr/>
      <dgm:t>
        <a:bodyPr/>
        <a:lstStyle/>
        <a:p>
          <a:pPr algn="l"/>
          <a:r>
            <a:rPr lang="en-AU" sz="2000" dirty="0" smtClean="0"/>
            <a:t>LPS19</a:t>
          </a:r>
          <a:endParaRPr lang="en-AU" sz="2000" dirty="0"/>
        </a:p>
      </dgm:t>
    </dgm:pt>
    <dgm:pt modelId="{4B483BC9-025F-4A07-B6FA-B29243996B68}" type="parTrans" cxnId="{A0A960F2-A47D-4335-97C6-AC6BB88BAA7A}">
      <dgm:prSet/>
      <dgm:spPr/>
      <dgm:t>
        <a:bodyPr/>
        <a:lstStyle/>
        <a:p>
          <a:endParaRPr lang="en-AU"/>
        </a:p>
      </dgm:t>
    </dgm:pt>
    <dgm:pt modelId="{B9ECD853-0DE0-45B9-AAEC-3D5B4F1A7E57}" type="sibTrans" cxnId="{A0A960F2-A47D-4335-97C6-AC6BB88BAA7A}">
      <dgm:prSet/>
      <dgm:spPr/>
      <dgm:t>
        <a:bodyPr/>
        <a:lstStyle/>
        <a:p>
          <a:endParaRPr lang="en-AU"/>
        </a:p>
      </dgm:t>
    </dgm:pt>
    <dgm:pt modelId="{A118C0DD-D154-4EB9-B780-D6659060CD6A}">
      <dgm:prSet phldrT="[Text]" custT="1"/>
      <dgm:spPr/>
      <dgm:t>
        <a:bodyPr/>
        <a:lstStyle/>
        <a:p>
          <a:r>
            <a:rPr lang="en-AU" sz="1600" dirty="0" smtClean="0"/>
            <a:t>ARD session &amp; CARD4L abstract</a:t>
          </a:r>
          <a:endParaRPr lang="en-AU" sz="1600" dirty="0"/>
        </a:p>
      </dgm:t>
    </dgm:pt>
    <dgm:pt modelId="{D09720F6-BBFC-448E-A351-671218C28FA6}" type="parTrans" cxnId="{C9828013-9E0B-476D-A0AF-DD843B860286}">
      <dgm:prSet/>
      <dgm:spPr/>
      <dgm:t>
        <a:bodyPr/>
        <a:lstStyle/>
        <a:p>
          <a:endParaRPr lang="en-AU"/>
        </a:p>
      </dgm:t>
    </dgm:pt>
    <dgm:pt modelId="{B7A4F23A-E380-4CD5-B189-66ABD3C68EE3}" type="sibTrans" cxnId="{C9828013-9E0B-476D-A0AF-DD843B860286}">
      <dgm:prSet/>
      <dgm:spPr/>
      <dgm:t>
        <a:bodyPr/>
        <a:lstStyle/>
        <a:p>
          <a:endParaRPr lang="en-AU"/>
        </a:p>
      </dgm:t>
    </dgm:pt>
    <dgm:pt modelId="{38E46E4E-5D3F-407A-A8AA-9389EE0B70B9}">
      <dgm:prSet phldrT="[Text]" custT="1"/>
      <dgm:spPr/>
      <dgm:t>
        <a:bodyPr/>
        <a:lstStyle/>
        <a:p>
          <a:pPr algn="l"/>
          <a:r>
            <a:rPr lang="en-AU" sz="2000" dirty="0" smtClean="0"/>
            <a:t>IGARSS19</a:t>
          </a:r>
          <a:endParaRPr lang="en-AU" sz="2000" dirty="0"/>
        </a:p>
      </dgm:t>
    </dgm:pt>
    <dgm:pt modelId="{F4877F1C-312F-47BC-A9CD-C79AB92F5D2A}" type="parTrans" cxnId="{C78A3424-AB53-4DFF-8C2F-B5A27DF8AA94}">
      <dgm:prSet/>
      <dgm:spPr/>
      <dgm:t>
        <a:bodyPr/>
        <a:lstStyle/>
        <a:p>
          <a:endParaRPr lang="en-AU"/>
        </a:p>
      </dgm:t>
    </dgm:pt>
    <dgm:pt modelId="{F0715F0D-6AEC-4605-8019-8EFFD68F3C7A}" type="sibTrans" cxnId="{C78A3424-AB53-4DFF-8C2F-B5A27DF8AA94}">
      <dgm:prSet/>
      <dgm:spPr/>
      <dgm:t>
        <a:bodyPr/>
        <a:lstStyle/>
        <a:p>
          <a:endParaRPr lang="en-AU"/>
        </a:p>
      </dgm:t>
    </dgm:pt>
    <dgm:pt modelId="{CACB4A42-2962-48B7-B741-D0B7F0706391}">
      <dgm:prSet phldrT="[Text]" custT="1"/>
      <dgm:spPr/>
      <dgm:t>
        <a:bodyPr/>
        <a:lstStyle/>
        <a:p>
          <a:r>
            <a:rPr lang="en-AU" sz="1600" dirty="0" smtClean="0"/>
            <a:t>ARD session &amp; CARD4L extended abstract</a:t>
          </a:r>
          <a:endParaRPr lang="en-AU" sz="1600" dirty="0"/>
        </a:p>
      </dgm:t>
    </dgm:pt>
    <dgm:pt modelId="{7865526E-A97E-47B7-B079-932F0179E3C0}" type="parTrans" cxnId="{3473811E-540D-44C3-8F34-84793B4BD40D}">
      <dgm:prSet/>
      <dgm:spPr/>
      <dgm:t>
        <a:bodyPr/>
        <a:lstStyle/>
        <a:p>
          <a:endParaRPr lang="en-AU"/>
        </a:p>
      </dgm:t>
    </dgm:pt>
    <dgm:pt modelId="{61E344CC-158F-4E11-9FC5-5F03C3C0DDFA}" type="sibTrans" cxnId="{3473811E-540D-44C3-8F34-84793B4BD40D}">
      <dgm:prSet/>
      <dgm:spPr/>
      <dgm:t>
        <a:bodyPr/>
        <a:lstStyle/>
        <a:p>
          <a:endParaRPr lang="en-AU"/>
        </a:p>
      </dgm:t>
    </dgm:pt>
    <dgm:pt modelId="{C97A3F08-5236-4E2C-81D9-D172CC3D4DA6}">
      <dgm:prSet phldrT="[Text]" custT="1"/>
      <dgm:spPr/>
      <dgm:t>
        <a:bodyPr/>
        <a:lstStyle/>
        <a:p>
          <a:pPr algn="l"/>
          <a:r>
            <a:rPr lang="en-AU" sz="2000" b="0" i="0" dirty="0" err="1" smtClean="0"/>
            <a:t>Pecora</a:t>
          </a:r>
          <a:r>
            <a:rPr lang="en-AU" sz="2000" b="0" i="0" dirty="0" smtClean="0"/>
            <a:t> 21/ISRSE 38</a:t>
          </a:r>
          <a:endParaRPr lang="en-AU" sz="2000" dirty="0"/>
        </a:p>
      </dgm:t>
    </dgm:pt>
    <dgm:pt modelId="{F0805390-6A53-4E12-AF97-377C6829311C}" type="parTrans" cxnId="{D75846F7-D501-49CF-BE05-845B72ABA9BA}">
      <dgm:prSet/>
      <dgm:spPr/>
      <dgm:t>
        <a:bodyPr/>
        <a:lstStyle/>
        <a:p>
          <a:endParaRPr lang="en-AU"/>
        </a:p>
      </dgm:t>
    </dgm:pt>
    <dgm:pt modelId="{DE6B1EDB-CB61-43FA-BB56-90F7C61F9312}" type="sibTrans" cxnId="{D75846F7-D501-49CF-BE05-845B72ABA9BA}">
      <dgm:prSet/>
      <dgm:spPr/>
      <dgm:t>
        <a:bodyPr/>
        <a:lstStyle/>
        <a:p>
          <a:endParaRPr lang="en-AU"/>
        </a:p>
      </dgm:t>
    </dgm:pt>
    <dgm:pt modelId="{BEE05028-8F32-4D02-BC1D-125475170AB0}">
      <dgm:prSet phldrT="[Text]" custT="1"/>
      <dgm:spPr/>
      <dgm:t>
        <a:bodyPr/>
        <a:lstStyle/>
        <a:p>
          <a:r>
            <a:rPr lang="en-AU" sz="1600" dirty="0" smtClean="0"/>
            <a:t>ARD session &amp; CARD4L abstract</a:t>
          </a:r>
          <a:endParaRPr lang="en-AU" sz="1600" dirty="0"/>
        </a:p>
      </dgm:t>
    </dgm:pt>
    <dgm:pt modelId="{E545B0BF-8074-4E56-8B6F-8FC34882749D}" type="parTrans" cxnId="{E01D231C-8669-43FC-98C4-2F5C9D45FE14}">
      <dgm:prSet/>
      <dgm:spPr/>
      <dgm:t>
        <a:bodyPr/>
        <a:lstStyle/>
        <a:p>
          <a:endParaRPr lang="en-AU"/>
        </a:p>
      </dgm:t>
    </dgm:pt>
    <dgm:pt modelId="{0CA40C0F-D95E-411A-A68B-E4F92F680D79}" type="sibTrans" cxnId="{E01D231C-8669-43FC-98C4-2F5C9D45FE14}">
      <dgm:prSet/>
      <dgm:spPr/>
      <dgm:t>
        <a:bodyPr/>
        <a:lstStyle/>
        <a:p>
          <a:endParaRPr lang="en-AU"/>
        </a:p>
      </dgm:t>
    </dgm:pt>
    <dgm:pt modelId="{E0B09CFD-F558-460E-9209-79F94D4B6376}">
      <dgm:prSet phldrT="[Text]" custT="1"/>
      <dgm:spPr/>
      <dgm:t>
        <a:bodyPr/>
        <a:lstStyle/>
        <a:p>
          <a:r>
            <a:rPr lang="en-AU" sz="1600" dirty="0" smtClean="0"/>
            <a:t>Abstract Submission date: February 25,  2019</a:t>
          </a:r>
          <a:endParaRPr lang="en-AU" sz="1600" dirty="0"/>
        </a:p>
      </dgm:t>
    </dgm:pt>
    <dgm:pt modelId="{5A059678-93B5-450D-B197-5B0D80EDFC5F}" type="parTrans" cxnId="{9C789A1F-9F13-445B-B2F7-7823A3C447BD}">
      <dgm:prSet/>
      <dgm:spPr/>
      <dgm:t>
        <a:bodyPr/>
        <a:lstStyle/>
        <a:p>
          <a:endParaRPr lang="en-AU"/>
        </a:p>
      </dgm:t>
    </dgm:pt>
    <dgm:pt modelId="{51BDAD4C-61FA-428C-A18A-03F1D9155D01}" type="sibTrans" cxnId="{9C789A1F-9F13-445B-B2F7-7823A3C447BD}">
      <dgm:prSet/>
      <dgm:spPr/>
      <dgm:t>
        <a:bodyPr/>
        <a:lstStyle/>
        <a:p>
          <a:endParaRPr lang="en-AU"/>
        </a:p>
      </dgm:t>
    </dgm:pt>
    <dgm:pt modelId="{B6247B53-420B-428A-A555-3FB79F64E1D7}">
      <dgm:prSet phldrT="[Text]" custT="1"/>
      <dgm:spPr/>
      <dgm:t>
        <a:bodyPr/>
        <a:lstStyle/>
        <a:p>
          <a:pPr algn="l"/>
          <a:r>
            <a:rPr lang="en-AU" sz="2000" dirty="0" smtClean="0"/>
            <a:t>GFOI Plenary</a:t>
          </a:r>
          <a:endParaRPr lang="en-AU" sz="2000" dirty="0"/>
        </a:p>
      </dgm:t>
    </dgm:pt>
    <dgm:pt modelId="{922E0462-F5F2-4BA6-800C-B99D7494D088}" type="parTrans" cxnId="{20E02E4C-D444-427D-B7C5-1036015A5C9D}">
      <dgm:prSet/>
      <dgm:spPr/>
      <dgm:t>
        <a:bodyPr/>
        <a:lstStyle/>
        <a:p>
          <a:endParaRPr lang="en-AU"/>
        </a:p>
      </dgm:t>
    </dgm:pt>
    <dgm:pt modelId="{74F984A5-C7E9-4F47-8DBF-3F5857422363}" type="sibTrans" cxnId="{20E02E4C-D444-427D-B7C5-1036015A5C9D}">
      <dgm:prSet/>
      <dgm:spPr/>
      <dgm:t>
        <a:bodyPr/>
        <a:lstStyle/>
        <a:p>
          <a:endParaRPr lang="en-AU"/>
        </a:p>
      </dgm:t>
    </dgm:pt>
    <dgm:pt modelId="{173B5AF1-5182-4607-B09A-4630F1AAD9C3}">
      <dgm:prSet phldrT="[Text]" custT="1"/>
      <dgm:spPr/>
      <dgm:t>
        <a:bodyPr/>
        <a:lstStyle/>
        <a:p>
          <a:r>
            <a:rPr lang="en-AU" sz="1600" dirty="0" smtClean="0"/>
            <a:t>To be decided/confirmed</a:t>
          </a:r>
          <a:endParaRPr lang="en-AU" sz="1600" dirty="0"/>
        </a:p>
      </dgm:t>
    </dgm:pt>
    <dgm:pt modelId="{C2EAC18C-C325-4717-BB85-8D855201C3CF}" type="parTrans" cxnId="{6606F2C1-E4C9-4038-B0E2-D24CBEC77791}">
      <dgm:prSet/>
      <dgm:spPr/>
      <dgm:t>
        <a:bodyPr/>
        <a:lstStyle/>
        <a:p>
          <a:endParaRPr lang="en-AU"/>
        </a:p>
      </dgm:t>
    </dgm:pt>
    <dgm:pt modelId="{28301EF0-4E75-482E-A068-BFE15149610E}" type="sibTrans" cxnId="{6606F2C1-E4C9-4038-B0E2-D24CBEC77791}">
      <dgm:prSet/>
      <dgm:spPr/>
      <dgm:t>
        <a:bodyPr/>
        <a:lstStyle/>
        <a:p>
          <a:endParaRPr lang="en-AU"/>
        </a:p>
      </dgm:t>
    </dgm:pt>
    <dgm:pt modelId="{15A19811-D072-4C03-9908-B29A0B292067}">
      <dgm:prSet phldrT="[Text]" custT="1"/>
      <dgm:spPr/>
      <dgm:t>
        <a:bodyPr/>
        <a:lstStyle/>
        <a:p>
          <a:pPr algn="l"/>
          <a:r>
            <a:rPr lang="en-AU" sz="2000" dirty="0" smtClean="0"/>
            <a:t>GEO Plenary</a:t>
          </a:r>
          <a:endParaRPr lang="en-AU" sz="2000" dirty="0"/>
        </a:p>
      </dgm:t>
    </dgm:pt>
    <dgm:pt modelId="{F26724D3-ED73-4E90-BFA3-4CFAF19160C4}" type="parTrans" cxnId="{E5889A81-CF9D-4AFB-A884-8489E6C10612}">
      <dgm:prSet/>
      <dgm:spPr/>
      <dgm:t>
        <a:bodyPr/>
        <a:lstStyle/>
        <a:p>
          <a:endParaRPr lang="en-AU"/>
        </a:p>
      </dgm:t>
    </dgm:pt>
    <dgm:pt modelId="{383E3A68-FD18-438E-8482-E47C32CB9D4E}" type="sibTrans" cxnId="{E5889A81-CF9D-4AFB-A884-8489E6C10612}">
      <dgm:prSet/>
      <dgm:spPr/>
      <dgm:t>
        <a:bodyPr/>
        <a:lstStyle/>
        <a:p>
          <a:endParaRPr lang="en-AU"/>
        </a:p>
      </dgm:t>
    </dgm:pt>
    <dgm:pt modelId="{0EAB56B9-A054-4889-93F6-82B972714019}">
      <dgm:prSet phldrT="[Text]" custT="1"/>
      <dgm:spPr/>
      <dgm:t>
        <a:bodyPr/>
        <a:lstStyle/>
        <a:p>
          <a:r>
            <a:rPr lang="en-AU" sz="1600" dirty="0" smtClean="0"/>
            <a:t>To be decided/confirmed </a:t>
          </a:r>
          <a:endParaRPr lang="en-AU" sz="1600" dirty="0"/>
        </a:p>
      </dgm:t>
    </dgm:pt>
    <dgm:pt modelId="{E609E825-25A0-4508-B926-1F502750B8E0}" type="parTrans" cxnId="{4C163188-F4C1-4AC5-93A6-9825BB4066B2}">
      <dgm:prSet/>
      <dgm:spPr/>
      <dgm:t>
        <a:bodyPr/>
        <a:lstStyle/>
        <a:p>
          <a:endParaRPr lang="en-AU"/>
        </a:p>
      </dgm:t>
    </dgm:pt>
    <dgm:pt modelId="{E4A4013B-169A-4B33-BDA0-742AA14F3214}" type="sibTrans" cxnId="{4C163188-F4C1-4AC5-93A6-9825BB4066B2}">
      <dgm:prSet/>
      <dgm:spPr/>
      <dgm:t>
        <a:bodyPr/>
        <a:lstStyle/>
        <a:p>
          <a:endParaRPr lang="en-AU"/>
        </a:p>
      </dgm:t>
    </dgm:pt>
    <dgm:pt modelId="{52FD17CD-173D-44CD-AE3E-FF4FBF3B4792}">
      <dgm:prSet phldrT="[Text]" custT="1"/>
      <dgm:spPr/>
      <dgm:t>
        <a:bodyPr/>
        <a:lstStyle/>
        <a:p>
          <a:r>
            <a:rPr lang="en-AU" sz="1600" dirty="0" smtClean="0"/>
            <a:t>Event details: February 19-21, 2019 - Munich, Germany </a:t>
          </a:r>
          <a:endParaRPr lang="en-AU" sz="1600" dirty="0"/>
        </a:p>
      </dgm:t>
    </dgm:pt>
    <dgm:pt modelId="{BA64ADF8-0C5C-4CC4-959D-807571370DBF}" type="parTrans" cxnId="{531D3371-0DAB-410A-9D33-2C412017A296}">
      <dgm:prSet/>
      <dgm:spPr/>
      <dgm:t>
        <a:bodyPr/>
        <a:lstStyle/>
        <a:p>
          <a:endParaRPr lang="en-AU"/>
        </a:p>
      </dgm:t>
    </dgm:pt>
    <dgm:pt modelId="{F5D69F2B-B26C-4BB1-962C-6ED4B2CCC2C6}" type="sibTrans" cxnId="{531D3371-0DAB-410A-9D33-2C412017A296}">
      <dgm:prSet/>
      <dgm:spPr/>
      <dgm:t>
        <a:bodyPr/>
        <a:lstStyle/>
        <a:p>
          <a:endParaRPr lang="en-AU"/>
        </a:p>
      </dgm:t>
    </dgm:pt>
    <dgm:pt modelId="{4BEE646D-2F0B-4FD0-9C37-08AA9AA1D12B}">
      <dgm:prSet phldrT="[Text]" custT="1"/>
      <dgm:spPr/>
      <dgm:t>
        <a:bodyPr/>
        <a:lstStyle/>
        <a:p>
          <a:r>
            <a:rPr lang="en-AU" sz="1600" dirty="0" smtClean="0"/>
            <a:t>Event details: April 8-11, 2019 - Maputo, Mozambique</a:t>
          </a:r>
          <a:endParaRPr lang="en-AU" sz="1600" dirty="0"/>
        </a:p>
      </dgm:t>
    </dgm:pt>
    <dgm:pt modelId="{2EF75DEC-0796-4137-9D3A-E663956944C2}" type="parTrans" cxnId="{1DF1863D-41B7-4F7B-A504-DC89FFFB6942}">
      <dgm:prSet/>
      <dgm:spPr/>
      <dgm:t>
        <a:bodyPr/>
        <a:lstStyle/>
        <a:p>
          <a:endParaRPr lang="en-AU"/>
        </a:p>
      </dgm:t>
    </dgm:pt>
    <dgm:pt modelId="{075A206C-A1DB-42F1-A1B5-ED812F251EB9}" type="sibTrans" cxnId="{1DF1863D-41B7-4F7B-A504-DC89FFFB6942}">
      <dgm:prSet/>
      <dgm:spPr/>
      <dgm:t>
        <a:bodyPr/>
        <a:lstStyle/>
        <a:p>
          <a:endParaRPr lang="en-AU"/>
        </a:p>
      </dgm:t>
    </dgm:pt>
    <dgm:pt modelId="{84FE4DFE-BE11-4E9B-98B4-C9C343183794}">
      <dgm:prSet phldrT="[Text]" custT="1"/>
      <dgm:spPr/>
      <dgm:t>
        <a:bodyPr/>
        <a:lstStyle/>
        <a:p>
          <a:r>
            <a:rPr lang="en-AU" sz="1600" dirty="0" smtClean="0"/>
            <a:t>Event details: </a:t>
          </a:r>
          <a:r>
            <a:rPr lang="it-IT" sz="1600" dirty="0" smtClean="0"/>
            <a:t>May 13-17, 2019 - Milan, Italy</a:t>
          </a:r>
          <a:endParaRPr lang="en-AU" sz="1600" dirty="0"/>
        </a:p>
      </dgm:t>
    </dgm:pt>
    <dgm:pt modelId="{C911C699-B3B4-47A4-876B-F4FCEE58B40F}" type="parTrans" cxnId="{2CF33341-DA89-49C9-AA16-068A5D6FC816}">
      <dgm:prSet/>
      <dgm:spPr/>
      <dgm:t>
        <a:bodyPr/>
        <a:lstStyle/>
        <a:p>
          <a:endParaRPr lang="en-AU"/>
        </a:p>
      </dgm:t>
    </dgm:pt>
    <dgm:pt modelId="{706A37D5-147D-4968-B415-B050F2A2145B}" type="sibTrans" cxnId="{2CF33341-DA89-49C9-AA16-068A5D6FC816}">
      <dgm:prSet/>
      <dgm:spPr/>
      <dgm:t>
        <a:bodyPr/>
        <a:lstStyle/>
        <a:p>
          <a:endParaRPr lang="en-AU"/>
        </a:p>
      </dgm:t>
    </dgm:pt>
    <dgm:pt modelId="{11302DA1-915B-4633-85AE-033C62E17517}">
      <dgm:prSet phldrT="[Text]" custT="1"/>
      <dgm:spPr/>
      <dgm:t>
        <a:bodyPr/>
        <a:lstStyle/>
        <a:p>
          <a:r>
            <a:rPr lang="en-AU" sz="1600" dirty="0" smtClean="0"/>
            <a:t>Event details: July 28 - August 2, 2019 - Yokohama, Japan</a:t>
          </a:r>
          <a:endParaRPr lang="en-AU" sz="1600" dirty="0"/>
        </a:p>
      </dgm:t>
    </dgm:pt>
    <dgm:pt modelId="{23372B0F-DA9E-401F-9123-9BE1698EBCAF}" type="parTrans" cxnId="{F3BC9B61-022E-4981-BA76-4D5B83D511EB}">
      <dgm:prSet/>
      <dgm:spPr/>
      <dgm:t>
        <a:bodyPr/>
        <a:lstStyle/>
        <a:p>
          <a:endParaRPr lang="en-AU"/>
        </a:p>
      </dgm:t>
    </dgm:pt>
    <dgm:pt modelId="{D9C764C1-97C6-4073-8753-F4E6E0D6CFF4}" type="sibTrans" cxnId="{F3BC9B61-022E-4981-BA76-4D5B83D511EB}">
      <dgm:prSet/>
      <dgm:spPr/>
      <dgm:t>
        <a:bodyPr/>
        <a:lstStyle/>
        <a:p>
          <a:endParaRPr lang="en-AU"/>
        </a:p>
      </dgm:t>
    </dgm:pt>
    <dgm:pt modelId="{FE9B3380-E262-46CF-8C78-12ECA82D95C3}">
      <dgm:prSet phldrT="[Text]" custT="1"/>
      <dgm:spPr/>
      <dgm:t>
        <a:bodyPr/>
        <a:lstStyle/>
        <a:p>
          <a:r>
            <a:rPr lang="en-AU" sz="1600" dirty="0" smtClean="0"/>
            <a:t>Event details: </a:t>
          </a:r>
          <a:r>
            <a:rPr lang="en-AU" sz="1600" b="0" i="0" dirty="0" smtClean="0"/>
            <a:t>October 6-11, 2019 - Baltimore, Maryland, USA </a:t>
          </a:r>
          <a:endParaRPr lang="en-AU" sz="1600" dirty="0"/>
        </a:p>
      </dgm:t>
    </dgm:pt>
    <dgm:pt modelId="{0E439420-2322-457B-8C0A-80006EFCF946}" type="parTrans" cxnId="{2A8363B2-9153-4A4C-97AC-11A6E4F2F3ED}">
      <dgm:prSet/>
      <dgm:spPr/>
      <dgm:t>
        <a:bodyPr/>
        <a:lstStyle/>
        <a:p>
          <a:endParaRPr lang="en-AU"/>
        </a:p>
      </dgm:t>
    </dgm:pt>
    <dgm:pt modelId="{413461F3-A30B-44C9-84D4-BCC3183F87B6}" type="sibTrans" cxnId="{2A8363B2-9153-4A4C-97AC-11A6E4F2F3ED}">
      <dgm:prSet/>
      <dgm:spPr/>
      <dgm:t>
        <a:bodyPr/>
        <a:lstStyle/>
        <a:p>
          <a:endParaRPr lang="en-AU"/>
        </a:p>
      </dgm:t>
    </dgm:pt>
    <dgm:pt modelId="{7104C02E-A23C-4C04-9A56-81B3496BE49A}">
      <dgm:prSet phldrT="[Text]" custT="1"/>
      <dgm:spPr/>
      <dgm:t>
        <a:bodyPr/>
        <a:lstStyle/>
        <a:p>
          <a:r>
            <a:rPr lang="en-AU" sz="1600" dirty="0" smtClean="0"/>
            <a:t>Event details: November  4 – 9, 2019 – Canberra, Australia</a:t>
          </a:r>
          <a:endParaRPr lang="en-AU" sz="1600" dirty="0"/>
        </a:p>
      </dgm:t>
    </dgm:pt>
    <dgm:pt modelId="{0944C808-5609-42F1-8C90-524177E3D260}" type="parTrans" cxnId="{917AF825-A979-4863-AC73-785FC93E2AA1}">
      <dgm:prSet/>
      <dgm:spPr/>
      <dgm:t>
        <a:bodyPr/>
        <a:lstStyle/>
        <a:p>
          <a:endParaRPr lang="en-AU"/>
        </a:p>
      </dgm:t>
    </dgm:pt>
    <dgm:pt modelId="{C68D08E8-2D3D-424E-8BEF-58ECDCFF7AFD}" type="sibTrans" cxnId="{917AF825-A979-4863-AC73-785FC93E2AA1}">
      <dgm:prSet/>
      <dgm:spPr/>
      <dgm:t>
        <a:bodyPr/>
        <a:lstStyle/>
        <a:p>
          <a:endParaRPr lang="en-AU"/>
        </a:p>
      </dgm:t>
    </dgm:pt>
    <dgm:pt modelId="{E59AF402-E5CA-4FEA-8D84-F77CE00308EB}">
      <dgm:prSet phldrT="[Text]" custT="1"/>
      <dgm:spPr/>
      <dgm:t>
        <a:bodyPr/>
        <a:lstStyle/>
        <a:p>
          <a:r>
            <a:rPr lang="en-AU" sz="1600" dirty="0" smtClean="0"/>
            <a:t>15 Abstracts</a:t>
          </a:r>
          <a:endParaRPr lang="en-AU" sz="1600" dirty="0"/>
        </a:p>
      </dgm:t>
    </dgm:pt>
    <dgm:pt modelId="{7F5C9A9B-81E8-48FD-AC8E-0BE46A76CACA}" type="parTrans" cxnId="{65110160-9FC1-4F62-9547-F3C73024C3C7}">
      <dgm:prSet/>
      <dgm:spPr/>
      <dgm:t>
        <a:bodyPr/>
        <a:lstStyle/>
        <a:p>
          <a:endParaRPr lang="en-AU"/>
        </a:p>
      </dgm:t>
    </dgm:pt>
    <dgm:pt modelId="{D54E062B-9C36-46ED-882C-2BB181CA9DFA}" type="sibTrans" cxnId="{65110160-9FC1-4F62-9547-F3C73024C3C7}">
      <dgm:prSet/>
      <dgm:spPr/>
      <dgm:t>
        <a:bodyPr/>
        <a:lstStyle/>
        <a:p>
          <a:endParaRPr lang="en-AU"/>
        </a:p>
      </dgm:t>
    </dgm:pt>
    <dgm:pt modelId="{5CB22251-8B95-4D1F-B6D5-85F13860FD1D}">
      <dgm:prSet phldrT="[Text]" custT="1"/>
      <dgm:spPr/>
      <dgm:t>
        <a:bodyPr/>
        <a:lstStyle/>
        <a:p>
          <a:r>
            <a:rPr lang="en-AU" sz="1600" dirty="0" smtClean="0"/>
            <a:t>7 abstracts received </a:t>
          </a:r>
          <a:endParaRPr lang="en-AU" sz="1600" dirty="0"/>
        </a:p>
      </dgm:t>
    </dgm:pt>
    <dgm:pt modelId="{D01F49F4-4D51-4D2F-B6BD-13EEBCE63247}" type="parTrans" cxnId="{1CB81A92-9C55-4E65-BF34-4CE10CE1D260}">
      <dgm:prSet/>
      <dgm:spPr/>
      <dgm:t>
        <a:bodyPr/>
        <a:lstStyle/>
        <a:p>
          <a:endParaRPr lang="en-AU"/>
        </a:p>
      </dgm:t>
    </dgm:pt>
    <dgm:pt modelId="{7197CF1E-09A2-4034-AEE2-A8C4CF32BAAF}" type="sibTrans" cxnId="{1CB81A92-9C55-4E65-BF34-4CE10CE1D260}">
      <dgm:prSet/>
      <dgm:spPr/>
      <dgm:t>
        <a:bodyPr/>
        <a:lstStyle/>
        <a:p>
          <a:endParaRPr lang="en-AU"/>
        </a:p>
      </dgm:t>
    </dgm:pt>
    <dgm:pt modelId="{E6F4FEEC-F070-4C22-BCDE-23C972328DDC}" type="pres">
      <dgm:prSet presAssocID="{0F382DA4-22C9-43F4-9183-354126ED7B71}" presName="vert0" presStyleCnt="0">
        <dgm:presLayoutVars>
          <dgm:dir/>
          <dgm:animOne val="branch"/>
          <dgm:animLvl val="lvl"/>
        </dgm:presLayoutVars>
      </dgm:prSet>
      <dgm:spPr/>
      <dgm:t>
        <a:bodyPr/>
        <a:lstStyle/>
        <a:p>
          <a:endParaRPr lang="en-AU"/>
        </a:p>
      </dgm:t>
    </dgm:pt>
    <dgm:pt modelId="{756CB6E3-E472-4D04-B7B1-A163C5DEAE31}" type="pres">
      <dgm:prSet presAssocID="{7115D156-4FA0-49C6-8125-0B5C9E4A446D}" presName="thickLine" presStyleLbl="alignNode1" presStyleIdx="0" presStyleCnt="6"/>
      <dgm:spPr/>
    </dgm:pt>
    <dgm:pt modelId="{BD3A80EC-5CC4-4878-A6D1-BD27B1A54A90}" type="pres">
      <dgm:prSet presAssocID="{7115D156-4FA0-49C6-8125-0B5C9E4A446D}" presName="horz1" presStyleCnt="0"/>
      <dgm:spPr/>
    </dgm:pt>
    <dgm:pt modelId="{C71132B2-448B-41D1-8C2B-2CA94E577DA0}" type="pres">
      <dgm:prSet presAssocID="{7115D156-4FA0-49C6-8125-0B5C9E4A446D}" presName="tx1" presStyleLbl="revTx" presStyleIdx="0" presStyleCnt="21"/>
      <dgm:spPr/>
      <dgm:t>
        <a:bodyPr/>
        <a:lstStyle/>
        <a:p>
          <a:endParaRPr lang="en-AU"/>
        </a:p>
      </dgm:t>
    </dgm:pt>
    <dgm:pt modelId="{FA8B9217-B787-4945-B4C2-F6EAE64C636E}" type="pres">
      <dgm:prSet presAssocID="{7115D156-4FA0-49C6-8125-0B5C9E4A446D}" presName="vert1" presStyleCnt="0"/>
      <dgm:spPr/>
    </dgm:pt>
    <dgm:pt modelId="{CC0F853D-972D-4712-AB9D-4646AA3322F4}" type="pres">
      <dgm:prSet presAssocID="{06E06E3C-E3B9-412B-9C9F-94007AD4D4A2}" presName="vertSpace2a" presStyleCnt="0"/>
      <dgm:spPr/>
    </dgm:pt>
    <dgm:pt modelId="{03603398-8EDF-4A1C-B3AC-F6420D84B811}" type="pres">
      <dgm:prSet presAssocID="{06E06E3C-E3B9-412B-9C9F-94007AD4D4A2}" presName="horz2" presStyleCnt="0"/>
      <dgm:spPr/>
    </dgm:pt>
    <dgm:pt modelId="{E6F5CD96-09B9-414C-9992-1A8D73D81A07}" type="pres">
      <dgm:prSet presAssocID="{06E06E3C-E3B9-412B-9C9F-94007AD4D4A2}" presName="horzSpace2" presStyleCnt="0"/>
      <dgm:spPr/>
    </dgm:pt>
    <dgm:pt modelId="{94F11DB0-9D38-4888-A04B-749F86C8CD9B}" type="pres">
      <dgm:prSet presAssocID="{06E06E3C-E3B9-412B-9C9F-94007AD4D4A2}" presName="tx2" presStyleLbl="revTx" presStyleIdx="1" presStyleCnt="21"/>
      <dgm:spPr/>
      <dgm:t>
        <a:bodyPr/>
        <a:lstStyle/>
        <a:p>
          <a:endParaRPr lang="en-AU"/>
        </a:p>
      </dgm:t>
    </dgm:pt>
    <dgm:pt modelId="{BDCCABA2-D39F-436D-A797-99F224ADFDE7}" type="pres">
      <dgm:prSet presAssocID="{06E06E3C-E3B9-412B-9C9F-94007AD4D4A2}" presName="vert2" presStyleCnt="0"/>
      <dgm:spPr/>
    </dgm:pt>
    <dgm:pt modelId="{C4558408-CBCB-4542-BDCA-047DFD651DCF}" type="pres">
      <dgm:prSet presAssocID="{06E06E3C-E3B9-412B-9C9F-94007AD4D4A2}" presName="thinLine2b" presStyleLbl="callout" presStyleIdx="0" presStyleCnt="15"/>
      <dgm:spPr/>
    </dgm:pt>
    <dgm:pt modelId="{B0CDA1D7-216B-4AE6-9BC8-7627861FC734}" type="pres">
      <dgm:prSet presAssocID="{06E06E3C-E3B9-412B-9C9F-94007AD4D4A2}" presName="vertSpace2b" presStyleCnt="0"/>
      <dgm:spPr/>
    </dgm:pt>
    <dgm:pt modelId="{735FBE82-B15B-4786-90CF-FBAD74C28769}" type="pres">
      <dgm:prSet presAssocID="{52FD17CD-173D-44CD-AE3E-FF4FBF3B4792}" presName="horz2" presStyleCnt="0"/>
      <dgm:spPr/>
    </dgm:pt>
    <dgm:pt modelId="{72095349-F650-4069-9DED-4C40536E1FA1}" type="pres">
      <dgm:prSet presAssocID="{52FD17CD-173D-44CD-AE3E-FF4FBF3B4792}" presName="horzSpace2" presStyleCnt="0"/>
      <dgm:spPr/>
    </dgm:pt>
    <dgm:pt modelId="{8A7E2443-7806-4097-BF0E-9086E125B74E}" type="pres">
      <dgm:prSet presAssocID="{52FD17CD-173D-44CD-AE3E-FF4FBF3B4792}" presName="tx2" presStyleLbl="revTx" presStyleIdx="2" presStyleCnt="21"/>
      <dgm:spPr/>
      <dgm:t>
        <a:bodyPr/>
        <a:lstStyle/>
        <a:p>
          <a:endParaRPr lang="en-AU"/>
        </a:p>
      </dgm:t>
    </dgm:pt>
    <dgm:pt modelId="{D20602C5-E510-4F39-8CBE-CB78881C903B}" type="pres">
      <dgm:prSet presAssocID="{52FD17CD-173D-44CD-AE3E-FF4FBF3B4792}" presName="vert2" presStyleCnt="0"/>
      <dgm:spPr/>
    </dgm:pt>
    <dgm:pt modelId="{4E20C0EC-E2F3-44F2-A424-3A44967F57C1}" type="pres">
      <dgm:prSet presAssocID="{52FD17CD-173D-44CD-AE3E-FF4FBF3B4792}" presName="thinLine2b" presStyleLbl="callout" presStyleIdx="1" presStyleCnt="15"/>
      <dgm:spPr/>
    </dgm:pt>
    <dgm:pt modelId="{8AE21884-E946-4DE4-AE2D-308958279BA1}" type="pres">
      <dgm:prSet presAssocID="{52FD17CD-173D-44CD-AE3E-FF4FBF3B4792}" presName="vertSpace2b" presStyleCnt="0"/>
      <dgm:spPr/>
    </dgm:pt>
    <dgm:pt modelId="{4720FA9E-F2B8-496F-B367-88BECFF5D96A}" type="pres">
      <dgm:prSet presAssocID="{B6247B53-420B-428A-A555-3FB79F64E1D7}" presName="thickLine" presStyleLbl="alignNode1" presStyleIdx="1" presStyleCnt="6"/>
      <dgm:spPr/>
    </dgm:pt>
    <dgm:pt modelId="{9B3DC66B-59F4-418D-A833-5451D2BE5B5E}" type="pres">
      <dgm:prSet presAssocID="{B6247B53-420B-428A-A555-3FB79F64E1D7}" presName="horz1" presStyleCnt="0"/>
      <dgm:spPr/>
    </dgm:pt>
    <dgm:pt modelId="{26648C05-A5C2-4E08-9B94-DACDB53D2B5B}" type="pres">
      <dgm:prSet presAssocID="{B6247B53-420B-428A-A555-3FB79F64E1D7}" presName="tx1" presStyleLbl="revTx" presStyleIdx="3" presStyleCnt="21"/>
      <dgm:spPr/>
      <dgm:t>
        <a:bodyPr/>
        <a:lstStyle/>
        <a:p>
          <a:endParaRPr lang="en-AU"/>
        </a:p>
      </dgm:t>
    </dgm:pt>
    <dgm:pt modelId="{EBDE5BE8-7ACA-4FCD-A3EE-0547603B3F00}" type="pres">
      <dgm:prSet presAssocID="{B6247B53-420B-428A-A555-3FB79F64E1D7}" presName="vert1" presStyleCnt="0"/>
      <dgm:spPr/>
    </dgm:pt>
    <dgm:pt modelId="{F0117D95-CF6D-4081-98DD-284A9794F80E}" type="pres">
      <dgm:prSet presAssocID="{173B5AF1-5182-4607-B09A-4630F1AAD9C3}" presName="vertSpace2a" presStyleCnt="0"/>
      <dgm:spPr/>
    </dgm:pt>
    <dgm:pt modelId="{A51C0814-4F04-43CE-9E90-B32DC9DFE084}" type="pres">
      <dgm:prSet presAssocID="{173B5AF1-5182-4607-B09A-4630F1AAD9C3}" presName="horz2" presStyleCnt="0"/>
      <dgm:spPr/>
    </dgm:pt>
    <dgm:pt modelId="{73313C4F-A73C-4DD6-B222-8AADD96E80DC}" type="pres">
      <dgm:prSet presAssocID="{173B5AF1-5182-4607-B09A-4630F1AAD9C3}" presName="horzSpace2" presStyleCnt="0"/>
      <dgm:spPr/>
    </dgm:pt>
    <dgm:pt modelId="{CAC82FE9-700A-4D79-87C4-53B69E3323E6}" type="pres">
      <dgm:prSet presAssocID="{173B5AF1-5182-4607-B09A-4630F1AAD9C3}" presName="tx2" presStyleLbl="revTx" presStyleIdx="4" presStyleCnt="21"/>
      <dgm:spPr/>
      <dgm:t>
        <a:bodyPr/>
        <a:lstStyle/>
        <a:p>
          <a:endParaRPr lang="en-AU"/>
        </a:p>
      </dgm:t>
    </dgm:pt>
    <dgm:pt modelId="{03C4F45C-5554-4E1E-B4F2-A8F552FEC054}" type="pres">
      <dgm:prSet presAssocID="{173B5AF1-5182-4607-B09A-4630F1AAD9C3}" presName="vert2" presStyleCnt="0"/>
      <dgm:spPr/>
    </dgm:pt>
    <dgm:pt modelId="{CCCC7A51-E0E5-4497-8012-DBF70E4754B2}" type="pres">
      <dgm:prSet presAssocID="{173B5AF1-5182-4607-B09A-4630F1AAD9C3}" presName="thinLine2b" presStyleLbl="callout" presStyleIdx="2" presStyleCnt="15"/>
      <dgm:spPr/>
    </dgm:pt>
    <dgm:pt modelId="{8C5770C5-47EA-4DD0-A3AF-231CEA664096}" type="pres">
      <dgm:prSet presAssocID="{173B5AF1-5182-4607-B09A-4630F1AAD9C3}" presName="vertSpace2b" presStyleCnt="0"/>
      <dgm:spPr/>
    </dgm:pt>
    <dgm:pt modelId="{73C2B83E-0256-4F0E-9613-B11FD71CC2B5}" type="pres">
      <dgm:prSet presAssocID="{4BEE646D-2F0B-4FD0-9C37-08AA9AA1D12B}" presName="horz2" presStyleCnt="0"/>
      <dgm:spPr/>
    </dgm:pt>
    <dgm:pt modelId="{17DE62B1-FDE8-4C46-8A97-77D737821FD2}" type="pres">
      <dgm:prSet presAssocID="{4BEE646D-2F0B-4FD0-9C37-08AA9AA1D12B}" presName="horzSpace2" presStyleCnt="0"/>
      <dgm:spPr/>
    </dgm:pt>
    <dgm:pt modelId="{CF5F8500-8CBC-400D-BDE5-6A1FB62836AC}" type="pres">
      <dgm:prSet presAssocID="{4BEE646D-2F0B-4FD0-9C37-08AA9AA1D12B}" presName="tx2" presStyleLbl="revTx" presStyleIdx="5" presStyleCnt="21"/>
      <dgm:spPr/>
      <dgm:t>
        <a:bodyPr/>
        <a:lstStyle/>
        <a:p>
          <a:endParaRPr lang="en-AU"/>
        </a:p>
      </dgm:t>
    </dgm:pt>
    <dgm:pt modelId="{C087B759-E0D4-4DD0-B7A7-E380D6401E96}" type="pres">
      <dgm:prSet presAssocID="{4BEE646D-2F0B-4FD0-9C37-08AA9AA1D12B}" presName="vert2" presStyleCnt="0"/>
      <dgm:spPr/>
    </dgm:pt>
    <dgm:pt modelId="{71D74524-AB91-40EC-9F1A-4FD7BB0DE771}" type="pres">
      <dgm:prSet presAssocID="{4BEE646D-2F0B-4FD0-9C37-08AA9AA1D12B}" presName="thinLine2b" presStyleLbl="callout" presStyleIdx="3" presStyleCnt="15"/>
      <dgm:spPr/>
    </dgm:pt>
    <dgm:pt modelId="{F650AA4D-0828-48FE-9D26-7DB90EA232A3}" type="pres">
      <dgm:prSet presAssocID="{4BEE646D-2F0B-4FD0-9C37-08AA9AA1D12B}" presName="vertSpace2b" presStyleCnt="0"/>
      <dgm:spPr/>
    </dgm:pt>
    <dgm:pt modelId="{3F077F15-84F3-4386-8035-1E6057F1B785}" type="pres">
      <dgm:prSet presAssocID="{B74CE2E6-B138-4AF3-9BE0-CAB58649C81C}" presName="thickLine" presStyleLbl="alignNode1" presStyleIdx="2" presStyleCnt="6"/>
      <dgm:spPr/>
    </dgm:pt>
    <dgm:pt modelId="{07F9430A-656C-46DA-B85B-8459B66FB713}" type="pres">
      <dgm:prSet presAssocID="{B74CE2E6-B138-4AF3-9BE0-CAB58649C81C}" presName="horz1" presStyleCnt="0"/>
      <dgm:spPr/>
    </dgm:pt>
    <dgm:pt modelId="{CC8A7A34-1107-433B-B458-EEEA0669B5F9}" type="pres">
      <dgm:prSet presAssocID="{B74CE2E6-B138-4AF3-9BE0-CAB58649C81C}" presName="tx1" presStyleLbl="revTx" presStyleIdx="6" presStyleCnt="21"/>
      <dgm:spPr/>
      <dgm:t>
        <a:bodyPr/>
        <a:lstStyle/>
        <a:p>
          <a:endParaRPr lang="en-AU"/>
        </a:p>
      </dgm:t>
    </dgm:pt>
    <dgm:pt modelId="{4DD8331A-54DE-4FB4-ABBE-AE2D255B4E52}" type="pres">
      <dgm:prSet presAssocID="{B74CE2E6-B138-4AF3-9BE0-CAB58649C81C}" presName="vert1" presStyleCnt="0"/>
      <dgm:spPr/>
    </dgm:pt>
    <dgm:pt modelId="{E1867507-CF9A-49B7-B75F-910C22AE33C0}" type="pres">
      <dgm:prSet presAssocID="{A118C0DD-D154-4EB9-B780-D6659060CD6A}" presName="vertSpace2a" presStyleCnt="0"/>
      <dgm:spPr/>
    </dgm:pt>
    <dgm:pt modelId="{4A5580B6-4BF8-4B74-9378-E18FAC1F80E0}" type="pres">
      <dgm:prSet presAssocID="{A118C0DD-D154-4EB9-B780-D6659060CD6A}" presName="horz2" presStyleCnt="0"/>
      <dgm:spPr/>
    </dgm:pt>
    <dgm:pt modelId="{1D2A8BBD-9398-4A78-89E5-DC2B202D4F8A}" type="pres">
      <dgm:prSet presAssocID="{A118C0DD-D154-4EB9-B780-D6659060CD6A}" presName="horzSpace2" presStyleCnt="0"/>
      <dgm:spPr/>
    </dgm:pt>
    <dgm:pt modelId="{C2E089E3-3332-4910-98E5-20D9E3A39E19}" type="pres">
      <dgm:prSet presAssocID="{A118C0DD-D154-4EB9-B780-D6659060CD6A}" presName="tx2" presStyleLbl="revTx" presStyleIdx="7" presStyleCnt="21"/>
      <dgm:spPr/>
      <dgm:t>
        <a:bodyPr/>
        <a:lstStyle/>
        <a:p>
          <a:endParaRPr lang="en-AU"/>
        </a:p>
      </dgm:t>
    </dgm:pt>
    <dgm:pt modelId="{15A748B7-9D8A-4406-BAF7-69DB2386EB9D}" type="pres">
      <dgm:prSet presAssocID="{A118C0DD-D154-4EB9-B780-D6659060CD6A}" presName="vert2" presStyleCnt="0"/>
      <dgm:spPr/>
    </dgm:pt>
    <dgm:pt modelId="{A64D8E72-D6D5-442A-8820-F5489EE84A83}" type="pres">
      <dgm:prSet presAssocID="{A118C0DD-D154-4EB9-B780-D6659060CD6A}" presName="thinLine2b" presStyleLbl="callout" presStyleIdx="4" presStyleCnt="15"/>
      <dgm:spPr/>
    </dgm:pt>
    <dgm:pt modelId="{0DF4F42D-3C3B-4965-97D7-54E522290D19}" type="pres">
      <dgm:prSet presAssocID="{A118C0DD-D154-4EB9-B780-D6659060CD6A}" presName="vertSpace2b" presStyleCnt="0"/>
      <dgm:spPr/>
    </dgm:pt>
    <dgm:pt modelId="{370F738A-BAC9-4F01-967B-5FA6DEA95172}" type="pres">
      <dgm:prSet presAssocID="{E59AF402-E5CA-4FEA-8D84-F77CE00308EB}" presName="horz2" presStyleCnt="0"/>
      <dgm:spPr/>
    </dgm:pt>
    <dgm:pt modelId="{CBA2FCE4-BF6C-490C-A9F3-47E618BAEEE4}" type="pres">
      <dgm:prSet presAssocID="{E59AF402-E5CA-4FEA-8D84-F77CE00308EB}" presName="horzSpace2" presStyleCnt="0"/>
      <dgm:spPr/>
    </dgm:pt>
    <dgm:pt modelId="{A5D52418-1CA4-4320-ABBE-DDE0B21B20DD}" type="pres">
      <dgm:prSet presAssocID="{E59AF402-E5CA-4FEA-8D84-F77CE00308EB}" presName="tx2" presStyleLbl="revTx" presStyleIdx="8" presStyleCnt="21"/>
      <dgm:spPr/>
      <dgm:t>
        <a:bodyPr/>
        <a:lstStyle/>
        <a:p>
          <a:endParaRPr lang="en-AU"/>
        </a:p>
      </dgm:t>
    </dgm:pt>
    <dgm:pt modelId="{6830E6BF-C47F-4C74-BBFE-25E538830186}" type="pres">
      <dgm:prSet presAssocID="{E59AF402-E5CA-4FEA-8D84-F77CE00308EB}" presName="vert2" presStyleCnt="0"/>
      <dgm:spPr/>
    </dgm:pt>
    <dgm:pt modelId="{B4BF1F23-2F70-40F5-BEF7-B6B9D7E553AC}" type="pres">
      <dgm:prSet presAssocID="{E59AF402-E5CA-4FEA-8D84-F77CE00308EB}" presName="thinLine2b" presStyleLbl="callout" presStyleIdx="5" presStyleCnt="15"/>
      <dgm:spPr/>
    </dgm:pt>
    <dgm:pt modelId="{6D65F675-4D63-4E86-A1ED-736E2D742D5B}" type="pres">
      <dgm:prSet presAssocID="{E59AF402-E5CA-4FEA-8D84-F77CE00308EB}" presName="vertSpace2b" presStyleCnt="0"/>
      <dgm:spPr/>
    </dgm:pt>
    <dgm:pt modelId="{3B382951-7B7E-44A1-996D-399CB8F1A0A5}" type="pres">
      <dgm:prSet presAssocID="{84FE4DFE-BE11-4E9B-98B4-C9C343183794}" presName="horz2" presStyleCnt="0"/>
      <dgm:spPr/>
    </dgm:pt>
    <dgm:pt modelId="{BEE84069-8A91-4E60-99ED-779A34D460FB}" type="pres">
      <dgm:prSet presAssocID="{84FE4DFE-BE11-4E9B-98B4-C9C343183794}" presName="horzSpace2" presStyleCnt="0"/>
      <dgm:spPr/>
    </dgm:pt>
    <dgm:pt modelId="{58C0A9F2-52B9-414D-A201-AFD343BB96E3}" type="pres">
      <dgm:prSet presAssocID="{84FE4DFE-BE11-4E9B-98B4-C9C343183794}" presName="tx2" presStyleLbl="revTx" presStyleIdx="9" presStyleCnt="21"/>
      <dgm:spPr/>
      <dgm:t>
        <a:bodyPr/>
        <a:lstStyle/>
        <a:p>
          <a:endParaRPr lang="en-AU"/>
        </a:p>
      </dgm:t>
    </dgm:pt>
    <dgm:pt modelId="{2AFDF86C-1246-4E67-8257-94C5819B6DD5}" type="pres">
      <dgm:prSet presAssocID="{84FE4DFE-BE11-4E9B-98B4-C9C343183794}" presName="vert2" presStyleCnt="0"/>
      <dgm:spPr/>
    </dgm:pt>
    <dgm:pt modelId="{8C77B244-C3C7-4FE5-8D8A-71DF803A1698}" type="pres">
      <dgm:prSet presAssocID="{84FE4DFE-BE11-4E9B-98B4-C9C343183794}" presName="thinLine2b" presStyleLbl="callout" presStyleIdx="6" presStyleCnt="15"/>
      <dgm:spPr/>
    </dgm:pt>
    <dgm:pt modelId="{87EE70CA-8BE8-4625-A2EA-5CCB20B34024}" type="pres">
      <dgm:prSet presAssocID="{84FE4DFE-BE11-4E9B-98B4-C9C343183794}" presName="vertSpace2b" presStyleCnt="0"/>
      <dgm:spPr/>
    </dgm:pt>
    <dgm:pt modelId="{4D67C026-07BF-4BD6-88F7-7A604840FCD7}" type="pres">
      <dgm:prSet presAssocID="{38E46E4E-5D3F-407A-A8AA-9389EE0B70B9}" presName="thickLine" presStyleLbl="alignNode1" presStyleIdx="3" presStyleCnt="6"/>
      <dgm:spPr/>
    </dgm:pt>
    <dgm:pt modelId="{86BD76E6-00C6-4697-A03F-B610A111AD20}" type="pres">
      <dgm:prSet presAssocID="{38E46E4E-5D3F-407A-A8AA-9389EE0B70B9}" presName="horz1" presStyleCnt="0"/>
      <dgm:spPr/>
    </dgm:pt>
    <dgm:pt modelId="{B52007B8-C8FF-4C51-9E7B-9871BF47FE5F}" type="pres">
      <dgm:prSet presAssocID="{38E46E4E-5D3F-407A-A8AA-9389EE0B70B9}" presName="tx1" presStyleLbl="revTx" presStyleIdx="10" presStyleCnt="21"/>
      <dgm:spPr/>
      <dgm:t>
        <a:bodyPr/>
        <a:lstStyle/>
        <a:p>
          <a:endParaRPr lang="en-AU"/>
        </a:p>
      </dgm:t>
    </dgm:pt>
    <dgm:pt modelId="{53C234F1-10D8-45D9-BBC5-0CEEA22768D8}" type="pres">
      <dgm:prSet presAssocID="{38E46E4E-5D3F-407A-A8AA-9389EE0B70B9}" presName="vert1" presStyleCnt="0"/>
      <dgm:spPr/>
    </dgm:pt>
    <dgm:pt modelId="{22827A06-C11A-4EA8-BEDB-455E8B933196}" type="pres">
      <dgm:prSet presAssocID="{CACB4A42-2962-48B7-B741-D0B7F0706391}" presName="vertSpace2a" presStyleCnt="0"/>
      <dgm:spPr/>
    </dgm:pt>
    <dgm:pt modelId="{BD3FE1F8-133F-4B97-BF27-1EDF44D23B02}" type="pres">
      <dgm:prSet presAssocID="{CACB4A42-2962-48B7-B741-D0B7F0706391}" presName="horz2" presStyleCnt="0"/>
      <dgm:spPr/>
    </dgm:pt>
    <dgm:pt modelId="{CF1247AE-8D0D-4A3F-A0F4-37461EC797C6}" type="pres">
      <dgm:prSet presAssocID="{CACB4A42-2962-48B7-B741-D0B7F0706391}" presName="horzSpace2" presStyleCnt="0"/>
      <dgm:spPr/>
    </dgm:pt>
    <dgm:pt modelId="{AE38525F-2EBD-43D7-994A-20F1CF73ECC6}" type="pres">
      <dgm:prSet presAssocID="{CACB4A42-2962-48B7-B741-D0B7F0706391}" presName="tx2" presStyleLbl="revTx" presStyleIdx="11" presStyleCnt="21"/>
      <dgm:spPr/>
      <dgm:t>
        <a:bodyPr/>
        <a:lstStyle/>
        <a:p>
          <a:endParaRPr lang="en-AU"/>
        </a:p>
      </dgm:t>
    </dgm:pt>
    <dgm:pt modelId="{F479D804-B46E-4643-9272-87AC45DF075E}" type="pres">
      <dgm:prSet presAssocID="{CACB4A42-2962-48B7-B741-D0B7F0706391}" presName="vert2" presStyleCnt="0"/>
      <dgm:spPr/>
    </dgm:pt>
    <dgm:pt modelId="{F285805E-81F2-46BF-9326-9163EDE1A79A}" type="pres">
      <dgm:prSet presAssocID="{CACB4A42-2962-48B7-B741-D0B7F0706391}" presName="thinLine2b" presStyleLbl="callout" presStyleIdx="7" presStyleCnt="15"/>
      <dgm:spPr/>
    </dgm:pt>
    <dgm:pt modelId="{41C73BE3-E929-4A42-833E-AF147EB071E6}" type="pres">
      <dgm:prSet presAssocID="{CACB4A42-2962-48B7-B741-D0B7F0706391}" presName="vertSpace2b" presStyleCnt="0"/>
      <dgm:spPr/>
    </dgm:pt>
    <dgm:pt modelId="{EFCACCE5-8CDE-4E01-B200-444200776CB8}" type="pres">
      <dgm:prSet presAssocID="{5CB22251-8B95-4D1F-B6D5-85F13860FD1D}" presName="horz2" presStyleCnt="0"/>
      <dgm:spPr/>
    </dgm:pt>
    <dgm:pt modelId="{D25DB7C3-5285-44D3-988A-266650D4ECC7}" type="pres">
      <dgm:prSet presAssocID="{5CB22251-8B95-4D1F-B6D5-85F13860FD1D}" presName="horzSpace2" presStyleCnt="0"/>
      <dgm:spPr/>
    </dgm:pt>
    <dgm:pt modelId="{ED3540D4-A936-48F6-97A3-AF9333730A38}" type="pres">
      <dgm:prSet presAssocID="{5CB22251-8B95-4D1F-B6D5-85F13860FD1D}" presName="tx2" presStyleLbl="revTx" presStyleIdx="12" presStyleCnt="21"/>
      <dgm:spPr/>
      <dgm:t>
        <a:bodyPr/>
        <a:lstStyle/>
        <a:p>
          <a:endParaRPr lang="en-AU"/>
        </a:p>
      </dgm:t>
    </dgm:pt>
    <dgm:pt modelId="{0047F928-4632-4330-9945-10500CD51C01}" type="pres">
      <dgm:prSet presAssocID="{5CB22251-8B95-4D1F-B6D5-85F13860FD1D}" presName="vert2" presStyleCnt="0"/>
      <dgm:spPr/>
    </dgm:pt>
    <dgm:pt modelId="{2075EE05-D6A1-4266-8BC2-15227F01217C}" type="pres">
      <dgm:prSet presAssocID="{5CB22251-8B95-4D1F-B6D5-85F13860FD1D}" presName="thinLine2b" presStyleLbl="callout" presStyleIdx="8" presStyleCnt="15"/>
      <dgm:spPr/>
    </dgm:pt>
    <dgm:pt modelId="{86323DDF-E776-4930-93E2-3B1679AB107B}" type="pres">
      <dgm:prSet presAssocID="{5CB22251-8B95-4D1F-B6D5-85F13860FD1D}" presName="vertSpace2b" presStyleCnt="0"/>
      <dgm:spPr/>
    </dgm:pt>
    <dgm:pt modelId="{525FCD17-FD8B-46FA-98C2-732D887BB8B7}" type="pres">
      <dgm:prSet presAssocID="{11302DA1-915B-4633-85AE-033C62E17517}" presName="horz2" presStyleCnt="0"/>
      <dgm:spPr/>
    </dgm:pt>
    <dgm:pt modelId="{39D26FA1-905B-4314-9589-15339B9603C7}" type="pres">
      <dgm:prSet presAssocID="{11302DA1-915B-4633-85AE-033C62E17517}" presName="horzSpace2" presStyleCnt="0"/>
      <dgm:spPr/>
    </dgm:pt>
    <dgm:pt modelId="{5B6BB2DF-52E6-41C7-940F-94158D44128B}" type="pres">
      <dgm:prSet presAssocID="{11302DA1-915B-4633-85AE-033C62E17517}" presName="tx2" presStyleLbl="revTx" presStyleIdx="13" presStyleCnt="21"/>
      <dgm:spPr/>
      <dgm:t>
        <a:bodyPr/>
        <a:lstStyle/>
        <a:p>
          <a:endParaRPr lang="en-AU"/>
        </a:p>
      </dgm:t>
    </dgm:pt>
    <dgm:pt modelId="{9F5A3D5F-7DFB-4BA6-B2AF-B48F8E4D6AEC}" type="pres">
      <dgm:prSet presAssocID="{11302DA1-915B-4633-85AE-033C62E17517}" presName="vert2" presStyleCnt="0"/>
      <dgm:spPr/>
    </dgm:pt>
    <dgm:pt modelId="{70892725-ED43-4D4C-BB0C-6A833A981F5C}" type="pres">
      <dgm:prSet presAssocID="{11302DA1-915B-4633-85AE-033C62E17517}" presName="thinLine2b" presStyleLbl="callout" presStyleIdx="9" presStyleCnt="15"/>
      <dgm:spPr/>
    </dgm:pt>
    <dgm:pt modelId="{5B63139F-1D50-4D19-B49C-E102FA166395}" type="pres">
      <dgm:prSet presAssocID="{11302DA1-915B-4633-85AE-033C62E17517}" presName="vertSpace2b" presStyleCnt="0"/>
      <dgm:spPr/>
    </dgm:pt>
    <dgm:pt modelId="{6F16D943-F036-42C3-9C7E-AE425BF56755}" type="pres">
      <dgm:prSet presAssocID="{C97A3F08-5236-4E2C-81D9-D172CC3D4DA6}" presName="thickLine" presStyleLbl="alignNode1" presStyleIdx="4" presStyleCnt="6"/>
      <dgm:spPr/>
    </dgm:pt>
    <dgm:pt modelId="{0F816EFC-531F-4865-980F-6D9E7352A980}" type="pres">
      <dgm:prSet presAssocID="{C97A3F08-5236-4E2C-81D9-D172CC3D4DA6}" presName="horz1" presStyleCnt="0"/>
      <dgm:spPr/>
    </dgm:pt>
    <dgm:pt modelId="{1B0F33D6-C22B-46F7-A63D-73E58F3E1AD3}" type="pres">
      <dgm:prSet presAssocID="{C97A3F08-5236-4E2C-81D9-D172CC3D4DA6}" presName="tx1" presStyleLbl="revTx" presStyleIdx="14" presStyleCnt="21"/>
      <dgm:spPr/>
      <dgm:t>
        <a:bodyPr/>
        <a:lstStyle/>
        <a:p>
          <a:endParaRPr lang="en-AU"/>
        </a:p>
      </dgm:t>
    </dgm:pt>
    <dgm:pt modelId="{D0F6A9E5-C128-4F3E-9814-63DDF6ACE1AE}" type="pres">
      <dgm:prSet presAssocID="{C97A3F08-5236-4E2C-81D9-D172CC3D4DA6}" presName="vert1" presStyleCnt="0"/>
      <dgm:spPr/>
    </dgm:pt>
    <dgm:pt modelId="{091C06C1-A493-4EFE-B91D-9811597E0327}" type="pres">
      <dgm:prSet presAssocID="{BEE05028-8F32-4D02-BC1D-125475170AB0}" presName="vertSpace2a" presStyleCnt="0"/>
      <dgm:spPr/>
    </dgm:pt>
    <dgm:pt modelId="{388122A3-23B0-48F8-8029-D175C889D97E}" type="pres">
      <dgm:prSet presAssocID="{BEE05028-8F32-4D02-BC1D-125475170AB0}" presName="horz2" presStyleCnt="0"/>
      <dgm:spPr/>
    </dgm:pt>
    <dgm:pt modelId="{58DBE62C-147B-4C67-8145-251D527B4ADB}" type="pres">
      <dgm:prSet presAssocID="{BEE05028-8F32-4D02-BC1D-125475170AB0}" presName="horzSpace2" presStyleCnt="0"/>
      <dgm:spPr/>
    </dgm:pt>
    <dgm:pt modelId="{6EBB19B7-CAD7-4547-9538-D8C84F3E2AEC}" type="pres">
      <dgm:prSet presAssocID="{BEE05028-8F32-4D02-BC1D-125475170AB0}" presName="tx2" presStyleLbl="revTx" presStyleIdx="15" presStyleCnt="21"/>
      <dgm:spPr/>
      <dgm:t>
        <a:bodyPr/>
        <a:lstStyle/>
        <a:p>
          <a:endParaRPr lang="en-AU"/>
        </a:p>
      </dgm:t>
    </dgm:pt>
    <dgm:pt modelId="{A4A33D14-167C-41CB-A882-A07E2791527B}" type="pres">
      <dgm:prSet presAssocID="{BEE05028-8F32-4D02-BC1D-125475170AB0}" presName="vert2" presStyleCnt="0"/>
      <dgm:spPr/>
    </dgm:pt>
    <dgm:pt modelId="{608421E0-8C06-4D1A-A663-FBB03B6B9641}" type="pres">
      <dgm:prSet presAssocID="{BEE05028-8F32-4D02-BC1D-125475170AB0}" presName="thinLine2b" presStyleLbl="callout" presStyleIdx="10" presStyleCnt="15"/>
      <dgm:spPr/>
    </dgm:pt>
    <dgm:pt modelId="{CA25B5AF-6A5D-4F52-A70D-B101F46B6610}" type="pres">
      <dgm:prSet presAssocID="{BEE05028-8F32-4D02-BC1D-125475170AB0}" presName="vertSpace2b" presStyleCnt="0"/>
      <dgm:spPr/>
    </dgm:pt>
    <dgm:pt modelId="{CAB93E9C-E984-46F0-881F-0934D3314062}" type="pres">
      <dgm:prSet presAssocID="{E0B09CFD-F558-460E-9209-79F94D4B6376}" presName="horz2" presStyleCnt="0"/>
      <dgm:spPr/>
    </dgm:pt>
    <dgm:pt modelId="{BFF44F6A-72E4-4839-81E2-6704FC070251}" type="pres">
      <dgm:prSet presAssocID="{E0B09CFD-F558-460E-9209-79F94D4B6376}" presName="horzSpace2" presStyleCnt="0"/>
      <dgm:spPr/>
    </dgm:pt>
    <dgm:pt modelId="{2D704755-1E1D-48D0-BC79-2B2075E91035}" type="pres">
      <dgm:prSet presAssocID="{E0B09CFD-F558-460E-9209-79F94D4B6376}" presName="tx2" presStyleLbl="revTx" presStyleIdx="16" presStyleCnt="21"/>
      <dgm:spPr/>
      <dgm:t>
        <a:bodyPr/>
        <a:lstStyle/>
        <a:p>
          <a:endParaRPr lang="en-AU"/>
        </a:p>
      </dgm:t>
    </dgm:pt>
    <dgm:pt modelId="{2C61C6D4-05FC-477F-ABBD-2D403358E722}" type="pres">
      <dgm:prSet presAssocID="{E0B09CFD-F558-460E-9209-79F94D4B6376}" presName="vert2" presStyleCnt="0"/>
      <dgm:spPr/>
    </dgm:pt>
    <dgm:pt modelId="{DF8EAEE6-CCFC-4146-824C-E6F148E3621E}" type="pres">
      <dgm:prSet presAssocID="{E0B09CFD-F558-460E-9209-79F94D4B6376}" presName="thinLine2b" presStyleLbl="callout" presStyleIdx="11" presStyleCnt="15"/>
      <dgm:spPr/>
    </dgm:pt>
    <dgm:pt modelId="{96D9D0C8-D4BB-482A-8CCB-36FE15F4A482}" type="pres">
      <dgm:prSet presAssocID="{E0B09CFD-F558-460E-9209-79F94D4B6376}" presName="vertSpace2b" presStyleCnt="0"/>
      <dgm:spPr/>
    </dgm:pt>
    <dgm:pt modelId="{870E302B-C8ED-47B4-A99E-1C7218EF643E}" type="pres">
      <dgm:prSet presAssocID="{FE9B3380-E262-46CF-8C78-12ECA82D95C3}" presName="horz2" presStyleCnt="0"/>
      <dgm:spPr/>
    </dgm:pt>
    <dgm:pt modelId="{F6111BF3-B17E-48C6-B1EF-2642EF3863F0}" type="pres">
      <dgm:prSet presAssocID="{FE9B3380-E262-46CF-8C78-12ECA82D95C3}" presName="horzSpace2" presStyleCnt="0"/>
      <dgm:spPr/>
    </dgm:pt>
    <dgm:pt modelId="{2F72729D-A1D7-452C-B0CF-612C8A8684FF}" type="pres">
      <dgm:prSet presAssocID="{FE9B3380-E262-46CF-8C78-12ECA82D95C3}" presName="tx2" presStyleLbl="revTx" presStyleIdx="17" presStyleCnt="21"/>
      <dgm:spPr/>
      <dgm:t>
        <a:bodyPr/>
        <a:lstStyle/>
        <a:p>
          <a:endParaRPr lang="en-AU"/>
        </a:p>
      </dgm:t>
    </dgm:pt>
    <dgm:pt modelId="{A6CC6FE0-98AB-40C4-925C-A19ECEA32DB2}" type="pres">
      <dgm:prSet presAssocID="{FE9B3380-E262-46CF-8C78-12ECA82D95C3}" presName="vert2" presStyleCnt="0"/>
      <dgm:spPr/>
    </dgm:pt>
    <dgm:pt modelId="{AEE5A6BD-F63E-4DF8-A245-4B79D4021B0D}" type="pres">
      <dgm:prSet presAssocID="{FE9B3380-E262-46CF-8C78-12ECA82D95C3}" presName="thinLine2b" presStyleLbl="callout" presStyleIdx="12" presStyleCnt="15"/>
      <dgm:spPr/>
    </dgm:pt>
    <dgm:pt modelId="{96790D04-F250-4728-9620-E1F782F087DC}" type="pres">
      <dgm:prSet presAssocID="{FE9B3380-E262-46CF-8C78-12ECA82D95C3}" presName="vertSpace2b" presStyleCnt="0"/>
      <dgm:spPr/>
    </dgm:pt>
    <dgm:pt modelId="{AB9F103E-AC22-4E59-A2B5-6355341F30F6}" type="pres">
      <dgm:prSet presAssocID="{15A19811-D072-4C03-9908-B29A0B292067}" presName="thickLine" presStyleLbl="alignNode1" presStyleIdx="5" presStyleCnt="6"/>
      <dgm:spPr/>
    </dgm:pt>
    <dgm:pt modelId="{9959065D-7957-4533-8257-D17159439AE0}" type="pres">
      <dgm:prSet presAssocID="{15A19811-D072-4C03-9908-B29A0B292067}" presName="horz1" presStyleCnt="0"/>
      <dgm:spPr/>
    </dgm:pt>
    <dgm:pt modelId="{E0C0CD3D-64FB-4D91-8807-0B9FF0E923BB}" type="pres">
      <dgm:prSet presAssocID="{15A19811-D072-4C03-9908-B29A0B292067}" presName="tx1" presStyleLbl="revTx" presStyleIdx="18" presStyleCnt="21"/>
      <dgm:spPr/>
      <dgm:t>
        <a:bodyPr/>
        <a:lstStyle/>
        <a:p>
          <a:endParaRPr lang="en-AU"/>
        </a:p>
      </dgm:t>
    </dgm:pt>
    <dgm:pt modelId="{97AFF141-12FF-4E98-960B-228EDCAE0744}" type="pres">
      <dgm:prSet presAssocID="{15A19811-D072-4C03-9908-B29A0B292067}" presName="vert1" presStyleCnt="0"/>
      <dgm:spPr/>
    </dgm:pt>
    <dgm:pt modelId="{FA583D86-8CAF-4282-8466-DE0B0753AC5F}" type="pres">
      <dgm:prSet presAssocID="{0EAB56B9-A054-4889-93F6-82B972714019}" presName="vertSpace2a" presStyleCnt="0"/>
      <dgm:spPr/>
    </dgm:pt>
    <dgm:pt modelId="{D89F8141-BFC7-40FA-93EF-93247C49E695}" type="pres">
      <dgm:prSet presAssocID="{0EAB56B9-A054-4889-93F6-82B972714019}" presName="horz2" presStyleCnt="0"/>
      <dgm:spPr/>
    </dgm:pt>
    <dgm:pt modelId="{A5A5E7A2-ED9B-4F33-A1E2-A022557113C6}" type="pres">
      <dgm:prSet presAssocID="{0EAB56B9-A054-4889-93F6-82B972714019}" presName="horzSpace2" presStyleCnt="0"/>
      <dgm:spPr/>
    </dgm:pt>
    <dgm:pt modelId="{AED5698D-BCBB-4307-9CC0-E74B58720C5A}" type="pres">
      <dgm:prSet presAssocID="{0EAB56B9-A054-4889-93F6-82B972714019}" presName="tx2" presStyleLbl="revTx" presStyleIdx="19" presStyleCnt="21" custScaleY="94462"/>
      <dgm:spPr/>
      <dgm:t>
        <a:bodyPr/>
        <a:lstStyle/>
        <a:p>
          <a:endParaRPr lang="en-AU"/>
        </a:p>
      </dgm:t>
    </dgm:pt>
    <dgm:pt modelId="{F0B31E6A-3E90-4628-BAFD-12774199ECDE}" type="pres">
      <dgm:prSet presAssocID="{0EAB56B9-A054-4889-93F6-82B972714019}" presName="vert2" presStyleCnt="0"/>
      <dgm:spPr/>
    </dgm:pt>
    <dgm:pt modelId="{4371B58D-DCB6-4CF7-A578-86FF1C8E1F70}" type="pres">
      <dgm:prSet presAssocID="{0EAB56B9-A054-4889-93F6-82B972714019}" presName="thinLine2b" presStyleLbl="callout" presStyleIdx="13" presStyleCnt="15"/>
      <dgm:spPr/>
    </dgm:pt>
    <dgm:pt modelId="{D2A3DAEA-A135-49F1-9CB0-845C03B4D418}" type="pres">
      <dgm:prSet presAssocID="{0EAB56B9-A054-4889-93F6-82B972714019}" presName="vertSpace2b" presStyleCnt="0"/>
      <dgm:spPr/>
    </dgm:pt>
    <dgm:pt modelId="{B408E606-EA25-4147-A60D-EFFCD56362EE}" type="pres">
      <dgm:prSet presAssocID="{7104C02E-A23C-4C04-9A56-81B3496BE49A}" presName="horz2" presStyleCnt="0"/>
      <dgm:spPr/>
    </dgm:pt>
    <dgm:pt modelId="{0914A384-6726-4B06-A45A-FB7097EDE45F}" type="pres">
      <dgm:prSet presAssocID="{7104C02E-A23C-4C04-9A56-81B3496BE49A}" presName="horzSpace2" presStyleCnt="0"/>
      <dgm:spPr/>
    </dgm:pt>
    <dgm:pt modelId="{0FF1763E-F66E-4E4A-9612-2FA6E5DFE1B5}" type="pres">
      <dgm:prSet presAssocID="{7104C02E-A23C-4C04-9A56-81B3496BE49A}" presName="tx2" presStyleLbl="revTx" presStyleIdx="20" presStyleCnt="21"/>
      <dgm:spPr/>
      <dgm:t>
        <a:bodyPr/>
        <a:lstStyle/>
        <a:p>
          <a:endParaRPr lang="en-AU"/>
        </a:p>
      </dgm:t>
    </dgm:pt>
    <dgm:pt modelId="{80FA61E1-7273-4CE6-BE60-D7FC67B65094}" type="pres">
      <dgm:prSet presAssocID="{7104C02E-A23C-4C04-9A56-81B3496BE49A}" presName="vert2" presStyleCnt="0"/>
      <dgm:spPr/>
    </dgm:pt>
    <dgm:pt modelId="{EC8172E1-852A-42E6-9170-EF9ACDC92385}" type="pres">
      <dgm:prSet presAssocID="{7104C02E-A23C-4C04-9A56-81B3496BE49A}" presName="thinLine2b" presStyleLbl="callout" presStyleIdx="14" presStyleCnt="15"/>
      <dgm:spPr/>
    </dgm:pt>
    <dgm:pt modelId="{6C280BA1-6B4D-4F61-90C8-CEB76AEF9B04}" type="pres">
      <dgm:prSet presAssocID="{7104C02E-A23C-4C04-9A56-81B3496BE49A}" presName="vertSpace2b" presStyleCnt="0"/>
      <dgm:spPr/>
    </dgm:pt>
  </dgm:ptLst>
  <dgm:cxnLst>
    <dgm:cxn modelId="{058B54E5-105D-43CB-9187-DAE8D107DE26}" type="presOf" srcId="{5CB22251-8B95-4D1F-B6D5-85F13860FD1D}" destId="{ED3540D4-A936-48F6-97A3-AF9333730A38}" srcOrd="0" destOrd="0" presId="urn:microsoft.com/office/officeart/2008/layout/LinedList"/>
    <dgm:cxn modelId="{BC8AA26E-C4DC-4F90-BB6A-5C493C5094AF}" srcId="{7115D156-4FA0-49C6-8125-0B5C9E4A446D}" destId="{06E06E3C-E3B9-412B-9C9F-94007AD4D4A2}" srcOrd="0" destOrd="0" parTransId="{B039930D-3AF1-488D-A8E4-EB3E10B831E0}" sibTransId="{48C1FCC2-C923-4A77-BC7D-8DB115FA65FB}"/>
    <dgm:cxn modelId="{DD0BB087-2F5F-4756-B021-8C614426E545}" type="presOf" srcId="{0EAB56B9-A054-4889-93F6-82B972714019}" destId="{AED5698D-BCBB-4307-9CC0-E74B58720C5A}" srcOrd="0" destOrd="0" presId="urn:microsoft.com/office/officeart/2008/layout/LinedList"/>
    <dgm:cxn modelId="{E01D231C-8669-43FC-98C4-2F5C9D45FE14}" srcId="{C97A3F08-5236-4E2C-81D9-D172CC3D4DA6}" destId="{BEE05028-8F32-4D02-BC1D-125475170AB0}" srcOrd="0" destOrd="0" parTransId="{E545B0BF-8074-4E56-8B6F-8FC34882749D}" sibTransId="{0CA40C0F-D95E-411A-A68B-E4F92F680D79}"/>
    <dgm:cxn modelId="{CA3E78A9-17A2-405B-8DA7-B3769FA91DA5}" type="presOf" srcId="{06E06E3C-E3B9-412B-9C9F-94007AD4D4A2}" destId="{94F11DB0-9D38-4888-A04B-749F86C8CD9B}" srcOrd="0" destOrd="0" presId="urn:microsoft.com/office/officeart/2008/layout/LinedList"/>
    <dgm:cxn modelId="{C78A3424-AB53-4DFF-8C2F-B5A27DF8AA94}" srcId="{0F382DA4-22C9-43F4-9183-354126ED7B71}" destId="{38E46E4E-5D3F-407A-A8AA-9389EE0B70B9}" srcOrd="3" destOrd="0" parTransId="{F4877F1C-312F-47BC-A9CD-C79AB92F5D2A}" sibTransId="{F0715F0D-6AEC-4605-8019-8EFFD68F3C7A}"/>
    <dgm:cxn modelId="{98B32E0D-43FC-4DC9-93AC-5B39DE97A493}" type="presOf" srcId="{11302DA1-915B-4633-85AE-033C62E17517}" destId="{5B6BB2DF-52E6-41C7-940F-94158D44128B}" srcOrd="0" destOrd="0" presId="urn:microsoft.com/office/officeart/2008/layout/LinedList"/>
    <dgm:cxn modelId="{85BBDB47-00D0-48ED-A2E6-82323EA402EF}" type="presOf" srcId="{38E46E4E-5D3F-407A-A8AA-9389EE0B70B9}" destId="{B52007B8-C8FF-4C51-9E7B-9871BF47FE5F}" srcOrd="0" destOrd="0" presId="urn:microsoft.com/office/officeart/2008/layout/LinedList"/>
    <dgm:cxn modelId="{2CF33341-DA89-49C9-AA16-068A5D6FC816}" srcId="{B74CE2E6-B138-4AF3-9BE0-CAB58649C81C}" destId="{84FE4DFE-BE11-4E9B-98B4-C9C343183794}" srcOrd="2" destOrd="0" parTransId="{C911C699-B3B4-47A4-876B-F4FCEE58B40F}" sibTransId="{706A37D5-147D-4968-B415-B050F2A2145B}"/>
    <dgm:cxn modelId="{86FCEEE0-F587-427D-8EE3-A0C77738E21D}" type="presOf" srcId="{7115D156-4FA0-49C6-8125-0B5C9E4A446D}" destId="{C71132B2-448B-41D1-8C2B-2CA94E577DA0}" srcOrd="0" destOrd="0" presId="urn:microsoft.com/office/officeart/2008/layout/LinedList"/>
    <dgm:cxn modelId="{C078B1BC-5D16-4F22-BB35-E848F4C5D8A6}" type="presOf" srcId="{BEE05028-8F32-4D02-BC1D-125475170AB0}" destId="{6EBB19B7-CAD7-4547-9538-D8C84F3E2AEC}" srcOrd="0" destOrd="0" presId="urn:microsoft.com/office/officeart/2008/layout/LinedList"/>
    <dgm:cxn modelId="{1CB81A92-9C55-4E65-BF34-4CE10CE1D260}" srcId="{38E46E4E-5D3F-407A-A8AA-9389EE0B70B9}" destId="{5CB22251-8B95-4D1F-B6D5-85F13860FD1D}" srcOrd="1" destOrd="0" parTransId="{D01F49F4-4D51-4D2F-B6BD-13EEBCE63247}" sibTransId="{7197CF1E-09A2-4034-AEE2-A8C4CF32BAAF}"/>
    <dgm:cxn modelId="{531D3371-0DAB-410A-9D33-2C412017A296}" srcId="{7115D156-4FA0-49C6-8125-0B5C9E4A446D}" destId="{52FD17CD-173D-44CD-AE3E-FF4FBF3B4792}" srcOrd="1" destOrd="0" parTransId="{BA64ADF8-0C5C-4CC4-959D-807571370DBF}" sibTransId="{F5D69F2B-B26C-4BB1-962C-6ED4B2CCC2C6}"/>
    <dgm:cxn modelId="{1DF1863D-41B7-4F7B-A504-DC89FFFB6942}" srcId="{B6247B53-420B-428A-A555-3FB79F64E1D7}" destId="{4BEE646D-2F0B-4FD0-9C37-08AA9AA1D12B}" srcOrd="1" destOrd="0" parTransId="{2EF75DEC-0796-4137-9D3A-E663956944C2}" sibTransId="{075A206C-A1DB-42F1-A1B5-ED812F251EB9}"/>
    <dgm:cxn modelId="{E5889A81-CF9D-4AFB-A884-8489E6C10612}" srcId="{0F382DA4-22C9-43F4-9183-354126ED7B71}" destId="{15A19811-D072-4C03-9908-B29A0B292067}" srcOrd="5" destOrd="0" parTransId="{F26724D3-ED73-4E90-BFA3-4CFAF19160C4}" sibTransId="{383E3A68-FD18-438E-8482-E47C32CB9D4E}"/>
    <dgm:cxn modelId="{904A0A95-A907-48F7-9D7E-32A97F3AF397}" type="presOf" srcId="{84FE4DFE-BE11-4E9B-98B4-C9C343183794}" destId="{58C0A9F2-52B9-414D-A201-AFD343BB96E3}" srcOrd="0" destOrd="0" presId="urn:microsoft.com/office/officeart/2008/layout/LinedList"/>
    <dgm:cxn modelId="{F3BC9B61-022E-4981-BA76-4D5B83D511EB}" srcId="{38E46E4E-5D3F-407A-A8AA-9389EE0B70B9}" destId="{11302DA1-915B-4633-85AE-033C62E17517}" srcOrd="2" destOrd="0" parTransId="{23372B0F-DA9E-401F-9123-9BE1698EBCAF}" sibTransId="{D9C764C1-97C6-4073-8753-F4E6E0D6CFF4}"/>
    <dgm:cxn modelId="{F6DFF687-FF92-44BC-95B1-467453B59735}" type="presOf" srcId="{52FD17CD-173D-44CD-AE3E-FF4FBF3B4792}" destId="{8A7E2443-7806-4097-BF0E-9086E125B74E}" srcOrd="0" destOrd="0" presId="urn:microsoft.com/office/officeart/2008/layout/LinedList"/>
    <dgm:cxn modelId="{C9828013-9E0B-476D-A0AF-DD843B860286}" srcId="{B74CE2E6-B138-4AF3-9BE0-CAB58649C81C}" destId="{A118C0DD-D154-4EB9-B780-D6659060CD6A}" srcOrd="0" destOrd="0" parTransId="{D09720F6-BBFC-448E-A351-671218C28FA6}" sibTransId="{B7A4F23A-E380-4CD5-B189-66ABD3C68EE3}"/>
    <dgm:cxn modelId="{6606F2C1-E4C9-4038-B0E2-D24CBEC77791}" srcId="{B6247B53-420B-428A-A555-3FB79F64E1D7}" destId="{173B5AF1-5182-4607-B09A-4630F1AAD9C3}" srcOrd="0" destOrd="0" parTransId="{C2EAC18C-C325-4717-BB85-8D855201C3CF}" sibTransId="{28301EF0-4E75-482E-A068-BFE15149610E}"/>
    <dgm:cxn modelId="{F8EEADC1-9CCF-41C0-B10B-E467735BDA0E}" type="presOf" srcId="{15A19811-D072-4C03-9908-B29A0B292067}" destId="{E0C0CD3D-64FB-4D91-8807-0B9FF0E923BB}" srcOrd="0" destOrd="0" presId="urn:microsoft.com/office/officeart/2008/layout/LinedList"/>
    <dgm:cxn modelId="{D7479BF7-3781-4F65-A9B8-5EB23DBF520B}" type="presOf" srcId="{173B5AF1-5182-4607-B09A-4630F1AAD9C3}" destId="{CAC82FE9-700A-4D79-87C4-53B69E3323E6}" srcOrd="0" destOrd="0" presId="urn:microsoft.com/office/officeart/2008/layout/LinedList"/>
    <dgm:cxn modelId="{55C28B8F-EC24-4BA4-A3F1-D71FA2F41B52}" type="presOf" srcId="{B74CE2E6-B138-4AF3-9BE0-CAB58649C81C}" destId="{CC8A7A34-1107-433B-B458-EEEA0669B5F9}" srcOrd="0" destOrd="0" presId="urn:microsoft.com/office/officeart/2008/layout/LinedList"/>
    <dgm:cxn modelId="{2A8363B2-9153-4A4C-97AC-11A6E4F2F3ED}" srcId="{C97A3F08-5236-4E2C-81D9-D172CC3D4DA6}" destId="{FE9B3380-E262-46CF-8C78-12ECA82D95C3}" srcOrd="2" destOrd="0" parTransId="{0E439420-2322-457B-8C0A-80006EFCF946}" sibTransId="{413461F3-A30B-44C9-84D4-BCC3183F87B6}"/>
    <dgm:cxn modelId="{B8A62E22-29D1-4067-846D-A84684EBAA26}" type="presOf" srcId="{CACB4A42-2962-48B7-B741-D0B7F0706391}" destId="{AE38525F-2EBD-43D7-994A-20F1CF73ECC6}" srcOrd="0" destOrd="0" presId="urn:microsoft.com/office/officeart/2008/layout/LinedList"/>
    <dgm:cxn modelId="{E066B676-A57E-46D1-9F6B-2D3611C6377F}" type="presOf" srcId="{7104C02E-A23C-4C04-9A56-81B3496BE49A}" destId="{0FF1763E-F66E-4E4A-9612-2FA6E5DFE1B5}" srcOrd="0" destOrd="0" presId="urn:microsoft.com/office/officeart/2008/layout/LinedList"/>
    <dgm:cxn modelId="{9C789A1F-9F13-445B-B2F7-7823A3C447BD}" srcId="{C97A3F08-5236-4E2C-81D9-D172CC3D4DA6}" destId="{E0B09CFD-F558-460E-9209-79F94D4B6376}" srcOrd="1" destOrd="0" parTransId="{5A059678-93B5-450D-B197-5B0D80EDFC5F}" sibTransId="{51BDAD4C-61FA-428C-A18A-03F1D9155D01}"/>
    <dgm:cxn modelId="{3473811E-540D-44C3-8F34-84793B4BD40D}" srcId="{38E46E4E-5D3F-407A-A8AA-9389EE0B70B9}" destId="{CACB4A42-2962-48B7-B741-D0B7F0706391}" srcOrd="0" destOrd="0" parTransId="{7865526E-A97E-47B7-B079-932F0179E3C0}" sibTransId="{61E344CC-158F-4E11-9FC5-5F03C3C0DDFA}"/>
    <dgm:cxn modelId="{4DA9589A-EC8C-437B-AEB2-400CBDDE6B08}" type="presOf" srcId="{E59AF402-E5CA-4FEA-8D84-F77CE00308EB}" destId="{A5D52418-1CA4-4320-ABBE-DDE0B21B20DD}" srcOrd="0" destOrd="0" presId="urn:microsoft.com/office/officeart/2008/layout/LinedList"/>
    <dgm:cxn modelId="{917AF825-A979-4863-AC73-785FC93E2AA1}" srcId="{15A19811-D072-4C03-9908-B29A0B292067}" destId="{7104C02E-A23C-4C04-9A56-81B3496BE49A}" srcOrd="1" destOrd="0" parTransId="{0944C808-5609-42F1-8C90-524177E3D260}" sibTransId="{C68D08E8-2D3D-424E-8BEF-58ECDCFF7AFD}"/>
    <dgm:cxn modelId="{29BA3EEB-A3D9-4F42-8DE9-1BFD4CFBFC17}" type="presOf" srcId="{A118C0DD-D154-4EB9-B780-D6659060CD6A}" destId="{C2E089E3-3332-4910-98E5-20D9E3A39E19}" srcOrd="0" destOrd="0" presId="urn:microsoft.com/office/officeart/2008/layout/LinedList"/>
    <dgm:cxn modelId="{921861DD-CFFE-4673-9350-FB134E9F8402}" type="presOf" srcId="{4BEE646D-2F0B-4FD0-9C37-08AA9AA1D12B}" destId="{CF5F8500-8CBC-400D-BDE5-6A1FB62836AC}" srcOrd="0" destOrd="0" presId="urn:microsoft.com/office/officeart/2008/layout/LinedList"/>
    <dgm:cxn modelId="{97273F06-862B-4E0D-86D7-47F034D07315}" srcId="{0F382DA4-22C9-43F4-9183-354126ED7B71}" destId="{7115D156-4FA0-49C6-8125-0B5C9E4A446D}" srcOrd="0" destOrd="0" parTransId="{0C5D3EDE-4A22-4F37-94F3-6CBA8DE889F9}" sibTransId="{43D0CF28-E567-4865-B278-83692462BD4C}"/>
    <dgm:cxn modelId="{794E2F7A-95F6-4517-BAAB-CC10697332CE}" type="presOf" srcId="{C97A3F08-5236-4E2C-81D9-D172CC3D4DA6}" destId="{1B0F33D6-C22B-46F7-A63D-73E58F3E1AD3}" srcOrd="0" destOrd="0" presId="urn:microsoft.com/office/officeart/2008/layout/LinedList"/>
    <dgm:cxn modelId="{9C83129A-5902-4D6B-9CEE-D7355726325A}" type="presOf" srcId="{0F382DA4-22C9-43F4-9183-354126ED7B71}" destId="{E6F4FEEC-F070-4C22-BCDE-23C972328DDC}" srcOrd="0" destOrd="0" presId="urn:microsoft.com/office/officeart/2008/layout/LinedList"/>
    <dgm:cxn modelId="{4C163188-F4C1-4AC5-93A6-9825BB4066B2}" srcId="{15A19811-D072-4C03-9908-B29A0B292067}" destId="{0EAB56B9-A054-4889-93F6-82B972714019}" srcOrd="0" destOrd="0" parTransId="{E609E825-25A0-4508-B926-1F502750B8E0}" sibTransId="{E4A4013B-169A-4B33-BDA0-742AA14F3214}"/>
    <dgm:cxn modelId="{20E02E4C-D444-427D-B7C5-1036015A5C9D}" srcId="{0F382DA4-22C9-43F4-9183-354126ED7B71}" destId="{B6247B53-420B-428A-A555-3FB79F64E1D7}" srcOrd="1" destOrd="0" parTransId="{922E0462-F5F2-4BA6-800C-B99D7494D088}" sibTransId="{74F984A5-C7E9-4F47-8DBF-3F5857422363}"/>
    <dgm:cxn modelId="{93B89946-7BC6-4C26-82DF-D406F4BAF942}" type="presOf" srcId="{FE9B3380-E262-46CF-8C78-12ECA82D95C3}" destId="{2F72729D-A1D7-452C-B0CF-612C8A8684FF}" srcOrd="0" destOrd="0" presId="urn:microsoft.com/office/officeart/2008/layout/LinedList"/>
    <dgm:cxn modelId="{735841EC-733F-4517-AC56-9C99DFDEA9F6}" type="presOf" srcId="{B6247B53-420B-428A-A555-3FB79F64E1D7}" destId="{26648C05-A5C2-4E08-9B94-DACDB53D2B5B}" srcOrd="0" destOrd="0" presId="urn:microsoft.com/office/officeart/2008/layout/LinedList"/>
    <dgm:cxn modelId="{A0A960F2-A47D-4335-97C6-AC6BB88BAA7A}" srcId="{0F382DA4-22C9-43F4-9183-354126ED7B71}" destId="{B74CE2E6-B138-4AF3-9BE0-CAB58649C81C}" srcOrd="2" destOrd="0" parTransId="{4B483BC9-025F-4A07-B6FA-B29243996B68}" sibTransId="{B9ECD853-0DE0-45B9-AAEC-3D5B4F1A7E57}"/>
    <dgm:cxn modelId="{D75846F7-D501-49CF-BE05-845B72ABA9BA}" srcId="{0F382DA4-22C9-43F4-9183-354126ED7B71}" destId="{C97A3F08-5236-4E2C-81D9-D172CC3D4DA6}" srcOrd="4" destOrd="0" parTransId="{F0805390-6A53-4E12-AF97-377C6829311C}" sibTransId="{DE6B1EDB-CB61-43FA-BB56-90F7C61F9312}"/>
    <dgm:cxn modelId="{65110160-9FC1-4F62-9547-F3C73024C3C7}" srcId="{B74CE2E6-B138-4AF3-9BE0-CAB58649C81C}" destId="{E59AF402-E5CA-4FEA-8D84-F77CE00308EB}" srcOrd="1" destOrd="0" parTransId="{7F5C9A9B-81E8-48FD-AC8E-0BE46A76CACA}" sibTransId="{D54E062B-9C36-46ED-882C-2BB181CA9DFA}"/>
    <dgm:cxn modelId="{2D6A0D7F-1012-44E5-9BC2-33480370E253}" type="presOf" srcId="{E0B09CFD-F558-460E-9209-79F94D4B6376}" destId="{2D704755-1E1D-48D0-BC79-2B2075E91035}" srcOrd="0" destOrd="0" presId="urn:microsoft.com/office/officeart/2008/layout/LinedList"/>
    <dgm:cxn modelId="{FA486EA6-02D6-4C76-B4DD-708C22FF1DFD}" type="presParOf" srcId="{E6F4FEEC-F070-4C22-BCDE-23C972328DDC}" destId="{756CB6E3-E472-4D04-B7B1-A163C5DEAE31}" srcOrd="0" destOrd="0" presId="urn:microsoft.com/office/officeart/2008/layout/LinedList"/>
    <dgm:cxn modelId="{F5253F45-47AC-4423-BA86-A45922DA3302}" type="presParOf" srcId="{E6F4FEEC-F070-4C22-BCDE-23C972328DDC}" destId="{BD3A80EC-5CC4-4878-A6D1-BD27B1A54A90}" srcOrd="1" destOrd="0" presId="urn:microsoft.com/office/officeart/2008/layout/LinedList"/>
    <dgm:cxn modelId="{03D1D81F-18FF-4431-85C2-56FA71D95547}" type="presParOf" srcId="{BD3A80EC-5CC4-4878-A6D1-BD27B1A54A90}" destId="{C71132B2-448B-41D1-8C2B-2CA94E577DA0}" srcOrd="0" destOrd="0" presId="urn:microsoft.com/office/officeart/2008/layout/LinedList"/>
    <dgm:cxn modelId="{12F5B43F-5AA8-4901-9A56-345CE51D2E4B}" type="presParOf" srcId="{BD3A80EC-5CC4-4878-A6D1-BD27B1A54A90}" destId="{FA8B9217-B787-4945-B4C2-F6EAE64C636E}" srcOrd="1" destOrd="0" presId="urn:microsoft.com/office/officeart/2008/layout/LinedList"/>
    <dgm:cxn modelId="{8696042B-2676-4C07-AF1D-1DC493A22022}" type="presParOf" srcId="{FA8B9217-B787-4945-B4C2-F6EAE64C636E}" destId="{CC0F853D-972D-4712-AB9D-4646AA3322F4}" srcOrd="0" destOrd="0" presId="urn:microsoft.com/office/officeart/2008/layout/LinedList"/>
    <dgm:cxn modelId="{E7DC0D43-34C9-4864-B544-235CAB26CC25}" type="presParOf" srcId="{FA8B9217-B787-4945-B4C2-F6EAE64C636E}" destId="{03603398-8EDF-4A1C-B3AC-F6420D84B811}" srcOrd="1" destOrd="0" presId="urn:microsoft.com/office/officeart/2008/layout/LinedList"/>
    <dgm:cxn modelId="{BA28123E-7709-41B0-94E6-270D77BB9639}" type="presParOf" srcId="{03603398-8EDF-4A1C-B3AC-F6420D84B811}" destId="{E6F5CD96-09B9-414C-9992-1A8D73D81A07}" srcOrd="0" destOrd="0" presId="urn:microsoft.com/office/officeart/2008/layout/LinedList"/>
    <dgm:cxn modelId="{074F9693-5783-4804-859A-4AD068FB6624}" type="presParOf" srcId="{03603398-8EDF-4A1C-B3AC-F6420D84B811}" destId="{94F11DB0-9D38-4888-A04B-749F86C8CD9B}" srcOrd="1" destOrd="0" presId="urn:microsoft.com/office/officeart/2008/layout/LinedList"/>
    <dgm:cxn modelId="{E5265FE9-69BD-4791-A1F1-C20E8EFDAF4E}" type="presParOf" srcId="{03603398-8EDF-4A1C-B3AC-F6420D84B811}" destId="{BDCCABA2-D39F-436D-A797-99F224ADFDE7}" srcOrd="2" destOrd="0" presId="urn:microsoft.com/office/officeart/2008/layout/LinedList"/>
    <dgm:cxn modelId="{2830247D-5645-40F0-A524-A0165A54BFC1}" type="presParOf" srcId="{FA8B9217-B787-4945-B4C2-F6EAE64C636E}" destId="{C4558408-CBCB-4542-BDCA-047DFD651DCF}" srcOrd="2" destOrd="0" presId="urn:microsoft.com/office/officeart/2008/layout/LinedList"/>
    <dgm:cxn modelId="{E466DD06-F520-4AA3-A0FF-6E9D803E3D5F}" type="presParOf" srcId="{FA8B9217-B787-4945-B4C2-F6EAE64C636E}" destId="{B0CDA1D7-216B-4AE6-9BC8-7627861FC734}" srcOrd="3" destOrd="0" presId="urn:microsoft.com/office/officeart/2008/layout/LinedList"/>
    <dgm:cxn modelId="{095633BB-F2A4-4FD1-94EA-60944B2EBDCB}" type="presParOf" srcId="{FA8B9217-B787-4945-B4C2-F6EAE64C636E}" destId="{735FBE82-B15B-4786-90CF-FBAD74C28769}" srcOrd="4" destOrd="0" presId="urn:microsoft.com/office/officeart/2008/layout/LinedList"/>
    <dgm:cxn modelId="{84A9E7B3-D682-45ED-9D63-06165AAABD98}" type="presParOf" srcId="{735FBE82-B15B-4786-90CF-FBAD74C28769}" destId="{72095349-F650-4069-9DED-4C40536E1FA1}" srcOrd="0" destOrd="0" presId="urn:microsoft.com/office/officeart/2008/layout/LinedList"/>
    <dgm:cxn modelId="{0ABE6AF5-9599-462C-949F-DA2F9DF42CF2}" type="presParOf" srcId="{735FBE82-B15B-4786-90CF-FBAD74C28769}" destId="{8A7E2443-7806-4097-BF0E-9086E125B74E}" srcOrd="1" destOrd="0" presId="urn:microsoft.com/office/officeart/2008/layout/LinedList"/>
    <dgm:cxn modelId="{A0BA747C-567E-4442-BA08-21B387B12931}" type="presParOf" srcId="{735FBE82-B15B-4786-90CF-FBAD74C28769}" destId="{D20602C5-E510-4F39-8CBE-CB78881C903B}" srcOrd="2" destOrd="0" presId="urn:microsoft.com/office/officeart/2008/layout/LinedList"/>
    <dgm:cxn modelId="{82DA1994-E81B-409F-84FE-14DD16F41E10}" type="presParOf" srcId="{FA8B9217-B787-4945-B4C2-F6EAE64C636E}" destId="{4E20C0EC-E2F3-44F2-A424-3A44967F57C1}" srcOrd="5" destOrd="0" presId="urn:microsoft.com/office/officeart/2008/layout/LinedList"/>
    <dgm:cxn modelId="{EBF8150A-C589-4DB4-9D27-993D1355DC8B}" type="presParOf" srcId="{FA8B9217-B787-4945-B4C2-F6EAE64C636E}" destId="{8AE21884-E946-4DE4-AE2D-308958279BA1}" srcOrd="6" destOrd="0" presId="urn:microsoft.com/office/officeart/2008/layout/LinedList"/>
    <dgm:cxn modelId="{B90CAA55-D98E-434F-B16B-583B114B4D30}" type="presParOf" srcId="{E6F4FEEC-F070-4C22-BCDE-23C972328DDC}" destId="{4720FA9E-F2B8-496F-B367-88BECFF5D96A}" srcOrd="2" destOrd="0" presId="urn:microsoft.com/office/officeart/2008/layout/LinedList"/>
    <dgm:cxn modelId="{DA2C8D15-0B54-444F-BA8A-DB1908FC9D74}" type="presParOf" srcId="{E6F4FEEC-F070-4C22-BCDE-23C972328DDC}" destId="{9B3DC66B-59F4-418D-A833-5451D2BE5B5E}" srcOrd="3" destOrd="0" presId="urn:microsoft.com/office/officeart/2008/layout/LinedList"/>
    <dgm:cxn modelId="{2D65666E-DE3D-4D40-B7F2-17DFE09C49A0}" type="presParOf" srcId="{9B3DC66B-59F4-418D-A833-5451D2BE5B5E}" destId="{26648C05-A5C2-4E08-9B94-DACDB53D2B5B}" srcOrd="0" destOrd="0" presId="urn:microsoft.com/office/officeart/2008/layout/LinedList"/>
    <dgm:cxn modelId="{46057C8D-1052-4422-9835-C8D078603835}" type="presParOf" srcId="{9B3DC66B-59F4-418D-A833-5451D2BE5B5E}" destId="{EBDE5BE8-7ACA-4FCD-A3EE-0547603B3F00}" srcOrd="1" destOrd="0" presId="urn:microsoft.com/office/officeart/2008/layout/LinedList"/>
    <dgm:cxn modelId="{0C96C834-F39D-42F8-A8D7-D2940CAC8982}" type="presParOf" srcId="{EBDE5BE8-7ACA-4FCD-A3EE-0547603B3F00}" destId="{F0117D95-CF6D-4081-98DD-284A9794F80E}" srcOrd="0" destOrd="0" presId="urn:microsoft.com/office/officeart/2008/layout/LinedList"/>
    <dgm:cxn modelId="{0A814AA8-C3F5-4832-B38A-E60636BDD70D}" type="presParOf" srcId="{EBDE5BE8-7ACA-4FCD-A3EE-0547603B3F00}" destId="{A51C0814-4F04-43CE-9E90-B32DC9DFE084}" srcOrd="1" destOrd="0" presId="urn:microsoft.com/office/officeart/2008/layout/LinedList"/>
    <dgm:cxn modelId="{968A6CB1-4BF9-4ADB-B5E9-03016D6417D5}" type="presParOf" srcId="{A51C0814-4F04-43CE-9E90-B32DC9DFE084}" destId="{73313C4F-A73C-4DD6-B222-8AADD96E80DC}" srcOrd="0" destOrd="0" presId="urn:microsoft.com/office/officeart/2008/layout/LinedList"/>
    <dgm:cxn modelId="{788B4952-CCC8-4ACB-9AE4-7595CA7788C7}" type="presParOf" srcId="{A51C0814-4F04-43CE-9E90-B32DC9DFE084}" destId="{CAC82FE9-700A-4D79-87C4-53B69E3323E6}" srcOrd="1" destOrd="0" presId="urn:microsoft.com/office/officeart/2008/layout/LinedList"/>
    <dgm:cxn modelId="{C4EEA7CE-1A5C-47F3-82F9-7B1F3DECC1AC}" type="presParOf" srcId="{A51C0814-4F04-43CE-9E90-B32DC9DFE084}" destId="{03C4F45C-5554-4E1E-B4F2-A8F552FEC054}" srcOrd="2" destOrd="0" presId="urn:microsoft.com/office/officeart/2008/layout/LinedList"/>
    <dgm:cxn modelId="{43A30B99-4EB4-41F7-B9AB-9166355DD02B}" type="presParOf" srcId="{EBDE5BE8-7ACA-4FCD-A3EE-0547603B3F00}" destId="{CCCC7A51-E0E5-4497-8012-DBF70E4754B2}" srcOrd="2" destOrd="0" presId="urn:microsoft.com/office/officeart/2008/layout/LinedList"/>
    <dgm:cxn modelId="{74E4DCEB-4A85-4618-AADD-C41D15CA7F3E}" type="presParOf" srcId="{EBDE5BE8-7ACA-4FCD-A3EE-0547603B3F00}" destId="{8C5770C5-47EA-4DD0-A3AF-231CEA664096}" srcOrd="3" destOrd="0" presId="urn:microsoft.com/office/officeart/2008/layout/LinedList"/>
    <dgm:cxn modelId="{455CCBAE-ED4E-4044-9FBD-9C34758DBE01}" type="presParOf" srcId="{EBDE5BE8-7ACA-4FCD-A3EE-0547603B3F00}" destId="{73C2B83E-0256-4F0E-9613-B11FD71CC2B5}" srcOrd="4" destOrd="0" presId="urn:microsoft.com/office/officeart/2008/layout/LinedList"/>
    <dgm:cxn modelId="{1D2BFE21-1A33-43BF-ADA4-AABDF1370F72}" type="presParOf" srcId="{73C2B83E-0256-4F0E-9613-B11FD71CC2B5}" destId="{17DE62B1-FDE8-4C46-8A97-77D737821FD2}" srcOrd="0" destOrd="0" presId="urn:microsoft.com/office/officeart/2008/layout/LinedList"/>
    <dgm:cxn modelId="{E3081E19-9EE7-4308-909E-F2D5C3FED08D}" type="presParOf" srcId="{73C2B83E-0256-4F0E-9613-B11FD71CC2B5}" destId="{CF5F8500-8CBC-400D-BDE5-6A1FB62836AC}" srcOrd="1" destOrd="0" presId="urn:microsoft.com/office/officeart/2008/layout/LinedList"/>
    <dgm:cxn modelId="{2484565E-4047-4F8A-BD1D-239BFE91F78A}" type="presParOf" srcId="{73C2B83E-0256-4F0E-9613-B11FD71CC2B5}" destId="{C087B759-E0D4-4DD0-B7A7-E380D6401E96}" srcOrd="2" destOrd="0" presId="urn:microsoft.com/office/officeart/2008/layout/LinedList"/>
    <dgm:cxn modelId="{5F6BE69E-4E86-4A03-8078-BC9234B8413D}" type="presParOf" srcId="{EBDE5BE8-7ACA-4FCD-A3EE-0547603B3F00}" destId="{71D74524-AB91-40EC-9F1A-4FD7BB0DE771}" srcOrd="5" destOrd="0" presId="urn:microsoft.com/office/officeart/2008/layout/LinedList"/>
    <dgm:cxn modelId="{6646017B-FB0B-4609-A184-E0D445BAFF57}" type="presParOf" srcId="{EBDE5BE8-7ACA-4FCD-A3EE-0547603B3F00}" destId="{F650AA4D-0828-48FE-9D26-7DB90EA232A3}" srcOrd="6" destOrd="0" presId="urn:microsoft.com/office/officeart/2008/layout/LinedList"/>
    <dgm:cxn modelId="{056B822E-28CC-4CAF-8C0A-2C8D7E70DEB3}" type="presParOf" srcId="{E6F4FEEC-F070-4C22-BCDE-23C972328DDC}" destId="{3F077F15-84F3-4386-8035-1E6057F1B785}" srcOrd="4" destOrd="0" presId="urn:microsoft.com/office/officeart/2008/layout/LinedList"/>
    <dgm:cxn modelId="{C6F3B6AD-D4B3-4973-9078-B5AF6D709103}" type="presParOf" srcId="{E6F4FEEC-F070-4C22-BCDE-23C972328DDC}" destId="{07F9430A-656C-46DA-B85B-8459B66FB713}" srcOrd="5" destOrd="0" presId="urn:microsoft.com/office/officeart/2008/layout/LinedList"/>
    <dgm:cxn modelId="{5F839AFE-4E69-45EE-80C8-391521704D27}" type="presParOf" srcId="{07F9430A-656C-46DA-B85B-8459B66FB713}" destId="{CC8A7A34-1107-433B-B458-EEEA0669B5F9}" srcOrd="0" destOrd="0" presId="urn:microsoft.com/office/officeart/2008/layout/LinedList"/>
    <dgm:cxn modelId="{E909E7FC-CA5C-4D62-A781-542D459A45BB}" type="presParOf" srcId="{07F9430A-656C-46DA-B85B-8459B66FB713}" destId="{4DD8331A-54DE-4FB4-ABBE-AE2D255B4E52}" srcOrd="1" destOrd="0" presId="urn:microsoft.com/office/officeart/2008/layout/LinedList"/>
    <dgm:cxn modelId="{D9503A00-A868-4B53-A731-B54121179740}" type="presParOf" srcId="{4DD8331A-54DE-4FB4-ABBE-AE2D255B4E52}" destId="{E1867507-CF9A-49B7-B75F-910C22AE33C0}" srcOrd="0" destOrd="0" presId="urn:microsoft.com/office/officeart/2008/layout/LinedList"/>
    <dgm:cxn modelId="{D9593A36-8618-48A0-8BBA-DB3B21A0884F}" type="presParOf" srcId="{4DD8331A-54DE-4FB4-ABBE-AE2D255B4E52}" destId="{4A5580B6-4BF8-4B74-9378-E18FAC1F80E0}" srcOrd="1" destOrd="0" presId="urn:microsoft.com/office/officeart/2008/layout/LinedList"/>
    <dgm:cxn modelId="{ABAFA9AF-6475-4935-AB1B-794D9C677E00}" type="presParOf" srcId="{4A5580B6-4BF8-4B74-9378-E18FAC1F80E0}" destId="{1D2A8BBD-9398-4A78-89E5-DC2B202D4F8A}" srcOrd="0" destOrd="0" presId="urn:microsoft.com/office/officeart/2008/layout/LinedList"/>
    <dgm:cxn modelId="{6D095725-18E7-4E41-87C4-6E5B2A0B3C56}" type="presParOf" srcId="{4A5580B6-4BF8-4B74-9378-E18FAC1F80E0}" destId="{C2E089E3-3332-4910-98E5-20D9E3A39E19}" srcOrd="1" destOrd="0" presId="urn:microsoft.com/office/officeart/2008/layout/LinedList"/>
    <dgm:cxn modelId="{F16C173A-AD9E-4093-B0C5-4F884370FC23}" type="presParOf" srcId="{4A5580B6-4BF8-4B74-9378-E18FAC1F80E0}" destId="{15A748B7-9D8A-4406-BAF7-69DB2386EB9D}" srcOrd="2" destOrd="0" presId="urn:microsoft.com/office/officeart/2008/layout/LinedList"/>
    <dgm:cxn modelId="{3E3AAF16-1F9D-4CF2-AA29-156DA1E85C79}" type="presParOf" srcId="{4DD8331A-54DE-4FB4-ABBE-AE2D255B4E52}" destId="{A64D8E72-D6D5-442A-8820-F5489EE84A83}" srcOrd="2" destOrd="0" presId="urn:microsoft.com/office/officeart/2008/layout/LinedList"/>
    <dgm:cxn modelId="{F88B9938-A210-4605-8DEF-641C83238A07}" type="presParOf" srcId="{4DD8331A-54DE-4FB4-ABBE-AE2D255B4E52}" destId="{0DF4F42D-3C3B-4965-97D7-54E522290D19}" srcOrd="3" destOrd="0" presId="urn:microsoft.com/office/officeart/2008/layout/LinedList"/>
    <dgm:cxn modelId="{D2D6AD9E-4645-455A-9623-8004BE48C017}" type="presParOf" srcId="{4DD8331A-54DE-4FB4-ABBE-AE2D255B4E52}" destId="{370F738A-BAC9-4F01-967B-5FA6DEA95172}" srcOrd="4" destOrd="0" presId="urn:microsoft.com/office/officeart/2008/layout/LinedList"/>
    <dgm:cxn modelId="{60111B98-56CD-4AF6-B4ED-98CA096D4A56}" type="presParOf" srcId="{370F738A-BAC9-4F01-967B-5FA6DEA95172}" destId="{CBA2FCE4-BF6C-490C-A9F3-47E618BAEEE4}" srcOrd="0" destOrd="0" presId="urn:microsoft.com/office/officeart/2008/layout/LinedList"/>
    <dgm:cxn modelId="{7FC73F34-2742-49F5-B4E2-772D251690A9}" type="presParOf" srcId="{370F738A-BAC9-4F01-967B-5FA6DEA95172}" destId="{A5D52418-1CA4-4320-ABBE-DDE0B21B20DD}" srcOrd="1" destOrd="0" presId="urn:microsoft.com/office/officeart/2008/layout/LinedList"/>
    <dgm:cxn modelId="{0C95765E-A4E0-4136-A304-CFB94D08DB28}" type="presParOf" srcId="{370F738A-BAC9-4F01-967B-5FA6DEA95172}" destId="{6830E6BF-C47F-4C74-BBFE-25E538830186}" srcOrd="2" destOrd="0" presId="urn:microsoft.com/office/officeart/2008/layout/LinedList"/>
    <dgm:cxn modelId="{754179E8-7D26-4147-B685-F69822069AE1}" type="presParOf" srcId="{4DD8331A-54DE-4FB4-ABBE-AE2D255B4E52}" destId="{B4BF1F23-2F70-40F5-BEF7-B6B9D7E553AC}" srcOrd="5" destOrd="0" presId="urn:microsoft.com/office/officeart/2008/layout/LinedList"/>
    <dgm:cxn modelId="{2F3DD8B1-71E0-47BD-9ECD-64C28B12A809}" type="presParOf" srcId="{4DD8331A-54DE-4FB4-ABBE-AE2D255B4E52}" destId="{6D65F675-4D63-4E86-A1ED-736E2D742D5B}" srcOrd="6" destOrd="0" presId="urn:microsoft.com/office/officeart/2008/layout/LinedList"/>
    <dgm:cxn modelId="{1CD4ECDC-28FD-4A75-8F76-9DD1D00E8AC1}" type="presParOf" srcId="{4DD8331A-54DE-4FB4-ABBE-AE2D255B4E52}" destId="{3B382951-7B7E-44A1-996D-399CB8F1A0A5}" srcOrd="7" destOrd="0" presId="urn:microsoft.com/office/officeart/2008/layout/LinedList"/>
    <dgm:cxn modelId="{11F506E2-0F39-4B43-9FDB-C1D7A2001535}" type="presParOf" srcId="{3B382951-7B7E-44A1-996D-399CB8F1A0A5}" destId="{BEE84069-8A91-4E60-99ED-779A34D460FB}" srcOrd="0" destOrd="0" presId="urn:microsoft.com/office/officeart/2008/layout/LinedList"/>
    <dgm:cxn modelId="{50031D2C-90FF-4167-9C23-1923726783FC}" type="presParOf" srcId="{3B382951-7B7E-44A1-996D-399CB8F1A0A5}" destId="{58C0A9F2-52B9-414D-A201-AFD343BB96E3}" srcOrd="1" destOrd="0" presId="urn:microsoft.com/office/officeart/2008/layout/LinedList"/>
    <dgm:cxn modelId="{4C3E5544-45B4-4EC4-A4EC-3D5279486621}" type="presParOf" srcId="{3B382951-7B7E-44A1-996D-399CB8F1A0A5}" destId="{2AFDF86C-1246-4E67-8257-94C5819B6DD5}" srcOrd="2" destOrd="0" presId="urn:microsoft.com/office/officeart/2008/layout/LinedList"/>
    <dgm:cxn modelId="{EE4D8F80-841C-42EE-9520-DFF78C6CA6FF}" type="presParOf" srcId="{4DD8331A-54DE-4FB4-ABBE-AE2D255B4E52}" destId="{8C77B244-C3C7-4FE5-8D8A-71DF803A1698}" srcOrd="8" destOrd="0" presId="urn:microsoft.com/office/officeart/2008/layout/LinedList"/>
    <dgm:cxn modelId="{55CCD109-1F93-4A9F-9AAC-7FA8820A65F1}" type="presParOf" srcId="{4DD8331A-54DE-4FB4-ABBE-AE2D255B4E52}" destId="{87EE70CA-8BE8-4625-A2EA-5CCB20B34024}" srcOrd="9" destOrd="0" presId="urn:microsoft.com/office/officeart/2008/layout/LinedList"/>
    <dgm:cxn modelId="{67BB9FC2-C15D-45F7-A199-C009AE34E198}" type="presParOf" srcId="{E6F4FEEC-F070-4C22-BCDE-23C972328DDC}" destId="{4D67C026-07BF-4BD6-88F7-7A604840FCD7}" srcOrd="6" destOrd="0" presId="urn:microsoft.com/office/officeart/2008/layout/LinedList"/>
    <dgm:cxn modelId="{2213ACBE-38CD-467C-A1F5-D4DE104909C6}" type="presParOf" srcId="{E6F4FEEC-F070-4C22-BCDE-23C972328DDC}" destId="{86BD76E6-00C6-4697-A03F-B610A111AD20}" srcOrd="7" destOrd="0" presId="urn:microsoft.com/office/officeart/2008/layout/LinedList"/>
    <dgm:cxn modelId="{36269AF2-325A-4A26-A44A-2045A059E0B0}" type="presParOf" srcId="{86BD76E6-00C6-4697-A03F-B610A111AD20}" destId="{B52007B8-C8FF-4C51-9E7B-9871BF47FE5F}" srcOrd="0" destOrd="0" presId="urn:microsoft.com/office/officeart/2008/layout/LinedList"/>
    <dgm:cxn modelId="{C5BC2694-E1D9-448B-BD0E-781CC22339F2}" type="presParOf" srcId="{86BD76E6-00C6-4697-A03F-B610A111AD20}" destId="{53C234F1-10D8-45D9-BBC5-0CEEA22768D8}" srcOrd="1" destOrd="0" presId="urn:microsoft.com/office/officeart/2008/layout/LinedList"/>
    <dgm:cxn modelId="{974D53B1-4AC0-42A7-BDDD-BA0D7659ED0E}" type="presParOf" srcId="{53C234F1-10D8-45D9-BBC5-0CEEA22768D8}" destId="{22827A06-C11A-4EA8-BEDB-455E8B933196}" srcOrd="0" destOrd="0" presId="urn:microsoft.com/office/officeart/2008/layout/LinedList"/>
    <dgm:cxn modelId="{73041D64-D448-4368-8FD4-D88EC9BA06EE}" type="presParOf" srcId="{53C234F1-10D8-45D9-BBC5-0CEEA22768D8}" destId="{BD3FE1F8-133F-4B97-BF27-1EDF44D23B02}" srcOrd="1" destOrd="0" presId="urn:microsoft.com/office/officeart/2008/layout/LinedList"/>
    <dgm:cxn modelId="{301A4450-D29F-4B2F-8382-6342BF061060}" type="presParOf" srcId="{BD3FE1F8-133F-4B97-BF27-1EDF44D23B02}" destId="{CF1247AE-8D0D-4A3F-A0F4-37461EC797C6}" srcOrd="0" destOrd="0" presId="urn:microsoft.com/office/officeart/2008/layout/LinedList"/>
    <dgm:cxn modelId="{B679EF3B-2AE7-406D-843A-E0CFA9EA9814}" type="presParOf" srcId="{BD3FE1F8-133F-4B97-BF27-1EDF44D23B02}" destId="{AE38525F-2EBD-43D7-994A-20F1CF73ECC6}" srcOrd="1" destOrd="0" presId="urn:microsoft.com/office/officeart/2008/layout/LinedList"/>
    <dgm:cxn modelId="{5668387F-345C-4EF3-8DE6-5B9F0047A0A3}" type="presParOf" srcId="{BD3FE1F8-133F-4B97-BF27-1EDF44D23B02}" destId="{F479D804-B46E-4643-9272-87AC45DF075E}" srcOrd="2" destOrd="0" presId="urn:microsoft.com/office/officeart/2008/layout/LinedList"/>
    <dgm:cxn modelId="{1AD1D798-2876-4B69-A0DE-8526152CDC83}" type="presParOf" srcId="{53C234F1-10D8-45D9-BBC5-0CEEA22768D8}" destId="{F285805E-81F2-46BF-9326-9163EDE1A79A}" srcOrd="2" destOrd="0" presId="urn:microsoft.com/office/officeart/2008/layout/LinedList"/>
    <dgm:cxn modelId="{1E9D4580-E5EC-459C-B807-33AC4D9FED48}" type="presParOf" srcId="{53C234F1-10D8-45D9-BBC5-0CEEA22768D8}" destId="{41C73BE3-E929-4A42-833E-AF147EB071E6}" srcOrd="3" destOrd="0" presId="urn:microsoft.com/office/officeart/2008/layout/LinedList"/>
    <dgm:cxn modelId="{25710D2F-6E6F-4CEC-8D0C-2497F0FE7EE9}" type="presParOf" srcId="{53C234F1-10D8-45D9-BBC5-0CEEA22768D8}" destId="{EFCACCE5-8CDE-4E01-B200-444200776CB8}" srcOrd="4" destOrd="0" presId="urn:microsoft.com/office/officeart/2008/layout/LinedList"/>
    <dgm:cxn modelId="{AE9C6A60-51F9-47CB-9FEE-FA605B09195C}" type="presParOf" srcId="{EFCACCE5-8CDE-4E01-B200-444200776CB8}" destId="{D25DB7C3-5285-44D3-988A-266650D4ECC7}" srcOrd="0" destOrd="0" presId="urn:microsoft.com/office/officeart/2008/layout/LinedList"/>
    <dgm:cxn modelId="{29797471-48F6-4B44-B178-AD8346646198}" type="presParOf" srcId="{EFCACCE5-8CDE-4E01-B200-444200776CB8}" destId="{ED3540D4-A936-48F6-97A3-AF9333730A38}" srcOrd="1" destOrd="0" presId="urn:microsoft.com/office/officeart/2008/layout/LinedList"/>
    <dgm:cxn modelId="{BC5A100B-F71D-4CB2-BC89-FEC2D8E76305}" type="presParOf" srcId="{EFCACCE5-8CDE-4E01-B200-444200776CB8}" destId="{0047F928-4632-4330-9945-10500CD51C01}" srcOrd="2" destOrd="0" presId="urn:microsoft.com/office/officeart/2008/layout/LinedList"/>
    <dgm:cxn modelId="{E6F9AA14-AFF1-45ED-B973-D0AD41220047}" type="presParOf" srcId="{53C234F1-10D8-45D9-BBC5-0CEEA22768D8}" destId="{2075EE05-D6A1-4266-8BC2-15227F01217C}" srcOrd="5" destOrd="0" presId="urn:microsoft.com/office/officeart/2008/layout/LinedList"/>
    <dgm:cxn modelId="{0088E6FE-09EE-44C7-9892-BD9B3C2AACCE}" type="presParOf" srcId="{53C234F1-10D8-45D9-BBC5-0CEEA22768D8}" destId="{86323DDF-E776-4930-93E2-3B1679AB107B}" srcOrd="6" destOrd="0" presId="urn:microsoft.com/office/officeart/2008/layout/LinedList"/>
    <dgm:cxn modelId="{D5D9AFE3-97B2-4F90-BFA9-6B9E544FA260}" type="presParOf" srcId="{53C234F1-10D8-45D9-BBC5-0CEEA22768D8}" destId="{525FCD17-FD8B-46FA-98C2-732D887BB8B7}" srcOrd="7" destOrd="0" presId="urn:microsoft.com/office/officeart/2008/layout/LinedList"/>
    <dgm:cxn modelId="{A6D611D2-7E93-4BBB-82BF-CE03DDFFD64F}" type="presParOf" srcId="{525FCD17-FD8B-46FA-98C2-732D887BB8B7}" destId="{39D26FA1-905B-4314-9589-15339B9603C7}" srcOrd="0" destOrd="0" presId="urn:microsoft.com/office/officeart/2008/layout/LinedList"/>
    <dgm:cxn modelId="{E1D13735-8C17-49C7-9F6D-B5F32B4D22E3}" type="presParOf" srcId="{525FCD17-FD8B-46FA-98C2-732D887BB8B7}" destId="{5B6BB2DF-52E6-41C7-940F-94158D44128B}" srcOrd="1" destOrd="0" presId="urn:microsoft.com/office/officeart/2008/layout/LinedList"/>
    <dgm:cxn modelId="{14607BEE-1436-4666-B4C0-5F139669A744}" type="presParOf" srcId="{525FCD17-FD8B-46FA-98C2-732D887BB8B7}" destId="{9F5A3D5F-7DFB-4BA6-B2AF-B48F8E4D6AEC}" srcOrd="2" destOrd="0" presId="urn:microsoft.com/office/officeart/2008/layout/LinedList"/>
    <dgm:cxn modelId="{ECC1319D-08A3-417C-B2AC-7E8EBEE346CC}" type="presParOf" srcId="{53C234F1-10D8-45D9-BBC5-0CEEA22768D8}" destId="{70892725-ED43-4D4C-BB0C-6A833A981F5C}" srcOrd="8" destOrd="0" presId="urn:microsoft.com/office/officeart/2008/layout/LinedList"/>
    <dgm:cxn modelId="{ADD559DE-8FC5-41CF-BEA2-F36C6B0AF6AA}" type="presParOf" srcId="{53C234F1-10D8-45D9-BBC5-0CEEA22768D8}" destId="{5B63139F-1D50-4D19-B49C-E102FA166395}" srcOrd="9" destOrd="0" presId="urn:microsoft.com/office/officeart/2008/layout/LinedList"/>
    <dgm:cxn modelId="{EBFADDA9-AAA7-45A1-9AB3-56ACAF7C52D4}" type="presParOf" srcId="{E6F4FEEC-F070-4C22-BCDE-23C972328DDC}" destId="{6F16D943-F036-42C3-9C7E-AE425BF56755}" srcOrd="8" destOrd="0" presId="urn:microsoft.com/office/officeart/2008/layout/LinedList"/>
    <dgm:cxn modelId="{1D488EFA-01C1-482B-B419-B01D2537CD80}" type="presParOf" srcId="{E6F4FEEC-F070-4C22-BCDE-23C972328DDC}" destId="{0F816EFC-531F-4865-980F-6D9E7352A980}" srcOrd="9" destOrd="0" presId="urn:microsoft.com/office/officeart/2008/layout/LinedList"/>
    <dgm:cxn modelId="{1032E555-7ACB-479F-8730-04F71CFBD1E7}" type="presParOf" srcId="{0F816EFC-531F-4865-980F-6D9E7352A980}" destId="{1B0F33D6-C22B-46F7-A63D-73E58F3E1AD3}" srcOrd="0" destOrd="0" presId="urn:microsoft.com/office/officeart/2008/layout/LinedList"/>
    <dgm:cxn modelId="{38EB5200-0492-4149-8631-BB38B6ED56F2}" type="presParOf" srcId="{0F816EFC-531F-4865-980F-6D9E7352A980}" destId="{D0F6A9E5-C128-4F3E-9814-63DDF6ACE1AE}" srcOrd="1" destOrd="0" presId="urn:microsoft.com/office/officeart/2008/layout/LinedList"/>
    <dgm:cxn modelId="{28B1FE47-AC40-4FA8-9DFE-ECE7B33420EC}" type="presParOf" srcId="{D0F6A9E5-C128-4F3E-9814-63DDF6ACE1AE}" destId="{091C06C1-A493-4EFE-B91D-9811597E0327}" srcOrd="0" destOrd="0" presId="urn:microsoft.com/office/officeart/2008/layout/LinedList"/>
    <dgm:cxn modelId="{3F206767-3A71-4BC2-A11E-B38382F6E013}" type="presParOf" srcId="{D0F6A9E5-C128-4F3E-9814-63DDF6ACE1AE}" destId="{388122A3-23B0-48F8-8029-D175C889D97E}" srcOrd="1" destOrd="0" presId="urn:microsoft.com/office/officeart/2008/layout/LinedList"/>
    <dgm:cxn modelId="{5D36C0F8-ADC6-4CEE-B558-CAFD09E861DF}" type="presParOf" srcId="{388122A3-23B0-48F8-8029-D175C889D97E}" destId="{58DBE62C-147B-4C67-8145-251D527B4ADB}" srcOrd="0" destOrd="0" presId="urn:microsoft.com/office/officeart/2008/layout/LinedList"/>
    <dgm:cxn modelId="{8A345691-109D-4C10-807E-11F1D2CCBF71}" type="presParOf" srcId="{388122A3-23B0-48F8-8029-D175C889D97E}" destId="{6EBB19B7-CAD7-4547-9538-D8C84F3E2AEC}" srcOrd="1" destOrd="0" presId="urn:microsoft.com/office/officeart/2008/layout/LinedList"/>
    <dgm:cxn modelId="{32FF2F4A-C2C0-4B0C-AB3F-53319363BF8F}" type="presParOf" srcId="{388122A3-23B0-48F8-8029-D175C889D97E}" destId="{A4A33D14-167C-41CB-A882-A07E2791527B}" srcOrd="2" destOrd="0" presId="urn:microsoft.com/office/officeart/2008/layout/LinedList"/>
    <dgm:cxn modelId="{C92560A5-D46C-4D36-843E-E82289B5FBA4}" type="presParOf" srcId="{D0F6A9E5-C128-4F3E-9814-63DDF6ACE1AE}" destId="{608421E0-8C06-4D1A-A663-FBB03B6B9641}" srcOrd="2" destOrd="0" presId="urn:microsoft.com/office/officeart/2008/layout/LinedList"/>
    <dgm:cxn modelId="{D021AA06-34E0-48E3-8157-0AA754B929B1}" type="presParOf" srcId="{D0F6A9E5-C128-4F3E-9814-63DDF6ACE1AE}" destId="{CA25B5AF-6A5D-4F52-A70D-B101F46B6610}" srcOrd="3" destOrd="0" presId="urn:microsoft.com/office/officeart/2008/layout/LinedList"/>
    <dgm:cxn modelId="{34E8F566-AA2C-406C-BE34-67382F3C6B1C}" type="presParOf" srcId="{D0F6A9E5-C128-4F3E-9814-63DDF6ACE1AE}" destId="{CAB93E9C-E984-46F0-881F-0934D3314062}" srcOrd="4" destOrd="0" presId="urn:microsoft.com/office/officeart/2008/layout/LinedList"/>
    <dgm:cxn modelId="{D7EE0DDC-6516-43CF-AC88-137845D297A1}" type="presParOf" srcId="{CAB93E9C-E984-46F0-881F-0934D3314062}" destId="{BFF44F6A-72E4-4839-81E2-6704FC070251}" srcOrd="0" destOrd="0" presId="urn:microsoft.com/office/officeart/2008/layout/LinedList"/>
    <dgm:cxn modelId="{33090DA2-7E75-40E9-BFB6-84E0D3704DE0}" type="presParOf" srcId="{CAB93E9C-E984-46F0-881F-0934D3314062}" destId="{2D704755-1E1D-48D0-BC79-2B2075E91035}" srcOrd="1" destOrd="0" presId="urn:microsoft.com/office/officeart/2008/layout/LinedList"/>
    <dgm:cxn modelId="{4766CD24-0E70-41DD-A438-6D8FA358F931}" type="presParOf" srcId="{CAB93E9C-E984-46F0-881F-0934D3314062}" destId="{2C61C6D4-05FC-477F-ABBD-2D403358E722}" srcOrd="2" destOrd="0" presId="urn:microsoft.com/office/officeart/2008/layout/LinedList"/>
    <dgm:cxn modelId="{86CF76E0-79BE-4AC1-B3AF-6A741099FDCD}" type="presParOf" srcId="{D0F6A9E5-C128-4F3E-9814-63DDF6ACE1AE}" destId="{DF8EAEE6-CCFC-4146-824C-E6F148E3621E}" srcOrd="5" destOrd="0" presId="urn:microsoft.com/office/officeart/2008/layout/LinedList"/>
    <dgm:cxn modelId="{8E26E349-045B-4BF0-AE8D-71ECB0893255}" type="presParOf" srcId="{D0F6A9E5-C128-4F3E-9814-63DDF6ACE1AE}" destId="{96D9D0C8-D4BB-482A-8CCB-36FE15F4A482}" srcOrd="6" destOrd="0" presId="urn:microsoft.com/office/officeart/2008/layout/LinedList"/>
    <dgm:cxn modelId="{655771F6-3DF5-4744-82EA-BEE616400A33}" type="presParOf" srcId="{D0F6A9E5-C128-4F3E-9814-63DDF6ACE1AE}" destId="{870E302B-C8ED-47B4-A99E-1C7218EF643E}" srcOrd="7" destOrd="0" presId="urn:microsoft.com/office/officeart/2008/layout/LinedList"/>
    <dgm:cxn modelId="{98C627D1-5DA0-4264-962E-76337D89CEBA}" type="presParOf" srcId="{870E302B-C8ED-47B4-A99E-1C7218EF643E}" destId="{F6111BF3-B17E-48C6-B1EF-2642EF3863F0}" srcOrd="0" destOrd="0" presId="urn:microsoft.com/office/officeart/2008/layout/LinedList"/>
    <dgm:cxn modelId="{A107310A-027D-45DF-BFB1-C8D8F0B0C197}" type="presParOf" srcId="{870E302B-C8ED-47B4-A99E-1C7218EF643E}" destId="{2F72729D-A1D7-452C-B0CF-612C8A8684FF}" srcOrd="1" destOrd="0" presId="urn:microsoft.com/office/officeart/2008/layout/LinedList"/>
    <dgm:cxn modelId="{94A37B5D-423E-4A51-9877-86CCC9B3814D}" type="presParOf" srcId="{870E302B-C8ED-47B4-A99E-1C7218EF643E}" destId="{A6CC6FE0-98AB-40C4-925C-A19ECEA32DB2}" srcOrd="2" destOrd="0" presId="urn:microsoft.com/office/officeart/2008/layout/LinedList"/>
    <dgm:cxn modelId="{E70D3FD4-B1F2-4CB3-AF39-16134CA15D9E}" type="presParOf" srcId="{D0F6A9E5-C128-4F3E-9814-63DDF6ACE1AE}" destId="{AEE5A6BD-F63E-4DF8-A245-4B79D4021B0D}" srcOrd="8" destOrd="0" presId="urn:microsoft.com/office/officeart/2008/layout/LinedList"/>
    <dgm:cxn modelId="{C54A1623-79C4-42F3-AF9D-80EF144B2636}" type="presParOf" srcId="{D0F6A9E5-C128-4F3E-9814-63DDF6ACE1AE}" destId="{96790D04-F250-4728-9620-E1F782F087DC}" srcOrd="9" destOrd="0" presId="urn:microsoft.com/office/officeart/2008/layout/LinedList"/>
    <dgm:cxn modelId="{A1D9C6D0-D01D-4702-BF7C-CBED41B8A24E}" type="presParOf" srcId="{E6F4FEEC-F070-4C22-BCDE-23C972328DDC}" destId="{AB9F103E-AC22-4E59-A2B5-6355341F30F6}" srcOrd="10" destOrd="0" presId="urn:microsoft.com/office/officeart/2008/layout/LinedList"/>
    <dgm:cxn modelId="{D3214E8D-A020-41B3-950C-C4889E1FB2B7}" type="presParOf" srcId="{E6F4FEEC-F070-4C22-BCDE-23C972328DDC}" destId="{9959065D-7957-4533-8257-D17159439AE0}" srcOrd="11" destOrd="0" presId="urn:microsoft.com/office/officeart/2008/layout/LinedList"/>
    <dgm:cxn modelId="{15686984-E8B7-47F3-B3F0-9597CA41A013}" type="presParOf" srcId="{9959065D-7957-4533-8257-D17159439AE0}" destId="{E0C0CD3D-64FB-4D91-8807-0B9FF0E923BB}" srcOrd="0" destOrd="0" presId="urn:microsoft.com/office/officeart/2008/layout/LinedList"/>
    <dgm:cxn modelId="{8FDC26CF-FB23-4DFF-906B-97C4A5D1BB5F}" type="presParOf" srcId="{9959065D-7957-4533-8257-D17159439AE0}" destId="{97AFF141-12FF-4E98-960B-228EDCAE0744}" srcOrd="1" destOrd="0" presId="urn:microsoft.com/office/officeart/2008/layout/LinedList"/>
    <dgm:cxn modelId="{30660B42-EE0E-4610-AB82-5389818C5F10}" type="presParOf" srcId="{97AFF141-12FF-4E98-960B-228EDCAE0744}" destId="{FA583D86-8CAF-4282-8466-DE0B0753AC5F}" srcOrd="0" destOrd="0" presId="urn:microsoft.com/office/officeart/2008/layout/LinedList"/>
    <dgm:cxn modelId="{7F432300-62E7-4859-A6E9-41FBB3476565}" type="presParOf" srcId="{97AFF141-12FF-4E98-960B-228EDCAE0744}" destId="{D89F8141-BFC7-40FA-93EF-93247C49E695}" srcOrd="1" destOrd="0" presId="urn:microsoft.com/office/officeart/2008/layout/LinedList"/>
    <dgm:cxn modelId="{FCE1BE3E-4C1B-4F25-85B6-B34ECAF788EA}" type="presParOf" srcId="{D89F8141-BFC7-40FA-93EF-93247C49E695}" destId="{A5A5E7A2-ED9B-4F33-A1E2-A022557113C6}" srcOrd="0" destOrd="0" presId="urn:microsoft.com/office/officeart/2008/layout/LinedList"/>
    <dgm:cxn modelId="{1E70B7BA-DDC9-44F2-9514-0614C86725E4}" type="presParOf" srcId="{D89F8141-BFC7-40FA-93EF-93247C49E695}" destId="{AED5698D-BCBB-4307-9CC0-E74B58720C5A}" srcOrd="1" destOrd="0" presId="urn:microsoft.com/office/officeart/2008/layout/LinedList"/>
    <dgm:cxn modelId="{5D491877-BA12-4199-8749-60977F7562C9}" type="presParOf" srcId="{D89F8141-BFC7-40FA-93EF-93247C49E695}" destId="{F0B31E6A-3E90-4628-BAFD-12774199ECDE}" srcOrd="2" destOrd="0" presId="urn:microsoft.com/office/officeart/2008/layout/LinedList"/>
    <dgm:cxn modelId="{8C0354F0-F137-4164-9E79-F5C69CA585B9}" type="presParOf" srcId="{97AFF141-12FF-4E98-960B-228EDCAE0744}" destId="{4371B58D-DCB6-4CF7-A578-86FF1C8E1F70}" srcOrd="2" destOrd="0" presId="urn:microsoft.com/office/officeart/2008/layout/LinedList"/>
    <dgm:cxn modelId="{1FE7D9FB-4087-4E3C-9037-05E2693FFA00}" type="presParOf" srcId="{97AFF141-12FF-4E98-960B-228EDCAE0744}" destId="{D2A3DAEA-A135-49F1-9CB0-845C03B4D418}" srcOrd="3" destOrd="0" presId="urn:microsoft.com/office/officeart/2008/layout/LinedList"/>
    <dgm:cxn modelId="{33C0A7C8-2986-449E-8CC9-B6B8C9F821AE}" type="presParOf" srcId="{97AFF141-12FF-4E98-960B-228EDCAE0744}" destId="{B408E606-EA25-4147-A60D-EFFCD56362EE}" srcOrd="4" destOrd="0" presId="urn:microsoft.com/office/officeart/2008/layout/LinedList"/>
    <dgm:cxn modelId="{95BD5D26-80D6-4F70-8713-4FF6690004C4}" type="presParOf" srcId="{B408E606-EA25-4147-A60D-EFFCD56362EE}" destId="{0914A384-6726-4B06-A45A-FB7097EDE45F}" srcOrd="0" destOrd="0" presId="urn:microsoft.com/office/officeart/2008/layout/LinedList"/>
    <dgm:cxn modelId="{BD2D75D5-88A3-4210-A5D3-7E4C80AE41E9}" type="presParOf" srcId="{B408E606-EA25-4147-A60D-EFFCD56362EE}" destId="{0FF1763E-F66E-4E4A-9612-2FA6E5DFE1B5}" srcOrd="1" destOrd="0" presId="urn:microsoft.com/office/officeart/2008/layout/LinedList"/>
    <dgm:cxn modelId="{437A25D4-E838-4069-9081-F2323B79F240}" type="presParOf" srcId="{B408E606-EA25-4147-A60D-EFFCD56362EE}" destId="{80FA61E1-7273-4CE6-BE60-D7FC67B65094}" srcOrd="2" destOrd="0" presId="urn:microsoft.com/office/officeart/2008/layout/LinedList"/>
    <dgm:cxn modelId="{A58D13B0-12F0-4FE2-AB76-081FB95AB0C8}" type="presParOf" srcId="{97AFF141-12FF-4E98-960B-228EDCAE0744}" destId="{EC8172E1-852A-42E6-9170-EF9ACDC92385}" srcOrd="5" destOrd="0" presId="urn:microsoft.com/office/officeart/2008/layout/LinedList"/>
    <dgm:cxn modelId="{0DB5277D-6711-46BD-9176-0771711D5F8D}" type="presParOf" srcId="{97AFF141-12FF-4E98-960B-228EDCAE0744}" destId="{6C280BA1-6B4D-4F61-90C8-CEB76AEF9B04}" srcOrd="6"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40EFFD-78FC-4540-8C85-A38B0043EBDC}">
      <dsp:nvSpPr>
        <dsp:cNvPr id="0" name=""/>
        <dsp:cNvSpPr/>
      </dsp:nvSpPr>
      <dsp:spPr>
        <a:xfrm>
          <a:off x="120719" y="1977431"/>
          <a:ext cx="1765381" cy="581773"/>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AU" sz="1500" kern="1200" dirty="0" smtClean="0"/>
            <a:t>LSIVC received the self-assessment feedback</a:t>
          </a:r>
          <a:endParaRPr lang="en-AU" sz="1500" kern="1200" dirty="0"/>
        </a:p>
      </dsp:txBody>
      <dsp:txXfrm>
        <a:off x="120719" y="1977431"/>
        <a:ext cx="1765381" cy="581773"/>
      </dsp:txXfrm>
    </dsp:sp>
    <dsp:sp modelId="{AD15528A-00EA-40CD-8A13-B4A2358A6595}">
      <dsp:nvSpPr>
        <dsp:cNvPr id="0" name=""/>
        <dsp:cNvSpPr/>
      </dsp:nvSpPr>
      <dsp:spPr>
        <a:xfrm>
          <a:off x="118713" y="1800492"/>
          <a:ext cx="140428" cy="140428"/>
        </a:xfrm>
        <a:prstGeom prst="ellipse">
          <a:avLst/>
        </a:prstGeom>
        <a:solidFill>
          <a:schemeClr val="accent5">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4D54BBAC-87F6-441D-8CAD-167CF613976B}">
      <dsp:nvSpPr>
        <dsp:cNvPr id="0" name=""/>
        <dsp:cNvSpPr/>
      </dsp:nvSpPr>
      <dsp:spPr>
        <a:xfrm>
          <a:off x="217013" y="1603892"/>
          <a:ext cx="140428" cy="140428"/>
        </a:xfrm>
        <a:prstGeom prst="ellipse">
          <a:avLst/>
        </a:prstGeom>
        <a:solidFill>
          <a:schemeClr val="accent5">
            <a:hueOff val="-551882"/>
            <a:satOff val="2212"/>
            <a:lumOff val="479"/>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44D47568-D1D1-4884-87A5-407535BD068D}">
      <dsp:nvSpPr>
        <dsp:cNvPr id="0" name=""/>
        <dsp:cNvSpPr/>
      </dsp:nvSpPr>
      <dsp:spPr>
        <a:xfrm>
          <a:off x="452932" y="1643212"/>
          <a:ext cx="220672" cy="220672"/>
        </a:xfrm>
        <a:prstGeom prst="ellipse">
          <a:avLst/>
        </a:prstGeom>
        <a:solidFill>
          <a:schemeClr val="accent5">
            <a:hueOff val="-1103764"/>
            <a:satOff val="4423"/>
            <a:lumOff val="959"/>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93E300C8-D124-4B7C-8B5F-588E2842AD79}">
      <dsp:nvSpPr>
        <dsp:cNvPr id="0" name=""/>
        <dsp:cNvSpPr/>
      </dsp:nvSpPr>
      <dsp:spPr>
        <a:xfrm>
          <a:off x="649531" y="1426953"/>
          <a:ext cx="140428" cy="140428"/>
        </a:xfrm>
        <a:prstGeom prst="ellipse">
          <a:avLst/>
        </a:prstGeom>
        <a:solidFill>
          <a:schemeClr val="accent5">
            <a:hueOff val="-1655646"/>
            <a:satOff val="6635"/>
            <a:lumOff val="1438"/>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67D15A9D-A271-4B49-BF99-31F71B0C3431}">
      <dsp:nvSpPr>
        <dsp:cNvPr id="0" name=""/>
        <dsp:cNvSpPr/>
      </dsp:nvSpPr>
      <dsp:spPr>
        <a:xfrm>
          <a:off x="905110" y="1348313"/>
          <a:ext cx="140428" cy="140428"/>
        </a:xfrm>
        <a:prstGeom prst="ellipse">
          <a:avLst/>
        </a:prstGeom>
        <a:solidFill>
          <a:schemeClr val="accent5">
            <a:hueOff val="-2207528"/>
            <a:satOff val="8847"/>
            <a:lumOff val="1917"/>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3DB020FD-7998-4B7D-8562-14B50634BD14}">
      <dsp:nvSpPr>
        <dsp:cNvPr id="0" name=""/>
        <dsp:cNvSpPr/>
      </dsp:nvSpPr>
      <dsp:spPr>
        <a:xfrm>
          <a:off x="1219669" y="1485933"/>
          <a:ext cx="140428" cy="140428"/>
        </a:xfrm>
        <a:prstGeom prst="ellipse">
          <a:avLst/>
        </a:prstGeom>
        <a:solidFill>
          <a:schemeClr val="accent5">
            <a:hueOff val="-2759410"/>
            <a:satOff val="11059"/>
            <a:lumOff val="2397"/>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34489B34-F690-4BC4-A49E-FC72D9B56C29}">
      <dsp:nvSpPr>
        <dsp:cNvPr id="0" name=""/>
        <dsp:cNvSpPr/>
      </dsp:nvSpPr>
      <dsp:spPr>
        <a:xfrm>
          <a:off x="1416269" y="1584233"/>
          <a:ext cx="220672" cy="220672"/>
        </a:xfrm>
        <a:prstGeom prst="ellipse">
          <a:avLst/>
        </a:prstGeom>
        <a:solidFill>
          <a:schemeClr val="accent5">
            <a:hueOff val="-3311292"/>
            <a:satOff val="13270"/>
            <a:lumOff val="2876"/>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A5918173-21A0-4BD4-9410-B61FE65A2300}">
      <dsp:nvSpPr>
        <dsp:cNvPr id="0" name=""/>
        <dsp:cNvSpPr/>
      </dsp:nvSpPr>
      <dsp:spPr>
        <a:xfrm>
          <a:off x="1691508" y="1800492"/>
          <a:ext cx="140428" cy="140428"/>
        </a:xfrm>
        <a:prstGeom prst="ellipse">
          <a:avLst/>
        </a:prstGeom>
        <a:solidFill>
          <a:schemeClr val="accent5">
            <a:hueOff val="-3863174"/>
            <a:satOff val="15482"/>
            <a:lumOff val="3355"/>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92330AC5-1A00-490D-BAF1-56FC37E66D9B}">
      <dsp:nvSpPr>
        <dsp:cNvPr id="0" name=""/>
        <dsp:cNvSpPr/>
      </dsp:nvSpPr>
      <dsp:spPr>
        <a:xfrm>
          <a:off x="1809467" y="2016751"/>
          <a:ext cx="140428" cy="140428"/>
        </a:xfrm>
        <a:prstGeom prst="ellipse">
          <a:avLst/>
        </a:prstGeom>
        <a:solidFill>
          <a:schemeClr val="accent5">
            <a:hueOff val="-4415056"/>
            <a:satOff val="17694"/>
            <a:lumOff val="3835"/>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5C0293F7-AF88-48DE-8928-8B43F7ADF599}">
      <dsp:nvSpPr>
        <dsp:cNvPr id="0" name=""/>
        <dsp:cNvSpPr/>
      </dsp:nvSpPr>
      <dsp:spPr>
        <a:xfrm>
          <a:off x="787151" y="1603892"/>
          <a:ext cx="361100" cy="361100"/>
        </a:xfrm>
        <a:prstGeom prst="ellipse">
          <a:avLst/>
        </a:prstGeom>
        <a:solidFill>
          <a:schemeClr val="accent5">
            <a:hueOff val="-4966938"/>
            <a:satOff val="19906"/>
            <a:lumOff val="4314"/>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A752EC7F-CE36-418B-9775-1E9DCFD0545A}">
      <dsp:nvSpPr>
        <dsp:cNvPr id="0" name=""/>
        <dsp:cNvSpPr/>
      </dsp:nvSpPr>
      <dsp:spPr>
        <a:xfrm>
          <a:off x="20414" y="2350970"/>
          <a:ext cx="140428" cy="140428"/>
        </a:xfrm>
        <a:prstGeom prst="ellipse">
          <a:avLst/>
        </a:prstGeom>
        <a:solidFill>
          <a:schemeClr val="accent5">
            <a:hueOff val="-5518820"/>
            <a:satOff val="22117"/>
            <a:lumOff val="4793"/>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49745810-D823-4382-A14F-2EA7C5CC6BF9}">
      <dsp:nvSpPr>
        <dsp:cNvPr id="0" name=""/>
        <dsp:cNvSpPr/>
      </dsp:nvSpPr>
      <dsp:spPr>
        <a:xfrm>
          <a:off x="138373" y="2527909"/>
          <a:ext cx="220672" cy="220672"/>
        </a:xfrm>
        <a:prstGeom prst="ellipse">
          <a:avLst/>
        </a:prstGeom>
        <a:solidFill>
          <a:schemeClr val="accent5">
            <a:hueOff val="-6070702"/>
            <a:satOff val="24329"/>
            <a:lumOff val="5273"/>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05433D37-A051-4CDC-ADFA-2D9B05FF21BE}">
      <dsp:nvSpPr>
        <dsp:cNvPr id="0" name=""/>
        <dsp:cNvSpPr/>
      </dsp:nvSpPr>
      <dsp:spPr>
        <a:xfrm>
          <a:off x="433272" y="2685189"/>
          <a:ext cx="320978" cy="320978"/>
        </a:xfrm>
        <a:prstGeom prst="ellipse">
          <a:avLst/>
        </a:prstGeom>
        <a:solidFill>
          <a:schemeClr val="accent5">
            <a:hueOff val="-6622584"/>
            <a:satOff val="26541"/>
            <a:lumOff val="5752"/>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14A6BC64-9207-4AC0-AC29-CE4012836FB7}">
      <dsp:nvSpPr>
        <dsp:cNvPr id="0" name=""/>
        <dsp:cNvSpPr/>
      </dsp:nvSpPr>
      <dsp:spPr>
        <a:xfrm>
          <a:off x="846131" y="2940768"/>
          <a:ext cx="140428" cy="140428"/>
        </a:xfrm>
        <a:prstGeom prst="ellipse">
          <a:avLst/>
        </a:prstGeom>
        <a:solidFill>
          <a:schemeClr val="accent5">
            <a:hueOff val="-7174466"/>
            <a:satOff val="28752"/>
            <a:lumOff val="6231"/>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48243B18-2A6B-4AA5-A535-3A89DEF45A0F}">
      <dsp:nvSpPr>
        <dsp:cNvPr id="0" name=""/>
        <dsp:cNvSpPr/>
      </dsp:nvSpPr>
      <dsp:spPr>
        <a:xfrm>
          <a:off x="924770" y="2685189"/>
          <a:ext cx="220672" cy="220672"/>
        </a:xfrm>
        <a:prstGeom prst="ellipse">
          <a:avLst/>
        </a:prstGeom>
        <a:solidFill>
          <a:schemeClr val="accent5">
            <a:hueOff val="-7726349"/>
            <a:satOff val="30964"/>
            <a:lumOff val="6711"/>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72EF8AF3-FCFA-475D-8417-4244BD252EAD}">
      <dsp:nvSpPr>
        <dsp:cNvPr id="0" name=""/>
        <dsp:cNvSpPr/>
      </dsp:nvSpPr>
      <dsp:spPr>
        <a:xfrm>
          <a:off x="1121370" y="2960428"/>
          <a:ext cx="140428" cy="140428"/>
        </a:xfrm>
        <a:prstGeom prst="ellipse">
          <a:avLst/>
        </a:prstGeom>
        <a:solidFill>
          <a:schemeClr val="accent5">
            <a:hueOff val="-8278230"/>
            <a:satOff val="33176"/>
            <a:lumOff val="719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F70414A4-73B0-4A95-B73B-C6E1A57FBCC2}">
      <dsp:nvSpPr>
        <dsp:cNvPr id="0" name=""/>
        <dsp:cNvSpPr/>
      </dsp:nvSpPr>
      <dsp:spPr>
        <a:xfrm>
          <a:off x="1298309" y="2645869"/>
          <a:ext cx="320978" cy="320978"/>
        </a:xfrm>
        <a:prstGeom prst="ellipse">
          <a:avLst/>
        </a:prstGeom>
        <a:solidFill>
          <a:schemeClr val="accent5">
            <a:hueOff val="-8830112"/>
            <a:satOff val="35388"/>
            <a:lumOff val="7669"/>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5C6D1C76-3C20-4AD8-ACFF-CA47A39EE621}">
      <dsp:nvSpPr>
        <dsp:cNvPr id="0" name=""/>
        <dsp:cNvSpPr/>
      </dsp:nvSpPr>
      <dsp:spPr>
        <a:xfrm>
          <a:off x="1730827" y="2567229"/>
          <a:ext cx="220672" cy="220672"/>
        </a:xfrm>
        <a:prstGeom prst="ellipse">
          <a:avLst/>
        </a:prstGeom>
        <a:solidFill>
          <a:schemeClr val="accent5">
            <a:hueOff val="-9381994"/>
            <a:satOff val="37599"/>
            <a:lumOff val="8149"/>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D15C6A31-B246-455E-B62C-DB284708DDC2}">
      <dsp:nvSpPr>
        <dsp:cNvPr id="0" name=""/>
        <dsp:cNvSpPr/>
      </dsp:nvSpPr>
      <dsp:spPr>
        <a:xfrm>
          <a:off x="1951500" y="1642885"/>
          <a:ext cx="648084" cy="1237263"/>
        </a:xfrm>
        <a:prstGeom prst="chevron">
          <a:avLst>
            <a:gd name="adj" fmla="val 62310"/>
          </a:avLst>
        </a:prstGeom>
        <a:solidFill>
          <a:schemeClr val="accent5">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AAE8A9C2-EE2F-4FB1-B61F-7D354A5CAD5D}">
      <dsp:nvSpPr>
        <dsp:cNvPr id="0" name=""/>
        <dsp:cNvSpPr/>
      </dsp:nvSpPr>
      <dsp:spPr>
        <a:xfrm>
          <a:off x="2599584" y="1643486"/>
          <a:ext cx="1767502" cy="1237251"/>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AU" sz="1500" kern="1200" dirty="0" smtClean="0"/>
            <a:t>Knowledge table created &amp; Teleconferences</a:t>
          </a:r>
          <a:endParaRPr lang="en-AU" sz="1500" kern="1200" dirty="0"/>
        </a:p>
      </dsp:txBody>
      <dsp:txXfrm>
        <a:off x="2599584" y="1643486"/>
        <a:ext cx="1767502" cy="1237251"/>
      </dsp:txXfrm>
    </dsp:sp>
    <dsp:sp modelId="{C9295C5A-D0CE-41A9-9638-1ED25476415F}">
      <dsp:nvSpPr>
        <dsp:cNvPr id="0" name=""/>
        <dsp:cNvSpPr/>
      </dsp:nvSpPr>
      <dsp:spPr>
        <a:xfrm>
          <a:off x="4367087" y="1642885"/>
          <a:ext cx="648084" cy="1237263"/>
        </a:xfrm>
        <a:prstGeom prst="chevron">
          <a:avLst>
            <a:gd name="adj" fmla="val 62310"/>
          </a:avLst>
        </a:prstGeom>
        <a:solidFill>
          <a:schemeClr val="accent5">
            <a:hueOff val="-3311292"/>
            <a:satOff val="13270"/>
            <a:lumOff val="2876"/>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E3001148-546C-4598-9267-66096A8DE395}">
      <dsp:nvSpPr>
        <dsp:cNvPr id="0" name=""/>
        <dsp:cNvSpPr/>
      </dsp:nvSpPr>
      <dsp:spPr>
        <a:xfrm>
          <a:off x="5015171" y="1643486"/>
          <a:ext cx="1767502" cy="1237251"/>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AU" sz="1500" kern="1200" dirty="0" smtClean="0"/>
            <a:t>PFS doc updated/knowledge table shared with agencies leads for review</a:t>
          </a:r>
          <a:endParaRPr lang="en-AU" sz="1500" kern="1200" dirty="0"/>
        </a:p>
      </dsp:txBody>
      <dsp:txXfrm>
        <a:off x="5015171" y="1643486"/>
        <a:ext cx="1767502" cy="1237251"/>
      </dsp:txXfrm>
    </dsp:sp>
    <dsp:sp modelId="{768CDF80-F24B-476F-B87C-FEFF745FDD0B}">
      <dsp:nvSpPr>
        <dsp:cNvPr id="0" name=""/>
        <dsp:cNvSpPr/>
      </dsp:nvSpPr>
      <dsp:spPr>
        <a:xfrm>
          <a:off x="6782673" y="1642885"/>
          <a:ext cx="648084" cy="1237263"/>
        </a:xfrm>
        <a:prstGeom prst="chevron">
          <a:avLst>
            <a:gd name="adj" fmla="val 62310"/>
          </a:avLst>
        </a:prstGeom>
        <a:solidFill>
          <a:schemeClr val="accent5">
            <a:hueOff val="-6622584"/>
            <a:satOff val="26541"/>
            <a:lumOff val="5752"/>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918B2223-530C-458D-B40C-C1A81C8A224F}">
      <dsp:nvSpPr>
        <dsp:cNvPr id="0" name=""/>
        <dsp:cNvSpPr/>
      </dsp:nvSpPr>
      <dsp:spPr>
        <a:xfrm>
          <a:off x="7430757" y="1643486"/>
          <a:ext cx="1767502" cy="1237251"/>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AU" sz="1500" kern="1200" dirty="0" smtClean="0"/>
            <a:t>Additional suggestions  added into PFS</a:t>
          </a:r>
          <a:endParaRPr lang="en-AU" sz="1500" kern="1200" dirty="0"/>
        </a:p>
      </dsp:txBody>
      <dsp:txXfrm>
        <a:off x="7430757" y="1643486"/>
        <a:ext cx="1767502" cy="1237251"/>
      </dsp:txXfrm>
    </dsp:sp>
    <dsp:sp modelId="{BD5299EF-9FEF-4B78-B08A-6C61F51F8230}">
      <dsp:nvSpPr>
        <dsp:cNvPr id="0" name=""/>
        <dsp:cNvSpPr/>
      </dsp:nvSpPr>
      <dsp:spPr>
        <a:xfrm>
          <a:off x="9198260" y="1642885"/>
          <a:ext cx="648084" cy="1237263"/>
        </a:xfrm>
        <a:prstGeom prst="chevron">
          <a:avLst>
            <a:gd name="adj" fmla="val 62310"/>
          </a:avLst>
        </a:prstGeom>
        <a:solidFill>
          <a:schemeClr val="accent5">
            <a:hueOff val="-9933876"/>
            <a:satOff val="39811"/>
            <a:lumOff val="8628"/>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DAB40F7D-D862-44EE-85F1-9308FF824A0E}">
      <dsp:nvSpPr>
        <dsp:cNvPr id="0" name=""/>
        <dsp:cNvSpPr/>
      </dsp:nvSpPr>
      <dsp:spPr>
        <a:xfrm>
          <a:off x="9846344" y="1540635"/>
          <a:ext cx="1720191" cy="1502376"/>
        </a:xfrm>
        <a:prstGeom prst="ellipse">
          <a:avLst/>
        </a:prstGeom>
        <a:solidFill>
          <a:schemeClr val="accent5">
            <a:hueOff val="-9933876"/>
            <a:satOff val="39811"/>
            <a:lumOff val="8628"/>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r>
            <a:rPr lang="en-AU" sz="1500" kern="1200" dirty="0" smtClean="0"/>
            <a:t>Final draft shared with </a:t>
          </a:r>
          <a:r>
            <a:rPr lang="en-AU" sz="1500" kern="1200" dirty="0" err="1" smtClean="0"/>
            <a:t>lsivc</a:t>
          </a:r>
          <a:r>
            <a:rPr lang="en-AU" sz="1500" kern="1200" dirty="0" smtClean="0"/>
            <a:t> for endorsement</a:t>
          </a:r>
          <a:endParaRPr lang="en-AU" sz="1500" kern="1200" dirty="0"/>
        </a:p>
      </dsp:txBody>
      <dsp:txXfrm>
        <a:off x="10098260" y="1760653"/>
        <a:ext cx="1216359" cy="10623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F6058E-4D88-4002-821F-29FF8291D4D2}">
      <dsp:nvSpPr>
        <dsp:cNvPr id="0" name=""/>
        <dsp:cNvSpPr/>
      </dsp:nvSpPr>
      <dsp:spPr>
        <a:xfrm>
          <a:off x="-4624787" y="-709037"/>
          <a:ext cx="5508991" cy="5508991"/>
        </a:xfrm>
        <a:prstGeom prst="blockArc">
          <a:avLst>
            <a:gd name="adj1" fmla="val 18900000"/>
            <a:gd name="adj2" fmla="val 2700000"/>
            <a:gd name="adj3" fmla="val 392"/>
          </a:avLst>
        </a:pr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3BB6502-1152-4D14-A664-9FFF644EECBB}">
      <dsp:nvSpPr>
        <dsp:cNvPr id="0" name=""/>
        <dsp:cNvSpPr/>
      </dsp:nvSpPr>
      <dsp:spPr>
        <a:xfrm>
          <a:off x="463116" y="314509"/>
          <a:ext cx="9774716" cy="629346"/>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9544" tIns="86360" rIns="86360" bIns="86360" numCol="1" spcCol="1270" anchor="ctr" anchorCtr="0">
          <a:noAutofit/>
        </a:bodyPr>
        <a:lstStyle/>
        <a:p>
          <a:pPr lvl="0" algn="l" defTabSz="1511300">
            <a:lnSpc>
              <a:spcPct val="90000"/>
            </a:lnSpc>
            <a:spcBef>
              <a:spcPct val="0"/>
            </a:spcBef>
            <a:spcAft>
              <a:spcPct val="35000"/>
            </a:spcAft>
          </a:pPr>
          <a:r>
            <a:rPr lang="en-AU" sz="3400" kern="1200" dirty="0" smtClean="0"/>
            <a:t>WGCV PFS feedback</a:t>
          </a:r>
          <a:endParaRPr lang="en-AU" sz="3400" kern="1200" dirty="0"/>
        </a:p>
      </dsp:txBody>
      <dsp:txXfrm>
        <a:off x="463116" y="314509"/>
        <a:ext cx="9774716" cy="629346"/>
      </dsp:txXfrm>
    </dsp:sp>
    <dsp:sp modelId="{D167905C-0982-499A-A869-ED5317C2CEDF}">
      <dsp:nvSpPr>
        <dsp:cNvPr id="0" name=""/>
        <dsp:cNvSpPr/>
      </dsp:nvSpPr>
      <dsp:spPr>
        <a:xfrm>
          <a:off x="69774" y="235841"/>
          <a:ext cx="786683" cy="786683"/>
        </a:xfrm>
        <a:prstGeom prst="ellipse">
          <a:avLst/>
        </a:prstGeom>
        <a:solidFill>
          <a:schemeClr val="lt1">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0576269-3216-4E09-A717-ECFF8ADE3A2A}">
      <dsp:nvSpPr>
        <dsp:cNvPr id="0" name=""/>
        <dsp:cNvSpPr/>
      </dsp:nvSpPr>
      <dsp:spPr>
        <a:xfrm>
          <a:off x="823935" y="1258693"/>
          <a:ext cx="9413898" cy="629346"/>
        </a:xfrm>
        <a:prstGeom prst="rect">
          <a:avLst/>
        </a:prstGeom>
        <a:solidFill>
          <a:schemeClr val="accent5">
            <a:hueOff val="-3311292"/>
            <a:satOff val="13270"/>
            <a:lumOff val="287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9544" tIns="86360" rIns="86360" bIns="86360" numCol="1" spcCol="1270" anchor="ctr" anchorCtr="0">
          <a:noAutofit/>
        </a:bodyPr>
        <a:lstStyle/>
        <a:p>
          <a:pPr lvl="0" algn="l" defTabSz="1511300">
            <a:lnSpc>
              <a:spcPct val="90000"/>
            </a:lnSpc>
            <a:spcBef>
              <a:spcPct val="0"/>
            </a:spcBef>
            <a:spcAft>
              <a:spcPct val="35000"/>
            </a:spcAft>
          </a:pPr>
          <a:r>
            <a:rPr lang="en-AU" sz="3400" kern="1200" dirty="0" smtClean="0"/>
            <a:t>ESA </a:t>
          </a:r>
          <a:r>
            <a:rPr lang="en-AU" sz="3400" kern="1200" smtClean="0"/>
            <a:t>Heritage missions </a:t>
          </a:r>
          <a:r>
            <a:rPr lang="en-AU" sz="3400" kern="1200" dirty="0" smtClean="0"/>
            <a:t>self-assessment</a:t>
          </a:r>
          <a:endParaRPr lang="en-AU" sz="3400" kern="1200" dirty="0"/>
        </a:p>
      </dsp:txBody>
      <dsp:txXfrm>
        <a:off x="823935" y="1258693"/>
        <a:ext cx="9413898" cy="629346"/>
      </dsp:txXfrm>
    </dsp:sp>
    <dsp:sp modelId="{0A903F62-BBCA-4C9C-B50D-978294F8A4F3}">
      <dsp:nvSpPr>
        <dsp:cNvPr id="0" name=""/>
        <dsp:cNvSpPr/>
      </dsp:nvSpPr>
      <dsp:spPr>
        <a:xfrm>
          <a:off x="430593" y="1180024"/>
          <a:ext cx="786683" cy="786683"/>
        </a:xfrm>
        <a:prstGeom prst="ellipse">
          <a:avLst/>
        </a:prstGeom>
        <a:solidFill>
          <a:schemeClr val="lt1">
            <a:hueOff val="0"/>
            <a:satOff val="0"/>
            <a:lumOff val="0"/>
            <a:alphaOff val="0"/>
          </a:schemeClr>
        </a:solidFill>
        <a:ln w="25400" cap="flat" cmpd="sng" algn="ctr">
          <a:solidFill>
            <a:schemeClr val="accent5">
              <a:hueOff val="-3311292"/>
              <a:satOff val="13270"/>
              <a:lumOff val="2876"/>
              <a:alphaOff val="0"/>
            </a:schemeClr>
          </a:solidFill>
          <a:prstDash val="solid"/>
        </a:ln>
        <a:effectLst/>
      </dsp:spPr>
      <dsp:style>
        <a:lnRef idx="2">
          <a:scrgbClr r="0" g="0" b="0"/>
        </a:lnRef>
        <a:fillRef idx="1">
          <a:scrgbClr r="0" g="0" b="0"/>
        </a:fillRef>
        <a:effectRef idx="0">
          <a:scrgbClr r="0" g="0" b="0"/>
        </a:effectRef>
        <a:fontRef idx="minor"/>
      </dsp:style>
    </dsp:sp>
    <dsp:sp modelId="{48C2C05E-19CE-4A69-B4A2-0F532908F5AC}">
      <dsp:nvSpPr>
        <dsp:cNvPr id="0" name=""/>
        <dsp:cNvSpPr/>
      </dsp:nvSpPr>
      <dsp:spPr>
        <a:xfrm>
          <a:off x="823935" y="2202876"/>
          <a:ext cx="9413898" cy="629346"/>
        </a:xfrm>
        <a:prstGeom prst="rect">
          <a:avLst/>
        </a:prstGeom>
        <a:solidFill>
          <a:schemeClr val="accent5">
            <a:hueOff val="-6622584"/>
            <a:satOff val="26541"/>
            <a:lumOff val="575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9544" tIns="86360" rIns="86360" bIns="86360" numCol="1" spcCol="1270" anchor="ctr" anchorCtr="0">
          <a:noAutofit/>
        </a:bodyPr>
        <a:lstStyle/>
        <a:p>
          <a:pPr lvl="0" algn="l" defTabSz="1511300">
            <a:lnSpc>
              <a:spcPct val="90000"/>
            </a:lnSpc>
            <a:spcBef>
              <a:spcPct val="0"/>
            </a:spcBef>
            <a:spcAft>
              <a:spcPct val="35000"/>
            </a:spcAft>
          </a:pPr>
          <a:r>
            <a:rPr lang="en-AU" sz="3400" kern="1200" dirty="0" smtClean="0"/>
            <a:t>GA S1 self-assessment</a:t>
          </a:r>
          <a:endParaRPr lang="en-AU" sz="3400" kern="1200" dirty="0"/>
        </a:p>
      </dsp:txBody>
      <dsp:txXfrm>
        <a:off x="823935" y="2202876"/>
        <a:ext cx="9413898" cy="629346"/>
      </dsp:txXfrm>
    </dsp:sp>
    <dsp:sp modelId="{4925F9C2-AA20-40D0-B7AF-F1F230E52711}">
      <dsp:nvSpPr>
        <dsp:cNvPr id="0" name=""/>
        <dsp:cNvSpPr/>
      </dsp:nvSpPr>
      <dsp:spPr>
        <a:xfrm>
          <a:off x="430593" y="2124208"/>
          <a:ext cx="786683" cy="786683"/>
        </a:xfrm>
        <a:prstGeom prst="ellipse">
          <a:avLst/>
        </a:prstGeom>
        <a:solidFill>
          <a:schemeClr val="lt1">
            <a:hueOff val="0"/>
            <a:satOff val="0"/>
            <a:lumOff val="0"/>
            <a:alphaOff val="0"/>
          </a:schemeClr>
        </a:solidFill>
        <a:ln w="25400" cap="flat" cmpd="sng" algn="ctr">
          <a:solidFill>
            <a:schemeClr val="accent5">
              <a:hueOff val="-6622584"/>
              <a:satOff val="26541"/>
              <a:lumOff val="5752"/>
              <a:alphaOff val="0"/>
            </a:schemeClr>
          </a:solidFill>
          <a:prstDash val="solid"/>
        </a:ln>
        <a:effectLst/>
      </dsp:spPr>
      <dsp:style>
        <a:lnRef idx="2">
          <a:scrgbClr r="0" g="0" b="0"/>
        </a:lnRef>
        <a:fillRef idx="1">
          <a:scrgbClr r="0" g="0" b="0"/>
        </a:fillRef>
        <a:effectRef idx="0">
          <a:scrgbClr r="0" g="0" b="0"/>
        </a:effectRef>
        <a:fontRef idx="minor"/>
      </dsp:style>
    </dsp:sp>
    <dsp:sp modelId="{73443EB6-07E8-4A8D-AA92-9D1203EAFAAD}">
      <dsp:nvSpPr>
        <dsp:cNvPr id="0" name=""/>
        <dsp:cNvSpPr/>
      </dsp:nvSpPr>
      <dsp:spPr>
        <a:xfrm>
          <a:off x="463116" y="3147059"/>
          <a:ext cx="9774716" cy="629346"/>
        </a:xfrm>
        <a:prstGeom prst="rect">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9544" tIns="86360" rIns="86360" bIns="86360" numCol="1" spcCol="1270" anchor="ctr" anchorCtr="0">
          <a:noAutofit/>
        </a:bodyPr>
        <a:lstStyle/>
        <a:p>
          <a:pPr lvl="0" algn="l" defTabSz="1511300">
            <a:lnSpc>
              <a:spcPct val="90000"/>
            </a:lnSpc>
            <a:spcBef>
              <a:spcPct val="0"/>
            </a:spcBef>
            <a:spcAft>
              <a:spcPct val="35000"/>
            </a:spcAft>
          </a:pPr>
          <a:r>
            <a:rPr lang="en-AU" sz="3400" kern="1200" dirty="0" smtClean="0"/>
            <a:t>Any additional feedback from the community</a:t>
          </a:r>
          <a:endParaRPr lang="en-AU" sz="3400" kern="1200" dirty="0"/>
        </a:p>
      </dsp:txBody>
      <dsp:txXfrm>
        <a:off x="463116" y="3147059"/>
        <a:ext cx="9774716" cy="629346"/>
      </dsp:txXfrm>
    </dsp:sp>
    <dsp:sp modelId="{7A748D3C-8AE6-411F-A8FD-E079B6CDE081}">
      <dsp:nvSpPr>
        <dsp:cNvPr id="0" name=""/>
        <dsp:cNvSpPr/>
      </dsp:nvSpPr>
      <dsp:spPr>
        <a:xfrm>
          <a:off x="69774" y="3068391"/>
          <a:ext cx="786683" cy="786683"/>
        </a:xfrm>
        <a:prstGeom prst="ellipse">
          <a:avLst/>
        </a:prstGeom>
        <a:solidFill>
          <a:schemeClr val="lt1">
            <a:hueOff val="0"/>
            <a:satOff val="0"/>
            <a:lumOff val="0"/>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983162-57DB-4E98-852C-DB115782D958}">
      <dsp:nvSpPr>
        <dsp:cNvPr id="0" name=""/>
        <dsp:cNvSpPr/>
      </dsp:nvSpPr>
      <dsp:spPr>
        <a:xfrm>
          <a:off x="7650" y="602248"/>
          <a:ext cx="1990895" cy="796358"/>
        </a:xfrm>
        <a:prstGeom prst="chevron">
          <a:avLst/>
        </a:prstGeom>
        <a:solidFill>
          <a:schemeClr val="accent5">
            <a:hueOff val="0"/>
            <a:satOff val="0"/>
            <a:lumOff val="0"/>
            <a:alphaOff val="0"/>
          </a:schemeClr>
        </a:solidFill>
        <a:ln w="25400" cap="flat" cmpd="sng" algn="ctr">
          <a:solidFill>
            <a:schemeClr val="accent1">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1430" rIns="0" bIns="11430" numCol="1" spcCol="1270" anchor="ctr" anchorCtr="0">
          <a:noAutofit/>
        </a:bodyPr>
        <a:lstStyle/>
        <a:p>
          <a:pPr lvl="0" algn="ctr" defTabSz="800100">
            <a:lnSpc>
              <a:spcPct val="90000"/>
            </a:lnSpc>
            <a:spcBef>
              <a:spcPct val="0"/>
            </a:spcBef>
            <a:spcAft>
              <a:spcPct val="35000"/>
            </a:spcAft>
          </a:pPr>
          <a:r>
            <a:rPr lang="en-US" sz="1800" b="1" kern="1200" dirty="0" smtClean="0"/>
            <a:t>Timeline</a:t>
          </a:r>
          <a:endParaRPr lang="en-US" sz="1800" b="1" kern="1200" dirty="0"/>
        </a:p>
      </dsp:txBody>
      <dsp:txXfrm>
        <a:off x="405829" y="602248"/>
        <a:ext cx="1194537" cy="796358"/>
      </dsp:txXfrm>
    </dsp:sp>
    <dsp:sp modelId="{008AFEF3-0012-4459-9C45-B26AA88E8D9B}">
      <dsp:nvSpPr>
        <dsp:cNvPr id="0" name=""/>
        <dsp:cNvSpPr/>
      </dsp:nvSpPr>
      <dsp:spPr>
        <a:xfrm>
          <a:off x="1739729" y="669938"/>
          <a:ext cx="1652443" cy="660977"/>
        </a:xfrm>
        <a:prstGeom prst="chevron">
          <a:avLst/>
        </a:prstGeom>
        <a:solidFill>
          <a:schemeClr val="accent5">
            <a:tint val="40000"/>
            <a:alpha val="90000"/>
            <a:hueOff val="0"/>
            <a:satOff val="0"/>
            <a:lumOff val="0"/>
            <a:alphaOff val="0"/>
          </a:schemeClr>
        </a:solidFill>
        <a:ln w="25400" cap="flat" cmpd="sng" algn="ctr">
          <a:solidFill>
            <a:schemeClr val="accent1">
              <a:lumMod val="60000"/>
              <a:lumOff val="4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ctr" defTabSz="622300">
            <a:lnSpc>
              <a:spcPct val="90000"/>
            </a:lnSpc>
            <a:spcBef>
              <a:spcPct val="0"/>
            </a:spcBef>
            <a:spcAft>
              <a:spcPct val="35000"/>
            </a:spcAft>
          </a:pPr>
          <a:r>
            <a:rPr lang="en-US" sz="1400" b="1" kern="1200" dirty="0" smtClean="0">
              <a:solidFill>
                <a:schemeClr val="tx1">
                  <a:lumMod val="65000"/>
                  <a:lumOff val="35000"/>
                </a:schemeClr>
              </a:solidFill>
              <a:effectLst/>
            </a:rPr>
            <a:t>Mar19</a:t>
          </a:r>
          <a:endParaRPr lang="en-US" sz="1400" b="1" kern="1200" dirty="0">
            <a:solidFill>
              <a:schemeClr val="tx1">
                <a:lumMod val="65000"/>
                <a:lumOff val="35000"/>
              </a:schemeClr>
            </a:solidFill>
            <a:effectLst/>
          </a:endParaRPr>
        </a:p>
      </dsp:txBody>
      <dsp:txXfrm>
        <a:off x="2070218" y="669938"/>
        <a:ext cx="991466" cy="660977"/>
      </dsp:txXfrm>
    </dsp:sp>
    <dsp:sp modelId="{602DD197-4FB0-4204-9216-D07352D8CEFF}">
      <dsp:nvSpPr>
        <dsp:cNvPr id="0" name=""/>
        <dsp:cNvSpPr/>
      </dsp:nvSpPr>
      <dsp:spPr>
        <a:xfrm>
          <a:off x="3160830" y="669938"/>
          <a:ext cx="1652443" cy="660977"/>
        </a:xfrm>
        <a:prstGeom prst="chevron">
          <a:avLst/>
        </a:prstGeom>
        <a:solidFill>
          <a:schemeClr val="accent5">
            <a:tint val="40000"/>
            <a:alpha val="90000"/>
            <a:hueOff val="-565289"/>
            <a:satOff val="2540"/>
            <a:lumOff val="175"/>
            <a:alphaOff val="0"/>
          </a:schemeClr>
        </a:solidFill>
        <a:ln w="25400" cap="flat" cmpd="sng" algn="ctr">
          <a:solidFill>
            <a:schemeClr val="accent1">
              <a:lumMod val="60000"/>
              <a:lumOff val="4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ctr" defTabSz="622300">
            <a:lnSpc>
              <a:spcPct val="90000"/>
            </a:lnSpc>
            <a:spcBef>
              <a:spcPct val="0"/>
            </a:spcBef>
            <a:spcAft>
              <a:spcPct val="35000"/>
            </a:spcAft>
          </a:pPr>
          <a:r>
            <a:rPr lang="en-US" sz="1400" b="1" kern="1200" dirty="0" smtClean="0">
              <a:solidFill>
                <a:schemeClr val="tx1">
                  <a:lumMod val="65000"/>
                  <a:lumOff val="35000"/>
                </a:schemeClr>
              </a:solidFill>
              <a:effectLst/>
            </a:rPr>
            <a:t>Apr-May19</a:t>
          </a:r>
          <a:endParaRPr lang="en-US" sz="1400" b="1" kern="1200" dirty="0">
            <a:solidFill>
              <a:schemeClr val="tx1">
                <a:lumMod val="65000"/>
                <a:lumOff val="35000"/>
              </a:schemeClr>
            </a:solidFill>
            <a:effectLst/>
          </a:endParaRPr>
        </a:p>
      </dsp:txBody>
      <dsp:txXfrm>
        <a:off x="3491319" y="669938"/>
        <a:ext cx="991466" cy="660977"/>
      </dsp:txXfrm>
    </dsp:sp>
    <dsp:sp modelId="{AEF4C56D-F8FC-41C1-832C-2B9FEE8DB03B}">
      <dsp:nvSpPr>
        <dsp:cNvPr id="0" name=""/>
        <dsp:cNvSpPr/>
      </dsp:nvSpPr>
      <dsp:spPr>
        <a:xfrm>
          <a:off x="4581931" y="669938"/>
          <a:ext cx="1652443" cy="660977"/>
        </a:xfrm>
        <a:prstGeom prst="chevron">
          <a:avLst/>
        </a:prstGeom>
        <a:solidFill>
          <a:schemeClr val="accent5">
            <a:tint val="40000"/>
            <a:alpha val="90000"/>
            <a:hueOff val="-1130577"/>
            <a:satOff val="5079"/>
            <a:lumOff val="349"/>
            <a:alphaOff val="0"/>
          </a:schemeClr>
        </a:solidFill>
        <a:ln w="25400" cap="flat" cmpd="sng" algn="ctr">
          <a:solidFill>
            <a:schemeClr val="accent1">
              <a:lumMod val="60000"/>
              <a:lumOff val="4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ctr" defTabSz="622300">
            <a:lnSpc>
              <a:spcPct val="90000"/>
            </a:lnSpc>
            <a:spcBef>
              <a:spcPct val="0"/>
            </a:spcBef>
            <a:spcAft>
              <a:spcPct val="35000"/>
            </a:spcAft>
          </a:pPr>
          <a:r>
            <a:rPr lang="en-US" sz="1400" b="1" kern="1200" dirty="0" smtClean="0">
              <a:solidFill>
                <a:schemeClr val="tx1">
                  <a:lumMod val="65000"/>
                  <a:lumOff val="35000"/>
                </a:schemeClr>
              </a:solidFill>
              <a:effectLst/>
            </a:rPr>
            <a:t>Jun-Aug 19</a:t>
          </a:r>
          <a:endParaRPr lang="en-US" sz="1400" b="1" kern="1200" dirty="0">
            <a:solidFill>
              <a:schemeClr val="tx1">
                <a:lumMod val="65000"/>
                <a:lumOff val="35000"/>
              </a:schemeClr>
            </a:solidFill>
            <a:effectLst/>
          </a:endParaRPr>
        </a:p>
      </dsp:txBody>
      <dsp:txXfrm>
        <a:off x="4912420" y="669938"/>
        <a:ext cx="991466" cy="660977"/>
      </dsp:txXfrm>
    </dsp:sp>
    <dsp:sp modelId="{922A48C3-693D-442D-B253-6E5F8D0C852A}">
      <dsp:nvSpPr>
        <dsp:cNvPr id="0" name=""/>
        <dsp:cNvSpPr/>
      </dsp:nvSpPr>
      <dsp:spPr>
        <a:xfrm>
          <a:off x="6003033" y="669938"/>
          <a:ext cx="1652443" cy="660977"/>
        </a:xfrm>
        <a:prstGeom prst="chevron">
          <a:avLst/>
        </a:prstGeom>
        <a:solidFill>
          <a:schemeClr val="accent5">
            <a:tint val="40000"/>
            <a:alpha val="90000"/>
            <a:hueOff val="-1695865"/>
            <a:satOff val="7619"/>
            <a:lumOff val="524"/>
            <a:alphaOff val="0"/>
          </a:schemeClr>
        </a:solidFill>
        <a:ln w="25400" cap="flat" cmpd="sng" algn="ctr">
          <a:solidFill>
            <a:schemeClr val="accent1">
              <a:lumMod val="60000"/>
              <a:lumOff val="4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ctr" defTabSz="622300">
            <a:lnSpc>
              <a:spcPct val="90000"/>
            </a:lnSpc>
            <a:spcBef>
              <a:spcPct val="0"/>
            </a:spcBef>
            <a:spcAft>
              <a:spcPct val="35000"/>
            </a:spcAft>
          </a:pPr>
          <a:r>
            <a:rPr lang="en-US" sz="1400" b="1" kern="1200" dirty="0" smtClean="0">
              <a:solidFill>
                <a:schemeClr val="tx1">
                  <a:lumMod val="65000"/>
                  <a:lumOff val="35000"/>
                </a:schemeClr>
              </a:solidFill>
              <a:effectLst/>
            </a:rPr>
            <a:t>Sep 2019</a:t>
          </a:r>
          <a:endParaRPr lang="en-US" sz="1400" b="1" kern="1200" dirty="0">
            <a:solidFill>
              <a:schemeClr val="tx1">
                <a:lumMod val="65000"/>
                <a:lumOff val="35000"/>
              </a:schemeClr>
            </a:solidFill>
            <a:effectLst/>
          </a:endParaRPr>
        </a:p>
      </dsp:txBody>
      <dsp:txXfrm>
        <a:off x="6333522" y="669938"/>
        <a:ext cx="991466" cy="660977"/>
      </dsp:txXfrm>
    </dsp:sp>
    <dsp:sp modelId="{2EA6845E-7E16-494D-B825-D1110FD583C8}">
      <dsp:nvSpPr>
        <dsp:cNvPr id="0" name=""/>
        <dsp:cNvSpPr/>
      </dsp:nvSpPr>
      <dsp:spPr>
        <a:xfrm>
          <a:off x="7424134" y="669938"/>
          <a:ext cx="1652443" cy="660977"/>
        </a:xfrm>
        <a:prstGeom prst="chevron">
          <a:avLst/>
        </a:prstGeom>
        <a:solidFill>
          <a:schemeClr val="accent5">
            <a:tint val="40000"/>
            <a:alpha val="90000"/>
            <a:hueOff val="-2261154"/>
            <a:satOff val="10159"/>
            <a:lumOff val="698"/>
            <a:alphaOff val="0"/>
          </a:schemeClr>
        </a:solidFill>
        <a:ln w="25400" cap="flat" cmpd="sng" algn="ctr">
          <a:solidFill>
            <a:schemeClr val="accent1">
              <a:lumMod val="60000"/>
              <a:lumOff val="4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ctr" defTabSz="622300">
            <a:lnSpc>
              <a:spcPct val="90000"/>
            </a:lnSpc>
            <a:spcBef>
              <a:spcPct val="0"/>
            </a:spcBef>
            <a:spcAft>
              <a:spcPct val="35000"/>
            </a:spcAft>
          </a:pPr>
          <a:r>
            <a:rPr lang="en-US" sz="1400" b="1" kern="1200" dirty="0" smtClean="0">
              <a:solidFill>
                <a:schemeClr val="tx1">
                  <a:lumMod val="65000"/>
                  <a:lumOff val="35000"/>
                </a:schemeClr>
              </a:solidFill>
              <a:effectLst/>
            </a:rPr>
            <a:t>Oct-Nov19</a:t>
          </a:r>
          <a:endParaRPr lang="en-US" sz="1400" b="1" kern="1200" dirty="0">
            <a:solidFill>
              <a:schemeClr val="tx1">
                <a:lumMod val="65000"/>
                <a:lumOff val="35000"/>
              </a:schemeClr>
            </a:solidFill>
            <a:effectLst/>
          </a:endParaRPr>
        </a:p>
      </dsp:txBody>
      <dsp:txXfrm>
        <a:off x="7754623" y="669938"/>
        <a:ext cx="991466" cy="660977"/>
      </dsp:txXfrm>
    </dsp:sp>
    <dsp:sp modelId="{40F8E527-A1C5-4216-BA70-9C3D269475FC}">
      <dsp:nvSpPr>
        <dsp:cNvPr id="0" name=""/>
        <dsp:cNvSpPr/>
      </dsp:nvSpPr>
      <dsp:spPr>
        <a:xfrm>
          <a:off x="8845235" y="669938"/>
          <a:ext cx="1652443" cy="660977"/>
        </a:xfrm>
        <a:prstGeom prst="chevron">
          <a:avLst/>
        </a:prstGeom>
        <a:solidFill>
          <a:schemeClr val="accent5">
            <a:tint val="40000"/>
            <a:alpha val="90000"/>
            <a:hueOff val="-2826443"/>
            <a:satOff val="12698"/>
            <a:lumOff val="873"/>
            <a:alphaOff val="0"/>
          </a:schemeClr>
        </a:solidFill>
        <a:ln w="25400" cap="flat" cmpd="sng" algn="ctr">
          <a:solidFill>
            <a:schemeClr val="accent1">
              <a:lumMod val="60000"/>
              <a:lumOff val="4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ctr" defTabSz="622300">
            <a:lnSpc>
              <a:spcPct val="90000"/>
            </a:lnSpc>
            <a:spcBef>
              <a:spcPct val="0"/>
            </a:spcBef>
            <a:spcAft>
              <a:spcPct val="35000"/>
            </a:spcAft>
          </a:pPr>
          <a:r>
            <a:rPr lang="en-US" sz="1400" b="1" kern="1200" dirty="0" smtClean="0">
              <a:solidFill>
                <a:schemeClr val="tx1">
                  <a:lumMod val="65000"/>
                  <a:lumOff val="35000"/>
                </a:schemeClr>
              </a:solidFill>
              <a:effectLst/>
            </a:rPr>
            <a:t>Dec19</a:t>
          </a:r>
          <a:endParaRPr lang="en-US" sz="1400" b="1" kern="1200" dirty="0">
            <a:solidFill>
              <a:schemeClr val="tx1">
                <a:lumMod val="65000"/>
                <a:lumOff val="35000"/>
              </a:schemeClr>
            </a:solidFill>
            <a:effectLst/>
          </a:endParaRPr>
        </a:p>
      </dsp:txBody>
      <dsp:txXfrm>
        <a:off x="9175724" y="669938"/>
        <a:ext cx="991466" cy="660977"/>
      </dsp:txXfrm>
    </dsp:sp>
    <dsp:sp modelId="{DE624B3F-8D90-4558-9DF8-797E146D7198}">
      <dsp:nvSpPr>
        <dsp:cNvPr id="0" name=""/>
        <dsp:cNvSpPr/>
      </dsp:nvSpPr>
      <dsp:spPr>
        <a:xfrm>
          <a:off x="10266336" y="669938"/>
          <a:ext cx="1652443" cy="660977"/>
        </a:xfrm>
        <a:prstGeom prst="chevron">
          <a:avLst/>
        </a:prstGeom>
        <a:solidFill>
          <a:schemeClr val="accent5">
            <a:tint val="40000"/>
            <a:alpha val="90000"/>
            <a:hueOff val="-3391731"/>
            <a:satOff val="15238"/>
            <a:lumOff val="1047"/>
            <a:alphaOff val="0"/>
          </a:schemeClr>
        </a:solidFill>
        <a:ln w="25400" cap="flat" cmpd="sng" algn="ctr">
          <a:solidFill>
            <a:schemeClr val="accent1">
              <a:lumMod val="60000"/>
              <a:lumOff val="4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ctr" defTabSz="622300">
            <a:lnSpc>
              <a:spcPct val="90000"/>
            </a:lnSpc>
            <a:spcBef>
              <a:spcPct val="0"/>
            </a:spcBef>
            <a:spcAft>
              <a:spcPct val="35000"/>
            </a:spcAft>
          </a:pPr>
          <a:r>
            <a:rPr lang="en-US" sz="1400" b="1" kern="1200" dirty="0" smtClean="0">
              <a:solidFill>
                <a:schemeClr val="tx1">
                  <a:lumMod val="65000"/>
                  <a:lumOff val="35000"/>
                </a:schemeClr>
              </a:solidFill>
              <a:effectLst/>
            </a:rPr>
            <a:t>Jan-Feb20</a:t>
          </a:r>
          <a:endParaRPr lang="en-US" sz="1400" b="1" kern="1200" dirty="0">
            <a:solidFill>
              <a:schemeClr val="tx1">
                <a:lumMod val="65000"/>
                <a:lumOff val="35000"/>
              </a:schemeClr>
            </a:solidFill>
            <a:effectLst/>
          </a:endParaRPr>
        </a:p>
      </dsp:txBody>
      <dsp:txXfrm>
        <a:off x="10596825" y="669938"/>
        <a:ext cx="991466" cy="660977"/>
      </dsp:txXfrm>
    </dsp:sp>
    <dsp:sp modelId="{CFB2BA25-CD4C-462A-BD96-5736CC5CCC66}">
      <dsp:nvSpPr>
        <dsp:cNvPr id="0" name=""/>
        <dsp:cNvSpPr/>
      </dsp:nvSpPr>
      <dsp:spPr>
        <a:xfrm>
          <a:off x="7650" y="1510096"/>
          <a:ext cx="1990895" cy="796358"/>
        </a:xfrm>
        <a:prstGeom prst="chevron">
          <a:avLst/>
        </a:prstGeom>
        <a:solidFill>
          <a:schemeClr val="accent5">
            <a:hueOff val="-3311292"/>
            <a:satOff val="13270"/>
            <a:lumOff val="2876"/>
            <a:alphaOff val="0"/>
          </a:schemeClr>
        </a:solidFill>
        <a:ln w="25400" cap="flat" cmpd="sng" algn="ctr">
          <a:solidFill>
            <a:schemeClr val="accent1">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0160" rIns="0" bIns="10160" numCol="1" spcCol="1270" anchor="ctr" anchorCtr="0">
          <a:noAutofit/>
        </a:bodyPr>
        <a:lstStyle/>
        <a:p>
          <a:pPr lvl="0" algn="ctr" defTabSz="711200">
            <a:lnSpc>
              <a:spcPct val="90000"/>
            </a:lnSpc>
            <a:spcBef>
              <a:spcPct val="0"/>
            </a:spcBef>
            <a:spcAft>
              <a:spcPct val="35000"/>
            </a:spcAft>
          </a:pPr>
          <a:r>
            <a:rPr lang="en-US" sz="1600" kern="1200" dirty="0" smtClean="0"/>
            <a:t>Radar Backscatter</a:t>
          </a:r>
          <a:endParaRPr lang="en-US" sz="1600" kern="1200" dirty="0"/>
        </a:p>
      </dsp:txBody>
      <dsp:txXfrm>
        <a:off x="405829" y="1510096"/>
        <a:ext cx="1194537" cy="796358"/>
      </dsp:txXfrm>
    </dsp:sp>
    <dsp:sp modelId="{60D67F68-5E95-4DC7-AC03-C0026805303F}">
      <dsp:nvSpPr>
        <dsp:cNvPr id="0" name=""/>
        <dsp:cNvSpPr/>
      </dsp:nvSpPr>
      <dsp:spPr>
        <a:xfrm>
          <a:off x="1739729" y="1577787"/>
          <a:ext cx="1652443" cy="660977"/>
        </a:xfrm>
        <a:prstGeom prst="chevron">
          <a:avLst/>
        </a:prstGeom>
        <a:solidFill>
          <a:schemeClr val="accent5">
            <a:tint val="40000"/>
            <a:alpha val="90000"/>
            <a:hueOff val="-3957020"/>
            <a:satOff val="17777"/>
            <a:lumOff val="1222"/>
            <a:alphaOff val="0"/>
          </a:schemeClr>
        </a:solidFill>
        <a:ln w="25400" cap="flat" cmpd="sng" algn="ctr">
          <a:solidFill>
            <a:schemeClr val="accent1">
              <a:lumMod val="60000"/>
              <a:lumOff val="4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ctr" defTabSz="622300">
            <a:lnSpc>
              <a:spcPct val="90000"/>
            </a:lnSpc>
            <a:spcBef>
              <a:spcPct val="0"/>
            </a:spcBef>
            <a:spcAft>
              <a:spcPct val="35000"/>
            </a:spcAft>
          </a:pPr>
          <a:r>
            <a:rPr lang="en-GB" sz="1400" kern="1200" dirty="0" smtClean="0">
              <a:solidFill>
                <a:schemeClr val="tx1">
                  <a:lumMod val="75000"/>
                  <a:lumOff val="25000"/>
                </a:schemeClr>
              </a:solidFill>
            </a:rPr>
            <a:t>Identify WGCV </a:t>
          </a:r>
          <a:r>
            <a:rPr lang="en-GB" sz="1400" kern="1200" dirty="0" smtClean="0">
              <a:solidFill>
                <a:schemeClr val="tx1">
                  <a:lumMod val="75000"/>
                  <a:lumOff val="25000"/>
                </a:schemeClr>
              </a:solidFill>
            </a:rPr>
            <a:t>panel</a:t>
          </a:r>
          <a:endParaRPr lang="en-US" sz="1400" kern="1200" dirty="0">
            <a:solidFill>
              <a:schemeClr val="tx1">
                <a:lumMod val="75000"/>
                <a:lumOff val="25000"/>
              </a:schemeClr>
            </a:solidFill>
          </a:endParaRPr>
        </a:p>
      </dsp:txBody>
      <dsp:txXfrm>
        <a:off x="2070218" y="1577787"/>
        <a:ext cx="991466" cy="660977"/>
      </dsp:txXfrm>
    </dsp:sp>
    <dsp:sp modelId="{E2AF1C22-0E6B-4D74-B9A3-FCE688AC0B8C}">
      <dsp:nvSpPr>
        <dsp:cNvPr id="0" name=""/>
        <dsp:cNvSpPr/>
      </dsp:nvSpPr>
      <dsp:spPr>
        <a:xfrm>
          <a:off x="3160830" y="1577787"/>
          <a:ext cx="3091523" cy="660977"/>
        </a:xfrm>
        <a:prstGeom prst="chevron">
          <a:avLst/>
        </a:prstGeom>
        <a:solidFill>
          <a:schemeClr val="accent5">
            <a:tint val="40000"/>
            <a:alpha val="90000"/>
            <a:hueOff val="-4522308"/>
            <a:satOff val="20317"/>
            <a:lumOff val="1397"/>
            <a:alphaOff val="0"/>
          </a:schemeClr>
        </a:solidFill>
        <a:ln w="25400" cap="flat" cmpd="sng" algn="ctr">
          <a:solidFill>
            <a:schemeClr val="accent1">
              <a:lumMod val="60000"/>
              <a:lumOff val="4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ctr" defTabSz="622300">
            <a:lnSpc>
              <a:spcPct val="90000"/>
            </a:lnSpc>
            <a:spcBef>
              <a:spcPct val="0"/>
            </a:spcBef>
            <a:spcAft>
              <a:spcPct val="35000"/>
            </a:spcAft>
          </a:pPr>
          <a:r>
            <a:rPr lang="en-US" sz="1400" kern="1200" dirty="0" smtClean="0">
              <a:solidFill>
                <a:schemeClr val="tx1">
                  <a:lumMod val="75000"/>
                  <a:lumOff val="25000"/>
                </a:schemeClr>
              </a:solidFill>
            </a:rPr>
            <a:t>Peer review process</a:t>
          </a:r>
          <a:endParaRPr lang="en-US" sz="1400" kern="1200" dirty="0">
            <a:solidFill>
              <a:schemeClr val="tx1">
                <a:lumMod val="75000"/>
                <a:lumOff val="25000"/>
              </a:schemeClr>
            </a:solidFill>
          </a:endParaRPr>
        </a:p>
      </dsp:txBody>
      <dsp:txXfrm>
        <a:off x="3491319" y="1577787"/>
        <a:ext cx="2430546" cy="660977"/>
      </dsp:txXfrm>
    </dsp:sp>
    <dsp:sp modelId="{21490227-B530-4320-BD9B-696CFF369379}">
      <dsp:nvSpPr>
        <dsp:cNvPr id="0" name=""/>
        <dsp:cNvSpPr/>
      </dsp:nvSpPr>
      <dsp:spPr>
        <a:xfrm>
          <a:off x="6021011" y="1577787"/>
          <a:ext cx="1652443" cy="660977"/>
        </a:xfrm>
        <a:prstGeom prst="chevron">
          <a:avLst/>
        </a:prstGeom>
        <a:solidFill>
          <a:schemeClr val="accent5">
            <a:tint val="40000"/>
            <a:alpha val="90000"/>
            <a:hueOff val="-5087596"/>
            <a:satOff val="22857"/>
            <a:lumOff val="1571"/>
            <a:alphaOff val="0"/>
          </a:schemeClr>
        </a:solidFill>
        <a:ln w="25400" cap="flat" cmpd="sng" algn="ctr">
          <a:solidFill>
            <a:schemeClr val="accent1">
              <a:lumMod val="60000"/>
              <a:lumOff val="4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ctr" defTabSz="622300">
            <a:lnSpc>
              <a:spcPct val="90000"/>
            </a:lnSpc>
            <a:spcBef>
              <a:spcPct val="0"/>
            </a:spcBef>
            <a:spcAft>
              <a:spcPct val="35000"/>
            </a:spcAft>
          </a:pPr>
          <a:r>
            <a:rPr lang="en-US" sz="1400" kern="1200" dirty="0" smtClean="0">
              <a:solidFill>
                <a:schemeClr val="tx1">
                  <a:lumMod val="75000"/>
                  <a:lumOff val="25000"/>
                </a:schemeClr>
              </a:solidFill>
            </a:rPr>
            <a:t>Present results at LSIVC8</a:t>
          </a:r>
          <a:endParaRPr lang="en-US" sz="1400" kern="1200" dirty="0">
            <a:solidFill>
              <a:schemeClr val="tx1">
                <a:lumMod val="75000"/>
                <a:lumOff val="25000"/>
              </a:schemeClr>
            </a:solidFill>
          </a:endParaRPr>
        </a:p>
      </dsp:txBody>
      <dsp:txXfrm>
        <a:off x="6351500" y="1577787"/>
        <a:ext cx="991466" cy="660977"/>
      </dsp:txXfrm>
    </dsp:sp>
    <dsp:sp modelId="{7E7688DD-67B9-4080-AECE-AE03488F98D4}">
      <dsp:nvSpPr>
        <dsp:cNvPr id="0" name=""/>
        <dsp:cNvSpPr/>
      </dsp:nvSpPr>
      <dsp:spPr>
        <a:xfrm>
          <a:off x="7442112" y="1577787"/>
          <a:ext cx="3928683" cy="660977"/>
        </a:xfrm>
        <a:prstGeom prst="chevron">
          <a:avLst/>
        </a:prstGeom>
        <a:solidFill>
          <a:schemeClr val="accent5">
            <a:tint val="40000"/>
            <a:alpha val="90000"/>
            <a:hueOff val="-5652885"/>
            <a:satOff val="25396"/>
            <a:lumOff val="1746"/>
            <a:alphaOff val="0"/>
          </a:schemeClr>
        </a:solidFill>
        <a:ln w="25400" cap="flat" cmpd="sng" algn="ctr">
          <a:solidFill>
            <a:schemeClr val="accent1">
              <a:lumMod val="60000"/>
              <a:lumOff val="4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ctr" defTabSz="622300">
            <a:lnSpc>
              <a:spcPct val="90000"/>
            </a:lnSpc>
            <a:spcBef>
              <a:spcPct val="0"/>
            </a:spcBef>
            <a:spcAft>
              <a:spcPct val="35000"/>
            </a:spcAft>
          </a:pPr>
          <a:r>
            <a:rPr lang="en-US" sz="1400" i="1" kern="1200" dirty="0" smtClean="0">
              <a:solidFill>
                <a:schemeClr val="tx1">
                  <a:lumMod val="75000"/>
                  <a:lumOff val="25000"/>
                </a:schemeClr>
              </a:solidFill>
              <a:effectLst/>
            </a:rPr>
            <a:t>Feedback into PFS update</a:t>
          </a:r>
          <a:endParaRPr lang="en-US" sz="1400" i="1" kern="1200" dirty="0">
            <a:solidFill>
              <a:schemeClr val="tx1">
                <a:lumMod val="75000"/>
                <a:lumOff val="25000"/>
              </a:schemeClr>
            </a:solidFill>
            <a:effectLst/>
          </a:endParaRPr>
        </a:p>
      </dsp:txBody>
      <dsp:txXfrm>
        <a:off x="7772601" y="1577787"/>
        <a:ext cx="3267706" cy="660977"/>
      </dsp:txXfrm>
    </dsp:sp>
    <dsp:sp modelId="{1198725C-FAAC-4390-A559-A1F27B5D0068}">
      <dsp:nvSpPr>
        <dsp:cNvPr id="0" name=""/>
        <dsp:cNvSpPr/>
      </dsp:nvSpPr>
      <dsp:spPr>
        <a:xfrm>
          <a:off x="11139454" y="1577787"/>
          <a:ext cx="790793" cy="660977"/>
        </a:xfrm>
        <a:prstGeom prst="chevron">
          <a:avLst/>
        </a:prstGeom>
        <a:solidFill>
          <a:schemeClr val="accent5">
            <a:tint val="40000"/>
            <a:alpha val="90000"/>
            <a:hueOff val="-6218173"/>
            <a:satOff val="27936"/>
            <a:lumOff val="1920"/>
            <a:alphaOff val="0"/>
          </a:schemeClr>
        </a:solidFill>
        <a:ln w="25400" cap="flat" cmpd="sng" algn="ctr">
          <a:solidFill>
            <a:schemeClr val="accent1">
              <a:lumMod val="60000"/>
              <a:lumOff val="4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ctr" defTabSz="622300">
            <a:lnSpc>
              <a:spcPct val="90000"/>
            </a:lnSpc>
            <a:spcBef>
              <a:spcPct val="0"/>
            </a:spcBef>
            <a:spcAft>
              <a:spcPct val="35000"/>
            </a:spcAft>
          </a:pPr>
          <a:endParaRPr lang="en-US" sz="1400" kern="1200" dirty="0">
            <a:solidFill>
              <a:schemeClr val="tx1">
                <a:lumMod val="75000"/>
                <a:lumOff val="25000"/>
              </a:schemeClr>
            </a:solidFill>
          </a:endParaRPr>
        </a:p>
      </dsp:txBody>
      <dsp:txXfrm>
        <a:off x="11469943" y="1577787"/>
        <a:ext cx="129816" cy="660977"/>
      </dsp:txXfrm>
    </dsp:sp>
    <dsp:sp modelId="{8F97C99F-B096-4E91-BCB6-E37951F3CF24}">
      <dsp:nvSpPr>
        <dsp:cNvPr id="0" name=""/>
        <dsp:cNvSpPr/>
      </dsp:nvSpPr>
      <dsp:spPr>
        <a:xfrm>
          <a:off x="7650" y="2417945"/>
          <a:ext cx="1990895" cy="796358"/>
        </a:xfrm>
        <a:prstGeom prst="chevron">
          <a:avLst/>
        </a:prstGeom>
        <a:solidFill>
          <a:schemeClr val="accent5">
            <a:hueOff val="-6622584"/>
            <a:satOff val="26541"/>
            <a:lumOff val="5752"/>
            <a:alphaOff val="0"/>
          </a:schemeClr>
        </a:solidFill>
        <a:ln w="25400" cap="flat" cmpd="sng" algn="ctr">
          <a:solidFill>
            <a:schemeClr val="accent1">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0160" rIns="0" bIns="10160" numCol="1" spcCol="1270" anchor="ctr" anchorCtr="0">
          <a:noAutofit/>
        </a:bodyPr>
        <a:lstStyle/>
        <a:p>
          <a:pPr lvl="0" algn="ctr" defTabSz="711200">
            <a:lnSpc>
              <a:spcPct val="90000"/>
            </a:lnSpc>
            <a:spcBef>
              <a:spcPct val="0"/>
            </a:spcBef>
            <a:spcAft>
              <a:spcPct val="35000"/>
            </a:spcAft>
          </a:pPr>
          <a:r>
            <a:rPr lang="en-US" sz="1600" kern="1200" dirty="0" smtClean="0"/>
            <a:t>Surface Reflectance</a:t>
          </a:r>
          <a:endParaRPr lang="en-US" sz="1600" kern="1200" dirty="0"/>
        </a:p>
      </dsp:txBody>
      <dsp:txXfrm>
        <a:off x="405829" y="2417945"/>
        <a:ext cx="1194537" cy="796358"/>
      </dsp:txXfrm>
    </dsp:sp>
    <dsp:sp modelId="{BCACE29B-B787-449C-ABD5-72380A504675}">
      <dsp:nvSpPr>
        <dsp:cNvPr id="0" name=""/>
        <dsp:cNvSpPr/>
      </dsp:nvSpPr>
      <dsp:spPr>
        <a:xfrm>
          <a:off x="1739729" y="2485635"/>
          <a:ext cx="3228907" cy="660977"/>
        </a:xfrm>
        <a:prstGeom prst="chevron">
          <a:avLst/>
        </a:prstGeom>
        <a:solidFill>
          <a:schemeClr val="accent5">
            <a:tint val="40000"/>
            <a:alpha val="90000"/>
            <a:hueOff val="-6783462"/>
            <a:satOff val="30476"/>
            <a:lumOff val="2095"/>
            <a:alphaOff val="0"/>
          </a:schemeClr>
        </a:solidFill>
        <a:ln w="25400" cap="flat" cmpd="sng" algn="ctr">
          <a:solidFill>
            <a:schemeClr val="accent1">
              <a:lumMod val="60000"/>
              <a:lumOff val="4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ctr" defTabSz="622300">
            <a:lnSpc>
              <a:spcPct val="90000"/>
            </a:lnSpc>
            <a:spcBef>
              <a:spcPct val="0"/>
            </a:spcBef>
            <a:spcAft>
              <a:spcPct val="35000"/>
            </a:spcAft>
          </a:pPr>
          <a:r>
            <a:rPr lang="en-GB" sz="1400" kern="1200" dirty="0" smtClean="0">
              <a:solidFill>
                <a:schemeClr val="tx1">
                  <a:lumMod val="75000"/>
                  <a:lumOff val="25000"/>
                </a:schemeClr>
              </a:solidFill>
            </a:rPr>
            <a:t>Identify WGCV </a:t>
          </a:r>
          <a:r>
            <a:rPr lang="en-GB" sz="1400" kern="1200" dirty="0" smtClean="0">
              <a:solidFill>
                <a:schemeClr val="tx1">
                  <a:lumMod val="75000"/>
                  <a:lumOff val="25000"/>
                </a:schemeClr>
              </a:solidFill>
            </a:rPr>
            <a:t>panel</a:t>
          </a:r>
          <a:endParaRPr lang="en-US" sz="1400" kern="1200" dirty="0">
            <a:solidFill>
              <a:schemeClr val="tx1">
                <a:lumMod val="75000"/>
                <a:lumOff val="25000"/>
              </a:schemeClr>
            </a:solidFill>
          </a:endParaRPr>
        </a:p>
      </dsp:txBody>
      <dsp:txXfrm>
        <a:off x="2070218" y="2485635"/>
        <a:ext cx="2567930" cy="660977"/>
      </dsp:txXfrm>
    </dsp:sp>
    <dsp:sp modelId="{4FFCC0A2-BD86-445A-9235-2B1AFD043793}">
      <dsp:nvSpPr>
        <dsp:cNvPr id="0" name=""/>
        <dsp:cNvSpPr/>
      </dsp:nvSpPr>
      <dsp:spPr>
        <a:xfrm>
          <a:off x="4737294" y="2485635"/>
          <a:ext cx="4312529" cy="660977"/>
        </a:xfrm>
        <a:prstGeom prst="chevron">
          <a:avLst/>
        </a:prstGeom>
        <a:solidFill>
          <a:schemeClr val="accent5">
            <a:tint val="40000"/>
            <a:alpha val="90000"/>
            <a:hueOff val="-7348751"/>
            <a:satOff val="33015"/>
            <a:lumOff val="2270"/>
            <a:alphaOff val="0"/>
          </a:schemeClr>
        </a:solidFill>
        <a:ln w="25400" cap="flat" cmpd="sng" algn="ctr">
          <a:solidFill>
            <a:schemeClr val="accent1">
              <a:lumMod val="60000"/>
              <a:lumOff val="4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ctr" defTabSz="622300">
            <a:lnSpc>
              <a:spcPct val="90000"/>
            </a:lnSpc>
            <a:spcBef>
              <a:spcPct val="0"/>
            </a:spcBef>
            <a:spcAft>
              <a:spcPct val="35000"/>
            </a:spcAft>
          </a:pPr>
          <a:r>
            <a:rPr lang="en-US" sz="1400" kern="1200" dirty="0" smtClean="0">
              <a:solidFill>
                <a:schemeClr val="tx1">
                  <a:lumMod val="75000"/>
                  <a:lumOff val="25000"/>
                </a:schemeClr>
              </a:solidFill>
            </a:rPr>
            <a:t>Peer review process</a:t>
          </a:r>
          <a:endParaRPr lang="en-US" sz="1400" kern="1200" dirty="0">
            <a:solidFill>
              <a:schemeClr val="tx1">
                <a:lumMod val="75000"/>
                <a:lumOff val="25000"/>
              </a:schemeClr>
            </a:solidFill>
          </a:endParaRPr>
        </a:p>
      </dsp:txBody>
      <dsp:txXfrm>
        <a:off x="5067783" y="2485635"/>
        <a:ext cx="3651552" cy="660977"/>
      </dsp:txXfrm>
    </dsp:sp>
    <dsp:sp modelId="{ED927C70-C7B9-44CB-B5D6-A927664F3C0A}">
      <dsp:nvSpPr>
        <dsp:cNvPr id="0" name=""/>
        <dsp:cNvSpPr/>
      </dsp:nvSpPr>
      <dsp:spPr>
        <a:xfrm>
          <a:off x="8818482" y="2485635"/>
          <a:ext cx="2536533" cy="660977"/>
        </a:xfrm>
        <a:prstGeom prst="chevron">
          <a:avLst/>
        </a:prstGeom>
        <a:solidFill>
          <a:schemeClr val="accent5">
            <a:tint val="40000"/>
            <a:alpha val="90000"/>
            <a:hueOff val="-7914039"/>
            <a:satOff val="35555"/>
            <a:lumOff val="2444"/>
            <a:alphaOff val="0"/>
          </a:schemeClr>
        </a:solidFill>
        <a:ln w="25400" cap="flat" cmpd="sng" algn="ctr">
          <a:solidFill>
            <a:schemeClr val="accent1">
              <a:lumMod val="60000"/>
              <a:lumOff val="4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ctr" defTabSz="622300">
            <a:lnSpc>
              <a:spcPct val="90000"/>
            </a:lnSpc>
            <a:spcBef>
              <a:spcPct val="0"/>
            </a:spcBef>
            <a:spcAft>
              <a:spcPct val="35000"/>
            </a:spcAft>
          </a:pPr>
          <a:r>
            <a:rPr lang="en-US" sz="1400" i="1" kern="1200" dirty="0" smtClean="0">
              <a:solidFill>
                <a:schemeClr val="tx1">
                  <a:lumMod val="75000"/>
                  <a:lumOff val="25000"/>
                </a:schemeClr>
              </a:solidFill>
              <a:effectLst/>
            </a:rPr>
            <a:t>Feedback into PFS update</a:t>
          </a:r>
          <a:endParaRPr lang="en-US" sz="1400" i="1" kern="1200" dirty="0">
            <a:solidFill>
              <a:schemeClr val="tx1">
                <a:lumMod val="75000"/>
                <a:lumOff val="25000"/>
              </a:schemeClr>
            </a:solidFill>
            <a:effectLst/>
          </a:endParaRPr>
        </a:p>
      </dsp:txBody>
      <dsp:txXfrm>
        <a:off x="9148971" y="2485635"/>
        <a:ext cx="1875556" cy="660977"/>
      </dsp:txXfrm>
    </dsp:sp>
    <dsp:sp modelId="{777C501D-5A5E-498C-BADB-BF9859B177B2}">
      <dsp:nvSpPr>
        <dsp:cNvPr id="0" name=""/>
        <dsp:cNvSpPr/>
      </dsp:nvSpPr>
      <dsp:spPr>
        <a:xfrm>
          <a:off x="11123673" y="2485635"/>
          <a:ext cx="825725" cy="660977"/>
        </a:xfrm>
        <a:prstGeom prst="chevron">
          <a:avLst/>
        </a:prstGeom>
        <a:solidFill>
          <a:schemeClr val="accent5">
            <a:tint val="40000"/>
            <a:alpha val="90000"/>
            <a:hueOff val="-8479328"/>
            <a:satOff val="38094"/>
            <a:lumOff val="2619"/>
            <a:alphaOff val="0"/>
          </a:schemeClr>
        </a:solidFill>
        <a:ln w="25400" cap="flat" cmpd="sng" algn="ctr">
          <a:solidFill>
            <a:schemeClr val="accent1">
              <a:lumMod val="60000"/>
              <a:lumOff val="4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ctr" defTabSz="622300">
            <a:lnSpc>
              <a:spcPct val="90000"/>
            </a:lnSpc>
            <a:spcBef>
              <a:spcPct val="0"/>
            </a:spcBef>
            <a:spcAft>
              <a:spcPct val="35000"/>
            </a:spcAft>
          </a:pPr>
          <a:endParaRPr lang="en-US" sz="1400" i="1" kern="1200" dirty="0">
            <a:solidFill>
              <a:schemeClr val="tx1">
                <a:lumMod val="75000"/>
                <a:lumOff val="25000"/>
              </a:schemeClr>
            </a:solidFill>
            <a:effectLst>
              <a:outerShdw blurRad="38100" dist="38100" dir="2700000" algn="tl">
                <a:srgbClr val="000000">
                  <a:alpha val="43137"/>
                </a:srgbClr>
              </a:outerShdw>
            </a:effectLst>
          </a:endParaRPr>
        </a:p>
      </dsp:txBody>
      <dsp:txXfrm>
        <a:off x="11454162" y="2485635"/>
        <a:ext cx="164748" cy="660977"/>
      </dsp:txXfrm>
    </dsp:sp>
    <dsp:sp modelId="{3BA15710-570B-49C4-BE89-0769E6236651}">
      <dsp:nvSpPr>
        <dsp:cNvPr id="0" name=""/>
        <dsp:cNvSpPr/>
      </dsp:nvSpPr>
      <dsp:spPr>
        <a:xfrm>
          <a:off x="7650" y="3325793"/>
          <a:ext cx="1990895" cy="796358"/>
        </a:xfrm>
        <a:prstGeom prst="chevron">
          <a:avLst/>
        </a:prstGeom>
        <a:solidFill>
          <a:schemeClr val="accent5">
            <a:hueOff val="-9933876"/>
            <a:satOff val="39811"/>
            <a:lumOff val="8628"/>
            <a:alphaOff val="0"/>
          </a:schemeClr>
        </a:solidFill>
        <a:ln w="25400" cap="flat" cmpd="sng" algn="ctr">
          <a:solidFill>
            <a:schemeClr val="accent1">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0160" rIns="0" bIns="10160" numCol="1" spcCol="1270" anchor="ctr" anchorCtr="0">
          <a:noAutofit/>
        </a:bodyPr>
        <a:lstStyle/>
        <a:p>
          <a:pPr lvl="0" algn="ctr" defTabSz="711200">
            <a:lnSpc>
              <a:spcPct val="90000"/>
            </a:lnSpc>
            <a:spcBef>
              <a:spcPct val="0"/>
            </a:spcBef>
            <a:spcAft>
              <a:spcPct val="35000"/>
            </a:spcAft>
          </a:pPr>
          <a:r>
            <a:rPr lang="en-US" sz="1600" kern="1200" dirty="0" smtClean="0"/>
            <a:t>Land Surface Temperature</a:t>
          </a:r>
          <a:endParaRPr lang="en-US" sz="1600" kern="1200" dirty="0"/>
        </a:p>
      </dsp:txBody>
      <dsp:txXfrm>
        <a:off x="405829" y="3325793"/>
        <a:ext cx="1194537" cy="796358"/>
      </dsp:txXfrm>
    </dsp:sp>
    <dsp:sp modelId="{AAB05117-966B-4A10-8443-216EADDBA7F8}">
      <dsp:nvSpPr>
        <dsp:cNvPr id="0" name=""/>
        <dsp:cNvSpPr/>
      </dsp:nvSpPr>
      <dsp:spPr>
        <a:xfrm>
          <a:off x="1739729" y="3393483"/>
          <a:ext cx="3307695" cy="660977"/>
        </a:xfrm>
        <a:prstGeom prst="chevron">
          <a:avLst/>
        </a:prstGeom>
        <a:solidFill>
          <a:schemeClr val="accent5">
            <a:tint val="40000"/>
            <a:alpha val="90000"/>
            <a:hueOff val="-9044616"/>
            <a:satOff val="40634"/>
            <a:lumOff val="2793"/>
            <a:alphaOff val="0"/>
          </a:schemeClr>
        </a:solidFill>
        <a:ln w="25400" cap="flat" cmpd="sng" algn="ctr">
          <a:solidFill>
            <a:schemeClr val="accent1">
              <a:lumMod val="60000"/>
              <a:lumOff val="4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ctr" defTabSz="622300">
            <a:lnSpc>
              <a:spcPct val="90000"/>
            </a:lnSpc>
            <a:spcBef>
              <a:spcPct val="0"/>
            </a:spcBef>
            <a:spcAft>
              <a:spcPct val="35000"/>
            </a:spcAft>
          </a:pPr>
          <a:r>
            <a:rPr lang="en-GB" sz="1400" kern="1200" dirty="0" smtClean="0">
              <a:solidFill>
                <a:schemeClr val="tx1">
                  <a:lumMod val="75000"/>
                  <a:lumOff val="25000"/>
                </a:schemeClr>
              </a:solidFill>
            </a:rPr>
            <a:t>Identify WGCV </a:t>
          </a:r>
          <a:r>
            <a:rPr lang="en-GB" sz="1400" kern="1200" dirty="0" smtClean="0">
              <a:solidFill>
                <a:schemeClr val="tx1">
                  <a:lumMod val="75000"/>
                  <a:lumOff val="25000"/>
                </a:schemeClr>
              </a:solidFill>
            </a:rPr>
            <a:t>panel</a:t>
          </a:r>
          <a:endParaRPr lang="en-US" sz="1400" kern="1200" dirty="0">
            <a:solidFill>
              <a:schemeClr val="tx1">
                <a:lumMod val="75000"/>
                <a:lumOff val="25000"/>
              </a:schemeClr>
            </a:solidFill>
          </a:endParaRPr>
        </a:p>
      </dsp:txBody>
      <dsp:txXfrm>
        <a:off x="2070218" y="3393483"/>
        <a:ext cx="2646718" cy="660977"/>
      </dsp:txXfrm>
    </dsp:sp>
    <dsp:sp modelId="{3CB197B0-BAC6-4D80-9803-2D5471D7A1B8}">
      <dsp:nvSpPr>
        <dsp:cNvPr id="0" name=""/>
        <dsp:cNvSpPr/>
      </dsp:nvSpPr>
      <dsp:spPr>
        <a:xfrm>
          <a:off x="4816083" y="3393483"/>
          <a:ext cx="4245506" cy="660977"/>
        </a:xfrm>
        <a:prstGeom prst="chevron">
          <a:avLst/>
        </a:prstGeom>
        <a:solidFill>
          <a:schemeClr val="accent5">
            <a:tint val="40000"/>
            <a:alpha val="90000"/>
            <a:hueOff val="-9609904"/>
            <a:satOff val="43174"/>
            <a:lumOff val="2968"/>
            <a:alphaOff val="0"/>
          </a:schemeClr>
        </a:solidFill>
        <a:ln w="25400" cap="flat" cmpd="sng" algn="ctr">
          <a:solidFill>
            <a:schemeClr val="accent1">
              <a:lumMod val="60000"/>
              <a:lumOff val="4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ctr" defTabSz="622300">
            <a:lnSpc>
              <a:spcPct val="90000"/>
            </a:lnSpc>
            <a:spcBef>
              <a:spcPct val="0"/>
            </a:spcBef>
            <a:spcAft>
              <a:spcPct val="35000"/>
            </a:spcAft>
          </a:pPr>
          <a:r>
            <a:rPr lang="en-US" sz="1400" kern="1200" dirty="0" smtClean="0">
              <a:solidFill>
                <a:schemeClr val="tx1">
                  <a:lumMod val="75000"/>
                  <a:lumOff val="25000"/>
                </a:schemeClr>
              </a:solidFill>
            </a:rPr>
            <a:t>Peer review process</a:t>
          </a:r>
          <a:endParaRPr lang="en-US" sz="1400" kern="1200" dirty="0">
            <a:solidFill>
              <a:schemeClr val="tx1">
                <a:lumMod val="75000"/>
                <a:lumOff val="25000"/>
              </a:schemeClr>
            </a:solidFill>
          </a:endParaRPr>
        </a:p>
      </dsp:txBody>
      <dsp:txXfrm>
        <a:off x="5146572" y="3393483"/>
        <a:ext cx="3584529" cy="660977"/>
      </dsp:txXfrm>
    </dsp:sp>
    <dsp:sp modelId="{23018402-82DE-4313-99B8-06A5A425CE99}">
      <dsp:nvSpPr>
        <dsp:cNvPr id="0" name=""/>
        <dsp:cNvSpPr/>
      </dsp:nvSpPr>
      <dsp:spPr>
        <a:xfrm>
          <a:off x="8830247" y="3393483"/>
          <a:ext cx="2499188" cy="660977"/>
        </a:xfrm>
        <a:prstGeom prst="chevron">
          <a:avLst/>
        </a:prstGeom>
        <a:solidFill>
          <a:schemeClr val="accent5">
            <a:tint val="40000"/>
            <a:alpha val="90000"/>
            <a:hueOff val="-10175193"/>
            <a:satOff val="45713"/>
            <a:lumOff val="3142"/>
            <a:alphaOff val="0"/>
          </a:schemeClr>
        </a:solidFill>
        <a:ln w="25400" cap="flat" cmpd="sng" algn="ctr">
          <a:solidFill>
            <a:schemeClr val="accent1">
              <a:lumMod val="60000"/>
              <a:lumOff val="4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ctr" defTabSz="622300">
            <a:lnSpc>
              <a:spcPct val="90000"/>
            </a:lnSpc>
            <a:spcBef>
              <a:spcPct val="0"/>
            </a:spcBef>
            <a:spcAft>
              <a:spcPct val="35000"/>
            </a:spcAft>
          </a:pPr>
          <a:r>
            <a:rPr lang="en-US" sz="1400" i="1" kern="1200" dirty="0" smtClean="0">
              <a:effectLst/>
            </a:rPr>
            <a:t>Feedback into PFS update</a:t>
          </a:r>
          <a:endParaRPr lang="en-US" sz="1400" i="1" kern="1200" dirty="0">
            <a:effectLst/>
          </a:endParaRPr>
        </a:p>
      </dsp:txBody>
      <dsp:txXfrm>
        <a:off x="9160736" y="3393483"/>
        <a:ext cx="1838211" cy="660977"/>
      </dsp:txXfrm>
    </dsp:sp>
    <dsp:sp modelId="{192CEA8D-04A4-4E39-8EF2-8C6A06912DE9}">
      <dsp:nvSpPr>
        <dsp:cNvPr id="0" name=""/>
        <dsp:cNvSpPr/>
      </dsp:nvSpPr>
      <dsp:spPr>
        <a:xfrm>
          <a:off x="11098094" y="3393483"/>
          <a:ext cx="823594" cy="660977"/>
        </a:xfrm>
        <a:prstGeom prst="chevron">
          <a:avLst/>
        </a:prstGeom>
        <a:solidFill>
          <a:schemeClr val="accent5">
            <a:tint val="40000"/>
            <a:alpha val="90000"/>
            <a:hueOff val="-10740482"/>
            <a:satOff val="48253"/>
            <a:lumOff val="3317"/>
            <a:alphaOff val="0"/>
          </a:schemeClr>
        </a:solidFill>
        <a:ln w="25400" cap="flat" cmpd="sng" algn="ctr">
          <a:solidFill>
            <a:schemeClr val="accent1">
              <a:lumMod val="60000"/>
              <a:lumOff val="4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ctr" defTabSz="622300">
            <a:lnSpc>
              <a:spcPct val="90000"/>
            </a:lnSpc>
            <a:spcBef>
              <a:spcPct val="0"/>
            </a:spcBef>
            <a:spcAft>
              <a:spcPct val="35000"/>
            </a:spcAft>
          </a:pPr>
          <a:endParaRPr lang="en-US" sz="1400" i="1" kern="1200" dirty="0">
            <a:effectLst>
              <a:outerShdw blurRad="38100" dist="38100" dir="2700000" algn="tl">
                <a:srgbClr val="000000">
                  <a:alpha val="43137"/>
                </a:srgbClr>
              </a:outerShdw>
            </a:effectLst>
          </a:endParaRPr>
        </a:p>
      </dsp:txBody>
      <dsp:txXfrm>
        <a:off x="11428583" y="3393483"/>
        <a:ext cx="162617" cy="66097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6CB6E3-E472-4D04-B7B1-A163C5DEAE31}">
      <dsp:nvSpPr>
        <dsp:cNvPr id="0" name=""/>
        <dsp:cNvSpPr/>
      </dsp:nvSpPr>
      <dsp:spPr>
        <a:xfrm>
          <a:off x="0" y="2306"/>
          <a:ext cx="10871200" cy="0"/>
        </a:xfrm>
        <a:prstGeom prst="line">
          <a:avLst/>
        </a:prstGeom>
        <a:gradFill rotWithShape="0">
          <a:gsLst>
            <a:gs pos="0">
              <a:schemeClr val="accent5">
                <a:hueOff val="0"/>
                <a:satOff val="0"/>
                <a:lumOff val="0"/>
                <a:alphaOff val="0"/>
                <a:tint val="100000"/>
                <a:shade val="100000"/>
                <a:satMod val="129999"/>
              </a:schemeClr>
            </a:gs>
            <a:gs pos="100000">
              <a:schemeClr val="accent5">
                <a:hueOff val="0"/>
                <a:satOff val="0"/>
                <a:lumOff val="0"/>
                <a:alphaOff val="0"/>
                <a:tint val="50000"/>
                <a:shade val="100000"/>
                <a:satMod val="350000"/>
              </a:schemeClr>
            </a:gs>
          </a:gsLst>
          <a:lin ang="16200000" scaled="0"/>
        </a:gradFill>
        <a:ln w="9525" cap="flat" cmpd="sng" algn="ctr">
          <a:solidFill>
            <a:schemeClr val="accent5">
              <a:hueOff val="0"/>
              <a:satOff val="0"/>
              <a:lumOff val="0"/>
              <a:alphaOff val="0"/>
            </a:schemeClr>
          </a:solidFill>
          <a:prstDash val="solid"/>
        </a:ln>
        <a:effectLst>
          <a:outerShdw blurRad="38100" dist="20000" dir="5400000" rotWithShape="0">
            <a:srgbClr val="000000">
              <a:alpha val="38000"/>
            </a:srgbClr>
          </a:outerShdw>
        </a:effectLst>
      </dsp:spPr>
      <dsp:style>
        <a:lnRef idx="1">
          <a:scrgbClr r="0" g="0" b="0"/>
        </a:lnRef>
        <a:fillRef idx="3">
          <a:scrgbClr r="0" g="0" b="0"/>
        </a:fillRef>
        <a:effectRef idx="3">
          <a:scrgbClr r="0" g="0" b="0"/>
        </a:effectRef>
        <a:fontRef idx="minor">
          <a:schemeClr val="lt1"/>
        </a:fontRef>
      </dsp:style>
    </dsp:sp>
    <dsp:sp modelId="{C71132B2-448B-41D1-8C2B-2CA94E577DA0}">
      <dsp:nvSpPr>
        <dsp:cNvPr id="0" name=""/>
        <dsp:cNvSpPr/>
      </dsp:nvSpPr>
      <dsp:spPr>
        <a:xfrm>
          <a:off x="0" y="2306"/>
          <a:ext cx="2174240" cy="7866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AU" sz="2000" kern="1200" dirty="0" smtClean="0"/>
            <a:t>BIDS19</a:t>
          </a:r>
          <a:endParaRPr lang="en-AU" sz="2000" kern="1200" dirty="0"/>
        </a:p>
      </dsp:txBody>
      <dsp:txXfrm>
        <a:off x="0" y="2306"/>
        <a:ext cx="2174240" cy="786631"/>
      </dsp:txXfrm>
    </dsp:sp>
    <dsp:sp modelId="{94F11DB0-9D38-4888-A04B-749F86C8CD9B}">
      <dsp:nvSpPr>
        <dsp:cNvPr id="0" name=""/>
        <dsp:cNvSpPr/>
      </dsp:nvSpPr>
      <dsp:spPr>
        <a:xfrm>
          <a:off x="2337308" y="20589"/>
          <a:ext cx="8533892" cy="3656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AU" sz="1600" kern="1200" dirty="0" smtClean="0"/>
            <a:t>CARD4Lextended abstract</a:t>
          </a:r>
          <a:endParaRPr lang="en-AU" sz="1600" kern="1200" dirty="0"/>
        </a:p>
      </dsp:txBody>
      <dsp:txXfrm>
        <a:off x="2337308" y="20589"/>
        <a:ext cx="8533892" cy="365660"/>
      </dsp:txXfrm>
    </dsp:sp>
    <dsp:sp modelId="{C4558408-CBCB-4542-BDCA-047DFD651DCF}">
      <dsp:nvSpPr>
        <dsp:cNvPr id="0" name=""/>
        <dsp:cNvSpPr/>
      </dsp:nvSpPr>
      <dsp:spPr>
        <a:xfrm>
          <a:off x="2174239" y="386250"/>
          <a:ext cx="8696960" cy="0"/>
        </a:xfrm>
        <a:prstGeom prst="line">
          <a:avLst/>
        </a:prstGeom>
        <a:noFill/>
        <a:ln w="9525" cap="flat" cmpd="sng" algn="ctr">
          <a:solidFill>
            <a:schemeClr val="accent5">
              <a:tint val="50000"/>
              <a:hueOff val="0"/>
              <a:satOff val="0"/>
              <a:lumOff val="0"/>
              <a:alphaOff val="0"/>
            </a:schemeClr>
          </a:solidFill>
          <a:prstDash val="solid"/>
        </a:ln>
        <a:effectLst/>
      </dsp:spPr>
      <dsp:style>
        <a:lnRef idx="1">
          <a:scrgbClr r="0" g="0" b="0"/>
        </a:lnRef>
        <a:fillRef idx="0">
          <a:scrgbClr r="0" g="0" b="0"/>
        </a:fillRef>
        <a:effectRef idx="1">
          <a:scrgbClr r="0" g="0" b="0"/>
        </a:effectRef>
        <a:fontRef idx="minor"/>
      </dsp:style>
    </dsp:sp>
    <dsp:sp modelId="{8A7E2443-7806-4097-BF0E-9086E125B74E}">
      <dsp:nvSpPr>
        <dsp:cNvPr id="0" name=""/>
        <dsp:cNvSpPr/>
      </dsp:nvSpPr>
      <dsp:spPr>
        <a:xfrm>
          <a:off x="2337308" y="404533"/>
          <a:ext cx="8533892" cy="3656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AU" sz="1600" kern="1200" dirty="0" smtClean="0"/>
            <a:t>Event details: February 19-21, 2019 - Munich, Germany </a:t>
          </a:r>
          <a:endParaRPr lang="en-AU" sz="1600" kern="1200" dirty="0"/>
        </a:p>
      </dsp:txBody>
      <dsp:txXfrm>
        <a:off x="2337308" y="404533"/>
        <a:ext cx="8533892" cy="365660"/>
      </dsp:txXfrm>
    </dsp:sp>
    <dsp:sp modelId="{4E20C0EC-E2F3-44F2-A424-3A44967F57C1}">
      <dsp:nvSpPr>
        <dsp:cNvPr id="0" name=""/>
        <dsp:cNvSpPr/>
      </dsp:nvSpPr>
      <dsp:spPr>
        <a:xfrm>
          <a:off x="2174239" y="770193"/>
          <a:ext cx="8696960" cy="0"/>
        </a:xfrm>
        <a:prstGeom prst="line">
          <a:avLst/>
        </a:prstGeom>
        <a:noFill/>
        <a:ln w="9525" cap="flat" cmpd="sng" algn="ctr">
          <a:solidFill>
            <a:schemeClr val="accent5">
              <a:tint val="50000"/>
              <a:hueOff val="0"/>
              <a:satOff val="0"/>
              <a:lumOff val="0"/>
              <a:alphaOff val="0"/>
            </a:schemeClr>
          </a:solidFill>
          <a:prstDash val="solid"/>
        </a:ln>
        <a:effectLst/>
      </dsp:spPr>
      <dsp:style>
        <a:lnRef idx="1">
          <a:scrgbClr r="0" g="0" b="0"/>
        </a:lnRef>
        <a:fillRef idx="0">
          <a:scrgbClr r="0" g="0" b="0"/>
        </a:fillRef>
        <a:effectRef idx="1">
          <a:scrgbClr r="0" g="0" b="0"/>
        </a:effectRef>
        <a:fontRef idx="minor"/>
      </dsp:style>
    </dsp:sp>
    <dsp:sp modelId="{4720FA9E-F2B8-496F-B367-88BECFF5D96A}">
      <dsp:nvSpPr>
        <dsp:cNvPr id="0" name=""/>
        <dsp:cNvSpPr/>
      </dsp:nvSpPr>
      <dsp:spPr>
        <a:xfrm>
          <a:off x="0" y="788937"/>
          <a:ext cx="10871200" cy="0"/>
        </a:xfrm>
        <a:prstGeom prst="line">
          <a:avLst/>
        </a:prstGeom>
        <a:gradFill rotWithShape="0">
          <a:gsLst>
            <a:gs pos="0">
              <a:schemeClr val="accent5">
                <a:hueOff val="-1986775"/>
                <a:satOff val="7962"/>
                <a:lumOff val="1726"/>
                <a:alphaOff val="0"/>
                <a:tint val="100000"/>
                <a:shade val="100000"/>
                <a:satMod val="129999"/>
              </a:schemeClr>
            </a:gs>
            <a:gs pos="100000">
              <a:schemeClr val="accent5">
                <a:hueOff val="-1986775"/>
                <a:satOff val="7962"/>
                <a:lumOff val="1726"/>
                <a:alphaOff val="0"/>
                <a:tint val="50000"/>
                <a:shade val="100000"/>
                <a:satMod val="350000"/>
              </a:schemeClr>
            </a:gs>
          </a:gsLst>
          <a:lin ang="16200000" scaled="0"/>
        </a:gradFill>
        <a:ln w="9525" cap="flat" cmpd="sng" algn="ctr">
          <a:solidFill>
            <a:schemeClr val="accent5">
              <a:hueOff val="-1986775"/>
              <a:satOff val="7962"/>
              <a:lumOff val="1726"/>
              <a:alphaOff val="0"/>
            </a:schemeClr>
          </a:solidFill>
          <a:prstDash val="solid"/>
        </a:ln>
        <a:effectLst>
          <a:outerShdw blurRad="38100" dist="20000" dir="5400000" rotWithShape="0">
            <a:srgbClr val="000000">
              <a:alpha val="38000"/>
            </a:srgbClr>
          </a:outerShdw>
        </a:effectLst>
      </dsp:spPr>
      <dsp:style>
        <a:lnRef idx="1">
          <a:scrgbClr r="0" g="0" b="0"/>
        </a:lnRef>
        <a:fillRef idx="3">
          <a:scrgbClr r="0" g="0" b="0"/>
        </a:fillRef>
        <a:effectRef idx="3">
          <a:scrgbClr r="0" g="0" b="0"/>
        </a:effectRef>
        <a:fontRef idx="minor">
          <a:schemeClr val="lt1"/>
        </a:fontRef>
      </dsp:style>
    </dsp:sp>
    <dsp:sp modelId="{26648C05-A5C2-4E08-9B94-DACDB53D2B5B}">
      <dsp:nvSpPr>
        <dsp:cNvPr id="0" name=""/>
        <dsp:cNvSpPr/>
      </dsp:nvSpPr>
      <dsp:spPr>
        <a:xfrm>
          <a:off x="0" y="788937"/>
          <a:ext cx="2174240" cy="7866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AU" sz="2000" kern="1200" dirty="0" smtClean="0"/>
            <a:t>GFOI Plenary</a:t>
          </a:r>
          <a:endParaRPr lang="en-AU" sz="2000" kern="1200" dirty="0"/>
        </a:p>
      </dsp:txBody>
      <dsp:txXfrm>
        <a:off x="0" y="788937"/>
        <a:ext cx="2174240" cy="786631"/>
      </dsp:txXfrm>
    </dsp:sp>
    <dsp:sp modelId="{CAC82FE9-700A-4D79-87C4-53B69E3323E6}">
      <dsp:nvSpPr>
        <dsp:cNvPr id="0" name=""/>
        <dsp:cNvSpPr/>
      </dsp:nvSpPr>
      <dsp:spPr>
        <a:xfrm>
          <a:off x="2337308" y="807220"/>
          <a:ext cx="8533892" cy="3656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AU" sz="1600" kern="1200" dirty="0" smtClean="0"/>
            <a:t>To be decided/confirmed</a:t>
          </a:r>
          <a:endParaRPr lang="en-AU" sz="1600" kern="1200" dirty="0"/>
        </a:p>
      </dsp:txBody>
      <dsp:txXfrm>
        <a:off x="2337308" y="807220"/>
        <a:ext cx="8533892" cy="365660"/>
      </dsp:txXfrm>
    </dsp:sp>
    <dsp:sp modelId="{CCCC7A51-E0E5-4497-8012-DBF70E4754B2}">
      <dsp:nvSpPr>
        <dsp:cNvPr id="0" name=""/>
        <dsp:cNvSpPr/>
      </dsp:nvSpPr>
      <dsp:spPr>
        <a:xfrm>
          <a:off x="2174239" y="1172881"/>
          <a:ext cx="8696960" cy="0"/>
        </a:xfrm>
        <a:prstGeom prst="line">
          <a:avLst/>
        </a:prstGeom>
        <a:noFill/>
        <a:ln w="9525" cap="flat" cmpd="sng" algn="ctr">
          <a:solidFill>
            <a:schemeClr val="accent5">
              <a:tint val="50000"/>
              <a:hueOff val="0"/>
              <a:satOff val="0"/>
              <a:lumOff val="0"/>
              <a:alphaOff val="0"/>
            </a:schemeClr>
          </a:solidFill>
          <a:prstDash val="solid"/>
        </a:ln>
        <a:effectLst/>
      </dsp:spPr>
      <dsp:style>
        <a:lnRef idx="1">
          <a:scrgbClr r="0" g="0" b="0"/>
        </a:lnRef>
        <a:fillRef idx="0">
          <a:scrgbClr r="0" g="0" b="0"/>
        </a:fillRef>
        <a:effectRef idx="1">
          <a:scrgbClr r="0" g="0" b="0"/>
        </a:effectRef>
        <a:fontRef idx="minor"/>
      </dsp:style>
    </dsp:sp>
    <dsp:sp modelId="{CF5F8500-8CBC-400D-BDE5-6A1FB62836AC}">
      <dsp:nvSpPr>
        <dsp:cNvPr id="0" name=""/>
        <dsp:cNvSpPr/>
      </dsp:nvSpPr>
      <dsp:spPr>
        <a:xfrm>
          <a:off x="2337308" y="1191164"/>
          <a:ext cx="8533892" cy="3656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AU" sz="1600" kern="1200" dirty="0" smtClean="0"/>
            <a:t>Event details: April 8-11, 2019 - Maputo, Mozambique</a:t>
          </a:r>
          <a:endParaRPr lang="en-AU" sz="1600" kern="1200" dirty="0"/>
        </a:p>
      </dsp:txBody>
      <dsp:txXfrm>
        <a:off x="2337308" y="1191164"/>
        <a:ext cx="8533892" cy="365660"/>
      </dsp:txXfrm>
    </dsp:sp>
    <dsp:sp modelId="{71D74524-AB91-40EC-9F1A-4FD7BB0DE771}">
      <dsp:nvSpPr>
        <dsp:cNvPr id="0" name=""/>
        <dsp:cNvSpPr/>
      </dsp:nvSpPr>
      <dsp:spPr>
        <a:xfrm>
          <a:off x="2174239" y="1556825"/>
          <a:ext cx="8696960" cy="0"/>
        </a:xfrm>
        <a:prstGeom prst="line">
          <a:avLst/>
        </a:prstGeom>
        <a:noFill/>
        <a:ln w="9525" cap="flat" cmpd="sng" algn="ctr">
          <a:solidFill>
            <a:schemeClr val="accent5">
              <a:tint val="50000"/>
              <a:hueOff val="0"/>
              <a:satOff val="0"/>
              <a:lumOff val="0"/>
              <a:alphaOff val="0"/>
            </a:schemeClr>
          </a:solidFill>
          <a:prstDash val="solid"/>
        </a:ln>
        <a:effectLst/>
      </dsp:spPr>
      <dsp:style>
        <a:lnRef idx="1">
          <a:scrgbClr r="0" g="0" b="0"/>
        </a:lnRef>
        <a:fillRef idx="0">
          <a:scrgbClr r="0" g="0" b="0"/>
        </a:fillRef>
        <a:effectRef idx="1">
          <a:scrgbClr r="0" g="0" b="0"/>
        </a:effectRef>
        <a:fontRef idx="minor"/>
      </dsp:style>
    </dsp:sp>
    <dsp:sp modelId="{3F077F15-84F3-4386-8035-1E6057F1B785}">
      <dsp:nvSpPr>
        <dsp:cNvPr id="0" name=""/>
        <dsp:cNvSpPr/>
      </dsp:nvSpPr>
      <dsp:spPr>
        <a:xfrm>
          <a:off x="0" y="1575568"/>
          <a:ext cx="10871200" cy="0"/>
        </a:xfrm>
        <a:prstGeom prst="line">
          <a:avLst/>
        </a:prstGeom>
        <a:gradFill rotWithShape="0">
          <a:gsLst>
            <a:gs pos="0">
              <a:schemeClr val="accent5">
                <a:hueOff val="-3973551"/>
                <a:satOff val="15924"/>
                <a:lumOff val="3451"/>
                <a:alphaOff val="0"/>
                <a:tint val="100000"/>
                <a:shade val="100000"/>
                <a:satMod val="129999"/>
              </a:schemeClr>
            </a:gs>
            <a:gs pos="100000">
              <a:schemeClr val="accent5">
                <a:hueOff val="-3973551"/>
                <a:satOff val="15924"/>
                <a:lumOff val="3451"/>
                <a:alphaOff val="0"/>
                <a:tint val="50000"/>
                <a:shade val="100000"/>
                <a:satMod val="350000"/>
              </a:schemeClr>
            </a:gs>
          </a:gsLst>
          <a:lin ang="16200000" scaled="0"/>
        </a:gradFill>
        <a:ln w="9525" cap="flat" cmpd="sng" algn="ctr">
          <a:solidFill>
            <a:schemeClr val="accent5">
              <a:hueOff val="-3973551"/>
              <a:satOff val="15924"/>
              <a:lumOff val="3451"/>
              <a:alphaOff val="0"/>
            </a:schemeClr>
          </a:solidFill>
          <a:prstDash val="solid"/>
        </a:ln>
        <a:effectLst>
          <a:outerShdw blurRad="38100" dist="20000" dir="5400000" rotWithShape="0">
            <a:srgbClr val="000000">
              <a:alpha val="38000"/>
            </a:srgbClr>
          </a:outerShdw>
        </a:effectLst>
      </dsp:spPr>
      <dsp:style>
        <a:lnRef idx="1">
          <a:scrgbClr r="0" g="0" b="0"/>
        </a:lnRef>
        <a:fillRef idx="3">
          <a:scrgbClr r="0" g="0" b="0"/>
        </a:fillRef>
        <a:effectRef idx="3">
          <a:scrgbClr r="0" g="0" b="0"/>
        </a:effectRef>
        <a:fontRef idx="minor">
          <a:schemeClr val="lt1"/>
        </a:fontRef>
      </dsp:style>
    </dsp:sp>
    <dsp:sp modelId="{CC8A7A34-1107-433B-B458-EEEA0669B5F9}">
      <dsp:nvSpPr>
        <dsp:cNvPr id="0" name=""/>
        <dsp:cNvSpPr/>
      </dsp:nvSpPr>
      <dsp:spPr>
        <a:xfrm>
          <a:off x="0" y="1575568"/>
          <a:ext cx="2174240" cy="7866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AU" sz="2000" kern="1200" dirty="0" smtClean="0"/>
            <a:t>LPS19</a:t>
          </a:r>
          <a:endParaRPr lang="en-AU" sz="2000" kern="1200" dirty="0"/>
        </a:p>
      </dsp:txBody>
      <dsp:txXfrm>
        <a:off x="0" y="1575568"/>
        <a:ext cx="2174240" cy="786631"/>
      </dsp:txXfrm>
    </dsp:sp>
    <dsp:sp modelId="{C2E089E3-3332-4910-98E5-20D9E3A39E19}">
      <dsp:nvSpPr>
        <dsp:cNvPr id="0" name=""/>
        <dsp:cNvSpPr/>
      </dsp:nvSpPr>
      <dsp:spPr>
        <a:xfrm>
          <a:off x="2337308" y="1587860"/>
          <a:ext cx="8533892" cy="2458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AU" sz="1600" kern="1200" dirty="0" smtClean="0"/>
            <a:t>ARD session &amp; CARD4L abstract</a:t>
          </a:r>
          <a:endParaRPr lang="en-AU" sz="1600" kern="1200" dirty="0"/>
        </a:p>
      </dsp:txBody>
      <dsp:txXfrm>
        <a:off x="2337308" y="1587860"/>
        <a:ext cx="8533892" cy="245822"/>
      </dsp:txXfrm>
    </dsp:sp>
    <dsp:sp modelId="{A64D8E72-D6D5-442A-8820-F5489EE84A83}">
      <dsp:nvSpPr>
        <dsp:cNvPr id="0" name=""/>
        <dsp:cNvSpPr/>
      </dsp:nvSpPr>
      <dsp:spPr>
        <a:xfrm>
          <a:off x="2174239" y="1833682"/>
          <a:ext cx="8696960" cy="0"/>
        </a:xfrm>
        <a:prstGeom prst="line">
          <a:avLst/>
        </a:prstGeom>
        <a:noFill/>
        <a:ln w="9525" cap="flat" cmpd="sng" algn="ctr">
          <a:solidFill>
            <a:schemeClr val="accent5">
              <a:tint val="50000"/>
              <a:hueOff val="0"/>
              <a:satOff val="0"/>
              <a:lumOff val="0"/>
              <a:alphaOff val="0"/>
            </a:schemeClr>
          </a:solidFill>
          <a:prstDash val="solid"/>
        </a:ln>
        <a:effectLst/>
      </dsp:spPr>
      <dsp:style>
        <a:lnRef idx="1">
          <a:scrgbClr r="0" g="0" b="0"/>
        </a:lnRef>
        <a:fillRef idx="0">
          <a:scrgbClr r="0" g="0" b="0"/>
        </a:fillRef>
        <a:effectRef idx="1">
          <a:scrgbClr r="0" g="0" b="0"/>
        </a:effectRef>
        <a:fontRef idx="minor"/>
      </dsp:style>
    </dsp:sp>
    <dsp:sp modelId="{A5D52418-1CA4-4320-ABBE-DDE0B21B20DD}">
      <dsp:nvSpPr>
        <dsp:cNvPr id="0" name=""/>
        <dsp:cNvSpPr/>
      </dsp:nvSpPr>
      <dsp:spPr>
        <a:xfrm>
          <a:off x="2337308" y="1845973"/>
          <a:ext cx="8533892" cy="2458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AU" sz="1600" kern="1200" dirty="0" smtClean="0"/>
            <a:t>15 Abstracts</a:t>
          </a:r>
          <a:endParaRPr lang="en-AU" sz="1600" kern="1200" dirty="0"/>
        </a:p>
      </dsp:txBody>
      <dsp:txXfrm>
        <a:off x="2337308" y="1845973"/>
        <a:ext cx="8533892" cy="245822"/>
      </dsp:txXfrm>
    </dsp:sp>
    <dsp:sp modelId="{B4BF1F23-2F70-40F5-BEF7-B6B9D7E553AC}">
      <dsp:nvSpPr>
        <dsp:cNvPr id="0" name=""/>
        <dsp:cNvSpPr/>
      </dsp:nvSpPr>
      <dsp:spPr>
        <a:xfrm>
          <a:off x="2174239" y="2091795"/>
          <a:ext cx="8696960" cy="0"/>
        </a:xfrm>
        <a:prstGeom prst="line">
          <a:avLst/>
        </a:prstGeom>
        <a:noFill/>
        <a:ln w="9525" cap="flat" cmpd="sng" algn="ctr">
          <a:solidFill>
            <a:schemeClr val="accent5">
              <a:tint val="50000"/>
              <a:hueOff val="0"/>
              <a:satOff val="0"/>
              <a:lumOff val="0"/>
              <a:alphaOff val="0"/>
            </a:schemeClr>
          </a:solidFill>
          <a:prstDash val="solid"/>
        </a:ln>
        <a:effectLst/>
      </dsp:spPr>
      <dsp:style>
        <a:lnRef idx="1">
          <a:scrgbClr r="0" g="0" b="0"/>
        </a:lnRef>
        <a:fillRef idx="0">
          <a:scrgbClr r="0" g="0" b="0"/>
        </a:fillRef>
        <a:effectRef idx="1">
          <a:scrgbClr r="0" g="0" b="0"/>
        </a:effectRef>
        <a:fontRef idx="minor"/>
      </dsp:style>
    </dsp:sp>
    <dsp:sp modelId="{58C0A9F2-52B9-414D-A201-AFD343BB96E3}">
      <dsp:nvSpPr>
        <dsp:cNvPr id="0" name=""/>
        <dsp:cNvSpPr/>
      </dsp:nvSpPr>
      <dsp:spPr>
        <a:xfrm>
          <a:off x="2337308" y="2104086"/>
          <a:ext cx="8533892" cy="2458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AU" sz="1600" kern="1200" dirty="0" smtClean="0"/>
            <a:t>Event details: </a:t>
          </a:r>
          <a:r>
            <a:rPr lang="it-IT" sz="1600" kern="1200" dirty="0" smtClean="0"/>
            <a:t>May 13-17, 2019 - Milan, Italy</a:t>
          </a:r>
          <a:endParaRPr lang="en-AU" sz="1600" kern="1200" dirty="0"/>
        </a:p>
      </dsp:txBody>
      <dsp:txXfrm>
        <a:off x="2337308" y="2104086"/>
        <a:ext cx="8533892" cy="245822"/>
      </dsp:txXfrm>
    </dsp:sp>
    <dsp:sp modelId="{8C77B244-C3C7-4FE5-8D8A-71DF803A1698}">
      <dsp:nvSpPr>
        <dsp:cNvPr id="0" name=""/>
        <dsp:cNvSpPr/>
      </dsp:nvSpPr>
      <dsp:spPr>
        <a:xfrm>
          <a:off x="2174239" y="2349908"/>
          <a:ext cx="8696960" cy="0"/>
        </a:xfrm>
        <a:prstGeom prst="line">
          <a:avLst/>
        </a:prstGeom>
        <a:noFill/>
        <a:ln w="9525" cap="flat" cmpd="sng" algn="ctr">
          <a:solidFill>
            <a:schemeClr val="accent5">
              <a:tint val="50000"/>
              <a:hueOff val="0"/>
              <a:satOff val="0"/>
              <a:lumOff val="0"/>
              <a:alphaOff val="0"/>
            </a:schemeClr>
          </a:solidFill>
          <a:prstDash val="solid"/>
        </a:ln>
        <a:effectLst/>
      </dsp:spPr>
      <dsp:style>
        <a:lnRef idx="1">
          <a:scrgbClr r="0" g="0" b="0"/>
        </a:lnRef>
        <a:fillRef idx="0">
          <a:scrgbClr r="0" g="0" b="0"/>
        </a:fillRef>
        <a:effectRef idx="1">
          <a:scrgbClr r="0" g="0" b="0"/>
        </a:effectRef>
        <a:fontRef idx="minor"/>
      </dsp:style>
    </dsp:sp>
    <dsp:sp modelId="{4D67C026-07BF-4BD6-88F7-7A604840FCD7}">
      <dsp:nvSpPr>
        <dsp:cNvPr id="0" name=""/>
        <dsp:cNvSpPr/>
      </dsp:nvSpPr>
      <dsp:spPr>
        <a:xfrm>
          <a:off x="0" y="2362199"/>
          <a:ext cx="10871200" cy="0"/>
        </a:xfrm>
        <a:prstGeom prst="line">
          <a:avLst/>
        </a:prstGeom>
        <a:gradFill rotWithShape="0">
          <a:gsLst>
            <a:gs pos="0">
              <a:schemeClr val="accent5">
                <a:hueOff val="-5960326"/>
                <a:satOff val="23887"/>
                <a:lumOff val="5177"/>
                <a:alphaOff val="0"/>
                <a:tint val="100000"/>
                <a:shade val="100000"/>
                <a:satMod val="129999"/>
              </a:schemeClr>
            </a:gs>
            <a:gs pos="100000">
              <a:schemeClr val="accent5">
                <a:hueOff val="-5960326"/>
                <a:satOff val="23887"/>
                <a:lumOff val="5177"/>
                <a:alphaOff val="0"/>
                <a:tint val="50000"/>
                <a:shade val="100000"/>
                <a:satMod val="350000"/>
              </a:schemeClr>
            </a:gs>
          </a:gsLst>
          <a:lin ang="16200000" scaled="0"/>
        </a:gradFill>
        <a:ln w="9525" cap="flat" cmpd="sng" algn="ctr">
          <a:solidFill>
            <a:schemeClr val="accent5">
              <a:hueOff val="-5960326"/>
              <a:satOff val="23887"/>
              <a:lumOff val="5177"/>
              <a:alphaOff val="0"/>
            </a:schemeClr>
          </a:solidFill>
          <a:prstDash val="solid"/>
        </a:ln>
        <a:effectLst>
          <a:outerShdw blurRad="38100" dist="20000" dir="5400000" rotWithShape="0">
            <a:srgbClr val="000000">
              <a:alpha val="38000"/>
            </a:srgbClr>
          </a:outerShdw>
        </a:effectLst>
      </dsp:spPr>
      <dsp:style>
        <a:lnRef idx="1">
          <a:scrgbClr r="0" g="0" b="0"/>
        </a:lnRef>
        <a:fillRef idx="3">
          <a:scrgbClr r="0" g="0" b="0"/>
        </a:fillRef>
        <a:effectRef idx="3">
          <a:scrgbClr r="0" g="0" b="0"/>
        </a:effectRef>
        <a:fontRef idx="minor">
          <a:schemeClr val="lt1"/>
        </a:fontRef>
      </dsp:style>
    </dsp:sp>
    <dsp:sp modelId="{B52007B8-C8FF-4C51-9E7B-9871BF47FE5F}">
      <dsp:nvSpPr>
        <dsp:cNvPr id="0" name=""/>
        <dsp:cNvSpPr/>
      </dsp:nvSpPr>
      <dsp:spPr>
        <a:xfrm>
          <a:off x="0" y="2362199"/>
          <a:ext cx="2174240" cy="7866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AU" sz="2000" kern="1200" dirty="0" smtClean="0"/>
            <a:t>IGARSS19</a:t>
          </a:r>
          <a:endParaRPr lang="en-AU" sz="2000" kern="1200" dirty="0"/>
        </a:p>
      </dsp:txBody>
      <dsp:txXfrm>
        <a:off x="0" y="2362199"/>
        <a:ext cx="2174240" cy="786631"/>
      </dsp:txXfrm>
    </dsp:sp>
    <dsp:sp modelId="{AE38525F-2EBD-43D7-994A-20F1CF73ECC6}">
      <dsp:nvSpPr>
        <dsp:cNvPr id="0" name=""/>
        <dsp:cNvSpPr/>
      </dsp:nvSpPr>
      <dsp:spPr>
        <a:xfrm>
          <a:off x="2337308" y="2374491"/>
          <a:ext cx="8533892" cy="2458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AU" sz="1600" kern="1200" dirty="0" smtClean="0"/>
            <a:t>ARD session &amp; CARD4L extended abstract</a:t>
          </a:r>
          <a:endParaRPr lang="en-AU" sz="1600" kern="1200" dirty="0"/>
        </a:p>
      </dsp:txBody>
      <dsp:txXfrm>
        <a:off x="2337308" y="2374491"/>
        <a:ext cx="8533892" cy="245822"/>
      </dsp:txXfrm>
    </dsp:sp>
    <dsp:sp modelId="{F285805E-81F2-46BF-9326-9163EDE1A79A}">
      <dsp:nvSpPr>
        <dsp:cNvPr id="0" name=""/>
        <dsp:cNvSpPr/>
      </dsp:nvSpPr>
      <dsp:spPr>
        <a:xfrm>
          <a:off x="2174239" y="2620313"/>
          <a:ext cx="8696960" cy="0"/>
        </a:xfrm>
        <a:prstGeom prst="line">
          <a:avLst/>
        </a:prstGeom>
        <a:noFill/>
        <a:ln w="9525" cap="flat" cmpd="sng" algn="ctr">
          <a:solidFill>
            <a:schemeClr val="accent5">
              <a:tint val="50000"/>
              <a:hueOff val="0"/>
              <a:satOff val="0"/>
              <a:lumOff val="0"/>
              <a:alphaOff val="0"/>
            </a:schemeClr>
          </a:solidFill>
          <a:prstDash val="solid"/>
        </a:ln>
        <a:effectLst/>
      </dsp:spPr>
      <dsp:style>
        <a:lnRef idx="1">
          <a:scrgbClr r="0" g="0" b="0"/>
        </a:lnRef>
        <a:fillRef idx="0">
          <a:scrgbClr r="0" g="0" b="0"/>
        </a:fillRef>
        <a:effectRef idx="1">
          <a:scrgbClr r="0" g="0" b="0"/>
        </a:effectRef>
        <a:fontRef idx="minor"/>
      </dsp:style>
    </dsp:sp>
    <dsp:sp modelId="{ED3540D4-A936-48F6-97A3-AF9333730A38}">
      <dsp:nvSpPr>
        <dsp:cNvPr id="0" name=""/>
        <dsp:cNvSpPr/>
      </dsp:nvSpPr>
      <dsp:spPr>
        <a:xfrm>
          <a:off x="2337308" y="2632604"/>
          <a:ext cx="8533892" cy="2458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AU" sz="1600" kern="1200" dirty="0" smtClean="0"/>
            <a:t>7 abstracts received </a:t>
          </a:r>
          <a:endParaRPr lang="en-AU" sz="1600" kern="1200" dirty="0"/>
        </a:p>
      </dsp:txBody>
      <dsp:txXfrm>
        <a:off x="2337308" y="2632604"/>
        <a:ext cx="8533892" cy="245822"/>
      </dsp:txXfrm>
    </dsp:sp>
    <dsp:sp modelId="{2075EE05-D6A1-4266-8BC2-15227F01217C}">
      <dsp:nvSpPr>
        <dsp:cNvPr id="0" name=""/>
        <dsp:cNvSpPr/>
      </dsp:nvSpPr>
      <dsp:spPr>
        <a:xfrm>
          <a:off x="2174239" y="2878426"/>
          <a:ext cx="8696960" cy="0"/>
        </a:xfrm>
        <a:prstGeom prst="line">
          <a:avLst/>
        </a:prstGeom>
        <a:noFill/>
        <a:ln w="9525" cap="flat" cmpd="sng" algn="ctr">
          <a:solidFill>
            <a:schemeClr val="accent5">
              <a:tint val="50000"/>
              <a:hueOff val="0"/>
              <a:satOff val="0"/>
              <a:lumOff val="0"/>
              <a:alphaOff val="0"/>
            </a:schemeClr>
          </a:solidFill>
          <a:prstDash val="solid"/>
        </a:ln>
        <a:effectLst/>
      </dsp:spPr>
      <dsp:style>
        <a:lnRef idx="1">
          <a:scrgbClr r="0" g="0" b="0"/>
        </a:lnRef>
        <a:fillRef idx="0">
          <a:scrgbClr r="0" g="0" b="0"/>
        </a:fillRef>
        <a:effectRef idx="1">
          <a:scrgbClr r="0" g="0" b="0"/>
        </a:effectRef>
        <a:fontRef idx="minor"/>
      </dsp:style>
    </dsp:sp>
    <dsp:sp modelId="{5B6BB2DF-52E6-41C7-940F-94158D44128B}">
      <dsp:nvSpPr>
        <dsp:cNvPr id="0" name=""/>
        <dsp:cNvSpPr/>
      </dsp:nvSpPr>
      <dsp:spPr>
        <a:xfrm>
          <a:off x="2337308" y="2890717"/>
          <a:ext cx="8533892" cy="2458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AU" sz="1600" kern="1200" dirty="0" smtClean="0"/>
            <a:t>Event details: July 28 - August 2, 2019 - Yokohama, Japan</a:t>
          </a:r>
          <a:endParaRPr lang="en-AU" sz="1600" kern="1200" dirty="0"/>
        </a:p>
      </dsp:txBody>
      <dsp:txXfrm>
        <a:off x="2337308" y="2890717"/>
        <a:ext cx="8533892" cy="245822"/>
      </dsp:txXfrm>
    </dsp:sp>
    <dsp:sp modelId="{70892725-ED43-4D4C-BB0C-6A833A981F5C}">
      <dsp:nvSpPr>
        <dsp:cNvPr id="0" name=""/>
        <dsp:cNvSpPr/>
      </dsp:nvSpPr>
      <dsp:spPr>
        <a:xfrm>
          <a:off x="2174239" y="3136539"/>
          <a:ext cx="8696960" cy="0"/>
        </a:xfrm>
        <a:prstGeom prst="line">
          <a:avLst/>
        </a:prstGeom>
        <a:noFill/>
        <a:ln w="9525" cap="flat" cmpd="sng" algn="ctr">
          <a:solidFill>
            <a:schemeClr val="accent5">
              <a:tint val="50000"/>
              <a:hueOff val="0"/>
              <a:satOff val="0"/>
              <a:lumOff val="0"/>
              <a:alphaOff val="0"/>
            </a:schemeClr>
          </a:solidFill>
          <a:prstDash val="solid"/>
        </a:ln>
        <a:effectLst/>
      </dsp:spPr>
      <dsp:style>
        <a:lnRef idx="1">
          <a:scrgbClr r="0" g="0" b="0"/>
        </a:lnRef>
        <a:fillRef idx="0">
          <a:scrgbClr r="0" g="0" b="0"/>
        </a:fillRef>
        <a:effectRef idx="1">
          <a:scrgbClr r="0" g="0" b="0"/>
        </a:effectRef>
        <a:fontRef idx="minor"/>
      </dsp:style>
    </dsp:sp>
    <dsp:sp modelId="{6F16D943-F036-42C3-9C7E-AE425BF56755}">
      <dsp:nvSpPr>
        <dsp:cNvPr id="0" name=""/>
        <dsp:cNvSpPr/>
      </dsp:nvSpPr>
      <dsp:spPr>
        <a:xfrm>
          <a:off x="0" y="3148831"/>
          <a:ext cx="10871200" cy="0"/>
        </a:xfrm>
        <a:prstGeom prst="line">
          <a:avLst/>
        </a:prstGeom>
        <a:gradFill rotWithShape="0">
          <a:gsLst>
            <a:gs pos="0">
              <a:schemeClr val="accent5">
                <a:hueOff val="-7947101"/>
                <a:satOff val="31849"/>
                <a:lumOff val="6902"/>
                <a:alphaOff val="0"/>
                <a:tint val="100000"/>
                <a:shade val="100000"/>
                <a:satMod val="129999"/>
              </a:schemeClr>
            </a:gs>
            <a:gs pos="100000">
              <a:schemeClr val="accent5">
                <a:hueOff val="-7947101"/>
                <a:satOff val="31849"/>
                <a:lumOff val="6902"/>
                <a:alphaOff val="0"/>
                <a:tint val="50000"/>
                <a:shade val="100000"/>
                <a:satMod val="350000"/>
              </a:schemeClr>
            </a:gs>
          </a:gsLst>
          <a:lin ang="16200000" scaled="0"/>
        </a:gradFill>
        <a:ln w="9525" cap="flat" cmpd="sng" algn="ctr">
          <a:solidFill>
            <a:schemeClr val="accent5">
              <a:hueOff val="-7947101"/>
              <a:satOff val="31849"/>
              <a:lumOff val="6902"/>
              <a:alphaOff val="0"/>
            </a:schemeClr>
          </a:solidFill>
          <a:prstDash val="solid"/>
        </a:ln>
        <a:effectLst>
          <a:outerShdw blurRad="38100" dist="20000" dir="5400000" rotWithShape="0">
            <a:srgbClr val="000000">
              <a:alpha val="38000"/>
            </a:srgbClr>
          </a:outerShdw>
        </a:effectLst>
      </dsp:spPr>
      <dsp:style>
        <a:lnRef idx="1">
          <a:scrgbClr r="0" g="0" b="0"/>
        </a:lnRef>
        <a:fillRef idx="3">
          <a:scrgbClr r="0" g="0" b="0"/>
        </a:fillRef>
        <a:effectRef idx="3">
          <a:scrgbClr r="0" g="0" b="0"/>
        </a:effectRef>
        <a:fontRef idx="minor">
          <a:schemeClr val="lt1"/>
        </a:fontRef>
      </dsp:style>
    </dsp:sp>
    <dsp:sp modelId="{1B0F33D6-C22B-46F7-A63D-73E58F3E1AD3}">
      <dsp:nvSpPr>
        <dsp:cNvPr id="0" name=""/>
        <dsp:cNvSpPr/>
      </dsp:nvSpPr>
      <dsp:spPr>
        <a:xfrm>
          <a:off x="0" y="3148831"/>
          <a:ext cx="2174240" cy="7866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AU" sz="2000" b="0" i="0" kern="1200" dirty="0" err="1" smtClean="0"/>
            <a:t>Pecora</a:t>
          </a:r>
          <a:r>
            <a:rPr lang="en-AU" sz="2000" b="0" i="0" kern="1200" dirty="0" smtClean="0"/>
            <a:t> 21/ISRSE 38</a:t>
          </a:r>
          <a:endParaRPr lang="en-AU" sz="2000" kern="1200" dirty="0"/>
        </a:p>
      </dsp:txBody>
      <dsp:txXfrm>
        <a:off x="0" y="3148831"/>
        <a:ext cx="2174240" cy="786631"/>
      </dsp:txXfrm>
    </dsp:sp>
    <dsp:sp modelId="{6EBB19B7-CAD7-4547-9538-D8C84F3E2AEC}">
      <dsp:nvSpPr>
        <dsp:cNvPr id="0" name=""/>
        <dsp:cNvSpPr/>
      </dsp:nvSpPr>
      <dsp:spPr>
        <a:xfrm>
          <a:off x="2337308" y="3161122"/>
          <a:ext cx="8533892" cy="2458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AU" sz="1600" kern="1200" dirty="0" smtClean="0"/>
            <a:t>ARD session &amp; CARD4L abstract</a:t>
          </a:r>
          <a:endParaRPr lang="en-AU" sz="1600" kern="1200" dirty="0"/>
        </a:p>
      </dsp:txBody>
      <dsp:txXfrm>
        <a:off x="2337308" y="3161122"/>
        <a:ext cx="8533892" cy="245822"/>
      </dsp:txXfrm>
    </dsp:sp>
    <dsp:sp modelId="{608421E0-8C06-4D1A-A663-FBB03B6B9641}">
      <dsp:nvSpPr>
        <dsp:cNvPr id="0" name=""/>
        <dsp:cNvSpPr/>
      </dsp:nvSpPr>
      <dsp:spPr>
        <a:xfrm>
          <a:off x="2174239" y="3406944"/>
          <a:ext cx="8696960" cy="0"/>
        </a:xfrm>
        <a:prstGeom prst="line">
          <a:avLst/>
        </a:prstGeom>
        <a:noFill/>
        <a:ln w="9525" cap="flat" cmpd="sng" algn="ctr">
          <a:solidFill>
            <a:schemeClr val="accent5">
              <a:tint val="50000"/>
              <a:hueOff val="0"/>
              <a:satOff val="0"/>
              <a:lumOff val="0"/>
              <a:alphaOff val="0"/>
            </a:schemeClr>
          </a:solidFill>
          <a:prstDash val="solid"/>
        </a:ln>
        <a:effectLst/>
      </dsp:spPr>
      <dsp:style>
        <a:lnRef idx="1">
          <a:scrgbClr r="0" g="0" b="0"/>
        </a:lnRef>
        <a:fillRef idx="0">
          <a:scrgbClr r="0" g="0" b="0"/>
        </a:fillRef>
        <a:effectRef idx="1">
          <a:scrgbClr r="0" g="0" b="0"/>
        </a:effectRef>
        <a:fontRef idx="minor"/>
      </dsp:style>
    </dsp:sp>
    <dsp:sp modelId="{2D704755-1E1D-48D0-BC79-2B2075E91035}">
      <dsp:nvSpPr>
        <dsp:cNvPr id="0" name=""/>
        <dsp:cNvSpPr/>
      </dsp:nvSpPr>
      <dsp:spPr>
        <a:xfrm>
          <a:off x="2337308" y="3419235"/>
          <a:ext cx="8533892" cy="2458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AU" sz="1600" kern="1200" dirty="0" smtClean="0"/>
            <a:t>Abstract Submission date: February 25,  2019</a:t>
          </a:r>
          <a:endParaRPr lang="en-AU" sz="1600" kern="1200" dirty="0"/>
        </a:p>
      </dsp:txBody>
      <dsp:txXfrm>
        <a:off x="2337308" y="3419235"/>
        <a:ext cx="8533892" cy="245822"/>
      </dsp:txXfrm>
    </dsp:sp>
    <dsp:sp modelId="{DF8EAEE6-CCFC-4146-824C-E6F148E3621E}">
      <dsp:nvSpPr>
        <dsp:cNvPr id="0" name=""/>
        <dsp:cNvSpPr/>
      </dsp:nvSpPr>
      <dsp:spPr>
        <a:xfrm>
          <a:off x="2174239" y="3665057"/>
          <a:ext cx="8696960" cy="0"/>
        </a:xfrm>
        <a:prstGeom prst="line">
          <a:avLst/>
        </a:prstGeom>
        <a:noFill/>
        <a:ln w="9525" cap="flat" cmpd="sng" algn="ctr">
          <a:solidFill>
            <a:schemeClr val="accent5">
              <a:tint val="50000"/>
              <a:hueOff val="0"/>
              <a:satOff val="0"/>
              <a:lumOff val="0"/>
              <a:alphaOff val="0"/>
            </a:schemeClr>
          </a:solidFill>
          <a:prstDash val="solid"/>
        </a:ln>
        <a:effectLst/>
      </dsp:spPr>
      <dsp:style>
        <a:lnRef idx="1">
          <a:scrgbClr r="0" g="0" b="0"/>
        </a:lnRef>
        <a:fillRef idx="0">
          <a:scrgbClr r="0" g="0" b="0"/>
        </a:fillRef>
        <a:effectRef idx="1">
          <a:scrgbClr r="0" g="0" b="0"/>
        </a:effectRef>
        <a:fontRef idx="minor"/>
      </dsp:style>
    </dsp:sp>
    <dsp:sp modelId="{2F72729D-A1D7-452C-B0CF-612C8A8684FF}">
      <dsp:nvSpPr>
        <dsp:cNvPr id="0" name=""/>
        <dsp:cNvSpPr/>
      </dsp:nvSpPr>
      <dsp:spPr>
        <a:xfrm>
          <a:off x="2337308" y="3677348"/>
          <a:ext cx="8533892" cy="2458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AU" sz="1600" kern="1200" dirty="0" smtClean="0"/>
            <a:t>Event details: </a:t>
          </a:r>
          <a:r>
            <a:rPr lang="en-AU" sz="1600" b="0" i="0" kern="1200" dirty="0" smtClean="0"/>
            <a:t>October 6-11, 2019 - Baltimore, Maryland, USA </a:t>
          </a:r>
          <a:endParaRPr lang="en-AU" sz="1600" kern="1200" dirty="0"/>
        </a:p>
      </dsp:txBody>
      <dsp:txXfrm>
        <a:off x="2337308" y="3677348"/>
        <a:ext cx="8533892" cy="245822"/>
      </dsp:txXfrm>
    </dsp:sp>
    <dsp:sp modelId="{AEE5A6BD-F63E-4DF8-A245-4B79D4021B0D}">
      <dsp:nvSpPr>
        <dsp:cNvPr id="0" name=""/>
        <dsp:cNvSpPr/>
      </dsp:nvSpPr>
      <dsp:spPr>
        <a:xfrm>
          <a:off x="2174239" y="3923170"/>
          <a:ext cx="8696960" cy="0"/>
        </a:xfrm>
        <a:prstGeom prst="line">
          <a:avLst/>
        </a:prstGeom>
        <a:noFill/>
        <a:ln w="9525" cap="flat" cmpd="sng" algn="ctr">
          <a:solidFill>
            <a:schemeClr val="accent5">
              <a:tint val="50000"/>
              <a:hueOff val="0"/>
              <a:satOff val="0"/>
              <a:lumOff val="0"/>
              <a:alphaOff val="0"/>
            </a:schemeClr>
          </a:solidFill>
          <a:prstDash val="solid"/>
        </a:ln>
        <a:effectLst/>
      </dsp:spPr>
      <dsp:style>
        <a:lnRef idx="1">
          <a:scrgbClr r="0" g="0" b="0"/>
        </a:lnRef>
        <a:fillRef idx="0">
          <a:scrgbClr r="0" g="0" b="0"/>
        </a:fillRef>
        <a:effectRef idx="1">
          <a:scrgbClr r="0" g="0" b="0"/>
        </a:effectRef>
        <a:fontRef idx="minor"/>
      </dsp:style>
    </dsp:sp>
    <dsp:sp modelId="{AB9F103E-AC22-4E59-A2B5-6355341F30F6}">
      <dsp:nvSpPr>
        <dsp:cNvPr id="0" name=""/>
        <dsp:cNvSpPr/>
      </dsp:nvSpPr>
      <dsp:spPr>
        <a:xfrm>
          <a:off x="0" y="3935462"/>
          <a:ext cx="10871200" cy="0"/>
        </a:xfrm>
        <a:prstGeom prst="line">
          <a:avLst/>
        </a:prstGeom>
        <a:gradFill rotWithShape="0">
          <a:gsLst>
            <a:gs pos="0">
              <a:schemeClr val="accent5">
                <a:hueOff val="-9933876"/>
                <a:satOff val="39811"/>
                <a:lumOff val="8628"/>
                <a:alphaOff val="0"/>
                <a:tint val="100000"/>
                <a:shade val="100000"/>
                <a:satMod val="129999"/>
              </a:schemeClr>
            </a:gs>
            <a:gs pos="100000">
              <a:schemeClr val="accent5">
                <a:hueOff val="-9933876"/>
                <a:satOff val="39811"/>
                <a:lumOff val="8628"/>
                <a:alphaOff val="0"/>
                <a:tint val="50000"/>
                <a:shade val="100000"/>
                <a:satMod val="350000"/>
              </a:schemeClr>
            </a:gs>
          </a:gsLst>
          <a:lin ang="16200000" scaled="0"/>
        </a:gradFill>
        <a:ln w="9525" cap="flat" cmpd="sng" algn="ctr">
          <a:solidFill>
            <a:schemeClr val="accent5">
              <a:hueOff val="-9933876"/>
              <a:satOff val="39811"/>
              <a:lumOff val="8628"/>
              <a:alphaOff val="0"/>
            </a:schemeClr>
          </a:solidFill>
          <a:prstDash val="solid"/>
        </a:ln>
        <a:effectLst>
          <a:outerShdw blurRad="38100" dist="20000" dir="5400000" rotWithShape="0">
            <a:srgbClr val="000000">
              <a:alpha val="38000"/>
            </a:srgbClr>
          </a:outerShdw>
        </a:effectLst>
      </dsp:spPr>
      <dsp:style>
        <a:lnRef idx="1">
          <a:scrgbClr r="0" g="0" b="0"/>
        </a:lnRef>
        <a:fillRef idx="3">
          <a:scrgbClr r="0" g="0" b="0"/>
        </a:fillRef>
        <a:effectRef idx="3">
          <a:scrgbClr r="0" g="0" b="0"/>
        </a:effectRef>
        <a:fontRef idx="minor">
          <a:schemeClr val="lt1"/>
        </a:fontRef>
      </dsp:style>
    </dsp:sp>
    <dsp:sp modelId="{E0C0CD3D-64FB-4D91-8807-0B9FF0E923BB}">
      <dsp:nvSpPr>
        <dsp:cNvPr id="0" name=""/>
        <dsp:cNvSpPr/>
      </dsp:nvSpPr>
      <dsp:spPr>
        <a:xfrm>
          <a:off x="0" y="3935462"/>
          <a:ext cx="2174240" cy="7866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AU" sz="2000" kern="1200" dirty="0" smtClean="0"/>
            <a:t>GEO Plenary</a:t>
          </a:r>
          <a:endParaRPr lang="en-AU" sz="2000" kern="1200" dirty="0"/>
        </a:p>
      </dsp:txBody>
      <dsp:txXfrm>
        <a:off x="0" y="3935462"/>
        <a:ext cx="2174240" cy="786631"/>
      </dsp:txXfrm>
    </dsp:sp>
    <dsp:sp modelId="{AED5698D-BCBB-4307-9CC0-E74B58720C5A}">
      <dsp:nvSpPr>
        <dsp:cNvPr id="0" name=""/>
        <dsp:cNvSpPr/>
      </dsp:nvSpPr>
      <dsp:spPr>
        <a:xfrm>
          <a:off x="2337308" y="3954225"/>
          <a:ext cx="8533892" cy="354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AU" sz="1600" kern="1200" dirty="0" smtClean="0"/>
            <a:t>To be decided/confirmed </a:t>
          </a:r>
          <a:endParaRPr lang="en-AU" sz="1600" kern="1200" dirty="0"/>
        </a:p>
      </dsp:txBody>
      <dsp:txXfrm>
        <a:off x="2337308" y="3954225"/>
        <a:ext cx="8533892" cy="354480"/>
      </dsp:txXfrm>
    </dsp:sp>
    <dsp:sp modelId="{4371B58D-DCB6-4CF7-A578-86FF1C8E1F70}">
      <dsp:nvSpPr>
        <dsp:cNvPr id="0" name=""/>
        <dsp:cNvSpPr/>
      </dsp:nvSpPr>
      <dsp:spPr>
        <a:xfrm>
          <a:off x="2174239" y="4308706"/>
          <a:ext cx="8696960" cy="0"/>
        </a:xfrm>
        <a:prstGeom prst="line">
          <a:avLst/>
        </a:prstGeom>
        <a:noFill/>
        <a:ln w="9525" cap="flat" cmpd="sng" algn="ctr">
          <a:solidFill>
            <a:schemeClr val="accent5">
              <a:tint val="50000"/>
              <a:hueOff val="0"/>
              <a:satOff val="0"/>
              <a:lumOff val="0"/>
              <a:alphaOff val="0"/>
            </a:schemeClr>
          </a:solidFill>
          <a:prstDash val="solid"/>
        </a:ln>
        <a:effectLst/>
      </dsp:spPr>
      <dsp:style>
        <a:lnRef idx="1">
          <a:scrgbClr r="0" g="0" b="0"/>
        </a:lnRef>
        <a:fillRef idx="0">
          <a:scrgbClr r="0" g="0" b="0"/>
        </a:fillRef>
        <a:effectRef idx="1">
          <a:scrgbClr r="0" g="0" b="0"/>
        </a:effectRef>
        <a:fontRef idx="minor"/>
      </dsp:style>
    </dsp:sp>
    <dsp:sp modelId="{0FF1763E-F66E-4E4A-9612-2FA6E5DFE1B5}">
      <dsp:nvSpPr>
        <dsp:cNvPr id="0" name=""/>
        <dsp:cNvSpPr/>
      </dsp:nvSpPr>
      <dsp:spPr>
        <a:xfrm>
          <a:off x="2337308" y="4327469"/>
          <a:ext cx="8533892" cy="3752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AU" sz="1600" kern="1200" dirty="0" smtClean="0"/>
            <a:t>Event details: November  4 – 9, 2019 – Canberra, Australia</a:t>
          </a:r>
          <a:endParaRPr lang="en-AU" sz="1600" kern="1200" dirty="0"/>
        </a:p>
      </dsp:txBody>
      <dsp:txXfrm>
        <a:off x="2337308" y="4327469"/>
        <a:ext cx="8533892" cy="375262"/>
      </dsp:txXfrm>
    </dsp:sp>
    <dsp:sp modelId="{EC8172E1-852A-42E6-9170-EF9ACDC92385}">
      <dsp:nvSpPr>
        <dsp:cNvPr id="0" name=""/>
        <dsp:cNvSpPr/>
      </dsp:nvSpPr>
      <dsp:spPr>
        <a:xfrm>
          <a:off x="2174239" y="4702732"/>
          <a:ext cx="8696960" cy="0"/>
        </a:xfrm>
        <a:prstGeom prst="line">
          <a:avLst/>
        </a:prstGeom>
        <a:noFill/>
        <a:ln w="9525" cap="flat" cmpd="sng" algn="ctr">
          <a:solidFill>
            <a:schemeClr val="accent5">
              <a:tint val="50000"/>
              <a:hueOff val="0"/>
              <a:satOff val="0"/>
              <a:lumOff val="0"/>
              <a:alphaOff val="0"/>
            </a:schemeClr>
          </a:solidFill>
          <a:prstDash val="solid"/>
        </a:ln>
        <a:effectLst/>
      </dsp:spPr>
      <dsp:style>
        <a:lnRef idx="1">
          <a:scrgbClr r="0" g="0" b="0"/>
        </a:lnRef>
        <a:fillRef idx="0">
          <a:scrgbClr r="0" g="0" b="0"/>
        </a:fillRef>
        <a:effectRef idx="1">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9/3/layout/RandomtoResultProcess">
  <dgm:title val=""/>
  <dgm:desc val=""/>
  <dgm:catLst>
    <dgm:cat type="process" pri="1275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clrData>
  <dgm:layoutNode name="Name0">
    <dgm:varLst>
      <dgm:dir/>
      <dgm:animOne val="branch"/>
      <dgm:animLvl val="lvl"/>
    </dgm:varLst>
    <dgm:choose name="Name1">
      <dgm:if name="Name2" func="var" arg="dir" op="equ" val="norm">
        <dgm:alg type="lin">
          <dgm:param type="fallback" val="2D"/>
          <dgm:param type="nodeVertAlign" val="t"/>
        </dgm:alg>
      </dgm:if>
      <dgm:else name="Name3">
        <dgm:alg type="lin">
          <dgm:param type="fallback" val="2D"/>
          <dgm:param type="nodeVertAlign" val="t"/>
          <dgm:param type="linDir" val="fromR"/>
        </dgm:alg>
      </dgm:else>
    </dgm:choose>
    <dgm:shape xmlns:r="http://schemas.openxmlformats.org/officeDocument/2006/relationships" r:blip="">
      <dgm:adjLst/>
    </dgm:shape>
    <dgm:constrLst>
      <dgm:constr type="userH" refType="h" fact="2"/>
      <dgm:constr type="w" for="ch" forName="chaos" refType="userH" fact="0.681"/>
      <dgm:constr type="h" for="ch" forName="chaos" refType="userH"/>
      <dgm:constr type="w" for="ch" forName="middle" refType="userH" fact="0.6"/>
      <dgm:constr type="h" for="ch" forName="middle" refType="userH"/>
      <dgm:constr type="w" for="ch" forName="last" refType="userH" fact="0.6"/>
      <dgm:constr type="h" for="ch" forName="last" refType="userH"/>
      <dgm:constr type="w" for="ch" forName="chevronComposite1" refType="userH" fact="0.22"/>
      <dgm:constr type="h" for="ch" forName="chevronComposite1" refType="userH" fact="0.52"/>
      <dgm:constr type="w" for="ch" forName="chevronComposite2" refType="userH" fact="0.22"/>
      <dgm:constr type="h" for="ch" forName="chevronComposite2" refType="userH" fact="0.52"/>
      <dgm:constr type="w" for="ch" forName="overlap" refType="userH" fact="-0.04"/>
      <dgm:constr type="h" for="ch" forName="overlap" refType="userH" fact="0.06"/>
      <dgm:constr type="primFontSz" for="des" forName="parTx1" op="equ" val="65"/>
      <dgm:constr type="primFontSz" for="des" forName="parTxMid" refType="primFontSz" refFor="des" refForName="parTx1" op="equ"/>
      <dgm:constr type="primFontSz" for="des" forName="circleTx" refType="primFontSz" refFor="des" refForName="parTx1" op="equ"/>
      <dgm:constr type="primFontSz" for="des" forName="desTx1" op="equ" val="65"/>
      <dgm:constr type="primFontSz" for="des" forName="desTxMid" refType="primFontSz" refFor="des" refForName="desTx1" op="equ"/>
      <dgm:constr type="primFontSz" for="des" forName="desTxN" refType="primFontSz" refFor="des" refForName="desTx1" op="equ"/>
    </dgm:constrLst>
    <dgm:forEach name="Name4" axis="ch" ptType="node">
      <dgm:choose name="Name5">
        <dgm:if name="Name6" axis="self" ptType="node" func="pos" op="equ" val="1">
          <dgm:layoutNode name="chaos">
            <dgm:alg type="composite"/>
            <dgm:shape xmlns:r="http://schemas.openxmlformats.org/officeDocument/2006/relationships" r:blip="">
              <dgm:adjLst/>
            </dgm:shape>
            <dgm:presOf/>
            <dgm:constrLst>
              <dgm:constr type="ctrX" for="ch" forName="parTx1" refType="w" fact="0.5"/>
              <dgm:constr type="t" for="ch" forName="parTx1" refType="w" fact="0.32"/>
              <dgm:constr type="w" for="ch" forName="parTx1" refType="w" fact="0.88"/>
              <dgm:constr type="h" for="ch" forName="parTx1" refType="w" fact="0.29"/>
              <dgm:constr type="ctrX" for="ch" forName="desTx1" refType="w" fact="0.5"/>
              <dgm:constr type="b" for="ch" forName="desTx1" refType="h"/>
              <dgm:constr type="w" for="ch" forName="desTx1" refType="w" fact="0.88"/>
              <dgm:constr type="h" for="ch" forName="desTx1" refType="h" fact="0.37"/>
              <dgm:constr type="l" for="ch" forName="c1" refType="w" fact="0.05"/>
              <dgm:constr type="t" for="ch" forName="c1" refType="w" fact="0.23"/>
              <dgm:constr type="w" for="ch" forName="c1" refType="w" fact="0.07"/>
              <dgm:constr type="h" for="ch" forName="c1" refType="w" refFor="ch" refForName="c1"/>
              <dgm:constr type="l" for="ch" forName="c2" refType="w" fact="0.1"/>
              <dgm:constr type="t" for="ch" forName="c2" refType="w" fact="0.13"/>
              <dgm:constr type="w" for="ch" forName="c2" refType="w" fact="0.07"/>
              <dgm:constr type="h" for="ch" forName="c2" refType="w" refFor="ch" refForName="c2"/>
              <dgm:constr type="l" for="ch" forName="c3" refType="w" fact="0.22"/>
              <dgm:constr type="t" for="ch" forName="c3" refType="w" fact="0.15"/>
              <dgm:constr type="w" for="ch" forName="c3" refType="w" fact="0.11"/>
              <dgm:constr type="h" for="ch" forName="c3" refType="w" refFor="ch" refForName="c3"/>
              <dgm:constr type="l" for="ch" forName="c4" refType="w" fact="0.32"/>
              <dgm:constr type="t" for="ch" forName="c4" refType="w" fact="0.04"/>
              <dgm:constr type="w" for="ch" forName="c4" refType="w" fact="0.07"/>
              <dgm:constr type="h" for="ch" forName="c4" refType="w" refFor="ch" refForName="c4"/>
              <dgm:constr type="l" for="ch" forName="c5" refType="w" fact="0.45"/>
              <dgm:constr type="t" for="ch" forName="c5" refType="w" fact="0"/>
              <dgm:constr type="w" for="ch" forName="c5" refType="w" fact="0.07"/>
              <dgm:constr type="h" for="ch" forName="c5" refType="w" refFor="ch" refForName="c5"/>
              <dgm:constr type="l" for="ch" forName="c6" refType="w" fact="0.61"/>
              <dgm:constr type="t" for="ch" forName="c6" refType="w" fact="0.07"/>
              <dgm:constr type="w" for="ch" forName="c6" refType="w" fact="0.07"/>
              <dgm:constr type="h" for="ch" forName="c6" refType="w" refFor="ch" refForName="c6"/>
              <dgm:constr type="l" for="ch" forName="c7" refType="w" fact="0.71"/>
              <dgm:constr type="t" for="ch" forName="c7" refType="w" fact="0.12"/>
              <dgm:constr type="w" for="ch" forName="c7" refType="w" fact="0.11"/>
              <dgm:constr type="h" for="ch" forName="c7" refType="w" refFor="ch" refForName="c7"/>
              <dgm:constr type="l" for="ch" forName="c8" refType="w" fact="0.85"/>
              <dgm:constr type="t" for="ch" forName="c8" refType="w" fact="0.23"/>
              <dgm:constr type="w" for="ch" forName="c8" refType="w" fact="0.07"/>
              <dgm:constr type="h" for="ch" forName="c8" refType="w" refFor="ch" refForName="c8"/>
              <dgm:constr type="l" for="ch" forName="c9" refType="w" fact="0.91"/>
              <dgm:constr type="t" for="ch" forName="c9" refType="w" fact="0.34"/>
              <dgm:constr type="w" for="ch" forName="c9" refType="w" fact="0.07"/>
              <dgm:constr type="h" for="ch" forName="c9" refType="w" refFor="ch" refForName="c9"/>
              <dgm:constr type="l" for="ch" forName="c10" refType="w" fact="0.39"/>
              <dgm:constr type="t" for="ch" forName="c10" refType="w" fact="0.13"/>
              <dgm:constr type="w" for="ch" forName="c10" refType="w" fact="0.18"/>
              <dgm:constr type="h" for="ch" forName="c10" refType="w" refFor="ch" refForName="c10"/>
              <dgm:constr type="l" for="ch" forName="c11" refType="w" fact="0"/>
              <dgm:constr type="t" for="ch" forName="c11" refType="w" fact="0.51"/>
              <dgm:constr type="w" for="ch" forName="c11" refType="w" fact="0.07"/>
              <dgm:constr type="h" for="ch" forName="c11" refType="w" refFor="ch" refForName="c11"/>
              <dgm:constr type="l" for="ch" forName="c12" refType="w" fact="0.06"/>
              <dgm:constr type="t" for="ch" forName="c12" refType="w" fact="0.6"/>
              <dgm:constr type="w" for="ch" forName="c12" refType="w" fact="0.11"/>
              <dgm:constr type="h" for="ch" forName="c12" refType="w" refFor="ch" refForName="c12"/>
              <dgm:constr type="l" for="ch" forName="c13" refType="w" fact="0.21"/>
              <dgm:constr type="t" for="ch" forName="c13" refType="w" fact="0.68"/>
              <dgm:constr type="w" for="ch" forName="c13" refType="w" fact="0.16"/>
              <dgm:constr type="h" for="ch" forName="c13" refType="w" refFor="ch" refForName="c13"/>
              <dgm:constr type="l" for="ch" forName="c14" refType="w" fact="0.42"/>
              <dgm:constr type="t" for="ch" forName="c14" refType="w" fact="0.81"/>
              <dgm:constr type="w" for="ch" forName="c14" refType="w" fact="0.07"/>
              <dgm:constr type="h" for="ch" forName="c14" refType="w" refFor="ch" refForName="c14"/>
              <dgm:constr type="l" for="ch" forName="c15" refType="w" fact="0.46"/>
              <dgm:constr type="t" for="ch" forName="c15" refType="w" fact="0.68"/>
              <dgm:constr type="w" for="ch" forName="c15" refType="w" fact="0.11"/>
              <dgm:constr type="h" for="ch" forName="c15" refType="w" refFor="ch" refForName="c15"/>
              <dgm:constr type="l" for="ch" forName="c16" refType="w" fact="0.56"/>
              <dgm:constr type="t" for="ch" forName="c16" refType="w" fact="0.82"/>
              <dgm:constr type="w" for="ch" forName="c16" refType="w" fact="0.07"/>
              <dgm:constr type="h" for="ch" forName="c16" refType="w" refFor="ch" refForName="c16"/>
              <dgm:constr type="l" for="ch" forName="c17" refType="w" fact="0.65"/>
              <dgm:constr type="t" for="ch" forName="c17" refType="w" fact="0.66"/>
              <dgm:constr type="w" for="ch" forName="c17" refType="w" fact="0.16"/>
              <dgm:constr type="h" for="ch" forName="c17" refType="w" refFor="ch" refForName="c17"/>
              <dgm:constr type="l" for="ch" forName="c18" refType="w" fact="0.87"/>
              <dgm:constr type="t" for="ch" forName="c18" refType="w" fact="0.62"/>
              <dgm:constr type="w" for="ch" forName="c18" refType="w" fact="0.11"/>
              <dgm:constr type="h" for="ch" forName="c18" refType="w" refFor="ch" refForName="c18"/>
            </dgm:constrLst>
            <dgm:layoutNode name="parTx1"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7">
              <dgm:if name="Name8" axis="ch" ptType="node" func="cnt" op="gte" val="1">
                <dgm:layoutNode name="desTx1" styleLbl="revTx">
                  <dgm:varLst>
                    <dgm:bulletEnabled val="1"/>
                  </dgm:varLst>
                  <dgm:choose name="Name9">
                    <dgm:if name="Name10" axis="ch" ptType="node" func="cnt" op="equ" val="1">
                      <dgm:alg type="tx">
                        <dgm:param type="shpTxLTRAlignCh" val="l"/>
                      </dgm:alg>
                    </dgm:if>
                    <dgm:else name="Name11">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2"/>
            </dgm:choose>
            <dgm:layoutNode name="c1" styleLbl="node1">
              <dgm:alg type="sp"/>
              <dgm:shape xmlns:r="http://schemas.openxmlformats.org/officeDocument/2006/relationships" type="ellipse" r:blip="">
                <dgm:adjLst/>
              </dgm:shape>
              <dgm:presOf/>
            </dgm:layoutNode>
            <dgm:layoutNode name="c2" styleLbl="node1">
              <dgm:alg type="sp"/>
              <dgm:shape xmlns:r="http://schemas.openxmlformats.org/officeDocument/2006/relationships" type="ellipse" r:blip="">
                <dgm:adjLst/>
              </dgm:shape>
              <dgm:presOf/>
            </dgm:layoutNode>
            <dgm:layoutNode name="c3" styleLbl="node1">
              <dgm:alg type="sp"/>
              <dgm:shape xmlns:r="http://schemas.openxmlformats.org/officeDocument/2006/relationships" type="ellipse" r:blip="">
                <dgm:adjLst/>
              </dgm:shape>
              <dgm:presOf/>
            </dgm:layoutNode>
            <dgm:layoutNode name="c4" styleLbl="node1">
              <dgm:alg type="sp"/>
              <dgm:shape xmlns:r="http://schemas.openxmlformats.org/officeDocument/2006/relationships" type="ellipse" r:blip="">
                <dgm:adjLst/>
              </dgm:shape>
              <dgm:presOf/>
            </dgm:layoutNode>
            <dgm:layoutNode name="c5" styleLbl="node1">
              <dgm:alg type="sp"/>
              <dgm:shape xmlns:r="http://schemas.openxmlformats.org/officeDocument/2006/relationships" type="ellipse" r:blip="">
                <dgm:adjLst/>
              </dgm:shape>
              <dgm:presOf/>
            </dgm:layoutNode>
            <dgm:layoutNode name="c6" styleLbl="node1">
              <dgm:alg type="sp"/>
              <dgm:shape xmlns:r="http://schemas.openxmlformats.org/officeDocument/2006/relationships" type="ellipse" r:blip="">
                <dgm:adjLst/>
              </dgm:shape>
              <dgm:presOf/>
            </dgm:layoutNode>
            <dgm:layoutNode name="c7" styleLbl="node1">
              <dgm:alg type="sp"/>
              <dgm:shape xmlns:r="http://schemas.openxmlformats.org/officeDocument/2006/relationships" type="ellipse" r:blip="">
                <dgm:adjLst/>
              </dgm:shape>
              <dgm:presOf/>
            </dgm:layoutNode>
            <dgm:layoutNode name="c8" styleLbl="node1">
              <dgm:alg type="sp"/>
              <dgm:shape xmlns:r="http://schemas.openxmlformats.org/officeDocument/2006/relationships" type="ellipse" r:blip="">
                <dgm:adjLst/>
              </dgm:shape>
              <dgm:presOf/>
            </dgm:layoutNode>
            <dgm:layoutNode name="c9" styleLbl="node1">
              <dgm:alg type="sp"/>
              <dgm:shape xmlns:r="http://schemas.openxmlformats.org/officeDocument/2006/relationships" type="ellipse" r:blip="">
                <dgm:adjLst/>
              </dgm:shape>
              <dgm:presOf/>
            </dgm:layoutNode>
            <dgm:layoutNode name="c10" styleLbl="node1">
              <dgm:alg type="sp"/>
              <dgm:shape xmlns:r="http://schemas.openxmlformats.org/officeDocument/2006/relationships" type="ellipse" r:blip="">
                <dgm:adjLst/>
              </dgm:shape>
              <dgm:presOf/>
            </dgm:layoutNode>
            <dgm:layoutNode name="c11" styleLbl="node1">
              <dgm:alg type="sp"/>
              <dgm:shape xmlns:r="http://schemas.openxmlformats.org/officeDocument/2006/relationships" type="ellipse" r:blip="">
                <dgm:adjLst/>
              </dgm:shape>
              <dgm:presOf/>
            </dgm:layoutNode>
            <dgm:layoutNode name="c12" styleLbl="node1">
              <dgm:alg type="sp"/>
              <dgm:shape xmlns:r="http://schemas.openxmlformats.org/officeDocument/2006/relationships" type="ellipse" r:blip="">
                <dgm:adjLst/>
              </dgm:shape>
              <dgm:presOf/>
            </dgm:layoutNode>
            <dgm:layoutNode name="c13" styleLbl="node1">
              <dgm:alg type="sp"/>
              <dgm:shape xmlns:r="http://schemas.openxmlformats.org/officeDocument/2006/relationships" type="ellipse" r:blip="">
                <dgm:adjLst/>
              </dgm:shape>
              <dgm:presOf/>
            </dgm:layoutNode>
            <dgm:layoutNode name="c14" styleLbl="node1">
              <dgm:alg type="sp"/>
              <dgm:shape xmlns:r="http://schemas.openxmlformats.org/officeDocument/2006/relationships" type="ellipse" r:blip="">
                <dgm:adjLst/>
              </dgm:shape>
              <dgm:presOf/>
            </dgm:layoutNode>
            <dgm:layoutNode name="c15" styleLbl="node1">
              <dgm:alg type="sp"/>
              <dgm:shape xmlns:r="http://schemas.openxmlformats.org/officeDocument/2006/relationships" type="ellipse" r:blip="">
                <dgm:adjLst/>
              </dgm:shape>
              <dgm:presOf/>
            </dgm:layoutNode>
            <dgm:layoutNode name="c16" styleLbl="node1">
              <dgm:alg type="sp"/>
              <dgm:shape xmlns:r="http://schemas.openxmlformats.org/officeDocument/2006/relationships" type="ellipse" r:blip="">
                <dgm:adjLst/>
              </dgm:shape>
              <dgm:presOf/>
            </dgm:layoutNode>
            <dgm:layoutNode name="c17" styleLbl="node1">
              <dgm:alg type="sp"/>
              <dgm:shape xmlns:r="http://schemas.openxmlformats.org/officeDocument/2006/relationships" type="ellipse" r:blip="">
                <dgm:adjLst/>
              </dgm:shape>
              <dgm:presOf/>
            </dgm:layoutNode>
            <dgm:layoutNode name="c18" styleLbl="node1">
              <dgm:alg type="sp"/>
              <dgm:shape xmlns:r="http://schemas.openxmlformats.org/officeDocument/2006/relationships" type="ellipse" r:blip="">
                <dgm:adjLst/>
              </dgm:shape>
              <dgm:presOf/>
            </dgm:layoutNode>
          </dgm:layoutNode>
        </dgm:if>
        <dgm:if name="Name13" axis="self" ptType="node" func="revPos" op="equ" val="1">
          <dgm:layoutNode name="last">
            <dgm:alg type="composite"/>
            <dgm:shape xmlns:r="http://schemas.openxmlformats.org/officeDocument/2006/relationships" r:blip="">
              <dgm:adjLst/>
            </dgm:shape>
            <dgm:presOf/>
            <dgm:constrLst>
              <dgm:constr type="ctrX" for="ch" forName="circleTx" refType="w" fact="0.5"/>
              <dgm:constr type="t" for="ch" forName="circleTx" refType="w" fact="0.117"/>
              <dgm:constr type="w" for="ch" forName="circleTx" refType="h" refFor="ch" refForName="circleTx"/>
              <dgm:constr type="h" for="ch" forName="circleTx" refType="w" fact="0.85"/>
              <dgm:constr type="l" for="ch" forName="desTxN"/>
              <dgm:constr type="b" for="ch" forName="desTxN" refType="h"/>
              <dgm:constr type="w" for="ch" forName="desTxN" refType="w"/>
              <dgm:constr type="h" for="ch" forName="desTxN" refType="h" fact="0.37"/>
              <dgm:constr type="ctrX" for="ch" forName="spN" refType="w" fact="0.5"/>
              <dgm:constr type="t" for="ch" forName="spN"/>
              <dgm:constr type="w" for="ch" forName="spN" refType="w" fact="0.93"/>
              <dgm:constr type="h" for="ch" forName="spN" refType="h" fact="0.01"/>
            </dgm:constrLst>
            <dgm:layoutNode name="circleTx" styleLbl="node1">
              <dgm:alg type="tx"/>
              <dgm:shape xmlns:r="http://schemas.openxmlformats.org/officeDocument/2006/relationships" type="ellipse" r:blip="">
                <dgm:adjLst/>
              </dgm:shape>
              <dgm:presOf axis="self" ptType="node"/>
              <dgm:constrLst>
                <dgm:constr type="lMarg"/>
                <dgm:constr type="rMarg"/>
                <dgm:constr type="tMarg"/>
                <dgm:constr type="bMarg"/>
              </dgm:constrLst>
              <dgm:ruleLst>
                <dgm:rule type="primFontSz" val="5" fact="NaN" max="NaN"/>
              </dgm:ruleLst>
            </dgm:layoutNode>
            <dgm:choose name="Name14">
              <dgm:if name="Name15" axis="ch" ptType="node" func="cnt" op="gte" val="1">
                <dgm:layoutNode name="desTxN" styleLbl="revTx">
                  <dgm:varLst>
                    <dgm:bulletEnabled val="1"/>
                  </dgm:varLst>
                  <dgm:choose name="Name16">
                    <dgm:if name="Name17" axis="ch" ptType="node" func="cnt" op="equ" val="1">
                      <dgm:alg type="tx">
                        <dgm:param type="shpTxLTRAlignCh" val="l"/>
                      </dgm:alg>
                    </dgm:if>
                    <dgm:else name="Name18">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9"/>
            </dgm:choose>
            <dgm:layoutNode name="spN">
              <dgm:alg type="sp"/>
              <dgm:shape xmlns:r="http://schemas.openxmlformats.org/officeDocument/2006/relationships" r:blip="">
                <dgm:adjLst/>
              </dgm:shape>
              <dgm:presOf/>
            </dgm:layoutNode>
          </dgm:layoutNode>
        </dgm:if>
        <dgm:else name="Name20">
          <dgm:layoutNode name="middle">
            <dgm:alg type="composite"/>
            <dgm:shape xmlns:r="http://schemas.openxmlformats.org/officeDocument/2006/relationships" r:blip="">
              <dgm:adjLst/>
            </dgm:shape>
            <dgm:presOf/>
            <dgm:constrLst>
              <dgm:constr type="l" for="ch" forName="parTxMid"/>
              <dgm:constr type="t" for="ch" forName="parTxMid" refType="w" fact="0.167"/>
              <dgm:constr type="w" for="ch" forName="parTxMid" refType="w"/>
              <dgm:constr type="h" for="ch" forName="parTxMid" refType="w" fact="0.7"/>
              <dgm:constr type="l" for="ch" forName="desTxMid"/>
              <dgm:constr type="b" for="ch" forName="desTxMid" refType="h"/>
              <dgm:constr type="w" for="ch" forName="desTxMid" refType="w"/>
              <dgm:constr type="h" for="ch" forName="desTxMid" refType="h" fact="0.37"/>
              <dgm:constr type="ctrX" for="ch" forName="spMid" refType="w" fact="0.5"/>
              <dgm:constr type="t" for="ch" forName="spMid"/>
              <dgm:constr type="w" for="ch" forName="spMid" refType="w" fact="0.01"/>
              <dgm:constr type="h" for="ch" forName="spMid" refType="h" fact="0.01"/>
            </dgm:constrLst>
            <dgm:layoutNode name="parTxMid"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1">
              <dgm:if name="Name22" axis="ch" ptType="node" func="cnt" op="gte" val="1">
                <dgm:layoutNode name="desTxMid" styleLbl="revTx">
                  <dgm:varLst>
                    <dgm:bulletEnabled val="1"/>
                  </dgm:varLst>
                  <dgm:choose name="Name23">
                    <dgm:if name="Name24" axis="ch" ptType="node" func="cnt" op="equ" val="1">
                      <dgm:alg type="tx">
                        <dgm:param type="shpTxLTRAlignCh" val="l"/>
                      </dgm:alg>
                    </dgm:if>
                    <dgm:else name="Name25">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26"/>
            </dgm:choose>
            <dgm:layoutNode name="spMid">
              <dgm:alg type="sp"/>
              <dgm:shape xmlns:r="http://schemas.openxmlformats.org/officeDocument/2006/relationships" r:blip="">
                <dgm:adjLst/>
              </dgm:shape>
              <dgm:presOf/>
            </dgm:layoutNode>
          </dgm:layoutNode>
        </dgm:else>
      </dgm:choose>
      <dgm:forEach name="Name27" axis="followSib" ptType="sibTrans" cnt="1">
        <dgm:layoutNode name="chevronComposite1" styleLbl="alignImgPlace1">
          <dgm:alg type="composite"/>
          <dgm:shape xmlns:r="http://schemas.openxmlformats.org/officeDocument/2006/relationships" r:blip="">
            <dgm:adjLst/>
          </dgm:shape>
          <dgm:presOf/>
          <dgm:constrLst>
            <dgm:constr type="l" for="ch" forName="chevron1"/>
            <dgm:constr type="t" for="ch" forName="chevron1" refType="h" fact="0.1923"/>
            <dgm:constr type="w" for="ch" forName="chevron1" refType="w"/>
            <dgm:constr type="b" for="ch" forName="chevron1" refType="h"/>
            <dgm:constr type="l" for="ch" forName="spChevron1"/>
            <dgm:constr type="t" for="ch" forName="spChevron1"/>
            <dgm:constr type="w" for="ch" forName="spChevron1" refType="w" fact="0.01"/>
            <dgm:constr type="h" for="ch" forName="spChevron1" refType="h" fact="0.01"/>
          </dgm:constrLst>
          <dgm:layoutNode name="chevron1">
            <dgm:alg type="sp"/>
            <dgm:choose name="Name28">
              <dgm:if name="Name29" func="var" arg="dir" op="equ" val="norm">
                <dgm:shape xmlns:r="http://schemas.openxmlformats.org/officeDocument/2006/relationships" type="chevron" r:blip="">
                  <dgm:adjLst>
                    <dgm:adj idx="1" val="0.6231"/>
                  </dgm:adjLst>
                </dgm:shape>
              </dgm:if>
              <dgm:else name="Name30">
                <dgm:shape xmlns:r="http://schemas.openxmlformats.org/officeDocument/2006/relationships" rot="180" type="chevron" r:blip="">
                  <dgm:adjLst>
                    <dgm:adj idx="1" val="0.6231"/>
                  </dgm:adjLst>
                </dgm:shape>
              </dgm:else>
            </dgm:choose>
            <dgm:presOf/>
          </dgm:layoutNode>
          <dgm:layoutNode name="spChevron1">
            <dgm:alg type="sp"/>
            <dgm:shape xmlns:r="http://schemas.openxmlformats.org/officeDocument/2006/relationships" r:blip="">
              <dgm:adjLst/>
            </dgm:shape>
            <dgm:presOf/>
          </dgm:layoutNode>
        </dgm:layoutNode>
        <dgm:choose name="Name31">
          <dgm:if name="Name32" axis="root ch" ptType="all node" func="cnt" op="equ" val="2">
            <dgm:layoutNode name="overlap">
              <dgm:alg type="sp"/>
              <dgm:shape xmlns:r="http://schemas.openxmlformats.org/officeDocument/2006/relationships" r:blip="">
                <dgm:adjLst/>
              </dgm:shape>
              <dgm:presOf/>
            </dgm:layoutNode>
            <dgm:layoutNode name="chevronComposite2" styleLbl="alignImgPlace1">
              <dgm:alg type="composite"/>
              <dgm:shape xmlns:r="http://schemas.openxmlformats.org/officeDocument/2006/relationships" r:blip="">
                <dgm:adjLst/>
              </dgm:shape>
              <dgm:presOf/>
              <dgm:constrLst>
                <dgm:constr type="l" for="ch" forName="chevron2"/>
                <dgm:constr type="t" for="ch" forName="chevron2" refType="h" fact="0.1923"/>
                <dgm:constr type="w" for="ch" forName="chevron2" refType="w"/>
                <dgm:constr type="b" for="ch" forName="chevron2" refType="h"/>
                <dgm:constr type="l" for="ch" forName="spChevron2"/>
                <dgm:constr type="t" for="ch" forName="spChevron2"/>
                <dgm:constr type="w" for="ch" forName="spChevron2" refType="w" fact="0.01"/>
                <dgm:constr type="h" for="ch" forName="spChevron2" refType="h" fact="0.01"/>
              </dgm:constrLst>
              <dgm:layoutNode name="chevron2">
                <dgm:alg type="sp"/>
                <dgm:choose name="Name33">
                  <dgm:if name="Name34" func="var" arg="dir" op="equ" val="norm">
                    <dgm:shape xmlns:r="http://schemas.openxmlformats.org/officeDocument/2006/relationships" type="chevron" r:blip="">
                      <dgm:adjLst>
                        <dgm:adj idx="1" val="0.6231"/>
                      </dgm:adjLst>
                    </dgm:shape>
                  </dgm:if>
                  <dgm:else name="Name35">
                    <dgm:shape xmlns:r="http://schemas.openxmlformats.org/officeDocument/2006/relationships" rot="180" type="chevron" r:blip="">
                      <dgm:adjLst>
                        <dgm:adj idx="1" val="0.6231"/>
                      </dgm:adjLst>
                    </dgm:shape>
                  </dgm:else>
                </dgm:choose>
                <dgm:presOf/>
              </dgm:layoutNode>
              <dgm:layoutNode name="spChevron2">
                <dgm:alg type="sp"/>
                <dgm:shape xmlns:r="http://schemas.openxmlformats.org/officeDocument/2006/relationships" r:blip="">
                  <dgm:adjLst/>
                </dgm:shape>
                <dgm:presOf/>
              </dgm:layoutNode>
            </dgm:layoutNode>
          </dgm:if>
          <dgm:else name="Name36"/>
        </dgm:choos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50B330-980A-452C-9592-9CEFC08314C3}" type="datetimeFigureOut">
              <a:rPr lang="en-GB" smtClean="0"/>
              <a:t>14/02/2019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23B58A-1030-4828-843B-EDC9B3DF892D}" type="slidenum">
              <a:rPr lang="en-GB" smtClean="0"/>
              <a:t>‹#›</a:t>
            </a:fld>
            <a:endParaRPr lang="en-GB"/>
          </a:p>
        </p:txBody>
      </p:sp>
    </p:spTree>
    <p:extLst>
      <p:ext uri="{BB962C8B-B14F-4D97-AF65-F5344CB8AC3E}">
        <p14:creationId xmlns:p14="http://schemas.microsoft.com/office/powerpoint/2010/main" val="866489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23B58A-1030-4828-843B-EDC9B3DF892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999308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1123B58A-1030-4828-843B-EDC9B3DF892D}" type="slidenum">
              <a:rPr lang="en-GB" smtClean="0"/>
              <a:t>19</a:t>
            </a:fld>
            <a:endParaRPr lang="en-GB"/>
          </a:p>
        </p:txBody>
      </p:sp>
    </p:spTree>
    <p:extLst>
      <p:ext uri="{BB962C8B-B14F-4D97-AF65-F5344CB8AC3E}">
        <p14:creationId xmlns:p14="http://schemas.microsoft.com/office/powerpoint/2010/main" val="34983301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1123B58A-1030-4828-843B-EDC9B3DF892D}" type="slidenum">
              <a:rPr lang="en-GB" smtClean="0"/>
              <a:t>20</a:t>
            </a:fld>
            <a:endParaRPr lang="en-GB"/>
          </a:p>
        </p:txBody>
      </p:sp>
    </p:spTree>
    <p:extLst>
      <p:ext uri="{BB962C8B-B14F-4D97-AF65-F5344CB8AC3E}">
        <p14:creationId xmlns:p14="http://schemas.microsoft.com/office/powerpoint/2010/main" val="34983301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AU" baseline="0" dirty="0" smtClean="0"/>
          </a:p>
        </p:txBody>
      </p:sp>
      <p:sp>
        <p:nvSpPr>
          <p:cNvPr id="4" name="Slide Number Placeholder 3"/>
          <p:cNvSpPr>
            <a:spLocks noGrp="1"/>
          </p:cNvSpPr>
          <p:nvPr>
            <p:ph type="sldNum" sz="quarter" idx="10"/>
          </p:nvPr>
        </p:nvSpPr>
        <p:spPr/>
        <p:txBody>
          <a:bodyPr/>
          <a:lstStyle/>
          <a:p>
            <a:fld id="{1123B58A-1030-4828-843B-EDC9B3DF892D}" type="slidenum">
              <a:rPr lang="en-GB" smtClean="0"/>
              <a:t>21</a:t>
            </a:fld>
            <a:endParaRPr lang="en-GB"/>
          </a:p>
        </p:txBody>
      </p:sp>
    </p:spTree>
    <p:extLst>
      <p:ext uri="{BB962C8B-B14F-4D97-AF65-F5344CB8AC3E}">
        <p14:creationId xmlns:p14="http://schemas.microsoft.com/office/powerpoint/2010/main" val="38357578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1123B58A-1030-4828-843B-EDC9B3DF892D}" type="slidenum">
              <a:rPr lang="en-GB" smtClean="0"/>
              <a:t>22</a:t>
            </a:fld>
            <a:endParaRPr lang="en-GB"/>
          </a:p>
        </p:txBody>
      </p:sp>
    </p:spTree>
    <p:extLst>
      <p:ext uri="{BB962C8B-B14F-4D97-AF65-F5344CB8AC3E}">
        <p14:creationId xmlns:p14="http://schemas.microsoft.com/office/powerpoint/2010/main" val="6004255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1123B58A-1030-4828-843B-EDC9B3DF892D}" type="slidenum">
              <a:rPr lang="en-GB" smtClean="0"/>
              <a:t>23</a:t>
            </a:fld>
            <a:endParaRPr lang="en-GB"/>
          </a:p>
        </p:txBody>
      </p:sp>
    </p:spTree>
    <p:extLst>
      <p:ext uri="{BB962C8B-B14F-4D97-AF65-F5344CB8AC3E}">
        <p14:creationId xmlns:p14="http://schemas.microsoft.com/office/powerpoint/2010/main" val="29688945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1123B58A-1030-4828-843B-EDC9B3DF892D}" type="slidenum">
              <a:rPr lang="en-GB" smtClean="0"/>
              <a:t>24</a:t>
            </a:fld>
            <a:endParaRPr lang="en-GB"/>
          </a:p>
        </p:txBody>
      </p:sp>
    </p:spTree>
    <p:extLst>
      <p:ext uri="{BB962C8B-B14F-4D97-AF65-F5344CB8AC3E}">
        <p14:creationId xmlns:p14="http://schemas.microsoft.com/office/powerpoint/2010/main" val="3266490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1123B58A-1030-4828-843B-EDC9B3DF892D}" type="slidenum">
              <a:rPr lang="en-GB" smtClean="0"/>
              <a:t>2</a:t>
            </a:fld>
            <a:endParaRPr lang="en-GB"/>
          </a:p>
        </p:txBody>
      </p:sp>
    </p:spTree>
    <p:extLst>
      <p:ext uri="{BB962C8B-B14F-4D97-AF65-F5344CB8AC3E}">
        <p14:creationId xmlns:p14="http://schemas.microsoft.com/office/powerpoint/2010/main" val="3250552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AU"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1123B58A-1030-4828-843B-EDC9B3DF892D}" type="slidenum">
              <a:rPr lang="en-GB" smtClean="0"/>
              <a:t>3</a:t>
            </a:fld>
            <a:endParaRPr lang="en-GB"/>
          </a:p>
        </p:txBody>
      </p:sp>
    </p:spTree>
    <p:extLst>
      <p:ext uri="{BB962C8B-B14F-4D97-AF65-F5344CB8AC3E}">
        <p14:creationId xmlns:p14="http://schemas.microsoft.com/office/powerpoint/2010/main" val="39590411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000" dirty="0"/>
          </a:p>
        </p:txBody>
      </p:sp>
      <p:sp>
        <p:nvSpPr>
          <p:cNvPr id="4" name="Slide Number Placeholder 3"/>
          <p:cNvSpPr>
            <a:spLocks noGrp="1"/>
          </p:cNvSpPr>
          <p:nvPr>
            <p:ph type="sldNum" sz="quarter" idx="10"/>
          </p:nvPr>
        </p:nvSpPr>
        <p:spPr/>
        <p:txBody>
          <a:bodyPr/>
          <a:lstStyle/>
          <a:p>
            <a:fld id="{1123B58A-1030-4828-843B-EDC9B3DF892D}" type="slidenum">
              <a:rPr lang="en-GB" smtClean="0"/>
              <a:t>5</a:t>
            </a:fld>
            <a:endParaRPr lang="en-GB"/>
          </a:p>
        </p:txBody>
      </p:sp>
    </p:spTree>
    <p:extLst>
      <p:ext uri="{BB962C8B-B14F-4D97-AF65-F5344CB8AC3E}">
        <p14:creationId xmlns:p14="http://schemas.microsoft.com/office/powerpoint/2010/main" val="30949818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1123B58A-1030-4828-843B-EDC9B3DF892D}" type="slidenum">
              <a:rPr lang="en-GB" smtClean="0"/>
              <a:t>7</a:t>
            </a:fld>
            <a:endParaRPr lang="en-GB"/>
          </a:p>
        </p:txBody>
      </p:sp>
    </p:spTree>
    <p:extLst>
      <p:ext uri="{BB962C8B-B14F-4D97-AF65-F5344CB8AC3E}">
        <p14:creationId xmlns:p14="http://schemas.microsoft.com/office/powerpoint/2010/main" val="18410750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1123B58A-1030-4828-843B-EDC9B3DF892D}" type="slidenum">
              <a:rPr lang="en-GB" smtClean="0"/>
              <a:t>13</a:t>
            </a:fld>
            <a:endParaRPr lang="en-GB"/>
          </a:p>
        </p:txBody>
      </p:sp>
    </p:spTree>
    <p:extLst>
      <p:ext uri="{BB962C8B-B14F-4D97-AF65-F5344CB8AC3E}">
        <p14:creationId xmlns:p14="http://schemas.microsoft.com/office/powerpoint/2010/main" val="24712127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23B58A-1030-4828-843B-EDC9B3DF892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999308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AU" baseline="0" dirty="0" smtClean="0"/>
          </a:p>
        </p:txBody>
      </p:sp>
      <p:sp>
        <p:nvSpPr>
          <p:cNvPr id="4" name="Slide Number Placeholder 3"/>
          <p:cNvSpPr>
            <a:spLocks noGrp="1"/>
          </p:cNvSpPr>
          <p:nvPr>
            <p:ph type="sldNum" sz="quarter" idx="10"/>
          </p:nvPr>
        </p:nvSpPr>
        <p:spPr/>
        <p:txBody>
          <a:bodyPr/>
          <a:lstStyle/>
          <a:p>
            <a:fld id="{1123B58A-1030-4828-843B-EDC9B3DF892D}" type="slidenum">
              <a:rPr lang="en-GB" smtClean="0"/>
              <a:t>17</a:t>
            </a:fld>
            <a:endParaRPr lang="en-GB"/>
          </a:p>
        </p:txBody>
      </p:sp>
    </p:spTree>
    <p:extLst>
      <p:ext uri="{BB962C8B-B14F-4D97-AF65-F5344CB8AC3E}">
        <p14:creationId xmlns:p14="http://schemas.microsoft.com/office/powerpoint/2010/main" val="38357578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a:t>
            </a:r>
            <a:endParaRPr lang="en-AU" dirty="0"/>
          </a:p>
        </p:txBody>
      </p:sp>
      <p:sp>
        <p:nvSpPr>
          <p:cNvPr id="4" name="Slide Number Placeholder 3"/>
          <p:cNvSpPr>
            <a:spLocks noGrp="1"/>
          </p:cNvSpPr>
          <p:nvPr>
            <p:ph type="sldNum" sz="quarter" idx="10"/>
          </p:nvPr>
        </p:nvSpPr>
        <p:spPr/>
        <p:txBody>
          <a:bodyPr/>
          <a:lstStyle/>
          <a:p>
            <a:fld id="{1123B58A-1030-4828-843B-EDC9B3DF892D}" type="slidenum">
              <a:rPr lang="en-GB" smtClean="0"/>
              <a:t>18</a:t>
            </a:fld>
            <a:endParaRPr lang="en-GB"/>
          </a:p>
        </p:txBody>
      </p:sp>
    </p:spTree>
    <p:extLst>
      <p:ext uri="{BB962C8B-B14F-4D97-AF65-F5344CB8AC3E}">
        <p14:creationId xmlns:p14="http://schemas.microsoft.com/office/powerpoint/2010/main" val="36971375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5994480"/>
      </p:ext>
    </p:extLst>
  </p:cSld>
  <p:clrMapOvr>
    <a:masterClrMapping/>
  </p:clrMapOvr>
  <p:transition spd="med"/>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11684000" y="6629401"/>
            <a:ext cx="406400" cy="187285"/>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1100" i="1" smtClean="0">
                <a:solidFill>
                  <a:schemeClr val="tx2"/>
                </a:solidFill>
                <a:latin typeface="+mj-lt"/>
                <a:ea typeface="+mj-ea"/>
                <a:cs typeface="Proxima Nova Regular"/>
              </a:defRPr>
            </a:lvl1pPr>
          </a:lstStyle>
          <a:p>
            <a:fld id="{86CB4B4D-7CA3-9044-876B-883B54F8677D}" type="slidenum">
              <a:rPr lang="en-GB" smtClean="0"/>
              <a:pPr/>
              <a:t>‹#›</a:t>
            </a:fld>
            <a:endParaRPr lang="en-GB" dirty="0"/>
          </a:p>
        </p:txBody>
      </p:sp>
      <p:sp>
        <p:nvSpPr>
          <p:cNvPr id="3" name="Content Placeholder 2"/>
          <p:cNvSpPr>
            <a:spLocks noGrp="1"/>
          </p:cNvSpPr>
          <p:nvPr>
            <p:ph sz="quarter" idx="10"/>
          </p:nvPr>
        </p:nvSpPr>
        <p:spPr>
          <a:xfrm>
            <a:off x="609600" y="1600200"/>
            <a:ext cx="10871200" cy="4724400"/>
          </a:xfrm>
          <a:prstGeom prst="rect">
            <a:avLst/>
          </a:prstGeom>
        </p:spPr>
        <p:txBody>
          <a:bodyPr/>
          <a:lstStyle>
            <a:lvl1pPr>
              <a:defRPr sz="2000">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3"/>
          <p:cNvSpPr>
            <a:spLocks noGrp="1"/>
          </p:cNvSpPr>
          <p:nvPr>
            <p:ph sz="quarter" idx="11" hasCustomPrompt="1"/>
          </p:nvPr>
        </p:nvSpPr>
        <p:spPr>
          <a:xfrm>
            <a:off x="2743200" y="304800"/>
            <a:ext cx="6604000" cy="533400"/>
          </a:xfrm>
          <a:prstGeom prst="rect">
            <a:avLst/>
          </a:prstGeom>
        </p:spPr>
        <p:txBody>
          <a:bodyPr/>
          <a:lstStyle>
            <a:lvl1pPr marL="0" indent="0">
              <a:buNone/>
              <a:defRPr>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tabLst/>
              <a:defRPr/>
            </a:pPr>
            <a:r>
              <a:rPr lang="en-US" dirty="0" smtClean="0"/>
              <a:t>Title TBA</a:t>
            </a:r>
            <a:endParaRPr lang="en-US" dirty="0"/>
          </a:p>
        </p:txBody>
      </p:sp>
    </p:spTree>
    <p:extLst>
      <p:ext uri="{BB962C8B-B14F-4D97-AF65-F5344CB8AC3E}">
        <p14:creationId xmlns:p14="http://schemas.microsoft.com/office/powerpoint/2010/main" val="662933677"/>
      </p:ext>
    </p:extLst>
  </p:cSld>
  <p:clrMapOvr>
    <a:masterClrMapping/>
  </p:clrMapOvr>
  <p:transition spd="med"/>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1_Blank">
    <p:spTree>
      <p:nvGrpSpPr>
        <p:cNvPr id="1" name=""/>
        <p:cNvGrpSpPr/>
        <p:nvPr/>
      </p:nvGrpSpPr>
      <p:grpSpPr>
        <a:xfrm>
          <a:off x="0" y="0"/>
          <a:ext cx="0" cy="0"/>
          <a:chOff x="0" y="0"/>
          <a:chExt cx="0" cy="0"/>
        </a:xfrm>
      </p:grpSpPr>
      <p:sp>
        <p:nvSpPr>
          <p:cNvPr id="21" name="Shape 21"/>
          <p:cNvSpPr>
            <a:spLocks noGrp="1"/>
          </p:cNvSpPr>
          <p:nvPr>
            <p:ph type="sldNum" sz="quarter" idx="2"/>
          </p:nvPr>
        </p:nvSpPr>
        <p:spPr>
          <a:prstGeom prst="rect">
            <a:avLst/>
          </a:prstGeom>
        </p:spPr>
        <p:txBody>
          <a:bodyPr/>
          <a:lstStyle/>
          <a:p>
            <a:fld id="{86CB4B4D-7CA3-9044-876B-883B54F8677D}" type="slidenum">
              <a:t>‹#›</a:t>
            </a:fld>
            <a:endParaRPr/>
          </a:p>
        </p:txBody>
      </p:sp>
      <p:sp>
        <p:nvSpPr>
          <p:cNvPr id="22" name="Shape 22"/>
          <p:cNvSpPr>
            <a:spLocks noGrp="1"/>
          </p:cNvSpPr>
          <p:nvPr>
            <p:ph type="body" idx="1"/>
          </p:nvPr>
        </p:nvSpPr>
        <p:spPr>
          <a:xfrm>
            <a:off x="609600" y="1600200"/>
            <a:ext cx="10871200" cy="47244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Tree>
    <p:extLst>
      <p:ext uri="{BB962C8B-B14F-4D97-AF65-F5344CB8AC3E}">
        <p14:creationId xmlns:p14="http://schemas.microsoft.com/office/powerpoint/2010/main" val="3004078349"/>
      </p:ext>
    </p:extLst>
  </p:cSld>
  <p:clrMapOvr>
    <a:masterClrMapping/>
  </p:clrMapOvr>
  <p:transition spd="med"/>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5"/>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9652000" y="6546850"/>
            <a:ext cx="2540000" cy="246221"/>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Tree>
    <p:extLst>
      <p:ext uri="{BB962C8B-B14F-4D97-AF65-F5344CB8AC3E}">
        <p14:creationId xmlns:p14="http://schemas.microsoft.com/office/powerpoint/2010/main" val="3802283887"/>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Lst>
  <p:transition spd="med"/>
  <p:timing>
    <p:tnLst>
      <p:par>
        <p:cTn id="1" dur="indefinite" restart="never" nodeType="tmRoot"/>
      </p:par>
    </p:tnLst>
  </p:timing>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14.emf"/><Relationship Id="rId3" Type="http://schemas.openxmlformats.org/officeDocument/2006/relationships/image" Target="../media/image9.emf"/><Relationship Id="rId7" Type="http://schemas.openxmlformats.org/officeDocument/2006/relationships/image" Target="../media/image13.emf"/><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2.emf"/><Relationship Id="rId5" Type="http://schemas.openxmlformats.org/officeDocument/2006/relationships/image" Target="../media/image11.emf"/><Relationship Id="rId10" Type="http://schemas.openxmlformats.org/officeDocument/2006/relationships/image" Target="../media/image16.emf"/><Relationship Id="rId4" Type="http://schemas.openxmlformats.org/officeDocument/2006/relationships/image" Target="../media/image10.emf"/><Relationship Id="rId9" Type="http://schemas.openxmlformats.org/officeDocument/2006/relationships/image" Target="../media/image15.emf"/></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image" Target="../media/image14.emf"/><Relationship Id="rId3" Type="http://schemas.openxmlformats.org/officeDocument/2006/relationships/image" Target="../media/image9.emf"/><Relationship Id="rId7" Type="http://schemas.openxmlformats.org/officeDocument/2006/relationships/image" Target="../media/image13.emf"/><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12.emf"/><Relationship Id="rId5" Type="http://schemas.openxmlformats.org/officeDocument/2006/relationships/image" Target="../media/image11.emf"/><Relationship Id="rId10" Type="http://schemas.openxmlformats.org/officeDocument/2006/relationships/image" Target="../media/image16.emf"/><Relationship Id="rId4" Type="http://schemas.openxmlformats.org/officeDocument/2006/relationships/image" Target="../media/image10.emf"/><Relationship Id="rId9" Type="http://schemas.openxmlformats.org/officeDocument/2006/relationships/image" Target="../media/image15.emf"/></Relationships>
</file>

<file path=ppt/slides/_rels/slide22.xml.rels><?xml version="1.0" encoding="UTF-8" standalone="yes"?>
<Relationships xmlns="http://schemas.openxmlformats.org/package/2006/relationships"><Relationship Id="rId3" Type="http://schemas.openxmlformats.org/officeDocument/2006/relationships/hyperlink" Target="https://drive.google.com/file/d/146g2rM7JjvkMiCALhAz3kAw5KWIbF2__/view?usp=sharing"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s://drive.google.com/file/d/189M7vXv8fXP9th1DnBmZ0HN2nEnWCILh/view?usp=sharing" TargetMode="External"/><Relationship Id="rId4" Type="http://schemas.openxmlformats.org/officeDocument/2006/relationships/hyperlink" Target="https://drive.google.com/file/d/1D2tEQ0HKNQWE49zGXuAqf1McRaTlDfy2/view?usp=sharing"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rive.google.com/drive/folders/1mzHIHoC8u2UlhoWEe1zJch5B7bUIxuGy?usp=sharin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drive.google.com/file/d/1T9OE3WvB0M7Tc1VKpT2xPmlRq0iESiNo/view?usp=sharing" TargetMode="External"/><Relationship Id="rId5" Type="http://schemas.openxmlformats.org/officeDocument/2006/relationships/hyperlink" Target="https://drive.google.com/file/d/1pBY1UPC4HnnCstn7ILNpU_KQESInT4PN/view?usp=sharing" TargetMode="External"/><Relationship Id="rId4" Type="http://schemas.openxmlformats.org/officeDocument/2006/relationships/hyperlink" Target="https://drive.google.com/file/d/1OLUR2QIMLxTraap2TOPtuHuIcd_3FuSi/view?usp=sharing"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drive.google.com/drive/folders/1wme5KUYWPpcGtMAzBSLkF3EH8ybjDKOV?usp=sharin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2146790" y="2514601"/>
            <a:ext cx="7835411" cy="993131"/>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AU" sz="2800" dirty="0" smtClean="0">
                <a:solidFill>
                  <a:schemeClr val="bg1"/>
                </a:solidFill>
              </a:rPr>
              <a:t>Session 2: CARD4L Product Family Specification</a:t>
            </a:r>
            <a:br>
              <a:rPr lang="en-AU" sz="2800" dirty="0" smtClean="0">
                <a:solidFill>
                  <a:schemeClr val="bg1"/>
                </a:solidFill>
              </a:rPr>
            </a:br>
            <a:r>
              <a:rPr lang="en-AU" sz="1400" dirty="0" smtClean="0">
                <a:solidFill>
                  <a:schemeClr val="bg1"/>
                </a:solidFill>
              </a:rPr>
              <a:t>(09:40:00-10:20)</a:t>
            </a:r>
            <a:endParaRPr sz="1400" dirty="0">
              <a:latin typeface="+mj-lt"/>
            </a:endParaRPr>
          </a:p>
        </p:txBody>
      </p:sp>
      <p:sp>
        <p:nvSpPr>
          <p:cNvPr id="11" name="Shape 11"/>
          <p:cNvSpPr/>
          <p:nvPr/>
        </p:nvSpPr>
        <p:spPr>
          <a:xfrm>
            <a:off x="2146788" y="3363419"/>
            <a:ext cx="7665951" cy="2541589"/>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p>
            <a:pPr marL="0" marR="0" lvl="0" indent="0" algn="l" defTabSz="914400" rtl="0" eaLnBrk="1" fontAlgn="auto" latinLnBrk="0" hangingPunct="1">
              <a:lnSpc>
                <a:spcPct val="150000"/>
              </a:lnSpc>
              <a:spcBef>
                <a:spcPts val="0"/>
              </a:spcBef>
              <a:spcAft>
                <a:spcPts val="0"/>
              </a:spcAft>
              <a:buClrTx/>
              <a:buSzTx/>
              <a:buFontTx/>
              <a:buNone/>
              <a:tabLst/>
              <a:defRPr>
                <a:solidFill>
                  <a:srgbClr val="000000"/>
                </a:solidFill>
              </a:defRPr>
            </a:pPr>
            <a:r>
              <a:rPr kumimoji="0" lang="en-GB" sz="1800" b="0" i="0" u="none" strike="noStrike" kern="0" cap="none" spc="0" normalizeH="0" baseline="0" noProof="0" dirty="0" smtClean="0">
                <a:ln>
                  <a:noFill/>
                </a:ln>
                <a:solidFill>
                  <a:srgbClr val="FFFFFF"/>
                </a:solidFill>
                <a:effectLst/>
                <a:uLnTx/>
                <a:uFillTx/>
                <a:latin typeface="Helvetica"/>
                <a:ea typeface="Arial Bold"/>
                <a:cs typeface="Arial Bold"/>
                <a:sym typeface="Arial Bold"/>
              </a:rPr>
              <a:t>Geoscience Australia</a:t>
            </a:r>
          </a:p>
          <a:p>
            <a:pPr marL="0" marR="0" lvl="0" indent="0" algn="l" defTabSz="914400" rtl="0" eaLnBrk="1" fontAlgn="auto" latinLnBrk="0" hangingPunct="1">
              <a:lnSpc>
                <a:spcPct val="150000"/>
              </a:lnSpc>
              <a:spcBef>
                <a:spcPts val="0"/>
              </a:spcBef>
              <a:spcAft>
                <a:spcPts val="0"/>
              </a:spcAft>
              <a:buClrTx/>
              <a:buSzTx/>
              <a:buFontTx/>
              <a:buNone/>
              <a:tabLst/>
              <a:defRPr>
                <a:solidFill>
                  <a:srgbClr val="000000"/>
                </a:solidFill>
              </a:defRPr>
            </a:pPr>
            <a:r>
              <a:rPr kumimoji="0" lang="en-AU" sz="1800" b="0" i="0" u="none" strike="noStrike" kern="0" cap="none" spc="0" normalizeH="0" baseline="0" noProof="0" dirty="0" smtClean="0">
                <a:ln>
                  <a:noFill/>
                </a:ln>
                <a:solidFill>
                  <a:srgbClr val="FFFFFF"/>
                </a:solidFill>
                <a:effectLst/>
                <a:uLnTx/>
                <a:uFillTx/>
                <a:latin typeface="Helvetica"/>
                <a:ea typeface="Arial Bold"/>
                <a:cs typeface="Arial Bold"/>
                <a:sym typeface="Arial Bold"/>
              </a:rPr>
              <a:t>SLI-VC7 Meeting</a:t>
            </a:r>
            <a:endParaRPr kumimoji="0" lang="en-AU" sz="1800" b="0" i="0" u="none" strike="noStrike" kern="0" cap="none" spc="0" normalizeH="0" baseline="0" noProof="0" dirty="0">
              <a:ln>
                <a:noFill/>
              </a:ln>
              <a:solidFill>
                <a:srgbClr val="FFFFFF"/>
              </a:solidFill>
              <a:effectLst/>
              <a:uLnTx/>
              <a:uFillTx/>
              <a:latin typeface="Helvetica"/>
              <a:ea typeface="Arial Bold"/>
              <a:cs typeface="Arial Bold"/>
              <a:sym typeface="Arial Bold"/>
            </a:endParaRPr>
          </a:p>
          <a:p>
            <a:pPr marL="0" marR="0" lvl="0" indent="0" algn="l" defTabSz="914400" rtl="0" eaLnBrk="1" fontAlgn="auto" latinLnBrk="0" hangingPunct="1">
              <a:lnSpc>
                <a:spcPct val="150000"/>
              </a:lnSpc>
              <a:spcBef>
                <a:spcPts val="0"/>
              </a:spcBef>
              <a:spcAft>
                <a:spcPts val="0"/>
              </a:spcAft>
              <a:buClrTx/>
              <a:buSzTx/>
              <a:buFontTx/>
              <a:buNone/>
              <a:tabLst/>
              <a:defRPr>
                <a:solidFill>
                  <a:srgbClr val="000000"/>
                </a:solidFill>
              </a:defRPr>
            </a:pPr>
            <a:r>
              <a:rPr kumimoji="0" lang="en-GB" sz="1800" b="0" i="0" u="none" strike="noStrike" kern="0" cap="none" spc="0" normalizeH="0" baseline="0" noProof="0" dirty="0" smtClean="0">
                <a:ln>
                  <a:noFill/>
                </a:ln>
                <a:solidFill>
                  <a:srgbClr val="FFFFFF"/>
                </a:solidFill>
                <a:effectLst/>
                <a:uLnTx/>
                <a:uFillTx/>
                <a:latin typeface="Helvetica"/>
                <a:ea typeface="Arial Bold"/>
                <a:cs typeface="Arial Bold"/>
                <a:sym typeface="Arial Bold"/>
              </a:rPr>
              <a:t>Hanoi, Vietnam</a:t>
            </a:r>
            <a:endParaRPr kumimoji="0" sz="1800" b="0" i="0" u="none" strike="noStrike" kern="0" cap="none" spc="0" normalizeH="0" baseline="0" noProof="0" dirty="0">
              <a:ln>
                <a:noFill/>
              </a:ln>
              <a:solidFill>
                <a:srgbClr val="FFFFFF"/>
              </a:solidFill>
              <a:effectLst/>
              <a:uLnTx/>
              <a:uFillTx/>
              <a:latin typeface="Helvetica"/>
              <a:ea typeface="Arial Bold"/>
              <a:cs typeface="Arial Bold"/>
              <a:sym typeface="Arial Bold"/>
            </a:endParaRPr>
          </a:p>
          <a:p>
            <a:pPr marL="0" marR="0" lvl="0" indent="0" algn="l" defTabSz="914400" rtl="0" eaLnBrk="1" fontAlgn="auto" latinLnBrk="0" hangingPunct="1">
              <a:lnSpc>
                <a:spcPct val="150000"/>
              </a:lnSpc>
              <a:spcBef>
                <a:spcPts val="0"/>
              </a:spcBef>
              <a:spcAft>
                <a:spcPts val="0"/>
              </a:spcAft>
              <a:buClrTx/>
              <a:buSzTx/>
              <a:buFontTx/>
              <a:buNone/>
              <a:tabLst/>
              <a:defRPr>
                <a:solidFill>
                  <a:srgbClr val="000000"/>
                </a:solidFill>
              </a:defRPr>
            </a:pPr>
            <a:r>
              <a:rPr lang="en-AU" kern="0" dirty="0" smtClean="0">
                <a:solidFill>
                  <a:srgbClr val="FFFFFF"/>
                </a:solidFill>
                <a:latin typeface="Helvetica"/>
                <a:ea typeface="Arial Bold"/>
                <a:cs typeface="Arial Bold"/>
                <a:sym typeface="Arial Bold"/>
              </a:rPr>
              <a:t>14</a:t>
            </a:r>
            <a:r>
              <a:rPr kumimoji="0" lang="en-AU" sz="1800" b="0" i="0" u="none" strike="noStrike" kern="0" cap="none" spc="0" normalizeH="0" baseline="30000" noProof="0" dirty="0" err="1" smtClean="0">
                <a:ln>
                  <a:noFill/>
                </a:ln>
                <a:solidFill>
                  <a:srgbClr val="FFFFFF"/>
                </a:solidFill>
                <a:effectLst/>
                <a:uLnTx/>
                <a:uFillTx/>
                <a:latin typeface="Helvetica"/>
                <a:ea typeface="Arial Bold"/>
                <a:cs typeface="Arial Bold"/>
                <a:sym typeface="Arial Bold"/>
              </a:rPr>
              <a:t>th</a:t>
            </a:r>
            <a:r>
              <a:rPr kumimoji="0" lang="en-AU" sz="1800" b="0" i="0" u="none" strike="noStrike" kern="0" cap="none" spc="0" normalizeH="0" baseline="0" noProof="0" dirty="0" smtClean="0">
                <a:ln>
                  <a:noFill/>
                </a:ln>
                <a:solidFill>
                  <a:srgbClr val="FFFFFF"/>
                </a:solidFill>
                <a:effectLst/>
                <a:uLnTx/>
                <a:uFillTx/>
                <a:latin typeface="Helvetica"/>
                <a:ea typeface="Arial Bold"/>
                <a:cs typeface="Arial Bold"/>
                <a:sym typeface="Arial Bold"/>
              </a:rPr>
              <a:t> February</a:t>
            </a:r>
            <a:r>
              <a:rPr kumimoji="0" lang="en-AU" sz="1800" b="0" i="0" u="none" strike="noStrike" kern="0" cap="none" spc="0" normalizeH="0" noProof="0" dirty="0" smtClean="0">
                <a:ln>
                  <a:noFill/>
                </a:ln>
                <a:solidFill>
                  <a:srgbClr val="FFFFFF"/>
                </a:solidFill>
                <a:effectLst/>
                <a:uLnTx/>
                <a:uFillTx/>
                <a:latin typeface="Helvetica"/>
                <a:ea typeface="Arial Bold"/>
                <a:cs typeface="Arial Bold"/>
                <a:sym typeface="Arial Bold"/>
              </a:rPr>
              <a:t> </a:t>
            </a:r>
            <a:r>
              <a:rPr kumimoji="0" lang="en-AU" sz="1800" b="0" i="0" u="none" strike="noStrike" kern="0" cap="none" spc="0" normalizeH="0" baseline="0" noProof="0" dirty="0" smtClean="0">
                <a:ln>
                  <a:noFill/>
                </a:ln>
                <a:solidFill>
                  <a:srgbClr val="FFFFFF"/>
                </a:solidFill>
                <a:effectLst/>
                <a:uLnTx/>
                <a:uFillTx/>
                <a:latin typeface="Helvetica"/>
                <a:ea typeface="Arial Bold"/>
                <a:cs typeface="Arial Bold"/>
                <a:sym typeface="Arial Bold"/>
              </a:rPr>
              <a:t>2019</a:t>
            </a:r>
            <a:endParaRPr kumimoji="0" sz="1800" b="0" i="0" u="none" strike="noStrike" kern="0" cap="none" spc="0" normalizeH="0" baseline="0" noProof="0" dirty="0">
              <a:ln>
                <a:noFill/>
              </a:ln>
              <a:solidFill>
                <a:srgbClr val="FFFFFF"/>
              </a:solidFill>
              <a:effectLst/>
              <a:uLnTx/>
              <a:uFillTx/>
              <a:latin typeface="Helvetica"/>
              <a:ea typeface="Arial Bold"/>
              <a:cs typeface="Arial Bold"/>
              <a:sym typeface="Arial Bold"/>
            </a:endParaRPr>
          </a:p>
        </p:txBody>
      </p:sp>
      <p:pic>
        <p:nvPicPr>
          <p:cNvPr id="12" name="ceos_logo.png"/>
          <p:cNvPicPr/>
          <p:nvPr/>
        </p:nvPicPr>
        <p:blipFill>
          <a:blip r:embed="rId3">
            <a:extLst/>
          </a:blip>
          <a:stretch>
            <a:fillRect/>
          </a:stretch>
        </p:blipFill>
        <p:spPr>
          <a:xfrm>
            <a:off x="2146789" y="1217405"/>
            <a:ext cx="2507906" cy="993132"/>
          </a:xfrm>
          <a:prstGeom prst="rect">
            <a:avLst/>
          </a:prstGeom>
          <a:ln w="12700">
            <a:miter lim="400000"/>
          </a:ln>
        </p:spPr>
      </p:pic>
      <p:sp>
        <p:nvSpPr>
          <p:cNvPr id="5" name="Shape 10"/>
          <p:cNvSpPr txBox="1">
            <a:spLocks/>
          </p:cNvSpPr>
          <p:nvPr/>
        </p:nvSpPr>
        <p:spPr>
          <a:xfrm>
            <a:off x="2146790" y="2246635"/>
            <a:ext cx="2806211" cy="210183"/>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marL="0" marR="0" lvl="0" indent="0" algn="l" defTabSz="914400" rtl="0" eaLnBrk="1" fontAlgn="auto" latinLnBrk="0" hangingPunct="1">
              <a:lnSpc>
                <a:spcPct val="100000"/>
              </a:lnSpc>
              <a:spcBef>
                <a:spcPts val="0"/>
              </a:spcBef>
              <a:spcAft>
                <a:spcPts val="0"/>
              </a:spcAft>
              <a:buClrTx/>
              <a:buSzTx/>
              <a:buFontTx/>
              <a:buNone/>
              <a:tabLst/>
              <a:defRPr sz="1800" b="0">
                <a:solidFill>
                  <a:srgbClr val="000000"/>
                </a:solidFill>
              </a:defRPr>
            </a:pPr>
            <a:r>
              <a:rPr kumimoji="0" lang="en-US" sz="1050" b="0" i="0" u="none" strike="noStrike" kern="0" cap="none" spc="0" normalizeH="0" baseline="0" noProof="0" dirty="0">
                <a:ln>
                  <a:noFill/>
                </a:ln>
                <a:solidFill>
                  <a:prstClr val="white">
                    <a:lumMod val="20000"/>
                    <a:lumOff val="80000"/>
                  </a:prstClr>
                </a:solidFill>
                <a:effectLst/>
                <a:uLnTx/>
                <a:uFillTx/>
                <a:latin typeface="Helvetica"/>
                <a:sym typeface="Droid Serif"/>
              </a:rPr>
              <a:t>Committee on Earth Observation Satellites</a:t>
            </a:r>
          </a:p>
        </p:txBody>
      </p:sp>
    </p:spTree>
    <p:extLst>
      <p:ext uri="{BB962C8B-B14F-4D97-AF65-F5344CB8AC3E}">
        <p14:creationId xmlns:p14="http://schemas.microsoft.com/office/powerpoint/2010/main" val="781755547"/>
      </p:ext>
    </p:extLst>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fld id="{86CB4B4D-7CA3-9044-876B-883B54F8677D}" type="slidenum">
              <a:rPr lang="en-GB" smtClean="0"/>
              <a:pPr/>
              <a:t>10</a:t>
            </a:fld>
            <a:endParaRPr lang="en-GB" dirty="0"/>
          </a:p>
        </p:txBody>
      </p:sp>
      <p:sp>
        <p:nvSpPr>
          <p:cNvPr id="3" name="Content Placeholder 2"/>
          <p:cNvSpPr>
            <a:spLocks noGrp="1"/>
          </p:cNvSpPr>
          <p:nvPr>
            <p:ph sz="quarter" idx="10"/>
          </p:nvPr>
        </p:nvSpPr>
        <p:spPr>
          <a:xfrm>
            <a:off x="609600" y="1600200"/>
            <a:ext cx="5177051" cy="4724400"/>
          </a:xfrm>
        </p:spPr>
        <p:txBody>
          <a:bodyPr/>
          <a:lstStyle/>
          <a:p>
            <a:r>
              <a:rPr lang="en-AU" dirty="0" smtClean="0"/>
              <a:t>The latest revision included feedback from agency’s self-assessment pilot process and user’s survey</a:t>
            </a:r>
          </a:p>
          <a:p>
            <a:r>
              <a:rPr lang="en-AU" dirty="0" smtClean="0"/>
              <a:t>There were a number of interactions (e.g. teleconferences</a:t>
            </a:r>
            <a:r>
              <a:rPr lang="en-AU" dirty="0"/>
              <a:t> </a:t>
            </a:r>
            <a:r>
              <a:rPr lang="en-AU" dirty="0" smtClean="0"/>
              <a:t>and emails)</a:t>
            </a:r>
          </a:p>
          <a:p>
            <a:r>
              <a:rPr lang="en-AU" dirty="0" smtClean="0"/>
              <a:t>Feedback/comments were recorded in the “knowledge table”</a:t>
            </a:r>
          </a:p>
          <a:p>
            <a:r>
              <a:rPr lang="en-AU" dirty="0" smtClean="0"/>
              <a:t>PFS </a:t>
            </a:r>
            <a:r>
              <a:rPr lang="en-AU" dirty="0"/>
              <a:t>doc was distributed to </a:t>
            </a:r>
            <a:r>
              <a:rPr lang="en-AU" dirty="0" err="1"/>
              <a:t>lsivc</a:t>
            </a:r>
            <a:r>
              <a:rPr lang="en-AU" dirty="0"/>
              <a:t> list and lsivc7 meeting participants (</a:t>
            </a:r>
            <a:r>
              <a:rPr lang="en-AU" dirty="0" smtClean="0"/>
              <a:t>06/02</a:t>
            </a:r>
            <a:r>
              <a:rPr lang="en-AU" dirty="0"/>
              <a:t>) seeking further </a:t>
            </a:r>
            <a:r>
              <a:rPr lang="en-AU" dirty="0" smtClean="0"/>
              <a:t>input</a:t>
            </a:r>
          </a:p>
          <a:p>
            <a:endParaRPr lang="en-AU" dirty="0"/>
          </a:p>
          <a:p>
            <a:endParaRPr lang="en-AU" dirty="0"/>
          </a:p>
        </p:txBody>
      </p:sp>
      <p:sp>
        <p:nvSpPr>
          <p:cNvPr id="4" name="Content Placeholder 3"/>
          <p:cNvSpPr>
            <a:spLocks noGrp="1"/>
          </p:cNvSpPr>
          <p:nvPr>
            <p:ph sz="quarter" idx="11"/>
          </p:nvPr>
        </p:nvSpPr>
        <p:spPr/>
        <p:txBody>
          <a:bodyPr/>
          <a:lstStyle/>
          <a:p>
            <a:r>
              <a:rPr lang="en-AU" dirty="0" smtClean="0"/>
              <a:t>Land Surface Temperature PFS </a:t>
            </a:r>
            <a:r>
              <a:rPr lang="en-AU" dirty="0"/>
              <a:t>update</a:t>
            </a:r>
          </a:p>
          <a:p>
            <a:endParaRPr lang="en-AU"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9858" y="884942"/>
            <a:ext cx="5772434" cy="58459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ectangle 5"/>
          <p:cNvSpPr/>
          <p:nvPr/>
        </p:nvSpPr>
        <p:spPr>
          <a:xfrm>
            <a:off x="310845" y="5535783"/>
            <a:ext cx="5786651" cy="523220"/>
          </a:xfrm>
          <a:prstGeom prst="rect">
            <a:avLst/>
          </a:prstGeom>
        </p:spPr>
        <p:txBody>
          <a:bodyPr wrap="square">
            <a:spAutoFit/>
          </a:bodyPr>
          <a:lstStyle/>
          <a:p>
            <a:pPr lvl="0" algn="ctr">
              <a:spcBef>
                <a:spcPts val="500"/>
              </a:spcBef>
              <a:buSzPct val="100000"/>
            </a:pPr>
            <a:r>
              <a:rPr lang="en-AU" sz="2800" b="1" u="sng" kern="0" dirty="0" smtClean="0">
                <a:solidFill>
                  <a:srgbClr val="002569"/>
                </a:solidFill>
                <a:latin typeface="Helvetica"/>
                <a:cs typeface="Arial" panose="020B0604020202020204" pitchFamily="34" charset="0"/>
                <a:sym typeface="Arial Bold"/>
              </a:rPr>
              <a:t>For endorsement by LSI-VC-7</a:t>
            </a:r>
            <a:endParaRPr lang="en-AU" sz="2800" b="1" u="sng" kern="0" dirty="0">
              <a:solidFill>
                <a:srgbClr val="002569"/>
              </a:solidFill>
              <a:latin typeface="Helvetica"/>
              <a:cs typeface="Arial" panose="020B0604020202020204" pitchFamily="34" charset="0"/>
              <a:sym typeface="Arial Bold"/>
            </a:endParaRPr>
          </a:p>
        </p:txBody>
      </p:sp>
    </p:spTree>
    <p:extLst>
      <p:ext uri="{BB962C8B-B14F-4D97-AF65-F5344CB8AC3E}">
        <p14:creationId xmlns:p14="http://schemas.microsoft.com/office/powerpoint/2010/main" val="132023655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fld id="{86CB4B4D-7CA3-9044-876B-883B54F8677D}" type="slidenum">
              <a:rPr lang="en-GB" smtClean="0"/>
              <a:pPr/>
              <a:t>11</a:t>
            </a:fld>
            <a:endParaRPr lang="en-GB" dirty="0"/>
          </a:p>
        </p:txBody>
      </p:sp>
      <p:graphicFrame>
        <p:nvGraphicFramePr>
          <p:cNvPr id="7" name="Content Placeholder 6"/>
          <p:cNvGraphicFramePr>
            <a:graphicFrameLocks noGrp="1"/>
          </p:cNvGraphicFramePr>
          <p:nvPr>
            <p:ph sz="quarter" idx="10"/>
            <p:extLst>
              <p:ext uri="{D42A27DB-BD31-4B8C-83A1-F6EECF244321}">
                <p14:modId xmlns:p14="http://schemas.microsoft.com/office/powerpoint/2010/main" val="94925081"/>
              </p:ext>
            </p:extLst>
          </p:nvPr>
        </p:nvGraphicFramePr>
        <p:xfrm>
          <a:off x="17736" y="2"/>
          <a:ext cx="12155214" cy="6857999"/>
        </p:xfrm>
        <a:graphic>
          <a:graphicData uri="http://schemas.openxmlformats.org/drawingml/2006/table">
            <a:tbl>
              <a:tblPr firstRow="1" firstCol="1" bandRow="1">
                <a:tableStyleId>{5C22544A-7EE6-4342-B048-85BDC9FD1C3A}</a:tableStyleId>
              </a:tblPr>
              <a:tblGrid>
                <a:gridCol w="2726272">
                  <a:extLst>
                    <a:ext uri="{9D8B030D-6E8A-4147-A177-3AD203B41FA5}">
                      <a16:colId xmlns:a16="http://schemas.microsoft.com/office/drawing/2014/main" val="20000"/>
                    </a:ext>
                  </a:extLst>
                </a:gridCol>
                <a:gridCol w="5366302">
                  <a:extLst>
                    <a:ext uri="{9D8B030D-6E8A-4147-A177-3AD203B41FA5}">
                      <a16:colId xmlns:a16="http://schemas.microsoft.com/office/drawing/2014/main" val="20001"/>
                    </a:ext>
                  </a:extLst>
                </a:gridCol>
                <a:gridCol w="4062640">
                  <a:extLst>
                    <a:ext uri="{9D8B030D-6E8A-4147-A177-3AD203B41FA5}">
                      <a16:colId xmlns:a16="http://schemas.microsoft.com/office/drawing/2014/main" val="20002"/>
                    </a:ext>
                  </a:extLst>
                </a:gridCol>
              </a:tblGrid>
              <a:tr h="372777">
                <a:tc>
                  <a:txBody>
                    <a:bodyPr/>
                    <a:lstStyle/>
                    <a:p>
                      <a:pPr algn="l">
                        <a:lnSpc>
                          <a:spcPct val="115000"/>
                        </a:lnSpc>
                        <a:spcAft>
                          <a:spcPts val="0"/>
                        </a:spcAft>
                      </a:pPr>
                      <a:r>
                        <a:rPr lang="en-AU" sz="2000" dirty="0">
                          <a:effectLst/>
                        </a:rPr>
                        <a:t>Requirement</a:t>
                      </a:r>
                      <a:endParaRPr lang="en-AU" sz="2000" dirty="0">
                        <a:effectLst/>
                        <a:latin typeface="Calibri"/>
                        <a:ea typeface="Calibri"/>
                        <a:cs typeface="Times New Roman"/>
                      </a:endParaRPr>
                    </a:p>
                  </a:txBody>
                  <a:tcPr marL="67945" marR="67945" marT="0" marB="0" anchor="ctr"/>
                </a:tc>
                <a:tc>
                  <a:txBody>
                    <a:bodyPr/>
                    <a:lstStyle/>
                    <a:p>
                      <a:pPr algn="l">
                        <a:lnSpc>
                          <a:spcPct val="115000"/>
                        </a:lnSpc>
                        <a:spcAft>
                          <a:spcPts val="0"/>
                        </a:spcAft>
                      </a:pPr>
                      <a:r>
                        <a:rPr lang="en-AU" sz="2000" dirty="0">
                          <a:effectLst/>
                        </a:rPr>
                        <a:t>Feedback</a:t>
                      </a:r>
                      <a:endParaRPr lang="en-AU" sz="2000" dirty="0">
                        <a:effectLst/>
                        <a:latin typeface="Calibri"/>
                        <a:ea typeface="Calibri"/>
                        <a:cs typeface="Times New Roman"/>
                      </a:endParaRPr>
                    </a:p>
                  </a:txBody>
                  <a:tcPr marL="67945" marR="67945" marT="0" marB="0" anchor="ctr"/>
                </a:tc>
                <a:tc>
                  <a:txBody>
                    <a:bodyPr/>
                    <a:lstStyle/>
                    <a:p>
                      <a:pPr algn="l">
                        <a:lnSpc>
                          <a:spcPct val="115000"/>
                        </a:lnSpc>
                        <a:spcAft>
                          <a:spcPts val="0"/>
                        </a:spcAft>
                      </a:pPr>
                      <a:r>
                        <a:rPr lang="en-AU" sz="2000" dirty="0">
                          <a:effectLst/>
                        </a:rPr>
                        <a:t>Comments</a:t>
                      </a:r>
                      <a:endParaRPr lang="en-AU" sz="2000" dirty="0">
                        <a:effectLst/>
                        <a:latin typeface="Calibri"/>
                        <a:ea typeface="Calibri"/>
                        <a:cs typeface="Times New Roman"/>
                      </a:endParaRPr>
                    </a:p>
                  </a:txBody>
                  <a:tcPr marL="67945" marR="67945" marT="0" marB="0" anchor="ctr"/>
                </a:tc>
                <a:extLst>
                  <a:ext uri="{0D108BD9-81ED-4DB2-BD59-A6C34878D82A}">
                    <a16:rowId xmlns:a16="http://schemas.microsoft.com/office/drawing/2014/main" val="10000"/>
                  </a:ext>
                </a:extLst>
              </a:tr>
              <a:tr h="745554">
                <a:tc>
                  <a:txBody>
                    <a:bodyPr/>
                    <a:lstStyle/>
                    <a:p>
                      <a:pPr algn="l">
                        <a:lnSpc>
                          <a:spcPct val="115000"/>
                        </a:lnSpc>
                        <a:spcAft>
                          <a:spcPts val="0"/>
                        </a:spcAft>
                      </a:pPr>
                      <a:r>
                        <a:rPr lang="en-AU" sz="1350" dirty="0">
                          <a:effectLst/>
                        </a:rPr>
                        <a:t>1.xx Spectral bands </a:t>
                      </a:r>
                      <a:endParaRPr lang="en-AU" sz="1350" dirty="0">
                        <a:effectLst/>
                        <a:latin typeface="Calibri"/>
                        <a:ea typeface="Calibri"/>
                        <a:cs typeface="Times New Roman"/>
                      </a:endParaRPr>
                    </a:p>
                  </a:txBody>
                  <a:tcPr marL="67945" marR="67945" marT="0" marB="0" anchor="ctr"/>
                </a:tc>
                <a:tc>
                  <a:txBody>
                    <a:bodyPr/>
                    <a:lstStyle/>
                    <a:p>
                      <a:pPr algn="l">
                        <a:lnSpc>
                          <a:spcPct val="115000"/>
                        </a:lnSpc>
                        <a:spcAft>
                          <a:spcPts val="0"/>
                        </a:spcAft>
                      </a:pPr>
                      <a:r>
                        <a:rPr lang="en-AU" sz="1350" dirty="0">
                          <a:effectLst/>
                        </a:rPr>
                        <a:t>Do we need a “Spectral bands” parameter? It’s in the SR PFS, and L7, for example, has both 6H and 6L bands</a:t>
                      </a:r>
                      <a:endParaRPr lang="en-AU" sz="1350" dirty="0">
                        <a:effectLst/>
                        <a:latin typeface="Calibri"/>
                        <a:ea typeface="Calibri"/>
                        <a:cs typeface="Times New Roman"/>
                      </a:endParaRPr>
                    </a:p>
                  </a:txBody>
                  <a:tcPr marL="67945" marR="67945" marT="0" marB="0" anchor="ctr"/>
                </a:tc>
                <a:tc>
                  <a:txBody>
                    <a:bodyPr/>
                    <a:lstStyle/>
                    <a:p>
                      <a:pPr algn="l">
                        <a:lnSpc>
                          <a:spcPct val="115000"/>
                        </a:lnSpc>
                        <a:spcAft>
                          <a:spcPts val="0"/>
                        </a:spcAft>
                      </a:pPr>
                      <a:r>
                        <a:rPr lang="en-AU" sz="1350" i="1" dirty="0">
                          <a:effectLst/>
                        </a:rPr>
                        <a:t> </a:t>
                      </a:r>
                      <a:r>
                        <a:rPr lang="en-AU" sz="1350" i="1" smtClean="0">
                          <a:effectLst/>
                        </a:rPr>
                        <a:t>Deleted:</a:t>
                      </a:r>
                      <a:r>
                        <a:rPr lang="en-AU" sz="1350" i="1" baseline="0" smtClean="0">
                          <a:effectLst/>
                        </a:rPr>
                        <a:t> </a:t>
                      </a:r>
                      <a:r>
                        <a:rPr lang="en-AU" sz="1350" i="1" smtClean="0">
                          <a:effectLst/>
                        </a:rPr>
                        <a:t>suggestion </a:t>
                      </a:r>
                      <a:r>
                        <a:rPr lang="en-AU" sz="1350" i="1" dirty="0" smtClean="0">
                          <a:effectLst/>
                        </a:rPr>
                        <a:t>in LST USGS self-assessment doc</a:t>
                      </a:r>
                      <a:endParaRPr lang="en-AU" sz="1350" i="1" dirty="0">
                        <a:effectLst/>
                        <a:latin typeface="Calibri"/>
                        <a:ea typeface="Calibri"/>
                        <a:cs typeface="Times New Roman"/>
                      </a:endParaRPr>
                    </a:p>
                  </a:txBody>
                  <a:tcPr marL="67945" marR="67945" marT="0" marB="0" anchor="ctr"/>
                </a:tc>
                <a:extLst>
                  <a:ext uri="{0D108BD9-81ED-4DB2-BD59-A6C34878D82A}">
                    <a16:rowId xmlns:a16="http://schemas.microsoft.com/office/drawing/2014/main" val="10001"/>
                  </a:ext>
                </a:extLst>
              </a:tr>
              <a:tr h="745554">
                <a:tc>
                  <a:txBody>
                    <a:bodyPr/>
                    <a:lstStyle/>
                    <a:p>
                      <a:pPr algn="l">
                        <a:lnSpc>
                          <a:spcPct val="115000"/>
                        </a:lnSpc>
                        <a:spcAft>
                          <a:spcPts val="0"/>
                        </a:spcAft>
                      </a:pPr>
                      <a:r>
                        <a:rPr lang="en-AU" sz="1350" dirty="0">
                          <a:effectLst/>
                        </a:rPr>
                        <a:t>1.10 Sensor calibration </a:t>
                      </a:r>
                      <a:endParaRPr lang="en-AU" sz="1350" dirty="0">
                        <a:effectLst/>
                        <a:latin typeface="Calibri"/>
                        <a:ea typeface="Calibri"/>
                        <a:cs typeface="Times New Roman"/>
                      </a:endParaRPr>
                    </a:p>
                  </a:txBody>
                  <a:tcPr marL="67945" marR="67945" marT="0" marB="0" anchor="ctr"/>
                </a:tc>
                <a:tc>
                  <a:txBody>
                    <a:bodyPr/>
                    <a:lstStyle/>
                    <a:p>
                      <a:pPr algn="l">
                        <a:lnSpc>
                          <a:spcPct val="115000"/>
                        </a:lnSpc>
                        <a:spcAft>
                          <a:spcPts val="0"/>
                        </a:spcAft>
                      </a:pPr>
                      <a:r>
                        <a:rPr lang="en-AU" sz="1350" dirty="0">
                          <a:effectLst/>
                        </a:rPr>
                        <a:t>The Threshold and Target content here is different than in the SR PFS. Should it be the same?</a:t>
                      </a:r>
                      <a:endParaRPr lang="en-AU" sz="1350" dirty="0">
                        <a:effectLst/>
                        <a:latin typeface="Calibri"/>
                        <a:ea typeface="Calibri"/>
                        <a:cs typeface="Times New Roman"/>
                      </a:endParaRPr>
                    </a:p>
                  </a:txBody>
                  <a:tcPr marL="67945" marR="67945" marT="0" marB="0" anchor="ctr"/>
                </a:tc>
                <a:tc>
                  <a:txBody>
                    <a:bodyPr/>
                    <a:lstStyle/>
                    <a:p>
                      <a:pPr algn="l">
                        <a:lnSpc>
                          <a:spcPct val="115000"/>
                        </a:lnSpc>
                        <a:spcAft>
                          <a:spcPts val="0"/>
                        </a:spcAft>
                      </a:pPr>
                      <a:r>
                        <a:rPr lang="en-AU" sz="1350" i="1" dirty="0">
                          <a:effectLst/>
                        </a:rPr>
                        <a:t> </a:t>
                      </a:r>
                      <a:r>
                        <a:rPr lang="en-AU" sz="1350" i="1" dirty="0" smtClean="0">
                          <a:effectLst/>
                        </a:rPr>
                        <a:t>It is because ‘spectral bands” </a:t>
                      </a:r>
                      <a:r>
                        <a:rPr lang="en-AU" sz="1350" i="1" dirty="0" err="1" smtClean="0">
                          <a:effectLst/>
                        </a:rPr>
                        <a:t>req</a:t>
                      </a:r>
                      <a:r>
                        <a:rPr lang="en-AU" sz="1350" i="1" dirty="0" smtClean="0">
                          <a:effectLst/>
                        </a:rPr>
                        <a:t> has been deleted. In SR the </a:t>
                      </a:r>
                      <a:r>
                        <a:rPr lang="en-AU" sz="1350" i="1" dirty="0" err="1" smtClean="0">
                          <a:effectLst/>
                        </a:rPr>
                        <a:t>req</a:t>
                      </a:r>
                      <a:r>
                        <a:rPr lang="en-AU" sz="1350" i="1" dirty="0" smtClean="0">
                          <a:effectLst/>
                        </a:rPr>
                        <a:t> 1.10 is ‘spectral bands’ </a:t>
                      </a:r>
                      <a:endParaRPr lang="en-AU" sz="1350" i="1" dirty="0">
                        <a:effectLst/>
                        <a:latin typeface="Calibri"/>
                        <a:ea typeface="Calibri"/>
                        <a:cs typeface="Times New Roman"/>
                      </a:endParaRPr>
                    </a:p>
                  </a:txBody>
                  <a:tcPr marL="67945" marR="67945" marT="0" marB="0" anchor="ctr"/>
                </a:tc>
                <a:extLst>
                  <a:ext uri="{0D108BD9-81ED-4DB2-BD59-A6C34878D82A}">
                    <a16:rowId xmlns:a16="http://schemas.microsoft.com/office/drawing/2014/main" val="10002"/>
                  </a:ext>
                </a:extLst>
              </a:tr>
              <a:tr h="728356">
                <a:tc>
                  <a:txBody>
                    <a:bodyPr/>
                    <a:lstStyle/>
                    <a:p>
                      <a:pPr algn="l">
                        <a:lnSpc>
                          <a:spcPct val="115000"/>
                        </a:lnSpc>
                        <a:spcAft>
                          <a:spcPts val="0"/>
                        </a:spcAft>
                      </a:pPr>
                      <a:r>
                        <a:rPr lang="en-AU" sz="1350">
                          <a:effectLst/>
                        </a:rPr>
                        <a:t>1.14 Processing chain provenance</a:t>
                      </a:r>
                      <a:endParaRPr lang="en-AU" sz="1350">
                        <a:effectLst/>
                        <a:latin typeface="Calibri"/>
                        <a:ea typeface="Calibri"/>
                        <a:cs typeface="Times New Roman"/>
                      </a:endParaRPr>
                    </a:p>
                  </a:txBody>
                  <a:tcPr marL="67945" marR="67945" marT="0" marB="0" anchor="ctr"/>
                </a:tc>
                <a:tc>
                  <a:txBody>
                    <a:bodyPr/>
                    <a:lstStyle/>
                    <a:p>
                      <a:pPr algn="l">
                        <a:lnSpc>
                          <a:spcPct val="115000"/>
                        </a:lnSpc>
                        <a:spcAft>
                          <a:spcPts val="0"/>
                        </a:spcAft>
                      </a:pPr>
                      <a:r>
                        <a:rPr lang="en-AU" sz="1350" dirty="0">
                          <a:effectLst/>
                        </a:rPr>
                        <a:t>The Threshold level is the Target level in the SR PFS. Should it be the same?</a:t>
                      </a:r>
                      <a:endParaRPr lang="en-AU" sz="1350" dirty="0">
                        <a:effectLst/>
                        <a:latin typeface="Calibri"/>
                        <a:ea typeface="Calibri"/>
                        <a:cs typeface="Times New Roman"/>
                      </a:endParaRPr>
                    </a:p>
                  </a:txBody>
                  <a:tcPr marL="67945" marR="67945" marT="0" marB="0" anchor="ctr"/>
                </a:tc>
                <a:tc>
                  <a:txBody>
                    <a:bodyPr/>
                    <a:lstStyle/>
                    <a:p>
                      <a:pPr algn="l">
                        <a:lnSpc>
                          <a:spcPct val="115000"/>
                        </a:lnSpc>
                        <a:spcAft>
                          <a:spcPts val="0"/>
                        </a:spcAft>
                      </a:pPr>
                      <a:r>
                        <a:rPr lang="en-AU" sz="1350" i="1" dirty="0">
                          <a:effectLst/>
                        </a:rPr>
                        <a:t> </a:t>
                      </a:r>
                      <a:r>
                        <a:rPr lang="en-AU" sz="1350" i="1" dirty="0" smtClean="0">
                          <a:effectLst/>
                        </a:rPr>
                        <a:t>Discussed and agreed at </a:t>
                      </a:r>
                      <a:r>
                        <a:rPr lang="en-AU" sz="1350" i="1" dirty="0" err="1" smtClean="0">
                          <a:effectLst/>
                        </a:rPr>
                        <a:t>teleconf</a:t>
                      </a:r>
                      <a:r>
                        <a:rPr lang="en-AU" sz="1350" i="1" dirty="0" smtClean="0">
                          <a:effectLst/>
                        </a:rPr>
                        <a:t> 17/02 to move </a:t>
                      </a:r>
                      <a:r>
                        <a:rPr lang="en-AU" sz="1350" i="1" dirty="0" err="1" smtClean="0">
                          <a:effectLst/>
                        </a:rPr>
                        <a:t>req</a:t>
                      </a:r>
                      <a:r>
                        <a:rPr lang="en-AU" sz="1350" i="1" dirty="0" smtClean="0">
                          <a:effectLst/>
                        </a:rPr>
                        <a:t> to the threshold level because</a:t>
                      </a:r>
                      <a:r>
                        <a:rPr lang="en-AU" sz="1350" i="1" baseline="0" dirty="0" smtClean="0">
                          <a:effectLst/>
                        </a:rPr>
                        <a:t> this </a:t>
                      </a:r>
                      <a:r>
                        <a:rPr lang="en-AU" sz="1350" i="1" baseline="0" dirty="0" err="1" smtClean="0">
                          <a:effectLst/>
                        </a:rPr>
                        <a:t>req</a:t>
                      </a:r>
                      <a:r>
                        <a:rPr lang="en-AU" sz="1350" i="1" baseline="0" dirty="0" smtClean="0">
                          <a:effectLst/>
                        </a:rPr>
                        <a:t> contains crucial information to increase product maturity</a:t>
                      </a:r>
                      <a:endParaRPr lang="en-AU" sz="1350" i="1" dirty="0">
                        <a:effectLst/>
                        <a:latin typeface="Calibri"/>
                        <a:ea typeface="Calibri"/>
                        <a:cs typeface="Times New Roman"/>
                      </a:endParaRPr>
                    </a:p>
                  </a:txBody>
                  <a:tcPr marL="67945" marR="67945" marT="0" marB="0" anchor="ctr"/>
                </a:tc>
                <a:extLst>
                  <a:ext uri="{0D108BD9-81ED-4DB2-BD59-A6C34878D82A}">
                    <a16:rowId xmlns:a16="http://schemas.microsoft.com/office/drawing/2014/main" val="10003"/>
                  </a:ext>
                </a:extLst>
              </a:tr>
              <a:tr h="785992">
                <a:tc>
                  <a:txBody>
                    <a:bodyPr/>
                    <a:lstStyle/>
                    <a:p>
                      <a:pPr algn="l">
                        <a:lnSpc>
                          <a:spcPct val="115000"/>
                        </a:lnSpc>
                        <a:spcAft>
                          <a:spcPts val="0"/>
                        </a:spcAft>
                      </a:pPr>
                      <a:r>
                        <a:rPr lang="en-AU" sz="1350">
                          <a:effectLst/>
                        </a:rPr>
                        <a:t>1.16 Overall data quality </a:t>
                      </a:r>
                      <a:endParaRPr lang="en-AU" sz="1350">
                        <a:effectLst/>
                        <a:latin typeface="Calibri"/>
                        <a:ea typeface="Calibri"/>
                        <a:cs typeface="Times New Roman"/>
                      </a:endParaRPr>
                    </a:p>
                  </a:txBody>
                  <a:tcPr marL="67945" marR="67945" marT="0" marB="0" anchor="ctr"/>
                </a:tc>
                <a:tc>
                  <a:txBody>
                    <a:bodyPr/>
                    <a:lstStyle/>
                    <a:p>
                      <a:pPr algn="l">
                        <a:lnSpc>
                          <a:spcPct val="115000"/>
                        </a:lnSpc>
                        <a:spcAft>
                          <a:spcPts val="0"/>
                        </a:spcAft>
                      </a:pPr>
                      <a:r>
                        <a:rPr lang="en-AU" sz="1350" dirty="0">
                          <a:effectLst/>
                        </a:rPr>
                        <a:t>Should the SR and LST PFS text be the same?</a:t>
                      </a:r>
                      <a:endParaRPr lang="en-AU" sz="1350" dirty="0">
                        <a:effectLst/>
                        <a:latin typeface="Calibri"/>
                        <a:ea typeface="Calibri"/>
                        <a:cs typeface="Times New Roman"/>
                      </a:endParaRPr>
                    </a:p>
                  </a:txBody>
                  <a:tcPr marL="67945" marR="67945" marT="0" marB="0" anchor="ctr"/>
                </a:tc>
                <a:tc>
                  <a:txBody>
                    <a:bodyPr/>
                    <a:lstStyle/>
                    <a:p>
                      <a:pPr algn="l">
                        <a:lnSpc>
                          <a:spcPct val="115000"/>
                        </a:lnSpc>
                        <a:spcAft>
                          <a:spcPts val="0"/>
                        </a:spcAft>
                      </a:pPr>
                      <a:r>
                        <a:rPr lang="en-AU" sz="1350" i="1" dirty="0">
                          <a:effectLst/>
                        </a:rPr>
                        <a:t> </a:t>
                      </a:r>
                      <a:r>
                        <a:rPr lang="en-AU" sz="1350" i="1" dirty="0" smtClean="0">
                          <a:effectLst/>
                        </a:rPr>
                        <a:t>Action to Darren </a:t>
                      </a:r>
                      <a:r>
                        <a:rPr lang="en-AU" sz="1350" i="1" dirty="0" err="1" smtClean="0">
                          <a:effectLst/>
                        </a:rPr>
                        <a:t>Guent</a:t>
                      </a:r>
                      <a:r>
                        <a:rPr lang="en-AU" sz="1350" i="1" dirty="0" smtClean="0">
                          <a:effectLst/>
                        </a:rPr>
                        <a:t> (</a:t>
                      </a:r>
                      <a:r>
                        <a:rPr lang="en-AU" sz="1350" i="1" dirty="0" err="1" smtClean="0">
                          <a:effectLst/>
                        </a:rPr>
                        <a:t>teleconf</a:t>
                      </a:r>
                      <a:r>
                        <a:rPr lang="en-AU" sz="1350" i="1" dirty="0" smtClean="0">
                          <a:effectLst/>
                        </a:rPr>
                        <a:t> 17/02) to reword the req. Participants agreed that the </a:t>
                      </a:r>
                      <a:r>
                        <a:rPr lang="en-AU" sz="1350" i="1" dirty="0" err="1" smtClean="0">
                          <a:effectLst/>
                        </a:rPr>
                        <a:t>req</a:t>
                      </a:r>
                      <a:r>
                        <a:rPr lang="en-AU" sz="1350" i="1" dirty="0" smtClean="0">
                          <a:effectLst/>
                        </a:rPr>
                        <a:t> crucial and needed rewording.</a:t>
                      </a:r>
                      <a:endParaRPr lang="en-AU" sz="1350" i="1" dirty="0">
                        <a:effectLst/>
                        <a:latin typeface="Calibri"/>
                        <a:ea typeface="Calibri"/>
                        <a:cs typeface="Times New Roman"/>
                      </a:endParaRPr>
                    </a:p>
                  </a:txBody>
                  <a:tcPr marL="67945" marR="67945" marT="0" marB="0" anchor="ctr"/>
                </a:tc>
                <a:extLst>
                  <a:ext uri="{0D108BD9-81ED-4DB2-BD59-A6C34878D82A}">
                    <a16:rowId xmlns:a16="http://schemas.microsoft.com/office/drawing/2014/main" val="10004"/>
                  </a:ext>
                </a:extLst>
              </a:tr>
              <a:tr h="1589157">
                <a:tc>
                  <a:txBody>
                    <a:bodyPr/>
                    <a:lstStyle/>
                    <a:p>
                      <a:pPr algn="l">
                        <a:lnSpc>
                          <a:spcPct val="115000"/>
                        </a:lnSpc>
                        <a:spcAft>
                          <a:spcPts val="0"/>
                        </a:spcAft>
                      </a:pPr>
                      <a:r>
                        <a:rPr lang="en-AU" sz="1350">
                          <a:effectLst/>
                        </a:rPr>
                        <a:t>2.7 Illumination and viewing geometry </a:t>
                      </a:r>
                      <a:endParaRPr lang="en-AU" sz="1350">
                        <a:effectLst/>
                        <a:latin typeface="Calibri"/>
                        <a:ea typeface="Calibri"/>
                        <a:cs typeface="Times New Roman"/>
                      </a:endParaRPr>
                    </a:p>
                  </a:txBody>
                  <a:tcPr marL="67945" marR="67945" marT="0" marB="0" anchor="ctr"/>
                </a:tc>
                <a:tc>
                  <a:txBody>
                    <a:bodyPr/>
                    <a:lstStyle/>
                    <a:p>
                      <a:pPr algn="l">
                        <a:lnSpc>
                          <a:spcPct val="115000"/>
                        </a:lnSpc>
                        <a:spcAft>
                          <a:spcPts val="0"/>
                        </a:spcAft>
                      </a:pPr>
                      <a:r>
                        <a:rPr lang="en-AU" sz="1350" dirty="0">
                          <a:effectLst/>
                        </a:rPr>
                        <a:t>In the SR PFS, per-pixel is a Target level requirement</a:t>
                      </a:r>
                      <a:endParaRPr lang="en-AU" sz="1350" dirty="0">
                        <a:effectLst/>
                        <a:latin typeface="Calibri"/>
                        <a:ea typeface="Calibri"/>
                        <a:cs typeface="Times New Roman"/>
                      </a:endParaRPr>
                    </a:p>
                  </a:txBody>
                  <a:tcPr marL="67945" marR="67945" marT="0" marB="0" anchor="ctr"/>
                </a:tc>
                <a:tc>
                  <a:txBody>
                    <a:bodyPr/>
                    <a:lstStyle/>
                    <a:p>
                      <a:pPr algn="l">
                        <a:lnSpc>
                          <a:spcPct val="115000"/>
                        </a:lnSpc>
                        <a:spcAft>
                          <a:spcPts val="0"/>
                        </a:spcAft>
                      </a:pPr>
                      <a:r>
                        <a:rPr lang="en-AU" sz="1350" i="1" dirty="0">
                          <a:effectLst/>
                        </a:rPr>
                        <a:t> </a:t>
                      </a:r>
                      <a:r>
                        <a:rPr lang="en-AU" sz="1350" i="1" dirty="0" smtClean="0">
                          <a:effectLst/>
                        </a:rPr>
                        <a:t>Suggestion from ESA to move the </a:t>
                      </a:r>
                      <a:r>
                        <a:rPr lang="en-AU" sz="1350" i="1" dirty="0" err="1" smtClean="0">
                          <a:effectLst/>
                        </a:rPr>
                        <a:t>req</a:t>
                      </a:r>
                      <a:r>
                        <a:rPr lang="en-AU" sz="1350" i="1" dirty="0" smtClean="0">
                          <a:effectLst/>
                        </a:rPr>
                        <a:t> to the threshold level. The threshold </a:t>
                      </a:r>
                      <a:r>
                        <a:rPr lang="en-AU" sz="1350" i="1" dirty="0" err="1" smtClean="0">
                          <a:effectLst/>
                        </a:rPr>
                        <a:t>req</a:t>
                      </a:r>
                      <a:r>
                        <a:rPr lang="en-AU" sz="1350" i="1" dirty="0" smtClean="0">
                          <a:effectLst/>
                        </a:rPr>
                        <a:t> for minimum geometry information is crucial information to the users for numerous applications, and to access algorithm performance with respect to validation and </a:t>
                      </a:r>
                      <a:r>
                        <a:rPr lang="en-AU" sz="1350" i="1" dirty="0" err="1" smtClean="0">
                          <a:effectLst/>
                        </a:rPr>
                        <a:t>intercomparison</a:t>
                      </a:r>
                      <a:endParaRPr lang="en-AU" sz="1350" i="1" dirty="0">
                        <a:effectLst/>
                        <a:latin typeface="Calibri"/>
                        <a:ea typeface="Calibri"/>
                        <a:cs typeface="Times New Roman"/>
                      </a:endParaRPr>
                    </a:p>
                  </a:txBody>
                  <a:tcPr marL="67945" marR="67945" marT="0" marB="0" anchor="ctr"/>
                </a:tc>
                <a:extLst>
                  <a:ext uri="{0D108BD9-81ED-4DB2-BD59-A6C34878D82A}">
                    <a16:rowId xmlns:a16="http://schemas.microsoft.com/office/drawing/2014/main" val="10005"/>
                  </a:ext>
                </a:extLst>
              </a:tr>
              <a:tr h="1104617">
                <a:tc>
                  <a:txBody>
                    <a:bodyPr/>
                    <a:lstStyle/>
                    <a:p>
                      <a:pPr algn="l">
                        <a:lnSpc>
                          <a:spcPct val="115000"/>
                        </a:lnSpc>
                        <a:spcAft>
                          <a:spcPts val="0"/>
                        </a:spcAft>
                      </a:pPr>
                      <a:r>
                        <a:rPr lang="en-AU" sz="1350">
                          <a:effectLst/>
                        </a:rPr>
                        <a:t>3.2 Corrections for atmosphere and emissivity</a:t>
                      </a:r>
                      <a:endParaRPr lang="en-AU" sz="1350">
                        <a:effectLst/>
                        <a:latin typeface="Calibri"/>
                        <a:ea typeface="Calibri"/>
                        <a:cs typeface="Times New Roman"/>
                      </a:endParaRPr>
                    </a:p>
                  </a:txBody>
                  <a:tcPr marL="67945" marR="67945" marT="0" marB="0" anchor="ctr"/>
                </a:tc>
                <a:tc>
                  <a:txBody>
                    <a:bodyPr/>
                    <a:lstStyle/>
                    <a:p>
                      <a:pPr algn="l">
                        <a:lnSpc>
                          <a:spcPct val="115000"/>
                        </a:lnSpc>
                        <a:spcAft>
                          <a:spcPts val="0"/>
                        </a:spcAft>
                      </a:pPr>
                      <a:r>
                        <a:rPr lang="en-AU" sz="1350" dirty="0">
                          <a:effectLst/>
                        </a:rPr>
                        <a:t>While the included Threshold level requirement text may be true, it doesn’t appear to reflect a requirement that must be met. Does this need to be revised?</a:t>
                      </a:r>
                      <a:endParaRPr lang="en-AU" sz="1350" dirty="0">
                        <a:effectLst/>
                        <a:latin typeface="Calibri"/>
                        <a:ea typeface="Calibri"/>
                        <a:cs typeface="Times New Roman"/>
                      </a:endParaRPr>
                    </a:p>
                  </a:txBody>
                  <a:tcPr marL="67945" marR="67945" marT="0" marB="0" anchor="ctr"/>
                </a:tc>
                <a:tc>
                  <a:txBody>
                    <a:bodyPr/>
                    <a:lstStyle/>
                    <a:p>
                      <a:pPr algn="l">
                        <a:lnSpc>
                          <a:spcPct val="115000"/>
                        </a:lnSpc>
                        <a:spcAft>
                          <a:spcPts val="0"/>
                        </a:spcAft>
                      </a:pPr>
                      <a:r>
                        <a:rPr lang="en-AU" sz="1350" i="1" dirty="0">
                          <a:effectLst/>
                        </a:rPr>
                        <a:t> </a:t>
                      </a:r>
                      <a:r>
                        <a:rPr lang="en-AU" sz="1350" i="1" dirty="0" smtClean="0">
                          <a:effectLst/>
                        </a:rPr>
                        <a:t>Action required</a:t>
                      </a:r>
                      <a:endParaRPr lang="en-AU" sz="1350" i="1" dirty="0">
                        <a:effectLst/>
                        <a:latin typeface="Calibri"/>
                        <a:ea typeface="Calibri"/>
                        <a:cs typeface="Times New Roman"/>
                      </a:endParaRPr>
                    </a:p>
                  </a:txBody>
                  <a:tcPr marL="67945" marR="67945" marT="0" marB="0" anchor="ctr"/>
                </a:tc>
                <a:extLst>
                  <a:ext uri="{0D108BD9-81ED-4DB2-BD59-A6C34878D82A}">
                    <a16:rowId xmlns:a16="http://schemas.microsoft.com/office/drawing/2014/main" val="10006"/>
                  </a:ext>
                </a:extLst>
              </a:tr>
              <a:tr h="785992">
                <a:tc>
                  <a:txBody>
                    <a:bodyPr/>
                    <a:lstStyle/>
                    <a:p>
                      <a:pPr algn="l">
                        <a:lnSpc>
                          <a:spcPct val="115000"/>
                        </a:lnSpc>
                        <a:spcAft>
                          <a:spcPts val="0"/>
                        </a:spcAft>
                      </a:pPr>
                      <a:r>
                        <a:rPr lang="en-AU" sz="1350">
                          <a:effectLst/>
                        </a:rPr>
                        <a:t>3.3 Measurement Uncertainty </a:t>
                      </a:r>
                      <a:endParaRPr lang="en-AU" sz="1350">
                        <a:effectLst/>
                        <a:latin typeface="Calibri"/>
                        <a:ea typeface="Calibri"/>
                        <a:cs typeface="Times New Roman"/>
                      </a:endParaRPr>
                    </a:p>
                  </a:txBody>
                  <a:tcPr marL="67945" marR="67945" marT="0" marB="0" anchor="ctr"/>
                </a:tc>
                <a:tc>
                  <a:txBody>
                    <a:bodyPr/>
                    <a:lstStyle/>
                    <a:p>
                      <a:pPr algn="l">
                        <a:lnSpc>
                          <a:spcPct val="115000"/>
                        </a:lnSpc>
                        <a:spcAft>
                          <a:spcPts val="0"/>
                        </a:spcAft>
                      </a:pPr>
                      <a:r>
                        <a:rPr lang="en-AU" sz="1350" dirty="0">
                          <a:effectLst/>
                        </a:rPr>
                        <a:t>The Threshold level is the Target level in the SR PFS. Should it be the same?</a:t>
                      </a:r>
                      <a:endParaRPr lang="en-AU" sz="1350" dirty="0">
                        <a:effectLst/>
                        <a:latin typeface="Calibri"/>
                        <a:ea typeface="Calibri"/>
                        <a:cs typeface="Times New Roman"/>
                      </a:endParaRPr>
                    </a:p>
                  </a:txBody>
                  <a:tcPr marL="67945" marR="67945" marT="0" marB="0" anchor="ctr"/>
                </a:tc>
                <a:tc>
                  <a:txBody>
                    <a:bodyPr/>
                    <a:lstStyle/>
                    <a:p>
                      <a:pPr algn="l">
                        <a:lnSpc>
                          <a:spcPct val="115000"/>
                        </a:lnSpc>
                        <a:spcAft>
                          <a:spcPts val="0"/>
                        </a:spcAft>
                      </a:pPr>
                      <a:r>
                        <a:rPr lang="en-AU" sz="1350" i="1" dirty="0">
                          <a:effectLst/>
                        </a:rPr>
                        <a:t> </a:t>
                      </a:r>
                      <a:r>
                        <a:rPr lang="en-AU" sz="1350" i="1" dirty="0" smtClean="0">
                          <a:effectLst/>
                        </a:rPr>
                        <a:t>Discussed and agreed at 17/02 that the </a:t>
                      </a:r>
                      <a:r>
                        <a:rPr lang="en-AU" sz="1350" i="1" dirty="0" err="1" smtClean="0">
                          <a:effectLst/>
                        </a:rPr>
                        <a:t>req</a:t>
                      </a:r>
                      <a:r>
                        <a:rPr lang="en-AU" sz="1350" i="1" dirty="0" smtClean="0">
                          <a:effectLst/>
                        </a:rPr>
                        <a:t> provides essential information on the product quality, and may be moved to threshold level</a:t>
                      </a:r>
                      <a:endParaRPr lang="en-AU" sz="1350" i="1" dirty="0">
                        <a:effectLst/>
                        <a:latin typeface="Calibri"/>
                        <a:ea typeface="Calibri"/>
                        <a:cs typeface="Times New Roman"/>
                      </a:endParaRPr>
                    </a:p>
                  </a:txBody>
                  <a:tcPr marL="67945" marR="67945" marT="0" marB="0" anchor="ct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219210100"/>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fld id="{86CB4B4D-7CA3-9044-876B-883B54F8677D}" type="slidenum">
              <a:rPr lang="en-GB" smtClean="0"/>
              <a:pPr/>
              <a:t>12</a:t>
            </a:fld>
            <a:endParaRPr lang="en-GB" dirty="0"/>
          </a:p>
        </p:txBody>
      </p:sp>
      <p:sp>
        <p:nvSpPr>
          <p:cNvPr id="3" name="Content Placeholder 2"/>
          <p:cNvSpPr>
            <a:spLocks noGrp="1"/>
          </p:cNvSpPr>
          <p:nvPr>
            <p:ph sz="quarter" idx="10"/>
          </p:nvPr>
        </p:nvSpPr>
        <p:spPr/>
        <p:txBody>
          <a:bodyPr/>
          <a:lstStyle/>
          <a:p>
            <a:r>
              <a:rPr lang="en-AU" dirty="0"/>
              <a:t>Self-assessment leads have competing priorities with their day-to-day jobs, so teleconferences must be the time to discuss and reach a consensus on what should be included in the documents,</a:t>
            </a:r>
          </a:p>
          <a:p>
            <a:r>
              <a:rPr lang="en-AU" dirty="0"/>
              <a:t>Avoid multiple emails – people do not have time to read them,</a:t>
            </a:r>
          </a:p>
          <a:p>
            <a:r>
              <a:rPr lang="en-AU" dirty="0"/>
              <a:t>Emails should be straight to the point and convene a clear message e.g. what needs to be done, what is expected  with clear </a:t>
            </a:r>
            <a:r>
              <a:rPr lang="en-AU" dirty="0" smtClean="0"/>
              <a:t>deadlines,</a:t>
            </a:r>
            <a:endParaRPr lang="en-AU" dirty="0"/>
          </a:p>
          <a:p>
            <a:r>
              <a:rPr lang="en-AU" dirty="0"/>
              <a:t>Emails seeking feedback/comments should not be sent too much time in advance – people forget them </a:t>
            </a:r>
            <a:r>
              <a:rPr lang="en-AU" dirty="0" smtClean="0">
                <a:sym typeface="Wingdings" panose="05000000000000000000" pitchFamily="2" charset="2"/>
              </a:rPr>
              <a:t></a:t>
            </a:r>
            <a:endParaRPr lang="en-AU" dirty="0"/>
          </a:p>
          <a:p>
            <a:r>
              <a:rPr lang="en-AU" dirty="0"/>
              <a:t>Google </a:t>
            </a:r>
            <a:r>
              <a:rPr lang="en-AU" dirty="0" smtClean="0"/>
              <a:t>drive for document updating </a:t>
            </a:r>
            <a:r>
              <a:rPr lang="en-AU" dirty="0"/>
              <a:t>and sharing proved to be an efficient way to keep everyone informed and </a:t>
            </a:r>
            <a:r>
              <a:rPr lang="en-AU" dirty="0" smtClean="0"/>
              <a:t>to manage document versions,</a:t>
            </a:r>
            <a:endParaRPr lang="en-AU" dirty="0"/>
          </a:p>
          <a:p>
            <a:r>
              <a:rPr lang="en-AU" dirty="0"/>
              <a:t>Organizing suitable times to have calls turned to be very challenging – suggestion: plan in advance and </a:t>
            </a:r>
            <a:r>
              <a:rPr lang="en-AU" dirty="0" smtClean="0"/>
              <a:t>accept that not everyone will be able to make it!</a:t>
            </a:r>
            <a:endParaRPr lang="en-AU" dirty="0"/>
          </a:p>
          <a:p>
            <a:endParaRPr lang="en-AU" dirty="0"/>
          </a:p>
        </p:txBody>
      </p:sp>
      <p:sp>
        <p:nvSpPr>
          <p:cNvPr id="4" name="Content Placeholder 3"/>
          <p:cNvSpPr>
            <a:spLocks noGrp="1"/>
          </p:cNvSpPr>
          <p:nvPr>
            <p:ph sz="quarter" idx="11"/>
          </p:nvPr>
        </p:nvSpPr>
        <p:spPr/>
        <p:txBody>
          <a:bodyPr/>
          <a:lstStyle/>
          <a:p>
            <a:r>
              <a:rPr lang="en-AU" dirty="0" smtClean="0"/>
              <a:t>2018 lessons </a:t>
            </a:r>
            <a:r>
              <a:rPr lang="en-AU" dirty="0"/>
              <a:t>learnt</a:t>
            </a:r>
          </a:p>
        </p:txBody>
      </p:sp>
    </p:spTree>
    <p:extLst>
      <p:ext uri="{BB962C8B-B14F-4D97-AF65-F5344CB8AC3E}">
        <p14:creationId xmlns:p14="http://schemas.microsoft.com/office/powerpoint/2010/main" val="696110189"/>
      </p:ext>
    </p:extLst>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fld id="{86CB4B4D-7CA3-9044-876B-883B54F8677D}" type="slidenum">
              <a:rPr lang="en-GB" smtClean="0"/>
              <a:pPr/>
              <a:t>13</a:t>
            </a:fld>
            <a:endParaRPr lang="en-GB" dirty="0"/>
          </a:p>
        </p:txBody>
      </p:sp>
      <p:sp>
        <p:nvSpPr>
          <p:cNvPr id="4" name="Content Placeholder 3"/>
          <p:cNvSpPr>
            <a:spLocks noGrp="1"/>
          </p:cNvSpPr>
          <p:nvPr>
            <p:ph sz="quarter" idx="11"/>
          </p:nvPr>
        </p:nvSpPr>
        <p:spPr>
          <a:xfrm>
            <a:off x="2743200" y="304800"/>
            <a:ext cx="7206018" cy="533400"/>
          </a:xfrm>
        </p:spPr>
        <p:txBody>
          <a:bodyPr/>
          <a:lstStyle/>
          <a:p>
            <a:r>
              <a:rPr lang="en-AU" dirty="0"/>
              <a:t>2019 PFSs </a:t>
            </a:r>
            <a:r>
              <a:rPr lang="en-AU" dirty="0" smtClean="0"/>
              <a:t>review Plan - Jul </a:t>
            </a:r>
            <a:r>
              <a:rPr lang="en-AU" dirty="0"/>
              <a:t>to </a:t>
            </a:r>
            <a:r>
              <a:rPr lang="en-AU" dirty="0" smtClean="0"/>
              <a:t>Dec 2019</a:t>
            </a:r>
            <a:endParaRPr lang="en-AU" dirty="0"/>
          </a:p>
        </p:txBody>
      </p:sp>
      <p:graphicFrame>
        <p:nvGraphicFramePr>
          <p:cNvPr id="5" name="Content Placeholder 3"/>
          <p:cNvGraphicFramePr>
            <a:graphicFrameLocks noGrp="1"/>
          </p:cNvGraphicFramePr>
          <p:nvPr>
            <p:ph sz="quarter" idx="10"/>
            <p:extLst>
              <p:ext uri="{D42A27DB-BD31-4B8C-83A1-F6EECF244321}">
                <p14:modId xmlns:p14="http://schemas.microsoft.com/office/powerpoint/2010/main" val="2560379936"/>
              </p:ext>
            </p:extLst>
          </p:nvPr>
        </p:nvGraphicFramePr>
        <p:xfrm>
          <a:off x="996282" y="1613848"/>
          <a:ext cx="10293445" cy="40909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593039" y="5975358"/>
            <a:ext cx="11001730" cy="384721"/>
          </a:xfrm>
          <a:prstGeom prst="rect">
            <a:avLst/>
          </a:prstGeom>
          <a:noFill/>
        </p:spPr>
        <p:txBody>
          <a:bodyPr wrap="none" rtlCol="0">
            <a:spAutoFit/>
          </a:bodyPr>
          <a:lstStyle/>
          <a:p>
            <a:r>
              <a:rPr lang="en-AU" sz="1900" b="1" i="1" dirty="0" smtClean="0"/>
              <a:t>Proposed comments/feedback are expected to be presented at LSIVC8 meeting – Sep 2019 </a:t>
            </a:r>
            <a:endParaRPr lang="en-AU" sz="1900" b="1" i="1" dirty="0"/>
          </a:p>
        </p:txBody>
      </p:sp>
    </p:spTree>
    <p:extLst>
      <p:ext uri="{BB962C8B-B14F-4D97-AF65-F5344CB8AC3E}">
        <p14:creationId xmlns:p14="http://schemas.microsoft.com/office/powerpoint/2010/main" val="1507154539"/>
      </p:ext>
    </p:extLst>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fld id="{86CB4B4D-7CA3-9044-876B-883B54F8677D}" type="slidenum">
              <a:rPr lang="en-GB" smtClean="0"/>
              <a:pPr/>
              <a:t>14</a:t>
            </a:fld>
            <a:endParaRPr lang="en-GB" dirty="0"/>
          </a:p>
        </p:txBody>
      </p:sp>
      <p:sp>
        <p:nvSpPr>
          <p:cNvPr id="3" name="Content Placeholder 2"/>
          <p:cNvSpPr>
            <a:spLocks noGrp="1"/>
          </p:cNvSpPr>
          <p:nvPr>
            <p:ph sz="quarter" idx="10"/>
          </p:nvPr>
        </p:nvSpPr>
        <p:spPr/>
        <p:txBody>
          <a:bodyPr/>
          <a:lstStyle/>
          <a:p>
            <a:r>
              <a:rPr lang="en-GB" dirty="0" smtClean="0"/>
              <a:t>Thank you!</a:t>
            </a:r>
            <a:endParaRPr lang="en-GB" dirty="0"/>
          </a:p>
        </p:txBody>
      </p:sp>
      <p:sp>
        <p:nvSpPr>
          <p:cNvPr id="4" name="Content Placeholder 3"/>
          <p:cNvSpPr>
            <a:spLocks noGrp="1"/>
          </p:cNvSpPr>
          <p:nvPr>
            <p:ph sz="quarter" idx="11"/>
          </p:nvPr>
        </p:nvSpPr>
        <p:spPr/>
        <p:txBody>
          <a:bodyPr/>
          <a:lstStyle/>
          <a:p>
            <a:endParaRPr lang="en-GB"/>
          </a:p>
        </p:txBody>
      </p:sp>
    </p:spTree>
    <p:extLst>
      <p:ext uri="{BB962C8B-B14F-4D97-AF65-F5344CB8AC3E}">
        <p14:creationId xmlns:p14="http://schemas.microsoft.com/office/powerpoint/2010/main" val="1947907343"/>
      </p:ext>
    </p:extLst>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2146790" y="2514601"/>
            <a:ext cx="8880601" cy="993131"/>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AU" sz="2800" dirty="0">
                <a:solidFill>
                  <a:schemeClr val="bg1"/>
                </a:solidFill>
              </a:rPr>
              <a:t>Session 3: CARD4L Product </a:t>
            </a:r>
            <a:r>
              <a:rPr lang="en-AU" sz="2800" dirty="0" smtClean="0">
                <a:solidFill>
                  <a:schemeClr val="bg1"/>
                </a:solidFill>
              </a:rPr>
              <a:t>Alignment Assessment</a:t>
            </a:r>
            <a:br>
              <a:rPr lang="en-AU" sz="2800" dirty="0" smtClean="0">
                <a:solidFill>
                  <a:schemeClr val="bg1"/>
                </a:solidFill>
              </a:rPr>
            </a:br>
            <a:r>
              <a:rPr lang="en-AU" sz="1400" dirty="0" smtClean="0">
                <a:solidFill>
                  <a:schemeClr val="bg1"/>
                </a:solidFill>
              </a:rPr>
              <a:t>(12:15-12:45)</a:t>
            </a:r>
            <a:endParaRPr sz="1400" dirty="0">
              <a:latin typeface="+mj-lt"/>
            </a:endParaRPr>
          </a:p>
        </p:txBody>
      </p:sp>
      <p:sp>
        <p:nvSpPr>
          <p:cNvPr id="11" name="Shape 11"/>
          <p:cNvSpPr/>
          <p:nvPr/>
        </p:nvSpPr>
        <p:spPr>
          <a:xfrm>
            <a:off x="2146788" y="3363419"/>
            <a:ext cx="7665951" cy="2541589"/>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p>
            <a:pPr marL="0" marR="0" lvl="0" indent="0" algn="l" defTabSz="914400" rtl="0" eaLnBrk="1" fontAlgn="auto" latinLnBrk="0" hangingPunct="1">
              <a:lnSpc>
                <a:spcPct val="150000"/>
              </a:lnSpc>
              <a:spcBef>
                <a:spcPts val="0"/>
              </a:spcBef>
              <a:spcAft>
                <a:spcPts val="0"/>
              </a:spcAft>
              <a:buClrTx/>
              <a:buSzTx/>
              <a:buFontTx/>
              <a:buNone/>
              <a:tabLst/>
              <a:defRPr>
                <a:solidFill>
                  <a:srgbClr val="000000"/>
                </a:solidFill>
              </a:defRPr>
            </a:pPr>
            <a:r>
              <a:rPr kumimoji="0" lang="en-GB" sz="1800" b="0" i="0" u="none" strike="noStrike" kern="0" cap="none" spc="0" normalizeH="0" baseline="0" noProof="0" dirty="0" smtClean="0">
                <a:ln>
                  <a:noFill/>
                </a:ln>
                <a:solidFill>
                  <a:srgbClr val="FFFFFF"/>
                </a:solidFill>
                <a:effectLst/>
                <a:uLnTx/>
                <a:uFillTx/>
                <a:latin typeface="Helvetica"/>
                <a:ea typeface="Arial Bold"/>
                <a:cs typeface="Arial Bold"/>
                <a:sym typeface="Arial Bold"/>
              </a:rPr>
              <a:t>Geoscience Australia</a:t>
            </a:r>
          </a:p>
          <a:p>
            <a:pPr marL="0" marR="0" lvl="0" indent="0" algn="l" defTabSz="914400" rtl="0" eaLnBrk="1" fontAlgn="auto" latinLnBrk="0" hangingPunct="1">
              <a:lnSpc>
                <a:spcPct val="150000"/>
              </a:lnSpc>
              <a:spcBef>
                <a:spcPts val="0"/>
              </a:spcBef>
              <a:spcAft>
                <a:spcPts val="0"/>
              </a:spcAft>
              <a:buClrTx/>
              <a:buSzTx/>
              <a:buFontTx/>
              <a:buNone/>
              <a:tabLst/>
              <a:defRPr>
                <a:solidFill>
                  <a:srgbClr val="000000"/>
                </a:solidFill>
              </a:defRPr>
            </a:pPr>
            <a:r>
              <a:rPr kumimoji="0" lang="en-AU" sz="1800" b="0" i="0" u="none" strike="noStrike" kern="0" cap="none" spc="0" normalizeH="0" baseline="0" noProof="0" dirty="0" smtClean="0">
                <a:ln>
                  <a:noFill/>
                </a:ln>
                <a:solidFill>
                  <a:srgbClr val="FFFFFF"/>
                </a:solidFill>
                <a:effectLst/>
                <a:uLnTx/>
                <a:uFillTx/>
                <a:latin typeface="Helvetica"/>
                <a:ea typeface="Arial Bold"/>
                <a:cs typeface="Arial Bold"/>
                <a:sym typeface="Arial Bold"/>
              </a:rPr>
              <a:t>SLI-VC7 Meeting</a:t>
            </a:r>
            <a:endParaRPr kumimoji="0" lang="en-AU" sz="1800" b="0" i="0" u="none" strike="noStrike" kern="0" cap="none" spc="0" normalizeH="0" baseline="0" noProof="0" dirty="0">
              <a:ln>
                <a:noFill/>
              </a:ln>
              <a:solidFill>
                <a:srgbClr val="FFFFFF"/>
              </a:solidFill>
              <a:effectLst/>
              <a:uLnTx/>
              <a:uFillTx/>
              <a:latin typeface="Helvetica"/>
              <a:ea typeface="Arial Bold"/>
              <a:cs typeface="Arial Bold"/>
              <a:sym typeface="Arial Bold"/>
            </a:endParaRPr>
          </a:p>
          <a:p>
            <a:pPr marL="0" marR="0" lvl="0" indent="0" algn="l" defTabSz="914400" rtl="0" eaLnBrk="1" fontAlgn="auto" latinLnBrk="0" hangingPunct="1">
              <a:lnSpc>
                <a:spcPct val="150000"/>
              </a:lnSpc>
              <a:spcBef>
                <a:spcPts val="0"/>
              </a:spcBef>
              <a:spcAft>
                <a:spcPts val="0"/>
              </a:spcAft>
              <a:buClrTx/>
              <a:buSzTx/>
              <a:buFontTx/>
              <a:buNone/>
              <a:tabLst/>
              <a:defRPr>
                <a:solidFill>
                  <a:srgbClr val="000000"/>
                </a:solidFill>
              </a:defRPr>
            </a:pPr>
            <a:r>
              <a:rPr kumimoji="0" lang="en-GB" sz="1800" b="0" i="0" u="none" strike="noStrike" kern="0" cap="none" spc="0" normalizeH="0" baseline="0" noProof="0" dirty="0" smtClean="0">
                <a:ln>
                  <a:noFill/>
                </a:ln>
                <a:solidFill>
                  <a:srgbClr val="FFFFFF"/>
                </a:solidFill>
                <a:effectLst/>
                <a:uLnTx/>
                <a:uFillTx/>
                <a:latin typeface="Helvetica"/>
                <a:ea typeface="Arial Bold"/>
                <a:cs typeface="Arial Bold"/>
                <a:sym typeface="Arial Bold"/>
              </a:rPr>
              <a:t>Hanoi, Vietnam</a:t>
            </a:r>
            <a:endParaRPr kumimoji="0" sz="1800" b="0" i="0" u="none" strike="noStrike" kern="0" cap="none" spc="0" normalizeH="0" baseline="0" noProof="0" dirty="0">
              <a:ln>
                <a:noFill/>
              </a:ln>
              <a:solidFill>
                <a:srgbClr val="FFFFFF"/>
              </a:solidFill>
              <a:effectLst/>
              <a:uLnTx/>
              <a:uFillTx/>
              <a:latin typeface="Helvetica"/>
              <a:ea typeface="Arial Bold"/>
              <a:cs typeface="Arial Bold"/>
              <a:sym typeface="Arial Bold"/>
            </a:endParaRPr>
          </a:p>
          <a:p>
            <a:pPr marL="0" marR="0" lvl="0" indent="0" algn="l" defTabSz="914400" rtl="0" eaLnBrk="1" fontAlgn="auto" latinLnBrk="0" hangingPunct="1">
              <a:lnSpc>
                <a:spcPct val="150000"/>
              </a:lnSpc>
              <a:spcBef>
                <a:spcPts val="0"/>
              </a:spcBef>
              <a:spcAft>
                <a:spcPts val="0"/>
              </a:spcAft>
              <a:buClrTx/>
              <a:buSzTx/>
              <a:buFontTx/>
              <a:buNone/>
              <a:tabLst/>
              <a:defRPr>
                <a:solidFill>
                  <a:srgbClr val="000000"/>
                </a:solidFill>
              </a:defRPr>
            </a:pPr>
            <a:r>
              <a:rPr lang="en-AU" kern="0" dirty="0" smtClean="0">
                <a:solidFill>
                  <a:srgbClr val="FFFFFF"/>
                </a:solidFill>
                <a:latin typeface="Helvetica"/>
                <a:ea typeface="Arial Bold"/>
                <a:cs typeface="Arial Bold"/>
                <a:sym typeface="Arial Bold"/>
              </a:rPr>
              <a:t>14</a:t>
            </a:r>
            <a:r>
              <a:rPr kumimoji="0" lang="en-AU" sz="1800" b="0" i="0" u="none" strike="noStrike" kern="0" cap="none" spc="0" normalizeH="0" baseline="30000" noProof="0" dirty="0" err="1" smtClean="0">
                <a:ln>
                  <a:noFill/>
                </a:ln>
                <a:solidFill>
                  <a:srgbClr val="FFFFFF"/>
                </a:solidFill>
                <a:effectLst/>
                <a:uLnTx/>
                <a:uFillTx/>
                <a:latin typeface="Helvetica"/>
                <a:ea typeface="Arial Bold"/>
                <a:cs typeface="Arial Bold"/>
                <a:sym typeface="Arial Bold"/>
              </a:rPr>
              <a:t>th</a:t>
            </a:r>
            <a:r>
              <a:rPr kumimoji="0" lang="en-AU" sz="1800" b="0" i="0" u="none" strike="noStrike" kern="0" cap="none" spc="0" normalizeH="0" baseline="0" noProof="0" dirty="0" smtClean="0">
                <a:ln>
                  <a:noFill/>
                </a:ln>
                <a:solidFill>
                  <a:srgbClr val="FFFFFF"/>
                </a:solidFill>
                <a:effectLst/>
                <a:uLnTx/>
                <a:uFillTx/>
                <a:latin typeface="Helvetica"/>
                <a:ea typeface="Arial Bold"/>
                <a:cs typeface="Arial Bold"/>
                <a:sym typeface="Arial Bold"/>
              </a:rPr>
              <a:t> February</a:t>
            </a:r>
            <a:r>
              <a:rPr kumimoji="0" lang="en-AU" sz="1800" b="0" i="0" u="none" strike="noStrike" kern="0" cap="none" spc="0" normalizeH="0" noProof="0" dirty="0" smtClean="0">
                <a:ln>
                  <a:noFill/>
                </a:ln>
                <a:solidFill>
                  <a:srgbClr val="FFFFFF"/>
                </a:solidFill>
                <a:effectLst/>
                <a:uLnTx/>
                <a:uFillTx/>
                <a:latin typeface="Helvetica"/>
                <a:ea typeface="Arial Bold"/>
                <a:cs typeface="Arial Bold"/>
                <a:sym typeface="Arial Bold"/>
              </a:rPr>
              <a:t> </a:t>
            </a:r>
            <a:r>
              <a:rPr kumimoji="0" lang="en-AU" sz="1800" b="0" i="0" u="none" strike="noStrike" kern="0" cap="none" spc="0" normalizeH="0" baseline="0" noProof="0" dirty="0" smtClean="0">
                <a:ln>
                  <a:noFill/>
                </a:ln>
                <a:solidFill>
                  <a:srgbClr val="FFFFFF"/>
                </a:solidFill>
                <a:effectLst/>
                <a:uLnTx/>
                <a:uFillTx/>
                <a:latin typeface="Helvetica"/>
                <a:ea typeface="Arial Bold"/>
                <a:cs typeface="Arial Bold"/>
                <a:sym typeface="Arial Bold"/>
              </a:rPr>
              <a:t>2019</a:t>
            </a:r>
            <a:endParaRPr kumimoji="0" sz="1800" b="0" i="0" u="none" strike="noStrike" kern="0" cap="none" spc="0" normalizeH="0" baseline="0" noProof="0" dirty="0">
              <a:ln>
                <a:noFill/>
              </a:ln>
              <a:solidFill>
                <a:srgbClr val="FFFFFF"/>
              </a:solidFill>
              <a:effectLst/>
              <a:uLnTx/>
              <a:uFillTx/>
              <a:latin typeface="Helvetica"/>
              <a:ea typeface="Arial Bold"/>
              <a:cs typeface="Arial Bold"/>
              <a:sym typeface="Arial Bold"/>
            </a:endParaRPr>
          </a:p>
        </p:txBody>
      </p:sp>
      <p:pic>
        <p:nvPicPr>
          <p:cNvPr id="12" name="ceos_logo.png"/>
          <p:cNvPicPr/>
          <p:nvPr/>
        </p:nvPicPr>
        <p:blipFill>
          <a:blip r:embed="rId3">
            <a:extLst/>
          </a:blip>
          <a:stretch>
            <a:fillRect/>
          </a:stretch>
        </p:blipFill>
        <p:spPr>
          <a:xfrm>
            <a:off x="2146789" y="1217405"/>
            <a:ext cx="2507906" cy="993132"/>
          </a:xfrm>
          <a:prstGeom prst="rect">
            <a:avLst/>
          </a:prstGeom>
          <a:ln w="12700">
            <a:miter lim="400000"/>
          </a:ln>
        </p:spPr>
      </p:pic>
      <p:sp>
        <p:nvSpPr>
          <p:cNvPr id="5" name="Shape 10"/>
          <p:cNvSpPr txBox="1">
            <a:spLocks/>
          </p:cNvSpPr>
          <p:nvPr/>
        </p:nvSpPr>
        <p:spPr>
          <a:xfrm>
            <a:off x="2146790" y="2246635"/>
            <a:ext cx="2806211" cy="210183"/>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marL="0" marR="0" lvl="0" indent="0" algn="l" defTabSz="914400" rtl="0" eaLnBrk="1" fontAlgn="auto" latinLnBrk="0" hangingPunct="1">
              <a:lnSpc>
                <a:spcPct val="100000"/>
              </a:lnSpc>
              <a:spcBef>
                <a:spcPts val="0"/>
              </a:spcBef>
              <a:spcAft>
                <a:spcPts val="0"/>
              </a:spcAft>
              <a:buClrTx/>
              <a:buSzTx/>
              <a:buFontTx/>
              <a:buNone/>
              <a:tabLst/>
              <a:defRPr sz="1800" b="0">
                <a:solidFill>
                  <a:srgbClr val="000000"/>
                </a:solidFill>
              </a:defRPr>
            </a:pPr>
            <a:r>
              <a:rPr kumimoji="0" lang="en-US" sz="1050" b="0" i="0" u="none" strike="noStrike" kern="0" cap="none" spc="0" normalizeH="0" baseline="0" noProof="0" dirty="0">
                <a:ln>
                  <a:noFill/>
                </a:ln>
                <a:solidFill>
                  <a:prstClr val="white">
                    <a:lumMod val="20000"/>
                    <a:lumOff val="80000"/>
                  </a:prstClr>
                </a:solidFill>
                <a:effectLst/>
                <a:uLnTx/>
                <a:uFillTx/>
                <a:latin typeface="Helvetica"/>
                <a:sym typeface="Droid Serif"/>
              </a:rPr>
              <a:t>Committee on Earth Observation Satellites</a:t>
            </a:r>
          </a:p>
        </p:txBody>
      </p:sp>
    </p:spTree>
    <p:extLst>
      <p:ext uri="{BB962C8B-B14F-4D97-AF65-F5344CB8AC3E}">
        <p14:creationId xmlns:p14="http://schemas.microsoft.com/office/powerpoint/2010/main" val="2325005984"/>
      </p:ext>
    </p:extLst>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fld id="{86CB4B4D-7CA3-9044-876B-883B54F8677D}" type="slidenum">
              <a:rPr lang="en-GB" smtClean="0"/>
              <a:pPr/>
              <a:t>16</a:t>
            </a:fld>
            <a:endParaRPr lang="en-GB" dirty="0"/>
          </a:p>
        </p:txBody>
      </p:sp>
      <p:sp>
        <p:nvSpPr>
          <p:cNvPr id="3" name="Content Placeholder 2"/>
          <p:cNvSpPr>
            <a:spLocks noGrp="1"/>
          </p:cNvSpPr>
          <p:nvPr>
            <p:ph sz="quarter" idx="10"/>
          </p:nvPr>
        </p:nvSpPr>
        <p:spPr/>
        <p:txBody>
          <a:bodyPr/>
          <a:lstStyle/>
          <a:p>
            <a:r>
              <a:rPr lang="en-AU" dirty="0" smtClean="0"/>
              <a:t>CARD4L Product Alignment Assessment Process (PAA) review</a:t>
            </a:r>
          </a:p>
          <a:p>
            <a:r>
              <a:rPr lang="en-AU" dirty="0" smtClean="0"/>
              <a:t>Pilot self-assessment </a:t>
            </a:r>
            <a:r>
              <a:rPr lang="en-AU" dirty="0"/>
              <a:t>o</a:t>
            </a:r>
            <a:r>
              <a:rPr lang="en-AU" dirty="0" smtClean="0"/>
              <a:t>verview</a:t>
            </a:r>
          </a:p>
          <a:p>
            <a:pPr lvl="1"/>
            <a:r>
              <a:rPr lang="en-AU" dirty="0" smtClean="0"/>
              <a:t>Surface Reflectance</a:t>
            </a:r>
          </a:p>
          <a:p>
            <a:pPr lvl="1"/>
            <a:r>
              <a:rPr lang="en-AU" dirty="0" smtClean="0"/>
              <a:t>Land Surface Temperature</a:t>
            </a:r>
          </a:p>
          <a:p>
            <a:r>
              <a:rPr lang="en-AU" dirty="0" smtClean="0"/>
              <a:t>CARD4L PAA next steps</a:t>
            </a:r>
          </a:p>
          <a:p>
            <a:pPr lvl="1"/>
            <a:r>
              <a:rPr lang="en-AU" dirty="0" smtClean="0"/>
              <a:t>Confirm LSIVC POCs </a:t>
            </a:r>
            <a:r>
              <a:rPr lang="en-AU" dirty="0"/>
              <a:t>for the self-assessment peer review </a:t>
            </a:r>
            <a:r>
              <a:rPr lang="en-AU" dirty="0" smtClean="0"/>
              <a:t>process (nominations) </a:t>
            </a:r>
          </a:p>
          <a:p>
            <a:pPr lvl="1"/>
            <a:r>
              <a:rPr lang="en-AU" dirty="0" smtClean="0"/>
              <a:t>Endorse self-assessment package</a:t>
            </a:r>
          </a:p>
          <a:p>
            <a:pPr lvl="1"/>
            <a:r>
              <a:rPr lang="en-AU" dirty="0" smtClean="0"/>
              <a:t>Endorse peer review package</a:t>
            </a:r>
          </a:p>
          <a:p>
            <a:r>
              <a:rPr lang="en-AU" dirty="0" smtClean="0"/>
              <a:t>Proposed </a:t>
            </a:r>
            <a:r>
              <a:rPr lang="en-AU" dirty="0"/>
              <a:t>WGCV pilot peer review </a:t>
            </a:r>
            <a:r>
              <a:rPr lang="en-AU" dirty="0" smtClean="0"/>
              <a:t>schedule</a:t>
            </a:r>
          </a:p>
          <a:p>
            <a:r>
              <a:rPr lang="en-AU" dirty="0" smtClean="0"/>
              <a:t>Promoting CARD4L in 2019</a:t>
            </a:r>
            <a:endParaRPr lang="en-AU" dirty="0"/>
          </a:p>
          <a:p>
            <a:endParaRPr lang="en-AU" dirty="0"/>
          </a:p>
          <a:p>
            <a:endParaRPr lang="en-AU" dirty="0"/>
          </a:p>
        </p:txBody>
      </p:sp>
      <p:sp>
        <p:nvSpPr>
          <p:cNvPr id="4" name="Content Placeholder 3"/>
          <p:cNvSpPr>
            <a:spLocks noGrp="1"/>
          </p:cNvSpPr>
          <p:nvPr>
            <p:ph sz="quarter" idx="11"/>
          </p:nvPr>
        </p:nvSpPr>
        <p:spPr/>
        <p:txBody>
          <a:bodyPr/>
          <a:lstStyle/>
          <a:p>
            <a:r>
              <a:rPr lang="en-AU" dirty="0" smtClean="0"/>
              <a:t>Presentation outline</a:t>
            </a:r>
            <a:endParaRPr lang="en-AU" dirty="0"/>
          </a:p>
        </p:txBody>
      </p:sp>
    </p:spTree>
    <p:extLst>
      <p:ext uri="{BB962C8B-B14F-4D97-AF65-F5344CB8AC3E}">
        <p14:creationId xmlns:p14="http://schemas.microsoft.com/office/powerpoint/2010/main" val="12099418"/>
      </p:ext>
    </p:extLst>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fld id="{86CB4B4D-7CA3-9044-876B-883B54F8677D}" type="slidenum">
              <a:rPr lang="en-GB" smtClean="0"/>
              <a:pPr/>
              <a:t>17</a:t>
            </a:fld>
            <a:endParaRPr lang="en-GB" dirty="0"/>
          </a:p>
        </p:txBody>
      </p:sp>
      <p:sp>
        <p:nvSpPr>
          <p:cNvPr id="4" name="Content Placeholder 3"/>
          <p:cNvSpPr>
            <a:spLocks noGrp="1"/>
          </p:cNvSpPr>
          <p:nvPr>
            <p:ph sz="quarter" idx="11"/>
          </p:nvPr>
        </p:nvSpPr>
        <p:spPr>
          <a:xfrm>
            <a:off x="2388357" y="345743"/>
            <a:ext cx="8175009" cy="533400"/>
          </a:xfrm>
        </p:spPr>
        <p:txBody>
          <a:bodyPr/>
          <a:lstStyle/>
          <a:p>
            <a:r>
              <a:rPr lang="en-AU" dirty="0"/>
              <a:t>CARD4L Product </a:t>
            </a:r>
            <a:r>
              <a:rPr lang="en-AU" dirty="0" smtClean="0"/>
              <a:t>Alignment Assessment (PAA) Process</a:t>
            </a:r>
            <a:endParaRPr lang="en-AU" dirty="0"/>
          </a:p>
        </p:txBody>
      </p:sp>
      <p:grpSp>
        <p:nvGrpSpPr>
          <p:cNvPr id="14" name="Group 13"/>
          <p:cNvGrpSpPr/>
          <p:nvPr/>
        </p:nvGrpSpPr>
        <p:grpSpPr>
          <a:xfrm>
            <a:off x="2758966" y="1166648"/>
            <a:ext cx="5990895" cy="5565228"/>
            <a:chOff x="3935102" y="2022756"/>
            <a:chExt cx="4093233" cy="4045633"/>
          </a:xfrm>
        </p:grpSpPr>
        <p:pic>
          <p:nvPicPr>
            <p:cNvPr id="6" name="Picture 5"/>
            <p:cNvPicPr>
              <a:picLocks noChangeAspect="1"/>
            </p:cNvPicPr>
            <p:nvPr/>
          </p:nvPicPr>
          <p:blipFill>
            <a:blip r:embed="rId3"/>
            <a:stretch>
              <a:fillRect/>
            </a:stretch>
          </p:blipFill>
          <p:spPr>
            <a:xfrm>
              <a:off x="3935102" y="2022756"/>
              <a:ext cx="4093233" cy="4045633"/>
            </a:xfrm>
            <a:prstGeom prst="rect">
              <a:avLst/>
            </a:prstGeom>
          </p:spPr>
        </p:pic>
        <p:pic>
          <p:nvPicPr>
            <p:cNvPr id="7" name="Picture 6"/>
            <p:cNvPicPr>
              <a:picLocks noChangeAspect="1"/>
            </p:cNvPicPr>
            <p:nvPr/>
          </p:nvPicPr>
          <p:blipFill>
            <a:blip r:embed="rId4"/>
            <a:stretch>
              <a:fillRect/>
            </a:stretch>
          </p:blipFill>
          <p:spPr>
            <a:xfrm>
              <a:off x="5122466" y="2385394"/>
              <a:ext cx="1137158" cy="1718985"/>
            </a:xfrm>
            <a:prstGeom prst="rect">
              <a:avLst/>
            </a:prstGeom>
          </p:spPr>
        </p:pic>
        <p:pic>
          <p:nvPicPr>
            <p:cNvPr id="8" name="Picture 7"/>
            <p:cNvPicPr>
              <a:picLocks noChangeAspect="1"/>
            </p:cNvPicPr>
            <p:nvPr/>
          </p:nvPicPr>
          <p:blipFill>
            <a:blip r:embed="rId5"/>
            <a:stretch>
              <a:fillRect/>
            </a:stretch>
          </p:blipFill>
          <p:spPr>
            <a:xfrm>
              <a:off x="5200645" y="4104375"/>
              <a:ext cx="1058979" cy="1888762"/>
            </a:xfrm>
            <a:prstGeom prst="rect">
              <a:avLst/>
            </a:prstGeom>
          </p:spPr>
        </p:pic>
        <p:pic>
          <p:nvPicPr>
            <p:cNvPr id="9" name="Picture 8"/>
            <p:cNvPicPr>
              <a:picLocks noChangeAspect="1"/>
            </p:cNvPicPr>
            <p:nvPr/>
          </p:nvPicPr>
          <p:blipFill>
            <a:blip r:embed="rId6"/>
            <a:stretch>
              <a:fillRect/>
            </a:stretch>
          </p:blipFill>
          <p:spPr>
            <a:xfrm>
              <a:off x="3935103" y="5293875"/>
              <a:ext cx="1435662" cy="718012"/>
            </a:xfrm>
            <a:prstGeom prst="rect">
              <a:avLst/>
            </a:prstGeom>
          </p:spPr>
        </p:pic>
        <p:pic>
          <p:nvPicPr>
            <p:cNvPr id="10" name="Picture 9"/>
            <p:cNvPicPr>
              <a:picLocks noChangeAspect="1"/>
            </p:cNvPicPr>
            <p:nvPr/>
          </p:nvPicPr>
          <p:blipFill>
            <a:blip r:embed="rId7"/>
            <a:stretch>
              <a:fillRect/>
            </a:stretch>
          </p:blipFill>
          <p:spPr>
            <a:xfrm>
              <a:off x="6213426" y="5293875"/>
              <a:ext cx="1695076" cy="636661"/>
            </a:xfrm>
            <a:prstGeom prst="rect">
              <a:avLst/>
            </a:prstGeom>
          </p:spPr>
        </p:pic>
        <p:pic>
          <p:nvPicPr>
            <p:cNvPr id="11" name="Picture 10"/>
            <p:cNvPicPr>
              <a:picLocks noChangeAspect="1"/>
            </p:cNvPicPr>
            <p:nvPr/>
          </p:nvPicPr>
          <p:blipFill>
            <a:blip r:embed="rId8"/>
            <a:stretch>
              <a:fillRect/>
            </a:stretch>
          </p:blipFill>
          <p:spPr>
            <a:xfrm>
              <a:off x="5730134" y="4085629"/>
              <a:ext cx="966584" cy="1061102"/>
            </a:xfrm>
            <a:prstGeom prst="rect">
              <a:avLst/>
            </a:prstGeom>
          </p:spPr>
        </p:pic>
        <p:pic>
          <p:nvPicPr>
            <p:cNvPr id="12" name="Picture 11"/>
            <p:cNvPicPr>
              <a:picLocks noChangeAspect="1"/>
            </p:cNvPicPr>
            <p:nvPr/>
          </p:nvPicPr>
          <p:blipFill>
            <a:blip r:embed="rId9"/>
            <a:stretch>
              <a:fillRect/>
            </a:stretch>
          </p:blipFill>
          <p:spPr>
            <a:xfrm>
              <a:off x="5984173" y="2582230"/>
              <a:ext cx="1702184" cy="1411266"/>
            </a:xfrm>
            <a:prstGeom prst="rect">
              <a:avLst/>
            </a:prstGeom>
          </p:spPr>
        </p:pic>
        <p:pic>
          <p:nvPicPr>
            <p:cNvPr id="13" name="Picture 12"/>
            <p:cNvPicPr>
              <a:picLocks noChangeAspect="1"/>
            </p:cNvPicPr>
            <p:nvPr/>
          </p:nvPicPr>
          <p:blipFill>
            <a:blip r:embed="rId10"/>
            <a:stretch>
              <a:fillRect/>
            </a:stretch>
          </p:blipFill>
          <p:spPr>
            <a:xfrm>
              <a:off x="5400752" y="4094609"/>
              <a:ext cx="242885" cy="1052122"/>
            </a:xfrm>
            <a:prstGeom prst="rect">
              <a:avLst/>
            </a:prstGeom>
          </p:spPr>
        </p:pic>
      </p:grpSp>
      <p:sp>
        <p:nvSpPr>
          <p:cNvPr id="5" name="Oval 4"/>
          <p:cNvSpPr/>
          <p:nvPr/>
        </p:nvSpPr>
        <p:spPr>
          <a:xfrm>
            <a:off x="2758967" y="5666444"/>
            <a:ext cx="1499134" cy="987707"/>
          </a:xfrm>
          <a:prstGeom prst="ellipse">
            <a:avLst/>
          </a:prstGeom>
          <a:noFill/>
          <a:ln w="25400" cap="flat">
            <a:solidFill>
              <a:srgbClr val="FF9900"/>
            </a:solidFill>
            <a:prstDash val="dash"/>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AU" sz="1800" b="0" i="0" u="none" strike="noStrike" cap="none" spc="0" normalizeH="0" baseline="0">
              <a:ln>
                <a:noFill/>
              </a:ln>
              <a:solidFill>
                <a:srgbClr val="002569"/>
              </a:solidFill>
              <a:effectLst/>
              <a:uFillTx/>
            </a:endParaRPr>
          </a:p>
        </p:txBody>
      </p:sp>
    </p:spTree>
    <p:extLst>
      <p:ext uri="{BB962C8B-B14F-4D97-AF65-F5344CB8AC3E}">
        <p14:creationId xmlns:p14="http://schemas.microsoft.com/office/powerpoint/2010/main" val="75411634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fld id="{86CB4B4D-7CA3-9044-876B-883B54F8677D}" type="slidenum">
              <a:rPr lang="en-GB" smtClean="0"/>
              <a:pPr/>
              <a:t>18</a:t>
            </a:fld>
            <a:endParaRPr lang="en-GB" dirty="0"/>
          </a:p>
        </p:txBody>
      </p:sp>
      <p:sp>
        <p:nvSpPr>
          <p:cNvPr id="3" name="Content Placeholder 2"/>
          <p:cNvSpPr>
            <a:spLocks noGrp="1"/>
          </p:cNvSpPr>
          <p:nvPr>
            <p:ph sz="quarter" idx="10"/>
          </p:nvPr>
        </p:nvSpPr>
        <p:spPr/>
        <p:txBody>
          <a:bodyPr/>
          <a:lstStyle/>
          <a:p>
            <a:r>
              <a:rPr lang="en-AU" dirty="0"/>
              <a:t>Four agencies completed self-assessments</a:t>
            </a:r>
          </a:p>
          <a:p>
            <a:pPr lvl="1"/>
            <a:r>
              <a:rPr lang="en-AU" i="1" dirty="0"/>
              <a:t>ESA </a:t>
            </a:r>
            <a:r>
              <a:rPr lang="en-AU" i="1" dirty="0" smtClean="0"/>
              <a:t>(Land Surface Temperature </a:t>
            </a:r>
            <a:r>
              <a:rPr lang="en-AU" i="1" dirty="0"/>
              <a:t>and </a:t>
            </a:r>
            <a:r>
              <a:rPr lang="en-AU" i="1" dirty="0" smtClean="0"/>
              <a:t>Surface Reflectance)</a:t>
            </a:r>
            <a:endParaRPr lang="en-AU" i="1" dirty="0"/>
          </a:p>
          <a:p>
            <a:pPr lvl="1"/>
            <a:r>
              <a:rPr lang="en-AU" i="1" dirty="0"/>
              <a:t>JAXA </a:t>
            </a:r>
            <a:r>
              <a:rPr lang="en-AU" i="1" dirty="0" smtClean="0"/>
              <a:t>(Radar Backscatter)</a:t>
            </a:r>
            <a:endParaRPr lang="en-AU" i="1" dirty="0"/>
          </a:p>
          <a:p>
            <a:pPr lvl="1"/>
            <a:r>
              <a:rPr lang="en-AU" i="1" dirty="0"/>
              <a:t>GA </a:t>
            </a:r>
            <a:r>
              <a:rPr lang="en-AU" i="1" dirty="0" smtClean="0"/>
              <a:t>(Surface Reflectance)</a:t>
            </a:r>
            <a:endParaRPr lang="en-AU" i="1" dirty="0"/>
          </a:p>
          <a:p>
            <a:pPr lvl="1"/>
            <a:r>
              <a:rPr lang="en-AU" i="1" dirty="0"/>
              <a:t>USGS </a:t>
            </a:r>
            <a:r>
              <a:rPr lang="en-AU" i="1" dirty="0" smtClean="0"/>
              <a:t>(Land Surface Temperature and Surface Reflectance)</a:t>
            </a:r>
            <a:endParaRPr lang="en-AU" dirty="0"/>
          </a:p>
          <a:p>
            <a:r>
              <a:rPr lang="en-AU" dirty="0"/>
              <a:t>ESA heritage </a:t>
            </a:r>
            <a:r>
              <a:rPr lang="en-AU" dirty="0" smtClean="0"/>
              <a:t>missions</a:t>
            </a:r>
          </a:p>
          <a:p>
            <a:pPr lvl="1"/>
            <a:r>
              <a:rPr lang="en-AU" i="1" dirty="0" smtClean="0"/>
              <a:t>Currently self-assessing ERS (backscatter)</a:t>
            </a:r>
          </a:p>
          <a:p>
            <a:pPr lvl="1"/>
            <a:r>
              <a:rPr lang="en-AU" i="1" dirty="0" smtClean="0"/>
              <a:t>Aim to present results at LSIVC8 meeting</a:t>
            </a:r>
            <a:endParaRPr lang="en-AU" i="1" dirty="0"/>
          </a:p>
          <a:p>
            <a:r>
              <a:rPr lang="en-AU" dirty="0" smtClean="0"/>
              <a:t>Agencies used </a:t>
            </a:r>
            <a:r>
              <a:rPr lang="en-AU" dirty="0"/>
              <a:t>similar </a:t>
            </a:r>
            <a:r>
              <a:rPr lang="en-AU" dirty="0" smtClean="0"/>
              <a:t>methodology to self-assess their ARD products</a:t>
            </a:r>
            <a:endParaRPr lang="en-AU" dirty="0"/>
          </a:p>
          <a:p>
            <a:pPr lvl="1"/>
            <a:r>
              <a:rPr lang="en-AU" i="1" dirty="0"/>
              <a:t>PFS as the template to add comments and suggestions</a:t>
            </a:r>
          </a:p>
          <a:p>
            <a:r>
              <a:rPr lang="en-AU" dirty="0" smtClean="0"/>
              <a:t>Feedback was used </a:t>
            </a:r>
            <a:r>
              <a:rPr lang="en-AU" dirty="0"/>
              <a:t>to improve PFS documents</a:t>
            </a:r>
          </a:p>
          <a:p>
            <a:endParaRPr lang="en-AU" dirty="0"/>
          </a:p>
        </p:txBody>
      </p:sp>
      <p:sp>
        <p:nvSpPr>
          <p:cNvPr id="4" name="Content Placeholder 3"/>
          <p:cNvSpPr>
            <a:spLocks noGrp="1"/>
          </p:cNvSpPr>
          <p:nvPr>
            <p:ph sz="quarter" idx="11"/>
          </p:nvPr>
        </p:nvSpPr>
        <p:spPr/>
        <p:txBody>
          <a:bodyPr/>
          <a:lstStyle/>
          <a:p>
            <a:r>
              <a:rPr lang="en-AU" dirty="0"/>
              <a:t>2018 agencies’ </a:t>
            </a:r>
            <a:r>
              <a:rPr lang="en-AU" dirty="0" smtClean="0"/>
              <a:t>pilot self-assessment overview</a:t>
            </a:r>
            <a:endParaRPr lang="en-AU" dirty="0"/>
          </a:p>
        </p:txBody>
      </p:sp>
    </p:spTree>
    <p:extLst>
      <p:ext uri="{BB962C8B-B14F-4D97-AF65-F5344CB8AC3E}">
        <p14:creationId xmlns:p14="http://schemas.microsoft.com/office/powerpoint/2010/main" val="2711749367"/>
      </p:ext>
    </p:extLst>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fld id="{86CB4B4D-7CA3-9044-876B-883B54F8677D}" type="slidenum">
              <a:rPr lang="en-GB" smtClean="0"/>
              <a:pPr/>
              <a:t>19</a:t>
            </a:fld>
            <a:endParaRPr lang="en-GB" dirty="0"/>
          </a:p>
        </p:txBody>
      </p:sp>
      <p:graphicFrame>
        <p:nvGraphicFramePr>
          <p:cNvPr id="5" name="Content Placeholder 4"/>
          <p:cNvGraphicFramePr>
            <a:graphicFrameLocks noGrp="1"/>
          </p:cNvGraphicFramePr>
          <p:nvPr>
            <p:ph sz="quarter" idx="10"/>
            <p:extLst>
              <p:ext uri="{D42A27DB-BD31-4B8C-83A1-F6EECF244321}">
                <p14:modId xmlns:p14="http://schemas.microsoft.com/office/powerpoint/2010/main" val="3806090564"/>
              </p:ext>
            </p:extLst>
          </p:nvPr>
        </p:nvGraphicFramePr>
        <p:xfrm>
          <a:off x="609600" y="1600200"/>
          <a:ext cx="10871200" cy="4724400"/>
        </p:xfrm>
        <a:graphic>
          <a:graphicData uri="http://schemas.openxmlformats.org/drawingml/2006/chart">
            <c:chart xmlns:c="http://schemas.openxmlformats.org/drawingml/2006/chart" xmlns:r="http://schemas.openxmlformats.org/officeDocument/2006/relationships" r:id="rId3"/>
          </a:graphicData>
        </a:graphic>
      </p:graphicFrame>
      <p:sp>
        <p:nvSpPr>
          <p:cNvPr id="4" name="Content Placeholder 3"/>
          <p:cNvSpPr>
            <a:spLocks noGrp="1"/>
          </p:cNvSpPr>
          <p:nvPr>
            <p:ph sz="quarter" idx="11"/>
          </p:nvPr>
        </p:nvSpPr>
        <p:spPr>
          <a:xfrm>
            <a:off x="2743199" y="304800"/>
            <a:ext cx="7465325" cy="533400"/>
          </a:xfrm>
        </p:spPr>
        <p:txBody>
          <a:bodyPr/>
          <a:lstStyle/>
          <a:p>
            <a:r>
              <a:rPr lang="en-AU" dirty="0" smtClean="0"/>
              <a:t>Pilot self-assessments Overview </a:t>
            </a:r>
            <a:r>
              <a:rPr lang="en-AU" dirty="0"/>
              <a:t>- Surface Reflectance </a:t>
            </a:r>
          </a:p>
        </p:txBody>
      </p:sp>
    </p:spTree>
    <p:extLst>
      <p:ext uri="{BB962C8B-B14F-4D97-AF65-F5344CB8AC3E}">
        <p14:creationId xmlns:p14="http://schemas.microsoft.com/office/powerpoint/2010/main" val="2106004636"/>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fld id="{86CB4B4D-7CA3-9044-876B-883B54F8677D}" type="slidenum">
              <a:rPr lang="en-GB" smtClean="0"/>
              <a:pPr/>
              <a:t>2</a:t>
            </a:fld>
            <a:endParaRPr lang="en-GB" dirty="0"/>
          </a:p>
        </p:txBody>
      </p:sp>
      <p:sp>
        <p:nvSpPr>
          <p:cNvPr id="3" name="Content Placeholder 2"/>
          <p:cNvSpPr>
            <a:spLocks noGrp="1"/>
          </p:cNvSpPr>
          <p:nvPr>
            <p:ph sz="quarter" idx="10"/>
          </p:nvPr>
        </p:nvSpPr>
        <p:spPr/>
        <p:txBody>
          <a:bodyPr/>
          <a:lstStyle/>
          <a:p>
            <a:r>
              <a:rPr lang="en-AU" dirty="0" smtClean="0"/>
              <a:t>PFS overall status</a:t>
            </a:r>
          </a:p>
          <a:p>
            <a:pPr lvl="1"/>
            <a:r>
              <a:rPr lang="en-AU" dirty="0" smtClean="0"/>
              <a:t>Mature drafts</a:t>
            </a:r>
          </a:p>
          <a:p>
            <a:pPr lvl="1"/>
            <a:r>
              <a:rPr lang="en-AU" dirty="0" smtClean="0"/>
              <a:t>Proposed radar drafts</a:t>
            </a:r>
          </a:p>
          <a:p>
            <a:r>
              <a:rPr lang="en-AU" dirty="0" smtClean="0"/>
              <a:t>An overview of the 2018 PFS update process</a:t>
            </a:r>
          </a:p>
          <a:p>
            <a:r>
              <a:rPr lang="en-AU" dirty="0" smtClean="0"/>
              <a:t>PFS endorsement</a:t>
            </a:r>
          </a:p>
          <a:p>
            <a:pPr lvl="1"/>
            <a:r>
              <a:rPr lang="en-AU" dirty="0" smtClean="0"/>
              <a:t>Backscatter</a:t>
            </a:r>
          </a:p>
          <a:p>
            <a:pPr lvl="1"/>
            <a:r>
              <a:rPr lang="en-AU" dirty="0" smtClean="0"/>
              <a:t>Surface Reflectance</a:t>
            </a:r>
          </a:p>
          <a:p>
            <a:pPr lvl="1"/>
            <a:r>
              <a:rPr lang="en-AU" dirty="0" smtClean="0"/>
              <a:t>Land Surface Temperature</a:t>
            </a:r>
          </a:p>
          <a:p>
            <a:r>
              <a:rPr lang="en-AU" dirty="0" smtClean="0"/>
              <a:t>Lessons learnt</a:t>
            </a:r>
          </a:p>
          <a:p>
            <a:r>
              <a:rPr lang="en-AU" dirty="0"/>
              <a:t>2019 PFSs </a:t>
            </a:r>
            <a:r>
              <a:rPr lang="en-AU" dirty="0" smtClean="0"/>
              <a:t>proposed update </a:t>
            </a:r>
            <a:r>
              <a:rPr lang="en-AU" dirty="0"/>
              <a:t>plan</a:t>
            </a:r>
          </a:p>
          <a:p>
            <a:endParaRPr lang="en-AU" dirty="0" smtClean="0"/>
          </a:p>
          <a:p>
            <a:endParaRPr lang="en-AU" dirty="0"/>
          </a:p>
        </p:txBody>
      </p:sp>
      <p:sp>
        <p:nvSpPr>
          <p:cNvPr id="4" name="Content Placeholder 3"/>
          <p:cNvSpPr>
            <a:spLocks noGrp="1"/>
          </p:cNvSpPr>
          <p:nvPr>
            <p:ph sz="quarter" idx="11"/>
          </p:nvPr>
        </p:nvSpPr>
        <p:spPr/>
        <p:txBody>
          <a:bodyPr/>
          <a:lstStyle/>
          <a:p>
            <a:r>
              <a:rPr lang="en-AU" dirty="0" smtClean="0"/>
              <a:t>Presentation Outline</a:t>
            </a:r>
            <a:endParaRPr lang="en-AU" dirty="0"/>
          </a:p>
        </p:txBody>
      </p:sp>
    </p:spTree>
    <p:extLst>
      <p:ext uri="{BB962C8B-B14F-4D97-AF65-F5344CB8AC3E}">
        <p14:creationId xmlns:p14="http://schemas.microsoft.com/office/powerpoint/2010/main" val="3946376830"/>
      </p:ext>
    </p:extLst>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fld id="{86CB4B4D-7CA3-9044-876B-883B54F8677D}" type="slidenum">
              <a:rPr lang="en-GB" smtClean="0"/>
              <a:pPr/>
              <a:t>20</a:t>
            </a:fld>
            <a:endParaRPr lang="en-GB" dirty="0"/>
          </a:p>
        </p:txBody>
      </p:sp>
      <p:graphicFrame>
        <p:nvGraphicFramePr>
          <p:cNvPr id="5" name="Content Placeholder 4"/>
          <p:cNvGraphicFramePr>
            <a:graphicFrameLocks noGrp="1"/>
          </p:cNvGraphicFramePr>
          <p:nvPr>
            <p:ph sz="quarter" idx="10"/>
            <p:extLst>
              <p:ext uri="{D42A27DB-BD31-4B8C-83A1-F6EECF244321}">
                <p14:modId xmlns:p14="http://schemas.microsoft.com/office/powerpoint/2010/main" val="218791712"/>
              </p:ext>
            </p:extLst>
          </p:nvPr>
        </p:nvGraphicFramePr>
        <p:xfrm>
          <a:off x="609600" y="1600200"/>
          <a:ext cx="10871200" cy="4724400"/>
        </p:xfrm>
        <a:graphic>
          <a:graphicData uri="http://schemas.openxmlformats.org/drawingml/2006/chart">
            <c:chart xmlns:c="http://schemas.openxmlformats.org/drawingml/2006/chart" xmlns:r="http://schemas.openxmlformats.org/officeDocument/2006/relationships" r:id="rId3"/>
          </a:graphicData>
        </a:graphic>
      </p:graphicFrame>
      <p:sp>
        <p:nvSpPr>
          <p:cNvPr id="4" name="Content Placeholder 3"/>
          <p:cNvSpPr>
            <a:spLocks noGrp="1"/>
          </p:cNvSpPr>
          <p:nvPr>
            <p:ph sz="quarter" idx="11"/>
          </p:nvPr>
        </p:nvSpPr>
        <p:spPr>
          <a:xfrm>
            <a:off x="2743199" y="304800"/>
            <a:ext cx="7465325" cy="533400"/>
          </a:xfrm>
        </p:spPr>
        <p:txBody>
          <a:bodyPr/>
          <a:lstStyle/>
          <a:p>
            <a:r>
              <a:rPr lang="en-AU" dirty="0" smtClean="0"/>
              <a:t>Pilot self-assessments Overview </a:t>
            </a:r>
            <a:r>
              <a:rPr lang="en-AU" dirty="0"/>
              <a:t>- Land Surface Temperature </a:t>
            </a:r>
          </a:p>
        </p:txBody>
      </p:sp>
    </p:spTree>
    <p:extLst>
      <p:ext uri="{BB962C8B-B14F-4D97-AF65-F5344CB8AC3E}">
        <p14:creationId xmlns:p14="http://schemas.microsoft.com/office/powerpoint/2010/main" val="112570759"/>
      </p:ext>
    </p:extLst>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fld id="{86CB4B4D-7CA3-9044-876B-883B54F8677D}" type="slidenum">
              <a:rPr lang="en-GB" smtClean="0"/>
              <a:pPr/>
              <a:t>21</a:t>
            </a:fld>
            <a:endParaRPr lang="en-GB" dirty="0"/>
          </a:p>
        </p:txBody>
      </p:sp>
      <p:sp>
        <p:nvSpPr>
          <p:cNvPr id="4" name="Content Placeholder 3"/>
          <p:cNvSpPr>
            <a:spLocks noGrp="1"/>
          </p:cNvSpPr>
          <p:nvPr>
            <p:ph sz="quarter" idx="11"/>
          </p:nvPr>
        </p:nvSpPr>
        <p:spPr>
          <a:xfrm>
            <a:off x="2711096" y="291152"/>
            <a:ext cx="8175009" cy="533400"/>
          </a:xfrm>
        </p:spPr>
        <p:txBody>
          <a:bodyPr/>
          <a:lstStyle/>
          <a:p>
            <a:r>
              <a:rPr lang="en-AU" dirty="0"/>
              <a:t>CARD4L </a:t>
            </a:r>
            <a:r>
              <a:rPr lang="en-AU" dirty="0" smtClean="0"/>
              <a:t>PAA next steps</a:t>
            </a:r>
            <a:endParaRPr lang="en-AU" dirty="0"/>
          </a:p>
        </p:txBody>
      </p:sp>
      <p:grpSp>
        <p:nvGrpSpPr>
          <p:cNvPr id="14" name="Group 13"/>
          <p:cNvGrpSpPr/>
          <p:nvPr/>
        </p:nvGrpSpPr>
        <p:grpSpPr>
          <a:xfrm>
            <a:off x="2758966" y="1166648"/>
            <a:ext cx="5990895" cy="5565228"/>
            <a:chOff x="3935102" y="2022756"/>
            <a:chExt cx="4093233" cy="4045633"/>
          </a:xfrm>
        </p:grpSpPr>
        <p:pic>
          <p:nvPicPr>
            <p:cNvPr id="6" name="Picture 5"/>
            <p:cNvPicPr>
              <a:picLocks noChangeAspect="1"/>
            </p:cNvPicPr>
            <p:nvPr/>
          </p:nvPicPr>
          <p:blipFill>
            <a:blip r:embed="rId3"/>
            <a:stretch>
              <a:fillRect/>
            </a:stretch>
          </p:blipFill>
          <p:spPr>
            <a:xfrm>
              <a:off x="3935102" y="2022756"/>
              <a:ext cx="4093233" cy="4045633"/>
            </a:xfrm>
            <a:prstGeom prst="rect">
              <a:avLst/>
            </a:prstGeom>
          </p:spPr>
        </p:pic>
        <p:pic>
          <p:nvPicPr>
            <p:cNvPr id="7" name="Picture 6"/>
            <p:cNvPicPr>
              <a:picLocks noChangeAspect="1"/>
            </p:cNvPicPr>
            <p:nvPr/>
          </p:nvPicPr>
          <p:blipFill>
            <a:blip r:embed="rId4"/>
            <a:stretch>
              <a:fillRect/>
            </a:stretch>
          </p:blipFill>
          <p:spPr>
            <a:xfrm>
              <a:off x="5122466" y="2385394"/>
              <a:ext cx="1137158" cy="1718985"/>
            </a:xfrm>
            <a:prstGeom prst="rect">
              <a:avLst/>
            </a:prstGeom>
          </p:spPr>
        </p:pic>
        <p:pic>
          <p:nvPicPr>
            <p:cNvPr id="8" name="Picture 7"/>
            <p:cNvPicPr>
              <a:picLocks noChangeAspect="1"/>
            </p:cNvPicPr>
            <p:nvPr/>
          </p:nvPicPr>
          <p:blipFill>
            <a:blip r:embed="rId5"/>
            <a:stretch>
              <a:fillRect/>
            </a:stretch>
          </p:blipFill>
          <p:spPr>
            <a:xfrm>
              <a:off x="5200645" y="4104375"/>
              <a:ext cx="1058979" cy="1888762"/>
            </a:xfrm>
            <a:prstGeom prst="rect">
              <a:avLst/>
            </a:prstGeom>
          </p:spPr>
        </p:pic>
        <p:pic>
          <p:nvPicPr>
            <p:cNvPr id="9" name="Picture 8"/>
            <p:cNvPicPr>
              <a:picLocks noChangeAspect="1"/>
            </p:cNvPicPr>
            <p:nvPr/>
          </p:nvPicPr>
          <p:blipFill>
            <a:blip r:embed="rId6"/>
            <a:stretch>
              <a:fillRect/>
            </a:stretch>
          </p:blipFill>
          <p:spPr>
            <a:xfrm>
              <a:off x="3935103" y="5293875"/>
              <a:ext cx="1435662" cy="718012"/>
            </a:xfrm>
            <a:prstGeom prst="rect">
              <a:avLst/>
            </a:prstGeom>
          </p:spPr>
        </p:pic>
        <p:pic>
          <p:nvPicPr>
            <p:cNvPr id="10" name="Picture 9"/>
            <p:cNvPicPr>
              <a:picLocks noChangeAspect="1"/>
            </p:cNvPicPr>
            <p:nvPr/>
          </p:nvPicPr>
          <p:blipFill>
            <a:blip r:embed="rId7"/>
            <a:stretch>
              <a:fillRect/>
            </a:stretch>
          </p:blipFill>
          <p:spPr>
            <a:xfrm>
              <a:off x="6213426" y="5293875"/>
              <a:ext cx="1695076" cy="636661"/>
            </a:xfrm>
            <a:prstGeom prst="rect">
              <a:avLst/>
            </a:prstGeom>
          </p:spPr>
        </p:pic>
        <p:pic>
          <p:nvPicPr>
            <p:cNvPr id="11" name="Picture 10"/>
            <p:cNvPicPr>
              <a:picLocks noChangeAspect="1"/>
            </p:cNvPicPr>
            <p:nvPr/>
          </p:nvPicPr>
          <p:blipFill>
            <a:blip r:embed="rId8"/>
            <a:stretch>
              <a:fillRect/>
            </a:stretch>
          </p:blipFill>
          <p:spPr>
            <a:xfrm>
              <a:off x="5730134" y="4085629"/>
              <a:ext cx="966584" cy="1061102"/>
            </a:xfrm>
            <a:prstGeom prst="rect">
              <a:avLst/>
            </a:prstGeom>
          </p:spPr>
        </p:pic>
        <p:pic>
          <p:nvPicPr>
            <p:cNvPr id="12" name="Picture 11"/>
            <p:cNvPicPr>
              <a:picLocks noChangeAspect="1"/>
            </p:cNvPicPr>
            <p:nvPr/>
          </p:nvPicPr>
          <p:blipFill>
            <a:blip r:embed="rId9"/>
            <a:stretch>
              <a:fillRect/>
            </a:stretch>
          </p:blipFill>
          <p:spPr>
            <a:xfrm>
              <a:off x="5984173" y="2582230"/>
              <a:ext cx="1702184" cy="1411266"/>
            </a:xfrm>
            <a:prstGeom prst="rect">
              <a:avLst/>
            </a:prstGeom>
          </p:spPr>
        </p:pic>
        <p:pic>
          <p:nvPicPr>
            <p:cNvPr id="13" name="Picture 12"/>
            <p:cNvPicPr>
              <a:picLocks noChangeAspect="1"/>
            </p:cNvPicPr>
            <p:nvPr/>
          </p:nvPicPr>
          <p:blipFill>
            <a:blip r:embed="rId10"/>
            <a:stretch>
              <a:fillRect/>
            </a:stretch>
          </p:blipFill>
          <p:spPr>
            <a:xfrm>
              <a:off x="5400752" y="4094609"/>
              <a:ext cx="242885" cy="1052122"/>
            </a:xfrm>
            <a:prstGeom prst="rect">
              <a:avLst/>
            </a:prstGeom>
          </p:spPr>
        </p:pic>
      </p:grpSp>
      <p:sp>
        <p:nvSpPr>
          <p:cNvPr id="5" name="TextBox 4"/>
          <p:cNvSpPr txBox="1"/>
          <p:nvPr/>
        </p:nvSpPr>
        <p:spPr>
          <a:xfrm>
            <a:off x="8864221" y="2003875"/>
            <a:ext cx="1358703" cy="52321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AU" sz="1400" b="1" i="0" u="none" strike="noStrike" cap="none" spc="0" normalizeH="0" baseline="0" dirty="0" smtClean="0">
                <a:ln>
                  <a:noFill/>
                </a:ln>
                <a:solidFill>
                  <a:srgbClr val="FF9900"/>
                </a:solidFill>
                <a:effectLst/>
                <a:uFillTx/>
              </a:rPr>
              <a:t>Confirm LSIVC</a:t>
            </a:r>
          </a:p>
          <a:p>
            <a:pPr marL="0" marR="0" indent="0" algn="ctr" defTabSz="457200" rtl="0" fontAlgn="auto" latinLnBrk="1" hangingPunct="0">
              <a:lnSpc>
                <a:spcPct val="100000"/>
              </a:lnSpc>
              <a:spcBef>
                <a:spcPts val="0"/>
              </a:spcBef>
              <a:spcAft>
                <a:spcPts val="0"/>
              </a:spcAft>
              <a:buClrTx/>
              <a:buSzTx/>
              <a:buFontTx/>
              <a:buNone/>
              <a:tabLst/>
            </a:pPr>
            <a:r>
              <a:rPr kumimoji="0" lang="en-AU" sz="1400" b="1" i="0" u="none" strike="noStrike" cap="none" spc="0" normalizeH="0" baseline="0" dirty="0" smtClean="0">
                <a:ln>
                  <a:noFill/>
                </a:ln>
                <a:solidFill>
                  <a:srgbClr val="FF9900"/>
                </a:solidFill>
                <a:effectLst/>
                <a:uFillTx/>
              </a:rPr>
              <a:t>POCs</a:t>
            </a:r>
            <a:endParaRPr kumimoji="0" lang="en-AU" sz="1400" b="1" i="0" u="none" strike="noStrike" cap="none" spc="0" normalizeH="0" baseline="0" dirty="0">
              <a:ln>
                <a:noFill/>
              </a:ln>
              <a:solidFill>
                <a:srgbClr val="FF9900"/>
              </a:solidFill>
              <a:effectLst/>
              <a:uFillTx/>
            </a:endParaRPr>
          </a:p>
        </p:txBody>
      </p:sp>
      <p:cxnSp>
        <p:nvCxnSpPr>
          <p:cNvPr id="20" name="Straight Arrow Connector 19"/>
          <p:cNvCxnSpPr/>
          <p:nvPr/>
        </p:nvCxnSpPr>
        <p:spPr>
          <a:xfrm flipH="1">
            <a:off x="5758007" y="2527093"/>
            <a:ext cx="3705052" cy="3268857"/>
          </a:xfrm>
          <a:prstGeom prst="straightConnector1">
            <a:avLst/>
          </a:prstGeom>
          <a:noFill/>
          <a:ln w="25400" cap="flat">
            <a:solidFill>
              <a:srgbClr val="FF9A0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2" name="Straight Arrow Connector 21"/>
          <p:cNvCxnSpPr/>
          <p:nvPr/>
        </p:nvCxnSpPr>
        <p:spPr>
          <a:xfrm>
            <a:off x="1678675" y="3877625"/>
            <a:ext cx="1637731" cy="1788819"/>
          </a:xfrm>
          <a:prstGeom prst="straightConnector1">
            <a:avLst/>
          </a:prstGeom>
          <a:noFill/>
          <a:ln w="25400" cap="flat">
            <a:solidFill>
              <a:srgbClr val="FF9A0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4" name="TextBox 23"/>
          <p:cNvSpPr txBox="1"/>
          <p:nvPr/>
        </p:nvSpPr>
        <p:spPr>
          <a:xfrm>
            <a:off x="489757" y="3373029"/>
            <a:ext cx="2269209" cy="52321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AU" sz="1400" b="1" i="0" u="none" strike="noStrike" cap="none" spc="0" normalizeH="0" baseline="0" dirty="0" smtClean="0">
                <a:ln>
                  <a:noFill/>
                </a:ln>
                <a:solidFill>
                  <a:srgbClr val="FF9900"/>
                </a:solidFill>
                <a:effectLst/>
                <a:uFillTx/>
              </a:rPr>
              <a:t>Endorse</a:t>
            </a:r>
          </a:p>
          <a:p>
            <a:pPr marL="0" marR="0" indent="0" algn="ctr" defTabSz="457200" rtl="0" fontAlgn="auto" latinLnBrk="1" hangingPunct="0">
              <a:lnSpc>
                <a:spcPct val="100000"/>
              </a:lnSpc>
              <a:spcBef>
                <a:spcPts val="0"/>
              </a:spcBef>
              <a:spcAft>
                <a:spcPts val="0"/>
              </a:spcAft>
              <a:buClrTx/>
              <a:buSzTx/>
              <a:buFontTx/>
              <a:buNone/>
              <a:tabLst/>
            </a:pPr>
            <a:r>
              <a:rPr kumimoji="0" lang="en-AU" sz="1400" b="1" i="0" u="none" strike="noStrike" cap="none" spc="0" normalizeH="0" baseline="0" dirty="0" smtClean="0">
                <a:ln>
                  <a:noFill/>
                </a:ln>
                <a:solidFill>
                  <a:srgbClr val="FF9900"/>
                </a:solidFill>
                <a:effectLst/>
                <a:uFillTx/>
              </a:rPr>
              <a:t>Self-assessment</a:t>
            </a:r>
            <a:r>
              <a:rPr kumimoji="0" lang="en-AU" sz="1400" b="1" i="0" u="none" strike="noStrike" cap="none" spc="0" normalizeH="0" dirty="0" smtClean="0">
                <a:ln>
                  <a:noFill/>
                </a:ln>
                <a:solidFill>
                  <a:srgbClr val="FF9900"/>
                </a:solidFill>
                <a:effectLst/>
                <a:uFillTx/>
              </a:rPr>
              <a:t> package</a:t>
            </a:r>
            <a:endParaRPr kumimoji="0" lang="en-AU" sz="1400" b="1" i="0" u="none" strike="noStrike" cap="none" spc="0" normalizeH="0" baseline="0" dirty="0">
              <a:ln>
                <a:noFill/>
              </a:ln>
              <a:solidFill>
                <a:srgbClr val="FF9900"/>
              </a:solidFill>
              <a:effectLst/>
              <a:uFillTx/>
            </a:endParaRPr>
          </a:p>
        </p:txBody>
      </p:sp>
      <p:cxnSp>
        <p:nvCxnSpPr>
          <p:cNvPr id="28" name="Straight Arrow Connector 27"/>
          <p:cNvCxnSpPr>
            <a:stCxn id="29" idx="2"/>
          </p:cNvCxnSpPr>
          <p:nvPr/>
        </p:nvCxnSpPr>
        <p:spPr>
          <a:xfrm flipH="1">
            <a:off x="7902054" y="3210002"/>
            <a:ext cx="2488021" cy="2456442"/>
          </a:xfrm>
          <a:prstGeom prst="straightConnector1">
            <a:avLst/>
          </a:prstGeom>
          <a:noFill/>
          <a:ln w="25400" cap="flat">
            <a:solidFill>
              <a:srgbClr val="FF9A0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9" name="TextBox 28"/>
          <p:cNvSpPr txBox="1"/>
          <p:nvPr/>
        </p:nvSpPr>
        <p:spPr>
          <a:xfrm>
            <a:off x="9463059" y="2686784"/>
            <a:ext cx="1854032" cy="52321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AU" sz="1400" b="1" i="0" u="none" strike="noStrike" cap="none" spc="0" normalizeH="0" baseline="0" dirty="0" smtClean="0">
                <a:ln>
                  <a:noFill/>
                </a:ln>
                <a:solidFill>
                  <a:srgbClr val="FF9900"/>
                </a:solidFill>
                <a:effectLst/>
                <a:uFillTx/>
              </a:rPr>
              <a:t>Endorse</a:t>
            </a:r>
          </a:p>
          <a:p>
            <a:pPr marL="0" marR="0" indent="0" algn="ctr" defTabSz="457200" rtl="0" fontAlgn="auto" latinLnBrk="1" hangingPunct="0">
              <a:lnSpc>
                <a:spcPct val="100000"/>
              </a:lnSpc>
              <a:spcBef>
                <a:spcPts val="0"/>
              </a:spcBef>
              <a:spcAft>
                <a:spcPts val="0"/>
              </a:spcAft>
              <a:buClrTx/>
              <a:buSzTx/>
              <a:buFontTx/>
              <a:buNone/>
              <a:tabLst/>
            </a:pPr>
            <a:r>
              <a:rPr kumimoji="0" lang="en-AU" sz="1400" b="1" i="0" u="none" strike="noStrike" cap="none" spc="0" normalizeH="0" baseline="0" dirty="0" smtClean="0">
                <a:ln>
                  <a:noFill/>
                </a:ln>
                <a:solidFill>
                  <a:srgbClr val="FF9900"/>
                </a:solidFill>
                <a:effectLst/>
                <a:uFillTx/>
              </a:rPr>
              <a:t>Peer review package</a:t>
            </a:r>
            <a:endParaRPr kumimoji="0" lang="en-AU" sz="1400" b="1" i="0" u="none" strike="noStrike" cap="none" spc="0" normalizeH="0" baseline="0" dirty="0">
              <a:ln>
                <a:noFill/>
              </a:ln>
              <a:solidFill>
                <a:srgbClr val="FF9900"/>
              </a:solidFill>
              <a:effectLst/>
              <a:uFillTx/>
            </a:endParaRPr>
          </a:p>
        </p:txBody>
      </p:sp>
      <p:sp>
        <p:nvSpPr>
          <p:cNvPr id="37" name="Oval 36"/>
          <p:cNvSpPr/>
          <p:nvPr/>
        </p:nvSpPr>
        <p:spPr>
          <a:xfrm>
            <a:off x="7003671" y="5464030"/>
            <a:ext cx="1746189" cy="1164329"/>
          </a:xfrm>
          <a:prstGeom prst="ellipse">
            <a:avLst/>
          </a:prstGeom>
          <a:noFill/>
          <a:ln w="25400" cap="flat">
            <a:solidFill>
              <a:srgbClr val="FF9900"/>
            </a:solidFill>
            <a:prstDash val="sysDash"/>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AU" sz="1800" b="0" i="0" u="none" strike="noStrike" cap="none" spc="0" normalizeH="0" baseline="0">
              <a:ln>
                <a:noFill/>
              </a:ln>
              <a:solidFill>
                <a:srgbClr val="002569"/>
              </a:solidFill>
              <a:effectLst/>
              <a:uFillTx/>
            </a:endParaRPr>
          </a:p>
        </p:txBody>
      </p:sp>
      <p:sp>
        <p:nvSpPr>
          <p:cNvPr id="40" name="Down Arrow 39"/>
          <p:cNvSpPr/>
          <p:nvPr/>
        </p:nvSpPr>
        <p:spPr>
          <a:xfrm rot="5400000">
            <a:off x="9038493" y="5575228"/>
            <a:ext cx="368481" cy="941931"/>
          </a:xfrm>
          <a:prstGeom prst="downArrow">
            <a:avLst/>
          </a:prstGeom>
          <a:noFill/>
          <a:ln w="25400" cap="flat">
            <a:solidFill>
              <a:srgbClr val="FF9900"/>
            </a:solidFill>
            <a:prstDash val="sysDash"/>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AU" sz="1800" b="0" i="0" u="none" strike="noStrike" cap="none" spc="0" normalizeH="0" baseline="0">
              <a:ln>
                <a:noFill/>
              </a:ln>
              <a:solidFill>
                <a:srgbClr val="002569"/>
              </a:solidFill>
              <a:effectLst/>
              <a:uFillTx/>
            </a:endParaRPr>
          </a:p>
        </p:txBody>
      </p:sp>
      <p:sp>
        <p:nvSpPr>
          <p:cNvPr id="41" name="TextBox 40"/>
          <p:cNvSpPr txBox="1"/>
          <p:nvPr/>
        </p:nvSpPr>
        <p:spPr>
          <a:xfrm>
            <a:off x="9771092" y="5725626"/>
            <a:ext cx="1545999" cy="52321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AU" sz="1400" b="1" i="0" u="none" strike="noStrike" cap="none" spc="0" normalizeH="0" baseline="0" dirty="0" smtClean="0">
                <a:ln>
                  <a:noFill/>
                </a:ln>
                <a:solidFill>
                  <a:srgbClr val="FF9900"/>
                </a:solidFill>
                <a:effectLst/>
                <a:uFillTx/>
              </a:rPr>
              <a:t>Trial peer review</a:t>
            </a:r>
            <a:r>
              <a:rPr kumimoji="0" lang="en-AU" sz="1400" b="1" i="0" u="none" strike="noStrike" cap="none" spc="0" normalizeH="0" dirty="0" smtClean="0">
                <a:ln>
                  <a:noFill/>
                </a:ln>
                <a:solidFill>
                  <a:srgbClr val="FF9900"/>
                </a:solidFill>
                <a:effectLst/>
                <a:uFillTx/>
              </a:rPr>
              <a:t> </a:t>
            </a:r>
          </a:p>
          <a:p>
            <a:pPr marL="0" marR="0" indent="0" algn="ctr" defTabSz="457200" rtl="0" fontAlgn="auto" latinLnBrk="1" hangingPunct="0">
              <a:lnSpc>
                <a:spcPct val="100000"/>
              </a:lnSpc>
              <a:spcBef>
                <a:spcPts val="0"/>
              </a:spcBef>
              <a:spcAft>
                <a:spcPts val="0"/>
              </a:spcAft>
              <a:buClrTx/>
              <a:buSzTx/>
              <a:buFontTx/>
              <a:buNone/>
              <a:tabLst/>
            </a:pPr>
            <a:r>
              <a:rPr kumimoji="0" lang="en-AU" sz="1400" b="1" i="0" u="none" strike="noStrike" cap="none" spc="0" normalizeH="0" dirty="0" smtClean="0">
                <a:ln>
                  <a:noFill/>
                </a:ln>
                <a:solidFill>
                  <a:srgbClr val="FF9900"/>
                </a:solidFill>
                <a:effectLst/>
                <a:uFillTx/>
              </a:rPr>
              <a:t>process</a:t>
            </a:r>
            <a:endParaRPr kumimoji="0" lang="en-AU" sz="1400" b="1" i="0" u="none" strike="noStrike" cap="none" spc="0" normalizeH="0" baseline="0" dirty="0">
              <a:ln>
                <a:noFill/>
              </a:ln>
              <a:solidFill>
                <a:srgbClr val="FF9900"/>
              </a:solidFill>
              <a:effectLst/>
              <a:uFillTx/>
            </a:endParaRPr>
          </a:p>
        </p:txBody>
      </p:sp>
    </p:spTree>
    <p:extLst>
      <p:ext uri="{BB962C8B-B14F-4D97-AF65-F5344CB8AC3E}">
        <p14:creationId xmlns:p14="http://schemas.microsoft.com/office/powerpoint/2010/main" val="61726622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4" grpId="0"/>
      <p:bldP spid="29" grpId="0"/>
      <p:bldP spid="37" grpId="0" animBg="1"/>
      <p:bldP spid="40" grpId="0" animBg="1"/>
      <p:bldP spid="4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fld id="{86CB4B4D-7CA3-9044-876B-883B54F8677D}" type="slidenum">
              <a:rPr lang="en-GB" smtClean="0"/>
              <a:pPr/>
              <a:t>22</a:t>
            </a:fld>
            <a:endParaRPr lang="en-GB" dirty="0"/>
          </a:p>
        </p:txBody>
      </p:sp>
      <p:sp>
        <p:nvSpPr>
          <p:cNvPr id="3" name="Content Placeholder 2"/>
          <p:cNvSpPr>
            <a:spLocks noGrp="1"/>
          </p:cNvSpPr>
          <p:nvPr>
            <p:ph sz="quarter" idx="10"/>
          </p:nvPr>
        </p:nvSpPr>
        <p:spPr/>
        <p:txBody>
          <a:bodyPr/>
          <a:lstStyle/>
          <a:p>
            <a:r>
              <a:rPr lang="en-AU" dirty="0" smtClean="0"/>
              <a:t>Package/info from LSIVC to </a:t>
            </a:r>
            <a:r>
              <a:rPr lang="en-AU" dirty="0"/>
              <a:t>Data producers (interested to self-assess their </a:t>
            </a:r>
            <a:r>
              <a:rPr lang="en-AU" dirty="0" smtClean="0"/>
              <a:t>ARD data)</a:t>
            </a:r>
          </a:p>
          <a:p>
            <a:endParaRPr lang="en-AU" dirty="0"/>
          </a:p>
          <a:p>
            <a:pPr lvl="1"/>
            <a:r>
              <a:rPr lang="en-AU" dirty="0"/>
              <a:t>CARD4L </a:t>
            </a:r>
            <a:r>
              <a:rPr lang="en-AU" dirty="0" smtClean="0"/>
              <a:t>intro - Description </a:t>
            </a:r>
            <a:r>
              <a:rPr lang="en-AU" sz="1800" dirty="0"/>
              <a:t>(</a:t>
            </a:r>
            <a:r>
              <a:rPr lang="en-AU" sz="1800" i="1" dirty="0">
                <a:hlinkClick r:id="rId3"/>
              </a:rPr>
              <a:t>link</a:t>
            </a:r>
            <a:r>
              <a:rPr lang="en-AU" sz="1800" dirty="0"/>
              <a:t>) </a:t>
            </a:r>
            <a:r>
              <a:rPr lang="en-AU" dirty="0"/>
              <a:t>&amp; Framework Details </a:t>
            </a:r>
            <a:r>
              <a:rPr lang="en-AU" sz="1800" dirty="0"/>
              <a:t>(</a:t>
            </a:r>
            <a:r>
              <a:rPr lang="en-AU" sz="1800" i="1" dirty="0">
                <a:hlinkClick r:id="rId4"/>
              </a:rPr>
              <a:t>link</a:t>
            </a:r>
            <a:r>
              <a:rPr lang="en-AU" sz="1800" dirty="0" smtClean="0"/>
              <a:t>)</a:t>
            </a:r>
            <a:endParaRPr lang="en-AU" sz="1800" dirty="0"/>
          </a:p>
          <a:p>
            <a:pPr lvl="1"/>
            <a:r>
              <a:rPr lang="en-AU" dirty="0"/>
              <a:t>Self-Assessment Guidelines (i.e., Instructions</a:t>
            </a:r>
            <a:r>
              <a:rPr lang="en-AU" dirty="0" smtClean="0"/>
              <a:t>) </a:t>
            </a:r>
            <a:r>
              <a:rPr lang="en-AU" sz="1800" b="1" i="1" dirty="0" smtClean="0"/>
              <a:t>(to be developed)</a:t>
            </a:r>
            <a:endParaRPr lang="en-AU" sz="1800" b="1" i="1" dirty="0"/>
          </a:p>
          <a:p>
            <a:pPr lvl="1"/>
            <a:r>
              <a:rPr lang="en-AU" dirty="0"/>
              <a:t>Detailed Self-Assessment Template (standardized) </a:t>
            </a:r>
            <a:r>
              <a:rPr lang="en-AU" sz="1800" dirty="0"/>
              <a:t>(</a:t>
            </a:r>
            <a:r>
              <a:rPr lang="en-AU" sz="1800" i="1" dirty="0">
                <a:hlinkClick r:id="rId5"/>
              </a:rPr>
              <a:t>link</a:t>
            </a:r>
            <a:r>
              <a:rPr lang="en-AU" sz="1800" dirty="0" smtClean="0"/>
              <a:t>)</a:t>
            </a:r>
          </a:p>
          <a:p>
            <a:pPr lvl="1"/>
            <a:r>
              <a:rPr lang="en-AU" dirty="0" smtClean="0"/>
              <a:t>Summary </a:t>
            </a:r>
            <a:r>
              <a:rPr lang="en-AU" dirty="0"/>
              <a:t>Self-Assessment Template (standardized) </a:t>
            </a:r>
            <a:r>
              <a:rPr lang="en-AU" sz="1800" dirty="0"/>
              <a:t>(</a:t>
            </a:r>
            <a:r>
              <a:rPr lang="en-AU" sz="1800" i="1" dirty="0">
                <a:hlinkClick r:id="rId5"/>
              </a:rPr>
              <a:t>link</a:t>
            </a:r>
            <a:r>
              <a:rPr lang="en-AU" sz="1800" dirty="0" smtClean="0"/>
              <a:t>)</a:t>
            </a:r>
          </a:p>
          <a:p>
            <a:pPr lvl="1"/>
            <a:r>
              <a:rPr lang="en-AU" dirty="0" smtClean="0"/>
              <a:t>Directory </a:t>
            </a:r>
            <a:r>
              <a:rPr lang="en-AU" dirty="0"/>
              <a:t>location for a data provider to </a:t>
            </a:r>
            <a:r>
              <a:rPr lang="en-AU" dirty="0" smtClean="0"/>
              <a:t>upload required information </a:t>
            </a:r>
            <a:r>
              <a:rPr lang="en-AU" i="1" dirty="0" smtClean="0"/>
              <a:t>(google drive)</a:t>
            </a:r>
          </a:p>
        </p:txBody>
      </p:sp>
      <p:sp>
        <p:nvSpPr>
          <p:cNvPr id="4" name="Content Placeholder 3"/>
          <p:cNvSpPr>
            <a:spLocks noGrp="1"/>
          </p:cNvSpPr>
          <p:nvPr>
            <p:ph sz="quarter" idx="11"/>
          </p:nvPr>
        </p:nvSpPr>
        <p:spPr/>
        <p:txBody>
          <a:bodyPr/>
          <a:lstStyle/>
          <a:p>
            <a:r>
              <a:rPr lang="en-AU" dirty="0" smtClean="0"/>
              <a:t>CARD4L Self-assessment proposed package</a:t>
            </a:r>
            <a:endParaRPr lang="en-AU" dirty="0"/>
          </a:p>
        </p:txBody>
      </p:sp>
      <p:sp>
        <p:nvSpPr>
          <p:cNvPr id="5" name="Rectangle 4"/>
          <p:cNvSpPr/>
          <p:nvPr/>
        </p:nvSpPr>
        <p:spPr>
          <a:xfrm>
            <a:off x="1132749" y="4882660"/>
            <a:ext cx="9407856" cy="523220"/>
          </a:xfrm>
          <a:prstGeom prst="rect">
            <a:avLst/>
          </a:prstGeom>
        </p:spPr>
        <p:txBody>
          <a:bodyPr wrap="square">
            <a:spAutoFit/>
          </a:bodyPr>
          <a:lstStyle/>
          <a:p>
            <a:pPr lvl="0" algn="ctr">
              <a:spcBef>
                <a:spcPts val="500"/>
              </a:spcBef>
              <a:buSzPct val="100000"/>
            </a:pPr>
            <a:r>
              <a:rPr lang="en-AU" sz="2800" b="1" u="sng" kern="0" dirty="0" smtClean="0">
                <a:solidFill>
                  <a:srgbClr val="002569"/>
                </a:solidFill>
                <a:latin typeface="Helvetica"/>
                <a:cs typeface="Arial" panose="020B0604020202020204" pitchFamily="34" charset="0"/>
                <a:sym typeface="Arial Bold"/>
              </a:rPr>
              <a:t>For endorsement by LSI-VC-7</a:t>
            </a:r>
            <a:endParaRPr lang="en-AU" sz="2800" b="1" u="sng" kern="0" dirty="0">
              <a:solidFill>
                <a:srgbClr val="002569"/>
              </a:solidFill>
              <a:latin typeface="Helvetica"/>
              <a:cs typeface="Arial" panose="020B0604020202020204" pitchFamily="34" charset="0"/>
              <a:sym typeface="Arial Bold"/>
            </a:endParaRPr>
          </a:p>
        </p:txBody>
      </p:sp>
    </p:spTree>
    <p:extLst>
      <p:ext uri="{BB962C8B-B14F-4D97-AF65-F5344CB8AC3E}">
        <p14:creationId xmlns:p14="http://schemas.microsoft.com/office/powerpoint/2010/main" val="26714617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fld id="{86CB4B4D-7CA3-9044-876B-883B54F8677D}" type="slidenum">
              <a:rPr lang="en-GB" smtClean="0"/>
              <a:pPr/>
              <a:t>23</a:t>
            </a:fld>
            <a:endParaRPr lang="en-GB" dirty="0"/>
          </a:p>
        </p:txBody>
      </p:sp>
      <p:sp>
        <p:nvSpPr>
          <p:cNvPr id="3" name="Content Placeholder 2"/>
          <p:cNvSpPr>
            <a:spLocks noGrp="1"/>
          </p:cNvSpPr>
          <p:nvPr>
            <p:ph sz="quarter" idx="10"/>
          </p:nvPr>
        </p:nvSpPr>
        <p:spPr>
          <a:xfrm>
            <a:off x="646744" y="1402511"/>
            <a:ext cx="10871200" cy="4724400"/>
          </a:xfrm>
        </p:spPr>
        <p:txBody>
          <a:bodyPr/>
          <a:lstStyle/>
          <a:p>
            <a:r>
              <a:rPr lang="en-AU" dirty="0"/>
              <a:t>Package/info </a:t>
            </a:r>
            <a:r>
              <a:rPr lang="en-AU" dirty="0" smtClean="0"/>
              <a:t>from data producer to WGCV/LSIVC </a:t>
            </a:r>
            <a:r>
              <a:rPr lang="en-AU" dirty="0"/>
              <a:t>(peer-review</a:t>
            </a:r>
            <a:r>
              <a:rPr lang="en-AU" dirty="0" smtClean="0"/>
              <a:t>)</a:t>
            </a:r>
          </a:p>
          <a:p>
            <a:endParaRPr lang="en-AU" dirty="0"/>
          </a:p>
          <a:p>
            <a:pPr lvl="1"/>
            <a:r>
              <a:rPr lang="en-AU" dirty="0"/>
              <a:t>Completed </a:t>
            </a:r>
            <a:r>
              <a:rPr lang="en-AU" dirty="0" smtClean="0"/>
              <a:t>detailed self-assessment template</a:t>
            </a:r>
          </a:p>
          <a:p>
            <a:pPr lvl="2"/>
            <a:r>
              <a:rPr lang="en-AU" i="1" dirty="0"/>
              <a:t>Containing the rationale for claiming compliance for each </a:t>
            </a:r>
            <a:r>
              <a:rPr lang="en-AU" i="1" dirty="0" smtClean="0"/>
              <a:t>PFS requirement</a:t>
            </a:r>
            <a:endParaRPr lang="en-AU" i="1" dirty="0"/>
          </a:p>
          <a:p>
            <a:pPr lvl="1"/>
            <a:r>
              <a:rPr lang="en-AU" dirty="0" smtClean="0"/>
              <a:t>Completed  summary self-assessment template</a:t>
            </a:r>
          </a:p>
          <a:p>
            <a:pPr lvl="2"/>
            <a:r>
              <a:rPr lang="en-AU" i="1" dirty="0"/>
              <a:t>Containing full or partial compliance at threshold/target levels for PFS sections (geometry, radiometry, general and per-pixel meta metadata </a:t>
            </a:r>
            <a:r>
              <a:rPr lang="en-AU" i="1" dirty="0" smtClean="0"/>
              <a:t>)</a:t>
            </a:r>
            <a:endParaRPr lang="en-AU" dirty="0"/>
          </a:p>
          <a:p>
            <a:pPr lvl="1"/>
            <a:r>
              <a:rPr lang="en-AU" dirty="0"/>
              <a:t>Sample </a:t>
            </a:r>
            <a:r>
              <a:rPr lang="en-AU" dirty="0" smtClean="0"/>
              <a:t>imagery data</a:t>
            </a:r>
          </a:p>
          <a:p>
            <a:pPr lvl="2"/>
            <a:r>
              <a:rPr lang="en-AU" i="1" dirty="0" smtClean="0"/>
              <a:t>Covering geometric and radiometric specifications</a:t>
            </a:r>
            <a:endParaRPr lang="en-AU" i="1" dirty="0"/>
          </a:p>
          <a:p>
            <a:pPr lvl="1"/>
            <a:r>
              <a:rPr lang="en-AU" dirty="0"/>
              <a:t>Sample </a:t>
            </a:r>
            <a:r>
              <a:rPr lang="en-AU" dirty="0" smtClean="0"/>
              <a:t>metadata</a:t>
            </a:r>
          </a:p>
          <a:p>
            <a:pPr lvl="2"/>
            <a:r>
              <a:rPr lang="en-AU" i="1" dirty="0" smtClean="0"/>
              <a:t>Covering the General Metadata and Per-Pixel Metadata specifications</a:t>
            </a:r>
            <a:endParaRPr lang="en-AU" i="1" dirty="0"/>
          </a:p>
          <a:p>
            <a:pPr lvl="1"/>
            <a:r>
              <a:rPr lang="en-AU" dirty="0"/>
              <a:t>Contact details for the data producer’s point of contact (POC)</a:t>
            </a:r>
          </a:p>
          <a:p>
            <a:endParaRPr lang="en-AU" dirty="0"/>
          </a:p>
        </p:txBody>
      </p:sp>
      <p:sp>
        <p:nvSpPr>
          <p:cNvPr id="4" name="Content Placeholder 3"/>
          <p:cNvSpPr>
            <a:spLocks noGrp="1"/>
          </p:cNvSpPr>
          <p:nvPr>
            <p:ph sz="quarter" idx="11"/>
          </p:nvPr>
        </p:nvSpPr>
        <p:spPr/>
        <p:txBody>
          <a:bodyPr/>
          <a:lstStyle/>
          <a:p>
            <a:r>
              <a:rPr lang="en-AU" dirty="0" smtClean="0"/>
              <a:t>WGCV Peer review proposed </a:t>
            </a:r>
            <a:r>
              <a:rPr lang="en-AU" dirty="0"/>
              <a:t>package</a:t>
            </a:r>
          </a:p>
          <a:p>
            <a:endParaRPr lang="en-AU" dirty="0"/>
          </a:p>
        </p:txBody>
      </p:sp>
      <p:sp>
        <p:nvSpPr>
          <p:cNvPr id="6" name="Rectangle 5"/>
          <p:cNvSpPr/>
          <p:nvPr/>
        </p:nvSpPr>
        <p:spPr>
          <a:xfrm>
            <a:off x="1351117" y="5947188"/>
            <a:ext cx="9407856" cy="523220"/>
          </a:xfrm>
          <a:prstGeom prst="rect">
            <a:avLst/>
          </a:prstGeom>
        </p:spPr>
        <p:txBody>
          <a:bodyPr wrap="square">
            <a:spAutoFit/>
          </a:bodyPr>
          <a:lstStyle/>
          <a:p>
            <a:pPr lvl="0" algn="ctr">
              <a:spcBef>
                <a:spcPts val="500"/>
              </a:spcBef>
              <a:buSzPct val="100000"/>
            </a:pPr>
            <a:r>
              <a:rPr lang="en-AU" sz="2800" b="1" u="sng" kern="0" dirty="0" smtClean="0">
                <a:solidFill>
                  <a:srgbClr val="002569"/>
                </a:solidFill>
                <a:latin typeface="Helvetica"/>
                <a:cs typeface="Arial" panose="020B0604020202020204" pitchFamily="34" charset="0"/>
                <a:sym typeface="Arial Bold"/>
              </a:rPr>
              <a:t>For endorsement by LSI-VC-7</a:t>
            </a:r>
            <a:endParaRPr lang="en-AU" sz="2800" b="1" u="sng" kern="0" dirty="0">
              <a:solidFill>
                <a:srgbClr val="002569"/>
              </a:solidFill>
              <a:latin typeface="Helvetica"/>
              <a:cs typeface="Arial" panose="020B0604020202020204" pitchFamily="34" charset="0"/>
              <a:sym typeface="Arial Bold"/>
            </a:endParaRPr>
          </a:p>
        </p:txBody>
      </p:sp>
    </p:spTree>
    <p:extLst>
      <p:ext uri="{BB962C8B-B14F-4D97-AF65-F5344CB8AC3E}">
        <p14:creationId xmlns:p14="http://schemas.microsoft.com/office/powerpoint/2010/main" val="10460419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fld id="{86CB4B4D-7CA3-9044-876B-883B54F8677D}" type="slidenum">
              <a:rPr lang="en-GB" smtClean="0"/>
              <a:pPr/>
              <a:t>24</a:t>
            </a:fld>
            <a:endParaRPr lang="en-GB" dirty="0"/>
          </a:p>
        </p:txBody>
      </p:sp>
      <p:sp>
        <p:nvSpPr>
          <p:cNvPr id="4" name="Content Placeholder 3"/>
          <p:cNvSpPr>
            <a:spLocks noGrp="1"/>
          </p:cNvSpPr>
          <p:nvPr>
            <p:ph sz="quarter" idx="11"/>
          </p:nvPr>
        </p:nvSpPr>
        <p:spPr/>
        <p:txBody>
          <a:bodyPr/>
          <a:lstStyle/>
          <a:p>
            <a:r>
              <a:rPr lang="en-AU" dirty="0" smtClean="0"/>
              <a:t>Proposed WGCV pilot peer review schedule</a:t>
            </a:r>
            <a:endParaRPr lang="en-AU" dirty="0"/>
          </a:p>
        </p:txBody>
      </p:sp>
      <p:graphicFrame>
        <p:nvGraphicFramePr>
          <p:cNvPr id="6" name="Content Placeholder 9"/>
          <p:cNvGraphicFramePr>
            <a:graphicFrameLocks noGrp="1"/>
          </p:cNvGraphicFramePr>
          <p:nvPr>
            <p:ph sz="quarter" idx="10"/>
            <p:extLst>
              <p:ext uri="{D42A27DB-BD31-4B8C-83A1-F6EECF244321}">
                <p14:modId xmlns:p14="http://schemas.microsoft.com/office/powerpoint/2010/main" val="2355339068"/>
              </p:ext>
            </p:extLst>
          </p:nvPr>
        </p:nvGraphicFramePr>
        <p:xfrm>
          <a:off x="133350" y="1600200"/>
          <a:ext cx="11957050"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TextBox 9"/>
          <p:cNvSpPr txBox="1"/>
          <p:nvPr/>
        </p:nvSpPr>
        <p:spPr>
          <a:xfrm rot="871063">
            <a:off x="11584721" y="2455240"/>
            <a:ext cx="338552" cy="3638227"/>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vert270" wrap="square" lIns="45719" tIns="45719" rIns="45719" bIns="45719" numCol="1" spcCol="38100" rtlCol="0" anchor="t">
            <a:spAutoFit/>
          </a:bodyPr>
          <a:lstStyle/>
          <a:p>
            <a:pPr lvl="0" algn="ctr">
              <a:defRPr/>
            </a:pPr>
            <a:r>
              <a:rPr lang="en-US" sz="1600" b="1" dirty="0" smtClean="0">
                <a:solidFill>
                  <a:schemeClr val="tx1">
                    <a:lumMod val="75000"/>
                    <a:lumOff val="25000"/>
                  </a:schemeClr>
                </a:solidFill>
              </a:rPr>
              <a:t>Endorse the process at LSIVC9</a:t>
            </a:r>
            <a:endParaRPr lang="en-US" sz="1600" b="1" dirty="0">
              <a:solidFill>
                <a:schemeClr val="tx1">
                  <a:lumMod val="75000"/>
                  <a:lumOff val="25000"/>
                </a:schemeClr>
              </a:solidFill>
            </a:endParaRPr>
          </a:p>
        </p:txBody>
      </p:sp>
      <p:sp>
        <p:nvSpPr>
          <p:cNvPr id="7" name="Rectangle 6"/>
          <p:cNvSpPr/>
          <p:nvPr/>
        </p:nvSpPr>
        <p:spPr>
          <a:xfrm>
            <a:off x="3596526" y="6077817"/>
            <a:ext cx="4946973" cy="523220"/>
          </a:xfrm>
          <a:prstGeom prst="rect">
            <a:avLst/>
          </a:prstGeom>
        </p:spPr>
        <p:txBody>
          <a:bodyPr wrap="square">
            <a:spAutoFit/>
          </a:bodyPr>
          <a:lstStyle/>
          <a:p>
            <a:pPr lvl="0">
              <a:spcBef>
                <a:spcPts val="500"/>
              </a:spcBef>
              <a:buSzPct val="100000"/>
            </a:pPr>
            <a:r>
              <a:rPr lang="en-AU" sz="2800" b="1" u="sng" kern="0" dirty="0" smtClean="0">
                <a:solidFill>
                  <a:srgbClr val="002569"/>
                </a:solidFill>
                <a:latin typeface="Helvetica"/>
                <a:cs typeface="Arial" panose="020B0604020202020204" pitchFamily="34" charset="0"/>
                <a:sym typeface="Arial Bold"/>
              </a:rPr>
              <a:t>Suggestions/Comments??</a:t>
            </a:r>
            <a:endParaRPr lang="en-AU" sz="2800" b="1" u="sng" kern="0" dirty="0">
              <a:solidFill>
                <a:srgbClr val="002569"/>
              </a:solidFill>
              <a:latin typeface="Helvetica"/>
              <a:cs typeface="Arial" panose="020B0604020202020204" pitchFamily="34" charset="0"/>
              <a:sym typeface="Arial Bold"/>
            </a:endParaRPr>
          </a:p>
        </p:txBody>
      </p:sp>
    </p:spTree>
    <p:extLst>
      <p:ext uri="{BB962C8B-B14F-4D97-AF65-F5344CB8AC3E}">
        <p14:creationId xmlns:p14="http://schemas.microsoft.com/office/powerpoint/2010/main" val="124860791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fld id="{86CB4B4D-7CA3-9044-876B-883B54F8677D}" type="slidenum">
              <a:rPr lang="en-GB" smtClean="0"/>
              <a:pPr/>
              <a:t>25</a:t>
            </a:fld>
            <a:endParaRPr lang="en-GB" dirty="0"/>
          </a:p>
        </p:txBody>
      </p:sp>
      <p:sp>
        <p:nvSpPr>
          <p:cNvPr id="4" name="Content Placeholder 3"/>
          <p:cNvSpPr>
            <a:spLocks noGrp="1"/>
          </p:cNvSpPr>
          <p:nvPr>
            <p:ph sz="quarter" idx="11"/>
          </p:nvPr>
        </p:nvSpPr>
        <p:spPr/>
        <p:txBody>
          <a:bodyPr/>
          <a:lstStyle/>
          <a:p>
            <a:r>
              <a:rPr lang="en-AU" dirty="0" smtClean="0"/>
              <a:t>Promoting CARD4L in 2019</a:t>
            </a:r>
            <a:endParaRPr lang="en-AU" dirty="0"/>
          </a:p>
        </p:txBody>
      </p:sp>
      <p:graphicFrame>
        <p:nvGraphicFramePr>
          <p:cNvPr id="5" name="Content Placeholder 3"/>
          <p:cNvGraphicFramePr>
            <a:graphicFrameLocks noGrp="1"/>
          </p:cNvGraphicFramePr>
          <p:nvPr>
            <p:ph sz="quarter" idx="10"/>
            <p:extLst>
              <p:ext uri="{D42A27DB-BD31-4B8C-83A1-F6EECF244321}">
                <p14:modId xmlns:p14="http://schemas.microsoft.com/office/powerpoint/2010/main" val="231091445"/>
              </p:ext>
            </p:extLst>
          </p:nvPr>
        </p:nvGraphicFramePr>
        <p:xfrm>
          <a:off x="609600" y="1600200"/>
          <a:ext cx="10871200"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69185835"/>
      </p:ext>
    </p:extLst>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fld id="{86CB4B4D-7CA3-9044-876B-883B54F8677D}" type="slidenum">
              <a:rPr lang="en-GB" smtClean="0"/>
              <a:pPr/>
              <a:t>26</a:t>
            </a:fld>
            <a:endParaRPr lang="en-GB" dirty="0"/>
          </a:p>
        </p:txBody>
      </p:sp>
      <p:sp>
        <p:nvSpPr>
          <p:cNvPr id="3" name="Content Placeholder 2"/>
          <p:cNvSpPr>
            <a:spLocks noGrp="1"/>
          </p:cNvSpPr>
          <p:nvPr>
            <p:ph sz="quarter" idx="10"/>
          </p:nvPr>
        </p:nvSpPr>
        <p:spPr/>
        <p:txBody>
          <a:bodyPr/>
          <a:lstStyle/>
          <a:p>
            <a:r>
              <a:rPr lang="en-GB" dirty="0" smtClean="0"/>
              <a:t>Thank you!</a:t>
            </a:r>
            <a:endParaRPr lang="en-GB" dirty="0"/>
          </a:p>
        </p:txBody>
      </p:sp>
      <p:sp>
        <p:nvSpPr>
          <p:cNvPr id="4" name="Content Placeholder 3"/>
          <p:cNvSpPr>
            <a:spLocks noGrp="1"/>
          </p:cNvSpPr>
          <p:nvPr>
            <p:ph sz="quarter" idx="11"/>
          </p:nvPr>
        </p:nvSpPr>
        <p:spPr/>
        <p:txBody>
          <a:bodyPr/>
          <a:lstStyle/>
          <a:p>
            <a:endParaRPr lang="en-GB"/>
          </a:p>
        </p:txBody>
      </p:sp>
    </p:spTree>
    <p:extLst>
      <p:ext uri="{BB962C8B-B14F-4D97-AF65-F5344CB8AC3E}">
        <p14:creationId xmlns:p14="http://schemas.microsoft.com/office/powerpoint/2010/main" val="373953505"/>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fld id="{86CB4B4D-7CA3-9044-876B-883B54F8677D}" type="slidenum">
              <a:rPr lang="en-GB" smtClean="0"/>
              <a:pPr/>
              <a:t>3</a:t>
            </a:fld>
            <a:endParaRPr lang="en-GB" dirty="0"/>
          </a:p>
        </p:txBody>
      </p:sp>
      <p:sp>
        <p:nvSpPr>
          <p:cNvPr id="3" name="Content Placeholder 2"/>
          <p:cNvSpPr>
            <a:spLocks noGrp="1"/>
          </p:cNvSpPr>
          <p:nvPr>
            <p:ph sz="quarter" idx="10"/>
          </p:nvPr>
        </p:nvSpPr>
        <p:spPr/>
        <p:txBody>
          <a:bodyPr/>
          <a:lstStyle/>
          <a:p>
            <a:r>
              <a:rPr lang="en-GB" b="1" dirty="0"/>
              <a:t>Three mature PFSs:</a:t>
            </a:r>
          </a:p>
          <a:p>
            <a:pPr lvl="1"/>
            <a:r>
              <a:rPr lang="en-GB" sz="1800" i="1" dirty="0"/>
              <a:t>Radar Backscatter: </a:t>
            </a:r>
          </a:p>
          <a:p>
            <a:pPr lvl="2"/>
            <a:r>
              <a:rPr lang="en-GB" sz="1800" i="1" dirty="0"/>
              <a:t>PFS doc v3.2.2  </a:t>
            </a:r>
            <a:r>
              <a:rPr lang="en-GB" sz="1200" i="1" dirty="0">
                <a:hlinkClick r:id="rId3"/>
              </a:rPr>
              <a:t>(</a:t>
            </a:r>
            <a:r>
              <a:rPr lang="en-GB" sz="1200" i="1" dirty="0">
                <a:hlinkClick r:id="rId4"/>
              </a:rPr>
              <a:t>link</a:t>
            </a:r>
            <a:r>
              <a:rPr lang="en-GB" sz="1200" i="1" dirty="0">
                <a:hlinkClick r:id="rId3"/>
              </a:rPr>
              <a:t>)</a:t>
            </a:r>
            <a:endParaRPr lang="en-GB" sz="1200" i="1" dirty="0"/>
          </a:p>
          <a:p>
            <a:pPr lvl="1"/>
            <a:r>
              <a:rPr lang="en-GB" sz="1800" i="1" dirty="0"/>
              <a:t>Surface Reflectance: </a:t>
            </a:r>
          </a:p>
          <a:p>
            <a:pPr lvl="2"/>
            <a:r>
              <a:rPr lang="en-GB" sz="1800" i="1" dirty="0"/>
              <a:t>PFS doc v3.1.1 </a:t>
            </a:r>
            <a:r>
              <a:rPr lang="en-GB" sz="1200" i="1" dirty="0"/>
              <a:t>(</a:t>
            </a:r>
            <a:r>
              <a:rPr lang="en-GB" sz="1200" i="1" dirty="0">
                <a:hlinkClick r:id="rId5"/>
              </a:rPr>
              <a:t>link</a:t>
            </a:r>
            <a:r>
              <a:rPr lang="en-GB" sz="1200" i="1" dirty="0"/>
              <a:t>)</a:t>
            </a:r>
          </a:p>
          <a:p>
            <a:pPr lvl="1"/>
            <a:r>
              <a:rPr lang="en-GB" sz="1800" i="1" dirty="0"/>
              <a:t>Land Surface Temperature: </a:t>
            </a:r>
          </a:p>
          <a:p>
            <a:pPr lvl="2"/>
            <a:r>
              <a:rPr lang="en-GB" sz="1800" i="1" dirty="0"/>
              <a:t>LST PFS doc V3.3.1 </a:t>
            </a:r>
            <a:r>
              <a:rPr lang="en-GB" sz="1200" i="1" dirty="0"/>
              <a:t>(</a:t>
            </a:r>
            <a:r>
              <a:rPr lang="en-GB" sz="1200" i="1" dirty="0">
                <a:hlinkClick r:id="rId6"/>
              </a:rPr>
              <a:t>link</a:t>
            </a:r>
            <a:r>
              <a:rPr lang="en-GB" sz="1200" i="1" dirty="0" smtClean="0"/>
              <a:t>)</a:t>
            </a:r>
          </a:p>
          <a:p>
            <a:r>
              <a:rPr lang="en-AU" b="1" dirty="0" smtClean="0"/>
              <a:t>2018 PFS revision/update completed</a:t>
            </a:r>
          </a:p>
          <a:p>
            <a:pPr lvl="1"/>
            <a:r>
              <a:rPr lang="en-AU" sz="1800" i="1" dirty="0" smtClean="0"/>
              <a:t>Agencies’ self-assessment feedback</a:t>
            </a:r>
          </a:p>
          <a:p>
            <a:pPr lvl="1"/>
            <a:r>
              <a:rPr lang="en-AU" sz="1800" i="1" dirty="0" smtClean="0"/>
              <a:t>2018 CEOS Analysis Ready Data survey responses</a:t>
            </a:r>
          </a:p>
          <a:p>
            <a:r>
              <a:rPr lang="en-AU" b="1" dirty="0" smtClean="0"/>
              <a:t>The documents are for endorsement at the LSI-VC 7 meeting</a:t>
            </a:r>
          </a:p>
          <a:p>
            <a:endParaRPr lang="en-AU" dirty="0"/>
          </a:p>
        </p:txBody>
      </p:sp>
      <p:sp>
        <p:nvSpPr>
          <p:cNvPr id="4" name="Content Placeholder 3"/>
          <p:cNvSpPr>
            <a:spLocks noGrp="1"/>
          </p:cNvSpPr>
          <p:nvPr>
            <p:ph sz="quarter" idx="11"/>
          </p:nvPr>
        </p:nvSpPr>
        <p:spPr/>
        <p:txBody>
          <a:bodyPr/>
          <a:lstStyle/>
          <a:p>
            <a:r>
              <a:rPr lang="en-AU" dirty="0"/>
              <a:t>Overall PFS Status - </a:t>
            </a:r>
            <a:r>
              <a:rPr lang="en-AU" dirty="0" smtClean="0"/>
              <a:t>Mature </a:t>
            </a:r>
            <a:r>
              <a:rPr lang="en-AU" dirty="0"/>
              <a:t>PFS drafts</a:t>
            </a:r>
          </a:p>
          <a:p>
            <a:endParaRPr lang="en-AU" dirty="0"/>
          </a:p>
        </p:txBody>
      </p:sp>
    </p:spTree>
    <p:extLst>
      <p:ext uri="{BB962C8B-B14F-4D97-AF65-F5344CB8AC3E}">
        <p14:creationId xmlns:p14="http://schemas.microsoft.com/office/powerpoint/2010/main" val="3791137307"/>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fld id="{86CB4B4D-7CA3-9044-876B-883B54F8677D}" type="slidenum">
              <a:rPr lang="en-GB" smtClean="0"/>
              <a:pPr/>
              <a:t>4</a:t>
            </a:fld>
            <a:endParaRPr lang="en-GB" dirty="0"/>
          </a:p>
        </p:txBody>
      </p:sp>
      <p:sp>
        <p:nvSpPr>
          <p:cNvPr id="3" name="Content Placeholder 2"/>
          <p:cNvSpPr>
            <a:spLocks noGrp="1"/>
          </p:cNvSpPr>
          <p:nvPr>
            <p:ph sz="quarter" idx="10"/>
          </p:nvPr>
        </p:nvSpPr>
        <p:spPr/>
        <p:txBody>
          <a:bodyPr/>
          <a:lstStyle/>
          <a:p>
            <a:pPr marL="0" indent="0">
              <a:buNone/>
            </a:pPr>
            <a:r>
              <a:rPr lang="en-GB" sz="2400" dirty="0"/>
              <a:t>Under development PFSs for Radar products </a:t>
            </a:r>
            <a:r>
              <a:rPr lang="en-GB" sz="1200" dirty="0">
                <a:hlinkClick r:id="rId2"/>
              </a:rPr>
              <a:t>(link)</a:t>
            </a:r>
            <a:endParaRPr lang="en-GB" sz="1200" dirty="0"/>
          </a:p>
          <a:p>
            <a:pPr lvl="1"/>
            <a:r>
              <a:rPr lang="en-GB" sz="1800" b="1" dirty="0" err="1"/>
              <a:t>Polarimetric</a:t>
            </a:r>
            <a:r>
              <a:rPr lang="en-GB" sz="1800" b="1" dirty="0"/>
              <a:t> </a:t>
            </a:r>
            <a:r>
              <a:rPr lang="en-GB" sz="1800" b="1" dirty="0" smtClean="0"/>
              <a:t>covariance matrix </a:t>
            </a:r>
            <a:r>
              <a:rPr lang="en-GB" sz="1800" dirty="0"/>
              <a:t>– </a:t>
            </a:r>
            <a:r>
              <a:rPr lang="en-GB" sz="1800" i="1" dirty="0"/>
              <a:t>Francois Charbonneau (</a:t>
            </a:r>
            <a:r>
              <a:rPr lang="en-GB" sz="1800" i="1" dirty="0" err="1"/>
              <a:t>NRCan</a:t>
            </a:r>
            <a:r>
              <a:rPr lang="en-GB" sz="1800" i="1" dirty="0"/>
              <a:t>/</a:t>
            </a:r>
            <a:r>
              <a:rPr lang="en-GB" sz="1800" i="1" dirty="0" err="1"/>
              <a:t>RNCan</a:t>
            </a:r>
            <a:r>
              <a:rPr lang="en-GB" sz="1800" i="1" dirty="0" smtClean="0"/>
              <a:t>)</a:t>
            </a:r>
            <a:endParaRPr lang="en-GB" sz="1800" i="1" dirty="0"/>
          </a:p>
          <a:p>
            <a:pPr lvl="1"/>
            <a:r>
              <a:rPr lang="en-GB" sz="1800" b="1" dirty="0" err="1"/>
              <a:t>Polarimetric</a:t>
            </a:r>
            <a:r>
              <a:rPr lang="en-GB" sz="1800" b="1" dirty="0"/>
              <a:t> decomposition </a:t>
            </a:r>
            <a:r>
              <a:rPr lang="en-GB" sz="1800" dirty="0"/>
              <a:t>– </a:t>
            </a:r>
            <a:r>
              <a:rPr lang="en-GB" sz="1800" i="1" dirty="0"/>
              <a:t>Marco </a:t>
            </a:r>
            <a:r>
              <a:rPr lang="en-GB" sz="1800" i="1" dirty="0" err="1"/>
              <a:t>Lavalle</a:t>
            </a:r>
            <a:r>
              <a:rPr lang="en-GB" sz="1800" i="1" dirty="0"/>
              <a:t>/Bruce Chapman (JPL), Takeo </a:t>
            </a:r>
            <a:r>
              <a:rPr lang="en-GB" sz="1800" i="1" dirty="0" err="1"/>
              <a:t>Tadono</a:t>
            </a:r>
            <a:r>
              <a:rPr lang="en-GB" sz="1800" i="1" dirty="0"/>
              <a:t>/Ake </a:t>
            </a:r>
            <a:r>
              <a:rPr lang="en-GB" sz="1800" i="1" dirty="0" err="1"/>
              <a:t>Rosenquvist</a:t>
            </a:r>
            <a:r>
              <a:rPr lang="en-GB" sz="1800" i="1" dirty="0"/>
              <a:t> (JAXA) and Zheng-Shu Zhou (CSIRO</a:t>
            </a:r>
            <a:r>
              <a:rPr lang="en-GB" sz="1800" i="1" dirty="0" smtClean="0"/>
              <a:t>)</a:t>
            </a:r>
            <a:endParaRPr lang="en-GB" sz="1800" i="1" dirty="0"/>
          </a:p>
          <a:p>
            <a:pPr lvl="1"/>
            <a:r>
              <a:rPr lang="en-GB" sz="1800" b="1" dirty="0"/>
              <a:t>Differential interferometry </a:t>
            </a:r>
            <a:r>
              <a:rPr lang="en-GB" sz="1800" dirty="0" smtClean="0"/>
              <a:t>– </a:t>
            </a:r>
            <a:r>
              <a:rPr lang="en-GB" sz="1800" i="1" dirty="0" err="1"/>
              <a:t>Medhavy</a:t>
            </a:r>
            <a:r>
              <a:rPr lang="en-GB" sz="1800" i="1" dirty="0"/>
              <a:t> </a:t>
            </a:r>
            <a:r>
              <a:rPr lang="en-GB" sz="1800" i="1" dirty="0" err="1"/>
              <a:t>Thankappan</a:t>
            </a:r>
            <a:r>
              <a:rPr lang="en-GB" sz="1800" i="1" dirty="0"/>
              <a:t> (Geoscience Australia)</a:t>
            </a:r>
          </a:p>
          <a:p>
            <a:pPr lvl="1"/>
            <a:r>
              <a:rPr lang="en-GB" sz="1800" b="1" dirty="0" smtClean="0"/>
              <a:t>Geocoded </a:t>
            </a:r>
            <a:r>
              <a:rPr lang="en-GB" sz="1800" b="1" dirty="0"/>
              <a:t>SLC </a:t>
            </a:r>
            <a:r>
              <a:rPr lang="en-GB" dirty="0"/>
              <a:t>– </a:t>
            </a:r>
            <a:r>
              <a:rPr lang="en-GB" i="1" dirty="0"/>
              <a:t>Bruce Chapman (JPL</a:t>
            </a:r>
            <a:r>
              <a:rPr lang="en-GB" i="1" dirty="0" smtClean="0"/>
              <a:t>)</a:t>
            </a:r>
            <a:endParaRPr lang="en-GB" i="1" dirty="0"/>
          </a:p>
          <a:p>
            <a:r>
              <a:rPr lang="en-AU" dirty="0" smtClean="0"/>
              <a:t>SAR </a:t>
            </a:r>
            <a:r>
              <a:rPr lang="en-AU" dirty="0"/>
              <a:t>Definition Team will be </a:t>
            </a:r>
            <a:r>
              <a:rPr lang="en-AU" dirty="0" smtClean="0"/>
              <a:t>extended </a:t>
            </a:r>
            <a:r>
              <a:rPr lang="en-AU" dirty="0"/>
              <a:t>for another 6 months (July 2019</a:t>
            </a:r>
            <a:r>
              <a:rPr lang="en-AU" dirty="0" smtClean="0"/>
              <a:t>)</a:t>
            </a:r>
          </a:p>
          <a:p>
            <a:r>
              <a:rPr lang="en-AU" dirty="0"/>
              <a:t>Team will be looking at sample products for each SAR PFSs in the next 6 </a:t>
            </a:r>
            <a:r>
              <a:rPr lang="en-AU" dirty="0" smtClean="0"/>
              <a:t>months</a:t>
            </a:r>
            <a:endParaRPr lang="en-AU" dirty="0"/>
          </a:p>
          <a:p>
            <a:r>
              <a:rPr lang="en-AU" dirty="0"/>
              <a:t>Monthly meetings (</a:t>
            </a:r>
            <a:r>
              <a:rPr lang="en-AU" dirty="0" smtClean="0"/>
              <a:t>next meeting: </a:t>
            </a:r>
            <a:r>
              <a:rPr lang="en-AU" dirty="0"/>
              <a:t>27 Feb 2019)</a:t>
            </a:r>
          </a:p>
          <a:p>
            <a:r>
              <a:rPr lang="en-AU" dirty="0" smtClean="0"/>
              <a:t>Present </a:t>
            </a:r>
            <a:r>
              <a:rPr lang="en-AU" dirty="0"/>
              <a:t>mature </a:t>
            </a:r>
            <a:r>
              <a:rPr lang="en-AU" dirty="0" smtClean="0"/>
              <a:t>drafts for endorsement </a:t>
            </a:r>
            <a:r>
              <a:rPr lang="en-AU" dirty="0"/>
              <a:t>at LSIVC8 meeting (Sep 2019)</a:t>
            </a:r>
          </a:p>
          <a:p>
            <a:endParaRPr lang="en-AU" dirty="0"/>
          </a:p>
        </p:txBody>
      </p:sp>
      <p:sp>
        <p:nvSpPr>
          <p:cNvPr id="4" name="Content Placeholder 3"/>
          <p:cNvSpPr>
            <a:spLocks noGrp="1"/>
          </p:cNvSpPr>
          <p:nvPr>
            <p:ph sz="quarter" idx="11"/>
          </p:nvPr>
        </p:nvSpPr>
        <p:spPr/>
        <p:txBody>
          <a:bodyPr/>
          <a:lstStyle/>
          <a:p>
            <a:r>
              <a:rPr lang="en-AU" dirty="0"/>
              <a:t>Overall PFS Status - Additional SAR PFSs</a:t>
            </a:r>
          </a:p>
        </p:txBody>
      </p:sp>
    </p:spTree>
    <p:extLst>
      <p:ext uri="{BB962C8B-B14F-4D97-AF65-F5344CB8AC3E}">
        <p14:creationId xmlns:p14="http://schemas.microsoft.com/office/powerpoint/2010/main" val="1480602122"/>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fld id="{86CB4B4D-7CA3-9044-876B-883B54F8677D}" type="slidenum">
              <a:rPr lang="en-GB" smtClean="0"/>
              <a:pPr/>
              <a:t>5</a:t>
            </a:fld>
            <a:endParaRPr lang="en-GB" dirty="0"/>
          </a:p>
        </p:txBody>
      </p:sp>
      <p:sp>
        <p:nvSpPr>
          <p:cNvPr id="4" name="Content Placeholder 3"/>
          <p:cNvSpPr>
            <a:spLocks noGrp="1"/>
          </p:cNvSpPr>
          <p:nvPr>
            <p:ph sz="quarter" idx="11"/>
          </p:nvPr>
        </p:nvSpPr>
        <p:spPr/>
        <p:txBody>
          <a:bodyPr/>
          <a:lstStyle/>
          <a:p>
            <a:r>
              <a:rPr lang="en-AU" dirty="0" smtClean="0"/>
              <a:t>2018 </a:t>
            </a:r>
            <a:r>
              <a:rPr lang="en-AU" dirty="0"/>
              <a:t>PFS update </a:t>
            </a:r>
            <a:r>
              <a:rPr lang="en-AU" dirty="0" smtClean="0"/>
              <a:t>process overview</a:t>
            </a:r>
            <a:endParaRPr lang="en-AU" dirty="0"/>
          </a:p>
        </p:txBody>
      </p:sp>
      <p:graphicFrame>
        <p:nvGraphicFramePr>
          <p:cNvPr id="6" name="Content Placeholder 3"/>
          <p:cNvGraphicFramePr>
            <a:graphicFrameLocks/>
          </p:cNvGraphicFramePr>
          <p:nvPr>
            <p:extLst>
              <p:ext uri="{D42A27DB-BD31-4B8C-83A1-F6EECF244321}">
                <p14:modId xmlns:p14="http://schemas.microsoft.com/office/powerpoint/2010/main" val="1281765248"/>
              </p:ext>
            </p:extLst>
          </p:nvPr>
        </p:nvGraphicFramePr>
        <p:xfrm>
          <a:off x="382137" y="1692323"/>
          <a:ext cx="11586950" cy="444917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Dodecagon 6"/>
          <p:cNvSpPr/>
          <p:nvPr/>
        </p:nvSpPr>
        <p:spPr>
          <a:xfrm>
            <a:off x="981050" y="1980131"/>
            <a:ext cx="671590" cy="724283"/>
          </a:xfrm>
          <a:prstGeom prst="dodecagon">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AU" dirty="0"/>
              <a:t>1</a:t>
            </a:r>
          </a:p>
        </p:txBody>
      </p:sp>
      <p:sp>
        <p:nvSpPr>
          <p:cNvPr id="8" name="Dodecagon 7"/>
          <p:cNvSpPr/>
          <p:nvPr/>
        </p:nvSpPr>
        <p:spPr>
          <a:xfrm>
            <a:off x="3524219" y="1980131"/>
            <a:ext cx="671590" cy="724283"/>
          </a:xfrm>
          <a:prstGeom prst="dodecagon">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AU" dirty="0" smtClean="0"/>
              <a:t>2</a:t>
            </a:r>
            <a:endParaRPr lang="en-AU" dirty="0"/>
          </a:p>
        </p:txBody>
      </p:sp>
      <p:sp>
        <p:nvSpPr>
          <p:cNvPr id="9" name="Dodecagon 8"/>
          <p:cNvSpPr/>
          <p:nvPr/>
        </p:nvSpPr>
        <p:spPr>
          <a:xfrm>
            <a:off x="5804230" y="1993533"/>
            <a:ext cx="671590" cy="724283"/>
          </a:xfrm>
          <a:prstGeom prst="dodecagon">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AU" dirty="0" smtClean="0"/>
              <a:t>3</a:t>
            </a:r>
            <a:endParaRPr lang="en-AU" dirty="0"/>
          </a:p>
        </p:txBody>
      </p:sp>
      <p:sp>
        <p:nvSpPr>
          <p:cNvPr id="10" name="Dodecagon 9"/>
          <p:cNvSpPr/>
          <p:nvPr/>
        </p:nvSpPr>
        <p:spPr>
          <a:xfrm>
            <a:off x="8276823" y="1993533"/>
            <a:ext cx="671590" cy="724283"/>
          </a:xfrm>
          <a:prstGeom prst="dodecagon">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AU" dirty="0" smtClean="0"/>
              <a:t>4</a:t>
            </a:r>
            <a:endParaRPr lang="en-AU" dirty="0"/>
          </a:p>
        </p:txBody>
      </p:sp>
      <p:sp>
        <p:nvSpPr>
          <p:cNvPr id="11" name="Dodecagon 10"/>
          <p:cNvSpPr/>
          <p:nvPr/>
        </p:nvSpPr>
        <p:spPr>
          <a:xfrm>
            <a:off x="10797540" y="1993533"/>
            <a:ext cx="671590" cy="724283"/>
          </a:xfrm>
          <a:prstGeom prst="dodecagon">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AU" dirty="0"/>
              <a:t>5</a:t>
            </a:r>
          </a:p>
        </p:txBody>
      </p:sp>
    </p:spTree>
    <p:extLst>
      <p:ext uri="{BB962C8B-B14F-4D97-AF65-F5344CB8AC3E}">
        <p14:creationId xmlns:p14="http://schemas.microsoft.com/office/powerpoint/2010/main" val="287426658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fld id="{86CB4B4D-7CA3-9044-876B-883B54F8677D}" type="slidenum">
              <a:rPr lang="en-GB" smtClean="0"/>
              <a:pPr/>
              <a:t>6</a:t>
            </a:fld>
            <a:endParaRPr lang="en-GB" dirty="0"/>
          </a:p>
        </p:txBody>
      </p:sp>
      <p:sp>
        <p:nvSpPr>
          <p:cNvPr id="3" name="Content Placeholder 2"/>
          <p:cNvSpPr>
            <a:spLocks noGrp="1"/>
          </p:cNvSpPr>
          <p:nvPr>
            <p:ph sz="quarter" idx="10"/>
          </p:nvPr>
        </p:nvSpPr>
        <p:spPr/>
        <p:txBody>
          <a:bodyPr/>
          <a:lstStyle/>
          <a:p>
            <a:r>
              <a:rPr lang="en-AU" dirty="0" smtClean="0"/>
              <a:t>Backscatter PFS</a:t>
            </a:r>
          </a:p>
          <a:p>
            <a:r>
              <a:rPr lang="en-AU" dirty="0" smtClean="0"/>
              <a:t>Surface Reflectance PFS</a:t>
            </a:r>
          </a:p>
          <a:p>
            <a:r>
              <a:rPr lang="en-AU" dirty="0" smtClean="0"/>
              <a:t>Land Surface Temperature PFS</a:t>
            </a:r>
            <a:endParaRPr lang="en-AU" dirty="0"/>
          </a:p>
        </p:txBody>
      </p:sp>
      <p:sp>
        <p:nvSpPr>
          <p:cNvPr id="4" name="Content Placeholder 3"/>
          <p:cNvSpPr>
            <a:spLocks noGrp="1"/>
          </p:cNvSpPr>
          <p:nvPr>
            <p:ph sz="quarter" idx="11"/>
          </p:nvPr>
        </p:nvSpPr>
        <p:spPr/>
        <p:txBody>
          <a:bodyPr/>
          <a:lstStyle/>
          <a:p>
            <a:r>
              <a:rPr lang="en-AU" dirty="0" smtClean="0"/>
              <a:t>For endorsement by LSI-VC-7</a:t>
            </a:r>
            <a:endParaRPr lang="en-AU" dirty="0"/>
          </a:p>
        </p:txBody>
      </p:sp>
    </p:spTree>
    <p:extLst>
      <p:ext uri="{BB962C8B-B14F-4D97-AF65-F5344CB8AC3E}">
        <p14:creationId xmlns:p14="http://schemas.microsoft.com/office/powerpoint/2010/main" val="3421990392"/>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fld id="{86CB4B4D-7CA3-9044-876B-883B54F8677D}" type="slidenum">
              <a:rPr lang="en-GB" smtClean="0"/>
              <a:pPr/>
              <a:t>7</a:t>
            </a:fld>
            <a:endParaRPr lang="en-GB" dirty="0"/>
          </a:p>
        </p:txBody>
      </p:sp>
      <p:sp>
        <p:nvSpPr>
          <p:cNvPr id="3" name="Content Placeholder 2"/>
          <p:cNvSpPr>
            <a:spLocks noGrp="1"/>
          </p:cNvSpPr>
          <p:nvPr>
            <p:ph sz="quarter" idx="10"/>
          </p:nvPr>
        </p:nvSpPr>
        <p:spPr>
          <a:xfrm>
            <a:off x="450959" y="1647496"/>
            <a:ext cx="5357670" cy="3006391"/>
          </a:xfrm>
        </p:spPr>
        <p:txBody>
          <a:bodyPr/>
          <a:lstStyle/>
          <a:p>
            <a:r>
              <a:rPr lang="en-AU" dirty="0" smtClean="0"/>
              <a:t>Comments/suggestions have been addressed:</a:t>
            </a:r>
          </a:p>
          <a:p>
            <a:pPr lvl="1"/>
            <a:r>
              <a:rPr lang="en-AU" i="1" dirty="0" smtClean="0"/>
              <a:t>During teleconferences - SAR Definition Team</a:t>
            </a:r>
          </a:p>
          <a:p>
            <a:pPr lvl="1"/>
            <a:r>
              <a:rPr lang="en-AU" i="1" dirty="0" smtClean="0"/>
              <a:t>Follow up actions</a:t>
            </a:r>
          </a:p>
          <a:p>
            <a:r>
              <a:rPr lang="en-AU" dirty="0" smtClean="0"/>
              <a:t>PFS doc was distributed to </a:t>
            </a:r>
            <a:r>
              <a:rPr lang="en-AU" dirty="0" err="1" smtClean="0"/>
              <a:t>lsivc</a:t>
            </a:r>
            <a:r>
              <a:rPr lang="en-AU" dirty="0" smtClean="0"/>
              <a:t> list and lsivc7 meeting participants (05/02) seeking further input</a:t>
            </a:r>
          </a:p>
          <a:p>
            <a:endParaRPr lang="en-AU" b="1" u="sng" dirty="0" smtClean="0"/>
          </a:p>
          <a:p>
            <a:endParaRPr lang="en-AU" dirty="0" smtClean="0"/>
          </a:p>
          <a:p>
            <a:endParaRPr lang="en-AU" dirty="0" smtClean="0"/>
          </a:p>
          <a:p>
            <a:endParaRPr lang="en-AU" dirty="0"/>
          </a:p>
        </p:txBody>
      </p:sp>
      <p:sp>
        <p:nvSpPr>
          <p:cNvPr id="4" name="Content Placeholder 3"/>
          <p:cNvSpPr>
            <a:spLocks noGrp="1"/>
          </p:cNvSpPr>
          <p:nvPr>
            <p:ph sz="quarter" idx="11"/>
          </p:nvPr>
        </p:nvSpPr>
        <p:spPr/>
        <p:txBody>
          <a:bodyPr/>
          <a:lstStyle/>
          <a:p>
            <a:r>
              <a:rPr lang="en-AU" dirty="0" smtClean="0"/>
              <a:t>Backscatter PFS update</a:t>
            </a:r>
            <a:endParaRPr lang="en-AU" dirty="0"/>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08629" y="750629"/>
            <a:ext cx="6187109" cy="41735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5" name="Group 4"/>
          <p:cNvGrpSpPr/>
          <p:nvPr/>
        </p:nvGrpSpPr>
        <p:grpSpPr>
          <a:xfrm>
            <a:off x="5808630" y="1624082"/>
            <a:ext cx="6156821" cy="5152030"/>
            <a:chOff x="5381625" y="792219"/>
            <a:chExt cx="6810375" cy="5680511"/>
          </a:xfrm>
        </p:grpSpPr>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81625" y="792219"/>
              <a:ext cx="6810375" cy="2971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14962" y="3700955"/>
              <a:ext cx="6743700" cy="2771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9" name="Rectangle 8"/>
          <p:cNvSpPr/>
          <p:nvPr/>
        </p:nvSpPr>
        <p:spPr>
          <a:xfrm>
            <a:off x="-1542204" y="5064047"/>
            <a:ext cx="9407856" cy="523220"/>
          </a:xfrm>
          <a:prstGeom prst="rect">
            <a:avLst/>
          </a:prstGeom>
        </p:spPr>
        <p:txBody>
          <a:bodyPr wrap="square">
            <a:spAutoFit/>
          </a:bodyPr>
          <a:lstStyle/>
          <a:p>
            <a:pPr lvl="0" algn="ctr">
              <a:spcBef>
                <a:spcPts val="500"/>
              </a:spcBef>
              <a:buSzPct val="100000"/>
            </a:pPr>
            <a:r>
              <a:rPr lang="en-AU" sz="2800" b="1" u="sng" kern="0" dirty="0" smtClean="0">
                <a:solidFill>
                  <a:srgbClr val="002569"/>
                </a:solidFill>
                <a:latin typeface="Helvetica"/>
                <a:cs typeface="Arial" panose="020B0604020202020204" pitchFamily="34" charset="0"/>
                <a:sym typeface="Arial Bold"/>
              </a:rPr>
              <a:t>For endorsement by LSI-VC-7</a:t>
            </a:r>
            <a:endParaRPr lang="en-AU" sz="2800" b="1" u="sng" kern="0" dirty="0">
              <a:solidFill>
                <a:srgbClr val="002569"/>
              </a:solidFill>
              <a:latin typeface="Helvetica"/>
              <a:cs typeface="Arial" panose="020B0604020202020204" pitchFamily="34" charset="0"/>
              <a:sym typeface="Arial Bold"/>
            </a:endParaRPr>
          </a:p>
        </p:txBody>
      </p:sp>
    </p:spTree>
    <p:extLst>
      <p:ext uri="{BB962C8B-B14F-4D97-AF65-F5344CB8AC3E}">
        <p14:creationId xmlns:p14="http://schemas.microsoft.com/office/powerpoint/2010/main" val="424767837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fld id="{86CB4B4D-7CA3-9044-876B-883B54F8677D}" type="slidenum">
              <a:rPr lang="en-GB" smtClean="0"/>
              <a:pPr/>
              <a:t>8</a:t>
            </a:fld>
            <a:endParaRPr lang="en-GB" dirty="0"/>
          </a:p>
        </p:txBody>
      </p:sp>
      <p:sp>
        <p:nvSpPr>
          <p:cNvPr id="3" name="Content Placeholder 2"/>
          <p:cNvSpPr>
            <a:spLocks noGrp="1"/>
          </p:cNvSpPr>
          <p:nvPr>
            <p:ph sz="quarter" idx="10"/>
          </p:nvPr>
        </p:nvSpPr>
        <p:spPr>
          <a:xfrm>
            <a:off x="609600" y="1600200"/>
            <a:ext cx="5177051" cy="4724400"/>
          </a:xfrm>
        </p:spPr>
        <p:txBody>
          <a:bodyPr/>
          <a:lstStyle/>
          <a:p>
            <a:r>
              <a:rPr lang="en-AU" dirty="0" smtClean="0"/>
              <a:t>The latest revision included feedback from </a:t>
            </a:r>
            <a:r>
              <a:rPr lang="en-AU" dirty="0"/>
              <a:t>agency’s pilot </a:t>
            </a:r>
            <a:r>
              <a:rPr lang="en-AU" dirty="0" smtClean="0"/>
              <a:t>self-assessment and user’s survey</a:t>
            </a:r>
          </a:p>
          <a:p>
            <a:r>
              <a:rPr lang="en-AU" dirty="0" smtClean="0"/>
              <a:t>There were a number of interactions (e.g. teleconferences</a:t>
            </a:r>
            <a:r>
              <a:rPr lang="en-AU" dirty="0"/>
              <a:t> </a:t>
            </a:r>
            <a:r>
              <a:rPr lang="en-AU" dirty="0" smtClean="0"/>
              <a:t>and emails)</a:t>
            </a:r>
          </a:p>
          <a:p>
            <a:r>
              <a:rPr lang="en-AU" dirty="0" smtClean="0"/>
              <a:t>Feedback/comments were recorded in the “knowledge table”</a:t>
            </a:r>
          </a:p>
          <a:p>
            <a:r>
              <a:rPr lang="en-AU" dirty="0" smtClean="0"/>
              <a:t>The final draft of the PFS </a:t>
            </a:r>
            <a:r>
              <a:rPr lang="en-AU" dirty="0"/>
              <a:t>doc was distributed to </a:t>
            </a:r>
            <a:r>
              <a:rPr lang="en-AU" dirty="0" err="1"/>
              <a:t>lsivc</a:t>
            </a:r>
            <a:r>
              <a:rPr lang="en-AU" dirty="0"/>
              <a:t> list and lsivc7 meeting participants (</a:t>
            </a:r>
            <a:r>
              <a:rPr lang="en-AU" dirty="0" smtClean="0"/>
              <a:t>06/02</a:t>
            </a:r>
            <a:r>
              <a:rPr lang="en-AU" dirty="0"/>
              <a:t>) seeking further </a:t>
            </a:r>
            <a:r>
              <a:rPr lang="en-AU" dirty="0" smtClean="0"/>
              <a:t>input</a:t>
            </a:r>
          </a:p>
          <a:p>
            <a:pPr marL="0" indent="0">
              <a:buNone/>
            </a:pPr>
            <a:endParaRPr lang="en-AU" dirty="0" smtClean="0"/>
          </a:p>
          <a:p>
            <a:endParaRPr lang="en-AU" dirty="0"/>
          </a:p>
          <a:p>
            <a:endParaRPr lang="en-AU" dirty="0"/>
          </a:p>
        </p:txBody>
      </p:sp>
      <p:sp>
        <p:nvSpPr>
          <p:cNvPr id="4" name="Content Placeholder 3"/>
          <p:cNvSpPr>
            <a:spLocks noGrp="1"/>
          </p:cNvSpPr>
          <p:nvPr>
            <p:ph sz="quarter" idx="11"/>
          </p:nvPr>
        </p:nvSpPr>
        <p:spPr/>
        <p:txBody>
          <a:bodyPr/>
          <a:lstStyle/>
          <a:p>
            <a:r>
              <a:rPr lang="en-AU" dirty="0" smtClean="0"/>
              <a:t>Surface reflectance PFS </a:t>
            </a:r>
            <a:r>
              <a:rPr lang="en-AU" dirty="0"/>
              <a:t>update</a:t>
            </a:r>
          </a:p>
          <a:p>
            <a:endParaRPr lang="en-AU"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7496" y="787592"/>
            <a:ext cx="6029325" cy="6019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ectangle 5"/>
          <p:cNvSpPr/>
          <p:nvPr/>
        </p:nvSpPr>
        <p:spPr>
          <a:xfrm>
            <a:off x="310845" y="5535783"/>
            <a:ext cx="5786651" cy="523220"/>
          </a:xfrm>
          <a:prstGeom prst="rect">
            <a:avLst/>
          </a:prstGeom>
        </p:spPr>
        <p:txBody>
          <a:bodyPr wrap="square">
            <a:spAutoFit/>
          </a:bodyPr>
          <a:lstStyle/>
          <a:p>
            <a:pPr lvl="0" algn="ctr">
              <a:spcBef>
                <a:spcPts val="500"/>
              </a:spcBef>
              <a:buSzPct val="100000"/>
            </a:pPr>
            <a:r>
              <a:rPr lang="en-AU" sz="2800" b="1" u="sng" kern="0" dirty="0" smtClean="0">
                <a:solidFill>
                  <a:srgbClr val="002569"/>
                </a:solidFill>
                <a:latin typeface="Helvetica"/>
                <a:cs typeface="Arial" panose="020B0604020202020204" pitchFamily="34" charset="0"/>
                <a:sym typeface="Arial Bold"/>
              </a:rPr>
              <a:t>For endorsement by LSI-VC-7</a:t>
            </a:r>
            <a:endParaRPr lang="en-AU" sz="2800" b="1" u="sng" kern="0" dirty="0">
              <a:solidFill>
                <a:srgbClr val="002569"/>
              </a:solidFill>
              <a:latin typeface="Helvetica"/>
              <a:cs typeface="Arial" panose="020B0604020202020204" pitchFamily="34" charset="0"/>
              <a:sym typeface="Arial Bold"/>
            </a:endParaRPr>
          </a:p>
        </p:txBody>
      </p:sp>
    </p:spTree>
    <p:extLst>
      <p:ext uri="{BB962C8B-B14F-4D97-AF65-F5344CB8AC3E}">
        <p14:creationId xmlns:p14="http://schemas.microsoft.com/office/powerpoint/2010/main" val="289439065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fld id="{86CB4B4D-7CA3-9044-876B-883B54F8677D}" type="slidenum">
              <a:rPr lang="en-GB" smtClean="0"/>
              <a:pPr/>
              <a:t>9</a:t>
            </a:fld>
            <a:endParaRPr lang="en-GB" dirty="0"/>
          </a:p>
        </p:txBody>
      </p:sp>
      <p:sp>
        <p:nvSpPr>
          <p:cNvPr id="4" name="Content Placeholder 3"/>
          <p:cNvSpPr>
            <a:spLocks noGrp="1"/>
          </p:cNvSpPr>
          <p:nvPr>
            <p:ph sz="quarter" idx="11"/>
          </p:nvPr>
        </p:nvSpPr>
        <p:spPr>
          <a:xfrm>
            <a:off x="2743200" y="304800"/>
            <a:ext cx="7765576" cy="533400"/>
          </a:xfrm>
        </p:spPr>
        <p:txBody>
          <a:bodyPr/>
          <a:lstStyle/>
          <a:p>
            <a:r>
              <a:rPr lang="fr-FR" dirty="0"/>
              <a:t>Surface </a:t>
            </a:r>
            <a:r>
              <a:rPr lang="fr-FR" dirty="0" err="1"/>
              <a:t>Reflectance</a:t>
            </a:r>
            <a:r>
              <a:rPr lang="fr-FR" dirty="0"/>
              <a:t> PFS - </a:t>
            </a:r>
            <a:r>
              <a:rPr lang="fr-FR" dirty="0" err="1"/>
              <a:t>Specific</a:t>
            </a:r>
            <a:r>
              <a:rPr lang="fr-FR" dirty="0"/>
              <a:t> discussion points</a:t>
            </a:r>
            <a:endParaRPr lang="en-AU" dirty="0"/>
          </a:p>
          <a:p>
            <a:endParaRPr lang="en-AU" dirty="0"/>
          </a:p>
        </p:txBody>
      </p:sp>
      <p:graphicFrame>
        <p:nvGraphicFramePr>
          <p:cNvPr id="7" name="Table 6"/>
          <p:cNvGraphicFramePr>
            <a:graphicFrameLocks noGrp="1"/>
          </p:cNvGraphicFramePr>
          <p:nvPr>
            <p:extLst>
              <p:ext uri="{D42A27DB-BD31-4B8C-83A1-F6EECF244321}">
                <p14:modId xmlns:p14="http://schemas.microsoft.com/office/powerpoint/2010/main" val="4088912922"/>
              </p:ext>
            </p:extLst>
          </p:nvPr>
        </p:nvGraphicFramePr>
        <p:xfrm>
          <a:off x="0" y="-23372"/>
          <a:ext cx="12192000" cy="6852799"/>
        </p:xfrm>
        <a:graphic>
          <a:graphicData uri="http://schemas.openxmlformats.org/drawingml/2006/table">
            <a:tbl>
              <a:tblPr firstRow="1" firstCol="1" bandRow="1">
                <a:tableStyleId>{5C22544A-7EE6-4342-B048-85BDC9FD1C3A}</a:tableStyleId>
              </a:tblPr>
              <a:tblGrid>
                <a:gridCol w="2152650">
                  <a:extLst>
                    <a:ext uri="{9D8B030D-6E8A-4147-A177-3AD203B41FA5}">
                      <a16:colId xmlns:a16="http://schemas.microsoft.com/office/drawing/2014/main" val="20000"/>
                    </a:ext>
                  </a:extLst>
                </a:gridCol>
                <a:gridCol w="5734050">
                  <a:extLst>
                    <a:ext uri="{9D8B030D-6E8A-4147-A177-3AD203B41FA5}">
                      <a16:colId xmlns:a16="http://schemas.microsoft.com/office/drawing/2014/main" val="20001"/>
                    </a:ext>
                  </a:extLst>
                </a:gridCol>
                <a:gridCol w="4305300">
                  <a:extLst>
                    <a:ext uri="{9D8B030D-6E8A-4147-A177-3AD203B41FA5}">
                      <a16:colId xmlns:a16="http://schemas.microsoft.com/office/drawing/2014/main" val="20002"/>
                    </a:ext>
                  </a:extLst>
                </a:gridCol>
              </a:tblGrid>
              <a:tr h="311884">
                <a:tc>
                  <a:txBody>
                    <a:bodyPr/>
                    <a:lstStyle/>
                    <a:p>
                      <a:pPr algn="l">
                        <a:lnSpc>
                          <a:spcPct val="115000"/>
                        </a:lnSpc>
                        <a:spcAft>
                          <a:spcPts val="0"/>
                        </a:spcAft>
                      </a:pPr>
                      <a:r>
                        <a:rPr lang="en-AU" sz="2000" dirty="0">
                          <a:effectLst/>
                        </a:rPr>
                        <a:t>Requirement</a:t>
                      </a:r>
                      <a:endParaRPr lang="en-AU" sz="2000" dirty="0">
                        <a:effectLst/>
                        <a:latin typeface="Calibri"/>
                        <a:ea typeface="Calibri"/>
                        <a:cs typeface="Times New Roman"/>
                      </a:endParaRPr>
                    </a:p>
                  </a:txBody>
                  <a:tcPr marL="68580" marR="68580" marT="0" marB="0" anchor="ctr"/>
                </a:tc>
                <a:tc>
                  <a:txBody>
                    <a:bodyPr/>
                    <a:lstStyle/>
                    <a:p>
                      <a:pPr algn="l">
                        <a:lnSpc>
                          <a:spcPct val="115000"/>
                        </a:lnSpc>
                        <a:spcAft>
                          <a:spcPts val="0"/>
                        </a:spcAft>
                      </a:pPr>
                      <a:r>
                        <a:rPr lang="en-AU" sz="2000">
                          <a:effectLst/>
                        </a:rPr>
                        <a:t>Feedback</a:t>
                      </a:r>
                      <a:endParaRPr lang="en-AU" sz="2000">
                        <a:effectLst/>
                        <a:latin typeface="Calibri"/>
                        <a:ea typeface="Calibri"/>
                        <a:cs typeface="Times New Roman"/>
                      </a:endParaRPr>
                    </a:p>
                  </a:txBody>
                  <a:tcPr marL="68580" marR="68580" marT="0" marB="0" anchor="ctr"/>
                </a:tc>
                <a:tc>
                  <a:txBody>
                    <a:bodyPr/>
                    <a:lstStyle/>
                    <a:p>
                      <a:pPr algn="l">
                        <a:lnSpc>
                          <a:spcPct val="115000"/>
                        </a:lnSpc>
                        <a:spcAft>
                          <a:spcPts val="0"/>
                        </a:spcAft>
                      </a:pPr>
                      <a:r>
                        <a:rPr lang="en-AU" sz="2000" dirty="0">
                          <a:effectLst/>
                        </a:rPr>
                        <a:t>Comments</a:t>
                      </a:r>
                      <a:endParaRPr lang="en-AU" sz="2000"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0"/>
                  </a:ext>
                </a:extLst>
              </a:tr>
              <a:tr h="885532">
                <a:tc>
                  <a:txBody>
                    <a:bodyPr/>
                    <a:lstStyle/>
                    <a:p>
                      <a:pPr algn="l">
                        <a:lnSpc>
                          <a:spcPct val="115000"/>
                        </a:lnSpc>
                        <a:spcAft>
                          <a:spcPts val="0"/>
                        </a:spcAft>
                      </a:pPr>
                      <a:r>
                        <a:rPr lang="en-AU" sz="1400" dirty="0">
                          <a:effectLst/>
                        </a:rPr>
                        <a:t>1.1 Traceability</a:t>
                      </a:r>
                      <a:endParaRPr lang="en-AU" sz="1400" dirty="0">
                        <a:effectLst/>
                        <a:latin typeface="Calibri"/>
                        <a:ea typeface="Calibri"/>
                        <a:cs typeface="Times New Roman"/>
                      </a:endParaRPr>
                    </a:p>
                  </a:txBody>
                  <a:tcPr marL="68580" marR="68580" marT="0" marB="0" anchor="ctr"/>
                </a:tc>
                <a:tc>
                  <a:txBody>
                    <a:bodyPr/>
                    <a:lstStyle/>
                    <a:p>
                      <a:pPr algn="l">
                        <a:lnSpc>
                          <a:spcPct val="115000"/>
                        </a:lnSpc>
                        <a:spcAft>
                          <a:spcPts val="0"/>
                        </a:spcAft>
                      </a:pPr>
                      <a:r>
                        <a:rPr lang="en-AU" sz="1350" dirty="0">
                          <a:effectLst/>
                        </a:rPr>
                        <a:t>Difference between SR and LST in terms of what’s Threshold vs. Target.</a:t>
                      </a:r>
                      <a:endParaRPr lang="en-AU" sz="1350" dirty="0">
                        <a:effectLst/>
                        <a:latin typeface="Calibri"/>
                        <a:ea typeface="Calibri"/>
                        <a:cs typeface="Times New Roman"/>
                      </a:endParaRPr>
                    </a:p>
                  </a:txBody>
                  <a:tcPr marL="68580" marR="68580" marT="0" marB="0" anchor="ctr"/>
                </a:tc>
                <a:tc>
                  <a:txBody>
                    <a:bodyPr/>
                    <a:lstStyle/>
                    <a:p>
                      <a:pPr algn="l">
                        <a:lnSpc>
                          <a:spcPct val="115000"/>
                        </a:lnSpc>
                        <a:spcAft>
                          <a:spcPts val="0"/>
                        </a:spcAft>
                      </a:pPr>
                      <a:r>
                        <a:rPr lang="en-AU" sz="1350" i="1" dirty="0">
                          <a:effectLst/>
                        </a:rPr>
                        <a:t> </a:t>
                      </a:r>
                      <a:r>
                        <a:rPr lang="en-AU" sz="1350" i="1" dirty="0" smtClean="0">
                          <a:effectLst/>
                        </a:rPr>
                        <a:t>Suggestion from ESA during the self-assessment process to move to a threshold level as the traceability is a key metric for product maturity. This is particularly pertinent for climate studies </a:t>
                      </a:r>
                      <a:endParaRPr lang="en-AU" sz="1350" i="1"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1"/>
                  </a:ext>
                </a:extLst>
              </a:tr>
              <a:tr h="435551">
                <a:tc>
                  <a:txBody>
                    <a:bodyPr/>
                    <a:lstStyle/>
                    <a:p>
                      <a:pPr algn="l">
                        <a:lnSpc>
                          <a:spcPct val="115000"/>
                        </a:lnSpc>
                        <a:spcAft>
                          <a:spcPts val="0"/>
                        </a:spcAft>
                      </a:pPr>
                      <a:r>
                        <a:rPr lang="en-AU" sz="1400" dirty="0">
                          <a:effectLst/>
                        </a:rPr>
                        <a:t>1.1 Traceability </a:t>
                      </a:r>
                      <a:endParaRPr lang="en-AU" sz="1400" dirty="0">
                        <a:effectLst/>
                        <a:latin typeface="Calibri"/>
                        <a:ea typeface="Calibri"/>
                        <a:cs typeface="Times New Roman"/>
                      </a:endParaRPr>
                    </a:p>
                  </a:txBody>
                  <a:tcPr marL="68580" marR="68580" marT="0" marB="0" anchor="ctr"/>
                </a:tc>
                <a:tc>
                  <a:txBody>
                    <a:bodyPr/>
                    <a:lstStyle/>
                    <a:p>
                      <a:pPr algn="l">
                        <a:lnSpc>
                          <a:spcPct val="115000"/>
                        </a:lnSpc>
                        <a:spcAft>
                          <a:spcPts val="0"/>
                        </a:spcAft>
                      </a:pPr>
                      <a:r>
                        <a:rPr lang="en-AU" sz="1350" dirty="0">
                          <a:effectLst/>
                        </a:rPr>
                        <a:t>Similar to the LST version, can we provide a link?</a:t>
                      </a:r>
                      <a:endParaRPr lang="en-AU" sz="1350" dirty="0">
                        <a:effectLst/>
                        <a:latin typeface="Calibri"/>
                        <a:ea typeface="Calibri"/>
                        <a:cs typeface="Times New Roman"/>
                      </a:endParaRPr>
                    </a:p>
                  </a:txBody>
                  <a:tcPr marL="68580" marR="68580" marT="0" marB="0" anchor="ctr"/>
                </a:tc>
                <a:tc>
                  <a:txBody>
                    <a:bodyPr/>
                    <a:lstStyle/>
                    <a:p>
                      <a:pPr algn="l">
                        <a:lnSpc>
                          <a:spcPct val="115000"/>
                        </a:lnSpc>
                        <a:spcAft>
                          <a:spcPts val="0"/>
                        </a:spcAft>
                      </a:pPr>
                      <a:r>
                        <a:rPr lang="en-AU" sz="1350" i="1" dirty="0">
                          <a:effectLst/>
                        </a:rPr>
                        <a:t> </a:t>
                      </a:r>
                      <a:r>
                        <a:rPr lang="en-AU" sz="1350" i="1" dirty="0" smtClean="0">
                          <a:effectLst/>
                        </a:rPr>
                        <a:t>Action required - the link has been removed from document until another link is proposed</a:t>
                      </a:r>
                      <a:endParaRPr lang="en-AU" sz="1350" i="1"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2"/>
                  </a:ext>
                </a:extLst>
              </a:tr>
              <a:tr h="218289">
                <a:tc>
                  <a:txBody>
                    <a:bodyPr/>
                    <a:lstStyle/>
                    <a:p>
                      <a:pPr algn="l">
                        <a:lnSpc>
                          <a:spcPct val="115000"/>
                        </a:lnSpc>
                        <a:spcAft>
                          <a:spcPts val="0"/>
                        </a:spcAft>
                      </a:pPr>
                      <a:r>
                        <a:rPr lang="en-AU" sz="1400" dirty="0">
                          <a:effectLst/>
                        </a:rPr>
                        <a:t>1.9 Instrument </a:t>
                      </a:r>
                      <a:endParaRPr lang="en-AU" sz="1400" dirty="0">
                        <a:effectLst/>
                        <a:latin typeface="Calibri"/>
                        <a:ea typeface="Calibri"/>
                        <a:cs typeface="Times New Roman"/>
                      </a:endParaRPr>
                    </a:p>
                  </a:txBody>
                  <a:tcPr marL="68580" marR="68580" marT="0" marB="0" anchor="ctr"/>
                </a:tc>
                <a:tc>
                  <a:txBody>
                    <a:bodyPr/>
                    <a:lstStyle/>
                    <a:p>
                      <a:pPr algn="l">
                        <a:lnSpc>
                          <a:spcPct val="115000"/>
                        </a:lnSpc>
                        <a:spcAft>
                          <a:spcPts val="0"/>
                        </a:spcAft>
                      </a:pPr>
                      <a:r>
                        <a:rPr lang="en-AU" sz="1350" dirty="0">
                          <a:effectLst/>
                        </a:rPr>
                        <a:t>Can this be provided on the single DOI landing page?</a:t>
                      </a:r>
                      <a:endParaRPr lang="en-AU" sz="1350" dirty="0">
                        <a:effectLst/>
                        <a:latin typeface="Calibri"/>
                        <a:ea typeface="Calibri"/>
                        <a:cs typeface="Times New Roman"/>
                      </a:endParaRPr>
                    </a:p>
                  </a:txBody>
                  <a:tcPr marL="68580" marR="68580" marT="0" marB="0" anchor="ctr"/>
                </a:tc>
                <a:tc>
                  <a:txBody>
                    <a:bodyPr/>
                    <a:lstStyle/>
                    <a:p>
                      <a:pPr algn="l">
                        <a:lnSpc>
                          <a:spcPct val="115000"/>
                        </a:lnSpc>
                        <a:spcAft>
                          <a:spcPts val="0"/>
                        </a:spcAft>
                      </a:pPr>
                      <a:r>
                        <a:rPr lang="en-AU" sz="1350" i="1" dirty="0">
                          <a:effectLst/>
                        </a:rPr>
                        <a:t> </a:t>
                      </a:r>
                      <a:r>
                        <a:rPr lang="en-AU" sz="1350" i="1" dirty="0" smtClean="0">
                          <a:effectLst/>
                        </a:rPr>
                        <a:t>yes</a:t>
                      </a:r>
                      <a:endParaRPr lang="en-AU" sz="1350" i="1"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3"/>
                  </a:ext>
                </a:extLst>
              </a:tr>
              <a:tr h="218289">
                <a:tc>
                  <a:txBody>
                    <a:bodyPr/>
                    <a:lstStyle/>
                    <a:p>
                      <a:pPr algn="l">
                        <a:lnSpc>
                          <a:spcPct val="115000"/>
                        </a:lnSpc>
                        <a:spcAft>
                          <a:spcPts val="0"/>
                        </a:spcAft>
                      </a:pPr>
                      <a:r>
                        <a:rPr lang="en-AU" sz="1400" dirty="0">
                          <a:effectLst/>
                        </a:rPr>
                        <a:t>1.13 Algorithms </a:t>
                      </a:r>
                      <a:endParaRPr lang="en-AU" sz="1400" dirty="0">
                        <a:effectLst/>
                        <a:latin typeface="Calibri"/>
                        <a:ea typeface="Calibri"/>
                        <a:cs typeface="Times New Roman"/>
                      </a:endParaRPr>
                    </a:p>
                  </a:txBody>
                  <a:tcPr marL="68580" marR="68580" marT="0" marB="0" anchor="ctr"/>
                </a:tc>
                <a:tc>
                  <a:txBody>
                    <a:bodyPr/>
                    <a:lstStyle/>
                    <a:p>
                      <a:pPr algn="l">
                        <a:lnSpc>
                          <a:spcPct val="115000"/>
                        </a:lnSpc>
                        <a:spcAft>
                          <a:spcPts val="0"/>
                        </a:spcAft>
                      </a:pPr>
                      <a:r>
                        <a:rPr lang="en-AU" sz="1350" dirty="0">
                          <a:effectLst/>
                        </a:rPr>
                        <a:t>Can this be provided on the single DOI landing page?</a:t>
                      </a:r>
                      <a:endParaRPr lang="en-AU" sz="1350" dirty="0">
                        <a:effectLst/>
                        <a:latin typeface="Calibri"/>
                        <a:ea typeface="Calibri"/>
                        <a:cs typeface="Times New Roman"/>
                      </a:endParaRPr>
                    </a:p>
                  </a:txBody>
                  <a:tcPr marL="68580" marR="68580" marT="0" marB="0" anchor="ctr"/>
                </a:tc>
                <a:tc>
                  <a:txBody>
                    <a:bodyPr/>
                    <a:lstStyle/>
                    <a:p>
                      <a:pPr algn="l">
                        <a:lnSpc>
                          <a:spcPct val="115000"/>
                        </a:lnSpc>
                        <a:spcAft>
                          <a:spcPts val="0"/>
                        </a:spcAft>
                      </a:pPr>
                      <a:r>
                        <a:rPr lang="en-AU" sz="1350" i="1" dirty="0">
                          <a:effectLst/>
                        </a:rPr>
                        <a:t> </a:t>
                      </a:r>
                      <a:r>
                        <a:rPr lang="en-AU" sz="1350" i="1" dirty="0" smtClean="0">
                          <a:effectLst/>
                        </a:rPr>
                        <a:t>yes</a:t>
                      </a:r>
                      <a:endParaRPr lang="en-AU" sz="1350" i="1"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4"/>
                  </a:ext>
                </a:extLst>
              </a:tr>
              <a:tr h="218289">
                <a:tc>
                  <a:txBody>
                    <a:bodyPr/>
                    <a:lstStyle/>
                    <a:p>
                      <a:pPr algn="l">
                        <a:lnSpc>
                          <a:spcPct val="115000"/>
                        </a:lnSpc>
                        <a:spcAft>
                          <a:spcPts val="0"/>
                        </a:spcAft>
                      </a:pPr>
                      <a:r>
                        <a:rPr lang="en-AU" sz="1400" dirty="0">
                          <a:effectLst/>
                        </a:rPr>
                        <a:t>1.14 Ancillary data </a:t>
                      </a:r>
                      <a:endParaRPr lang="en-AU" sz="1400" dirty="0">
                        <a:effectLst/>
                        <a:latin typeface="Calibri"/>
                        <a:ea typeface="Calibri"/>
                        <a:cs typeface="Times New Roman"/>
                      </a:endParaRPr>
                    </a:p>
                  </a:txBody>
                  <a:tcPr marL="68580" marR="68580" marT="0" marB="0" anchor="ctr"/>
                </a:tc>
                <a:tc>
                  <a:txBody>
                    <a:bodyPr/>
                    <a:lstStyle/>
                    <a:p>
                      <a:pPr algn="l">
                        <a:lnSpc>
                          <a:spcPct val="115000"/>
                        </a:lnSpc>
                        <a:spcAft>
                          <a:spcPts val="0"/>
                        </a:spcAft>
                      </a:pPr>
                      <a:r>
                        <a:rPr lang="en-AU" sz="1350" dirty="0">
                          <a:effectLst/>
                        </a:rPr>
                        <a:t>Can this be provided on the single DOI landing page?</a:t>
                      </a:r>
                      <a:endParaRPr lang="en-AU" sz="1350" dirty="0">
                        <a:effectLst/>
                        <a:latin typeface="Calibri"/>
                        <a:ea typeface="Calibri"/>
                        <a:cs typeface="Times New Roman"/>
                      </a:endParaRPr>
                    </a:p>
                  </a:txBody>
                  <a:tcPr marL="68580" marR="68580" marT="0" marB="0" anchor="ctr"/>
                </a:tc>
                <a:tc>
                  <a:txBody>
                    <a:bodyPr/>
                    <a:lstStyle/>
                    <a:p>
                      <a:pPr algn="l">
                        <a:lnSpc>
                          <a:spcPct val="115000"/>
                        </a:lnSpc>
                        <a:spcAft>
                          <a:spcPts val="0"/>
                        </a:spcAft>
                      </a:pPr>
                      <a:r>
                        <a:rPr lang="en-AU" sz="1350" i="1" dirty="0">
                          <a:effectLst/>
                        </a:rPr>
                        <a:t> </a:t>
                      </a:r>
                      <a:r>
                        <a:rPr lang="en-AU" sz="1350" i="1" dirty="0" smtClean="0">
                          <a:effectLst/>
                        </a:rPr>
                        <a:t>yes</a:t>
                      </a:r>
                      <a:endParaRPr lang="en-AU" sz="1350" i="1"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5"/>
                  </a:ext>
                </a:extLst>
              </a:tr>
              <a:tr h="660541">
                <a:tc>
                  <a:txBody>
                    <a:bodyPr/>
                    <a:lstStyle/>
                    <a:p>
                      <a:pPr algn="l">
                        <a:lnSpc>
                          <a:spcPct val="115000"/>
                        </a:lnSpc>
                        <a:spcAft>
                          <a:spcPts val="0"/>
                        </a:spcAft>
                      </a:pPr>
                      <a:r>
                        <a:rPr lang="en-AU" sz="1400" dirty="0">
                          <a:effectLst/>
                        </a:rPr>
                        <a:t>2.3 Incomplete testing </a:t>
                      </a:r>
                      <a:endParaRPr lang="en-AU" sz="1400" dirty="0">
                        <a:effectLst/>
                        <a:latin typeface="Calibri"/>
                        <a:ea typeface="Calibri"/>
                        <a:cs typeface="Times New Roman"/>
                      </a:endParaRPr>
                    </a:p>
                  </a:txBody>
                  <a:tcPr marL="68580" marR="68580" marT="0" marB="0" anchor="ctr"/>
                </a:tc>
                <a:tc>
                  <a:txBody>
                    <a:bodyPr/>
                    <a:lstStyle/>
                    <a:p>
                      <a:pPr algn="l">
                        <a:lnSpc>
                          <a:spcPct val="115000"/>
                        </a:lnSpc>
                        <a:spcAft>
                          <a:spcPts val="0"/>
                        </a:spcAft>
                      </a:pPr>
                      <a:r>
                        <a:rPr lang="en-AU" sz="1350" dirty="0">
                          <a:effectLst/>
                        </a:rPr>
                        <a:t>For USGS Landsat products, if any ancillary data is missing the processing fails. We implemented this as ‘all or nothing’. We do not anticipate encountering this situation. How would we score this?</a:t>
                      </a:r>
                      <a:endParaRPr lang="en-AU" sz="1350" dirty="0">
                        <a:effectLst/>
                        <a:latin typeface="Calibri"/>
                        <a:ea typeface="Calibri"/>
                        <a:cs typeface="Times New Roman"/>
                      </a:endParaRPr>
                    </a:p>
                  </a:txBody>
                  <a:tcPr marL="68580" marR="68580" marT="0" marB="0" anchor="ctr"/>
                </a:tc>
                <a:tc>
                  <a:txBody>
                    <a:bodyPr/>
                    <a:lstStyle/>
                    <a:p>
                      <a:pPr algn="l">
                        <a:lnSpc>
                          <a:spcPct val="115000"/>
                        </a:lnSpc>
                        <a:spcAft>
                          <a:spcPts val="0"/>
                        </a:spcAft>
                      </a:pPr>
                      <a:r>
                        <a:rPr lang="en-AU" sz="1350" i="1" dirty="0">
                          <a:effectLst/>
                        </a:rPr>
                        <a:t> </a:t>
                      </a:r>
                      <a:r>
                        <a:rPr lang="en-AU" sz="1350" i="1" dirty="0" smtClean="0">
                          <a:effectLst/>
                        </a:rPr>
                        <a:t>open question</a:t>
                      </a:r>
                      <a:endParaRPr lang="en-AU" sz="1350" i="1"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6"/>
                  </a:ext>
                </a:extLst>
              </a:tr>
              <a:tr h="913095">
                <a:tc>
                  <a:txBody>
                    <a:bodyPr/>
                    <a:lstStyle/>
                    <a:p>
                      <a:pPr algn="l">
                        <a:lnSpc>
                          <a:spcPct val="115000"/>
                        </a:lnSpc>
                        <a:spcAft>
                          <a:spcPts val="0"/>
                        </a:spcAft>
                      </a:pPr>
                      <a:r>
                        <a:rPr lang="en-AU" sz="1400" dirty="0">
                          <a:effectLst/>
                        </a:rPr>
                        <a:t>2.12 Aerosol optical depth parameters </a:t>
                      </a:r>
                      <a:endParaRPr lang="en-AU" sz="1400" dirty="0">
                        <a:effectLst/>
                        <a:latin typeface="Calibri"/>
                        <a:ea typeface="Calibri"/>
                        <a:cs typeface="Times New Roman"/>
                      </a:endParaRPr>
                    </a:p>
                  </a:txBody>
                  <a:tcPr marL="68580" marR="68580" marT="0" marB="0" anchor="ctr"/>
                </a:tc>
                <a:tc>
                  <a:txBody>
                    <a:bodyPr/>
                    <a:lstStyle/>
                    <a:p>
                      <a:pPr algn="l">
                        <a:lnSpc>
                          <a:spcPct val="115000"/>
                        </a:lnSpc>
                        <a:spcAft>
                          <a:spcPts val="0"/>
                        </a:spcAft>
                      </a:pPr>
                      <a:r>
                        <a:rPr lang="en-AU" sz="1350" dirty="0">
                          <a:effectLst/>
                        </a:rPr>
                        <a:t>For the Target, if this is still “to be determined”, are data providers able to take credit for meeting the Target level? If no, then no-one will be able to claim full Target level of compliance with this PFS. Should we just say “Not required” in this version as we continue to further explore the spec?</a:t>
                      </a:r>
                      <a:endParaRPr lang="en-AU" sz="1350" dirty="0">
                        <a:effectLst/>
                        <a:latin typeface="Calibri"/>
                        <a:ea typeface="Calibri"/>
                        <a:cs typeface="Times New Roman"/>
                      </a:endParaRPr>
                    </a:p>
                  </a:txBody>
                  <a:tcPr marL="68580" marR="68580" marT="0" marB="0" anchor="ctr"/>
                </a:tc>
                <a:tc>
                  <a:txBody>
                    <a:bodyPr/>
                    <a:lstStyle/>
                    <a:p>
                      <a:pPr algn="l">
                        <a:lnSpc>
                          <a:spcPct val="115000"/>
                        </a:lnSpc>
                        <a:spcAft>
                          <a:spcPts val="0"/>
                        </a:spcAft>
                      </a:pPr>
                      <a:r>
                        <a:rPr lang="en-AU" sz="1350" i="1" dirty="0">
                          <a:effectLst/>
                        </a:rPr>
                        <a:t> </a:t>
                      </a:r>
                      <a:r>
                        <a:rPr lang="en-AU" sz="1350" i="1" dirty="0" smtClean="0">
                          <a:effectLst/>
                        </a:rPr>
                        <a:t>open question</a:t>
                      </a:r>
                      <a:endParaRPr lang="en-AU" sz="1350" i="1"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7"/>
                  </a:ext>
                </a:extLst>
              </a:tr>
              <a:tr h="435551">
                <a:tc>
                  <a:txBody>
                    <a:bodyPr/>
                    <a:lstStyle/>
                    <a:p>
                      <a:pPr algn="l">
                        <a:lnSpc>
                          <a:spcPct val="115000"/>
                        </a:lnSpc>
                        <a:spcAft>
                          <a:spcPts val="0"/>
                        </a:spcAft>
                      </a:pPr>
                      <a:r>
                        <a:rPr lang="en-AU" sz="1400">
                          <a:effectLst/>
                        </a:rPr>
                        <a:t>3.1 Measurement </a:t>
                      </a:r>
                      <a:endParaRPr lang="en-AU" sz="1400">
                        <a:effectLst/>
                        <a:latin typeface="Calibri"/>
                        <a:ea typeface="Calibri"/>
                        <a:cs typeface="Times New Roman"/>
                      </a:endParaRPr>
                    </a:p>
                  </a:txBody>
                  <a:tcPr marL="68580" marR="68580" marT="0" marB="0" anchor="ctr"/>
                </a:tc>
                <a:tc>
                  <a:txBody>
                    <a:bodyPr/>
                    <a:lstStyle/>
                    <a:p>
                      <a:pPr algn="l">
                        <a:lnSpc>
                          <a:spcPct val="115000"/>
                        </a:lnSpc>
                        <a:spcAft>
                          <a:spcPts val="0"/>
                        </a:spcAft>
                      </a:pPr>
                      <a:r>
                        <a:rPr lang="en-AU" sz="1350" dirty="0">
                          <a:effectLst/>
                        </a:rPr>
                        <a:t>To remove ambiguity, what is the specific SI reference standard? Can we provide a link?</a:t>
                      </a:r>
                      <a:endParaRPr lang="en-AU" sz="1350" dirty="0">
                        <a:effectLst/>
                        <a:latin typeface="Calibri"/>
                        <a:ea typeface="Calibri"/>
                        <a:cs typeface="Times New Roman"/>
                      </a:endParaRPr>
                    </a:p>
                  </a:txBody>
                  <a:tcPr marL="68580" marR="68580" marT="0" marB="0" anchor="ctr"/>
                </a:tc>
                <a:tc>
                  <a:txBody>
                    <a:bodyPr/>
                    <a:lstStyle/>
                    <a:p>
                      <a:pPr algn="l">
                        <a:lnSpc>
                          <a:spcPct val="115000"/>
                        </a:lnSpc>
                        <a:spcAft>
                          <a:spcPts val="0"/>
                        </a:spcAft>
                      </a:pPr>
                      <a:r>
                        <a:rPr lang="en-AU" sz="1350" i="1" dirty="0">
                          <a:effectLst/>
                        </a:rPr>
                        <a:t> </a:t>
                      </a:r>
                      <a:r>
                        <a:rPr lang="en-AU" sz="1350" i="1" dirty="0" smtClean="0">
                          <a:effectLst/>
                        </a:rPr>
                        <a:t>open question</a:t>
                      </a:r>
                      <a:endParaRPr lang="en-AU" sz="1350" i="1"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8"/>
                  </a:ext>
                </a:extLst>
              </a:tr>
              <a:tr h="684937">
                <a:tc>
                  <a:txBody>
                    <a:bodyPr/>
                    <a:lstStyle/>
                    <a:p>
                      <a:pPr algn="l">
                        <a:lnSpc>
                          <a:spcPct val="115000"/>
                        </a:lnSpc>
                        <a:spcAft>
                          <a:spcPts val="0"/>
                        </a:spcAft>
                      </a:pPr>
                      <a:r>
                        <a:rPr lang="en-AU" sz="1400">
                          <a:effectLst/>
                        </a:rPr>
                        <a:t>3.4 Directional Atmospheric Scattering </a:t>
                      </a:r>
                      <a:endParaRPr lang="en-AU" sz="1400">
                        <a:effectLst/>
                        <a:latin typeface="Calibri"/>
                        <a:ea typeface="Calibri"/>
                        <a:cs typeface="Times New Roman"/>
                      </a:endParaRPr>
                    </a:p>
                  </a:txBody>
                  <a:tcPr marL="68580" marR="68580" marT="0" marB="0" anchor="ctr"/>
                </a:tc>
                <a:tc>
                  <a:txBody>
                    <a:bodyPr/>
                    <a:lstStyle/>
                    <a:p>
                      <a:pPr algn="l">
                        <a:lnSpc>
                          <a:spcPct val="115000"/>
                        </a:lnSpc>
                        <a:spcAft>
                          <a:spcPts val="0"/>
                        </a:spcAft>
                      </a:pPr>
                      <a:r>
                        <a:rPr lang="en-AU" sz="1350" dirty="0">
                          <a:effectLst/>
                        </a:rPr>
                        <a:t>Note 2: requirement for metadata are better placed in 1.13 and 1.14. – Is this an unresolved comment?</a:t>
                      </a:r>
                      <a:endParaRPr lang="en-AU" sz="1350" dirty="0">
                        <a:effectLst/>
                        <a:latin typeface="Calibri"/>
                        <a:ea typeface="Calibri"/>
                        <a:cs typeface="Times New Roman"/>
                      </a:endParaRPr>
                    </a:p>
                  </a:txBody>
                  <a:tcPr marL="68580" marR="68580" marT="0" marB="0" anchor="ctr"/>
                </a:tc>
                <a:tc>
                  <a:txBody>
                    <a:bodyPr/>
                    <a:lstStyle/>
                    <a:p>
                      <a:pPr algn="l">
                        <a:lnSpc>
                          <a:spcPct val="115000"/>
                        </a:lnSpc>
                        <a:spcAft>
                          <a:spcPts val="0"/>
                        </a:spcAft>
                      </a:pPr>
                      <a:r>
                        <a:rPr lang="en-AU" sz="1350" i="1" dirty="0">
                          <a:effectLst/>
                        </a:rPr>
                        <a:t> </a:t>
                      </a:r>
                      <a:r>
                        <a:rPr lang="en-AU" sz="1350" i="1" dirty="0" smtClean="0">
                          <a:effectLst/>
                        </a:rPr>
                        <a:t>open question</a:t>
                      </a:r>
                      <a:endParaRPr lang="en-AU" sz="1350" i="1"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9"/>
                  </a:ext>
                </a:extLst>
              </a:tr>
              <a:tr h="451613">
                <a:tc>
                  <a:txBody>
                    <a:bodyPr/>
                    <a:lstStyle/>
                    <a:p>
                      <a:pPr algn="l">
                        <a:lnSpc>
                          <a:spcPct val="115000"/>
                        </a:lnSpc>
                        <a:spcAft>
                          <a:spcPts val="0"/>
                        </a:spcAft>
                      </a:pPr>
                      <a:r>
                        <a:rPr lang="en-AU" sz="1400">
                          <a:effectLst/>
                        </a:rPr>
                        <a:t>3.5 Water vapour corrections </a:t>
                      </a:r>
                      <a:endParaRPr lang="en-AU" sz="1400">
                        <a:effectLst/>
                        <a:latin typeface="Calibri"/>
                        <a:ea typeface="Calibri"/>
                        <a:cs typeface="Times New Roman"/>
                      </a:endParaRPr>
                    </a:p>
                  </a:txBody>
                  <a:tcPr marL="68580" marR="68580" marT="0" marB="0" anchor="ctr"/>
                </a:tc>
                <a:tc>
                  <a:txBody>
                    <a:bodyPr/>
                    <a:lstStyle/>
                    <a:p>
                      <a:pPr algn="l">
                        <a:lnSpc>
                          <a:spcPct val="115000"/>
                        </a:lnSpc>
                        <a:spcAft>
                          <a:spcPts val="0"/>
                        </a:spcAft>
                      </a:pPr>
                      <a:r>
                        <a:rPr lang="en-AU" sz="1350" dirty="0">
                          <a:effectLst/>
                        </a:rPr>
                        <a:t>Same comment as for 3.4</a:t>
                      </a:r>
                      <a:endParaRPr lang="en-AU" sz="1350" dirty="0">
                        <a:effectLst/>
                        <a:latin typeface="Calibri"/>
                        <a:ea typeface="Calibri"/>
                        <a:cs typeface="Times New Roman"/>
                      </a:endParaRPr>
                    </a:p>
                  </a:txBody>
                  <a:tcPr marL="68580" marR="68580" marT="0" marB="0" anchor="ctr"/>
                </a:tc>
                <a:tc>
                  <a:txBody>
                    <a:bodyPr/>
                    <a:lstStyle/>
                    <a:p>
                      <a:pPr algn="l">
                        <a:lnSpc>
                          <a:spcPct val="115000"/>
                        </a:lnSpc>
                        <a:spcAft>
                          <a:spcPts val="0"/>
                        </a:spcAft>
                      </a:pPr>
                      <a:r>
                        <a:rPr lang="en-AU" sz="1350" i="1" dirty="0">
                          <a:effectLst/>
                        </a:rPr>
                        <a:t> </a:t>
                      </a:r>
                      <a:r>
                        <a:rPr lang="en-AU" sz="1350" i="1" dirty="0" smtClean="0">
                          <a:effectLst/>
                        </a:rPr>
                        <a:t>open question</a:t>
                      </a:r>
                      <a:endParaRPr lang="en-AU" sz="1350" i="1"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10"/>
                  </a:ext>
                </a:extLst>
              </a:tr>
              <a:tr h="1110523">
                <a:tc>
                  <a:txBody>
                    <a:bodyPr/>
                    <a:lstStyle/>
                    <a:p>
                      <a:pPr algn="l">
                        <a:lnSpc>
                          <a:spcPct val="115000"/>
                        </a:lnSpc>
                        <a:spcAft>
                          <a:spcPts val="0"/>
                        </a:spcAft>
                      </a:pPr>
                      <a:r>
                        <a:rPr lang="en-AU" sz="1400" dirty="0">
                          <a:effectLst/>
                        </a:rPr>
                        <a:t>4.1 Geometric correction </a:t>
                      </a:r>
                      <a:endParaRPr lang="en-AU" sz="1400" dirty="0">
                        <a:effectLst/>
                        <a:latin typeface="Calibri"/>
                        <a:ea typeface="Calibri"/>
                        <a:cs typeface="Times New Roman"/>
                      </a:endParaRPr>
                    </a:p>
                  </a:txBody>
                  <a:tcPr marL="68580" marR="68580" marT="0" marB="0" anchor="ctr"/>
                </a:tc>
                <a:tc>
                  <a:txBody>
                    <a:bodyPr/>
                    <a:lstStyle/>
                    <a:p>
                      <a:pPr algn="l">
                        <a:lnSpc>
                          <a:spcPct val="115000"/>
                        </a:lnSpc>
                        <a:spcAft>
                          <a:spcPts val="0"/>
                        </a:spcAft>
                      </a:pPr>
                      <a:r>
                        <a:rPr lang="en-AU" sz="1350" dirty="0">
                          <a:effectLst/>
                        </a:rPr>
                        <a:t>Note 1. The threshold level will not necessarily enable interoperability between data from different sources as the geometric corrections for each of the sources may </a:t>
                      </a:r>
                      <a:r>
                        <a:rPr lang="en-AU" sz="1350" dirty="0" err="1">
                          <a:effectLst/>
                        </a:rPr>
                        <a:t>differ.Therefore</a:t>
                      </a:r>
                      <a:r>
                        <a:rPr lang="en-AU" sz="1350" dirty="0">
                          <a:effectLst/>
                        </a:rPr>
                        <a:t>, this may be too low a bar to meet the objectives of CARD4L – If this is so, is the requirement sufficient? I don’t think we can leave this type of comment in the PFS.</a:t>
                      </a:r>
                      <a:endParaRPr lang="en-AU" sz="1350" dirty="0">
                        <a:effectLst/>
                        <a:latin typeface="Calibri"/>
                        <a:ea typeface="Calibri"/>
                        <a:cs typeface="Times New Roman"/>
                      </a:endParaRPr>
                    </a:p>
                  </a:txBody>
                  <a:tcPr marL="68580" marR="68580" marT="0" marB="0" anchor="ctr"/>
                </a:tc>
                <a:tc>
                  <a:txBody>
                    <a:bodyPr/>
                    <a:lstStyle/>
                    <a:p>
                      <a:pPr algn="l">
                        <a:lnSpc>
                          <a:spcPct val="115000"/>
                        </a:lnSpc>
                        <a:spcAft>
                          <a:spcPts val="0"/>
                        </a:spcAft>
                      </a:pPr>
                      <a:r>
                        <a:rPr lang="en-AU" sz="1350" i="1" dirty="0">
                          <a:effectLst/>
                        </a:rPr>
                        <a:t> </a:t>
                      </a:r>
                      <a:r>
                        <a:rPr lang="en-AU" sz="1350" i="1" dirty="0" smtClean="0">
                          <a:effectLst/>
                        </a:rPr>
                        <a:t>open question</a:t>
                      </a:r>
                      <a:endParaRPr lang="en-AU" sz="1350" i="1"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21636293"/>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1_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15408</TotalTime>
  <Words>1684</Words>
  <Application>Microsoft Office PowerPoint</Application>
  <PresentationFormat>Widescreen</PresentationFormat>
  <Paragraphs>304</Paragraphs>
  <Slides>26</Slides>
  <Notes>15</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26</vt:i4>
      </vt:variant>
    </vt:vector>
  </HeadingPairs>
  <TitlesOfParts>
    <vt:vector size="37" baseType="lpstr">
      <vt:lpstr>Arial</vt:lpstr>
      <vt:lpstr>Arial Bold</vt:lpstr>
      <vt:lpstr>Avenir Roman</vt:lpstr>
      <vt:lpstr>Calibri</vt:lpstr>
      <vt:lpstr>Courier New</vt:lpstr>
      <vt:lpstr>Droid Serif</vt:lpstr>
      <vt:lpstr>Helvetica</vt:lpstr>
      <vt:lpstr>Proxima Nova Regular</vt:lpstr>
      <vt:lpstr>Times New Roman</vt:lpstr>
      <vt:lpstr>Wingdings</vt:lpstr>
      <vt:lpstr>1_Default</vt:lpstr>
      <vt:lpstr>Session 2: CARD4L Product Family Specification (09:40:00-10:20)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Session 3: CARD4L Product Alignment Assessment (12:15-12:45)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Andreia DeASiqueira</dc:creator>
  <cp:lastModifiedBy>MyPC</cp:lastModifiedBy>
  <cp:revision>579</cp:revision>
  <dcterms:created xsi:type="dcterms:W3CDTF">2017-11-20T12:42:35Z</dcterms:created>
  <dcterms:modified xsi:type="dcterms:W3CDTF">2019-02-14T05:39:49Z</dcterms:modified>
</cp:coreProperties>
</file>