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77" r:id="rId2"/>
    <p:sldId id="259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36"/>
    <p:restoredTop sz="94611"/>
  </p:normalViewPr>
  <p:slideViewPr>
    <p:cSldViewPr snapToGrid="0" snapToObjects="1">
      <p:cViewPr varScale="1">
        <p:scale>
          <a:sx n="106" d="100"/>
          <a:sy n="106" d="100"/>
        </p:scale>
        <p:origin x="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D8E59-7E2C-7645-9501-648FBC6745A2}" type="datetimeFigureOut">
              <a:rPr lang="en-AU" smtClean="0"/>
              <a:t>4/09/2018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CA3CA-1244-5C41-8CFC-A0308C9E68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28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9796-75F2-3942-9BAD-FDCB179F5F92}" type="datetime1">
              <a:rPr lang="en-AU" smtClean="0"/>
              <a:t>4/09/2018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0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42D3-5EBF-0C4A-A0C0-5CCD5244C6BB}" type="datetime1">
              <a:rPr lang="en-AU" smtClean="0"/>
              <a:t>4/09/2018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9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2C09-A8D1-DE49-B7CF-713C2C240355}" type="datetime1">
              <a:rPr lang="en-AU" smtClean="0"/>
              <a:t>4/09/2018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5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FD0A-0EA2-2548-9E45-8E25767EEDC0}" type="datetime1">
              <a:rPr lang="en-AU" smtClean="0"/>
              <a:t>4/09/2018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5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4C5-603A-4C4C-B672-7D301D9E370C}" type="datetime1">
              <a:rPr lang="en-AU" smtClean="0"/>
              <a:t>4/09/2018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23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C1E-FBBE-EB4E-9441-B3DD3A2136D1}" type="datetime1">
              <a:rPr lang="en-AU" smtClean="0"/>
              <a:t>4/09/2018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0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8E7-8DE8-FB43-A8AA-41C33C69D44C}" type="datetime1">
              <a:rPr lang="en-AU" smtClean="0"/>
              <a:t>4/09/2018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20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B4-91B4-F546-B575-4D9CCA3AFE37}" type="datetime1">
              <a:rPr lang="en-AU" smtClean="0"/>
              <a:t>4/09/2018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4A9-B1EE-A34B-B579-20FAAB524906}" type="datetime1">
              <a:rPr lang="en-AU" smtClean="0"/>
              <a:t>4/09/2018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62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D28C-7553-3244-AAD4-C13709984C90}" type="datetime1">
              <a:rPr lang="en-AU" smtClean="0"/>
              <a:t>4/09/2018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42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7929-53A2-C340-A992-E36AEE7CFB10}" type="datetime1">
              <a:rPr lang="en-AU" smtClean="0"/>
              <a:t>4/09/2018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99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904B-442C-F44C-9362-69B05263CD5C}" type="datetime1">
              <a:rPr lang="en-AU" smtClean="0"/>
              <a:t>4/09/2018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LSI-VC Action Status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3930" y="3977006"/>
            <a:ext cx="5044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5</a:t>
            </a:r>
            <a:r>
              <a:rPr lang="en-AU" sz="2000" dirty="0" smtClean="0">
                <a:solidFill>
                  <a:schemeClr val="bg1"/>
                </a:solidFill>
              </a:rPr>
              <a:t> September </a:t>
            </a:r>
            <a:r>
              <a:rPr lang="en-AU" sz="2000" dirty="0" smtClean="0">
                <a:solidFill>
                  <a:schemeClr val="bg1"/>
                </a:solidFill>
              </a:rPr>
              <a:t>2018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Joint </a:t>
            </a:r>
            <a:r>
              <a:rPr lang="en-AU" sz="2000" dirty="0">
                <a:solidFill>
                  <a:schemeClr val="bg1"/>
                </a:solidFill>
              </a:rPr>
              <a:t>Research Centre, Ispra (Italy</a:t>
            </a:r>
            <a:r>
              <a:rPr lang="en-AU" sz="20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54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2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7795" y="6539392"/>
            <a:ext cx="696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smtClean="0">
                <a:solidFill>
                  <a:schemeClr val="bg1"/>
                </a:solidFill>
              </a:rPr>
              <a:t>LSI-VC-6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26 actions.</a:t>
            </a:r>
          </a:p>
          <a:p>
            <a:endParaRPr lang="en-AU" dirty="0"/>
          </a:p>
          <a:p>
            <a:r>
              <a:rPr lang="en-AU" dirty="0" smtClean="0"/>
              <a:t>22 actions completed, including those being closed out at LSI-VC-6.</a:t>
            </a:r>
          </a:p>
          <a:p>
            <a:endParaRPr lang="en-AU" dirty="0"/>
          </a:p>
          <a:p>
            <a:r>
              <a:rPr lang="en-AU" dirty="0" smtClean="0"/>
              <a:t>Actions that will be closed as of LSI-VC-6 are related to the trial assessment and production of CARD4L, as well as new SAR PFS.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LSI-VC-5 Actions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51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3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Actions Requiring Closing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38133"/>
              </p:ext>
            </p:extLst>
          </p:nvPr>
        </p:nvGraphicFramePr>
        <p:xfrm>
          <a:off x="1590675" y="2295322"/>
          <a:ext cx="9010649" cy="179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624"/>
                <a:gridCol w="4616240"/>
                <a:gridCol w="2671785"/>
              </a:tblGrid>
              <a:tr h="17989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bg1"/>
                          </a:solidFill>
                          <a:effectLst/>
                        </a:rPr>
                        <a:t>LSI-VC-5-02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400" dirty="0">
                          <a:effectLst/>
                        </a:rPr>
                        <a:t>Shin-ichi Sobue, Stephen Ward, Jonathon Ross, and Brian Killough to explore alternative options for </a:t>
                      </a:r>
                      <a:r>
                        <a:rPr lang="en-AU" sz="2400" dirty="0" smtClean="0">
                          <a:effectLst/>
                        </a:rPr>
                        <a:t>ALOS </a:t>
                      </a:r>
                      <a:r>
                        <a:rPr lang="en-AU" sz="2400" dirty="0">
                          <a:effectLst/>
                        </a:rPr>
                        <a:t>data processing.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400" b="1" dirty="0">
                          <a:effectLst/>
                        </a:rPr>
                        <a:t>LSI-VC-6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25053" y="4596063"/>
            <a:ext cx="73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Delegated to Ake and Brian at the last teleconference?</a:t>
            </a:r>
            <a:endParaRPr lang="en-AU" sz="2400" dirty="0"/>
          </a:p>
        </p:txBody>
      </p:sp>
      <p:sp>
        <p:nvSpPr>
          <p:cNvPr id="11" name="Rectangle 10"/>
          <p:cNvSpPr/>
          <p:nvPr/>
        </p:nvSpPr>
        <p:spPr>
          <a:xfrm>
            <a:off x="5747795" y="6539392"/>
            <a:ext cx="696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smtClean="0">
                <a:solidFill>
                  <a:schemeClr val="bg1"/>
                </a:solidFill>
              </a:rPr>
              <a:t>LSI-VC-6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4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Actions Requiring Closing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25233"/>
              </p:ext>
            </p:extLst>
          </p:nvPr>
        </p:nvGraphicFramePr>
        <p:xfrm>
          <a:off x="1590675" y="2295322"/>
          <a:ext cx="9010649" cy="179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624"/>
                <a:gridCol w="4616240"/>
                <a:gridCol w="2671785"/>
              </a:tblGrid>
              <a:tr h="17989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chemeClr val="bg1"/>
                          </a:solidFill>
                          <a:effectLst/>
                        </a:rPr>
                        <a:t>LSI-VC-5-19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Jonathon Ross to follow up with Dave Hudson regarding identification of a Chinese LSI-VC contact.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400" b="1" dirty="0" smtClean="0">
                          <a:effectLst/>
                        </a:rPr>
                        <a:t>March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47795" y="6539392"/>
            <a:ext cx="696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smtClean="0">
                <a:solidFill>
                  <a:schemeClr val="bg1"/>
                </a:solidFill>
              </a:rPr>
              <a:t>LSI-VC-6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8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5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Actions Requiring Closing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3914"/>
              </p:ext>
            </p:extLst>
          </p:nvPr>
        </p:nvGraphicFramePr>
        <p:xfrm>
          <a:off x="1590675" y="2295322"/>
          <a:ext cx="9010649" cy="179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624"/>
                <a:gridCol w="4616240"/>
                <a:gridCol w="2671785"/>
              </a:tblGrid>
              <a:tr h="17989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chemeClr val="bg1"/>
                          </a:solidFill>
                          <a:effectLst/>
                        </a:rPr>
                        <a:t>LSI-VC-5-21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Brian to follow up with Jeff Masek regarding the specifics of the HLS dataset interpolation.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84421" y="4728411"/>
            <a:ext cx="8530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The word ‘interpolation’ is not correct, however Jeff and Brian are following up regarding whether there is a way to package the processing steps associated with generating a HLS product, such that it could be integrated into the Data Cube work </a:t>
            </a:r>
            <a:r>
              <a:rPr lang="en-AU" sz="2000" i="1" dirty="0" smtClean="0"/>
              <a:t>flow.</a:t>
            </a:r>
            <a:r>
              <a:rPr lang="en-US" sz="2000" dirty="0" smtClean="0"/>
              <a:t> </a:t>
            </a:r>
            <a:endParaRPr lang="en-AU" sz="2000" dirty="0"/>
          </a:p>
        </p:txBody>
      </p:sp>
      <p:sp>
        <p:nvSpPr>
          <p:cNvPr id="10" name="Rectangle 9"/>
          <p:cNvSpPr/>
          <p:nvPr/>
        </p:nvSpPr>
        <p:spPr>
          <a:xfrm>
            <a:off x="5747795" y="6539392"/>
            <a:ext cx="696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smtClean="0">
                <a:solidFill>
                  <a:schemeClr val="bg1"/>
                </a:solidFill>
              </a:rPr>
              <a:t>LSI-VC-6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5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6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Actions Requiring Closing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62305"/>
              </p:ext>
            </p:extLst>
          </p:nvPr>
        </p:nvGraphicFramePr>
        <p:xfrm>
          <a:off x="1590675" y="2295322"/>
          <a:ext cx="9010649" cy="179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624"/>
                <a:gridCol w="4616240"/>
                <a:gridCol w="2671785"/>
              </a:tblGrid>
              <a:tr h="17989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chemeClr val="bg1"/>
                          </a:solidFill>
                          <a:effectLst/>
                        </a:rPr>
                        <a:t>LSI-VC-5-24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2400" dirty="0" smtClean="0">
                          <a:effectLst/>
                        </a:rPr>
                        <a:t>Alyssa and Brian to discuss improvements to COVE that would aid gap analyses.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84421" y="4728411"/>
            <a:ext cx="853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Brian is broadly progressing this action through various CEOS tool related discussions with Alyssa, the COVE team, George Dyke (MIM DB), and </a:t>
            </a:r>
            <a:r>
              <a:rPr lang="en-AU" sz="2000" i="1"/>
              <a:t>Dave </a:t>
            </a:r>
            <a:r>
              <a:rPr lang="en-AU" sz="2000" i="1" smtClean="0"/>
              <a:t>Jarrett.</a:t>
            </a:r>
            <a:endParaRPr lang="en-AU" sz="2000" dirty="0"/>
          </a:p>
        </p:txBody>
      </p:sp>
      <p:sp>
        <p:nvSpPr>
          <p:cNvPr id="10" name="Rectangle 9"/>
          <p:cNvSpPr/>
          <p:nvPr/>
        </p:nvSpPr>
        <p:spPr>
          <a:xfrm>
            <a:off x="5747795" y="6539392"/>
            <a:ext cx="696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smtClean="0">
                <a:solidFill>
                  <a:schemeClr val="bg1"/>
                </a:solidFill>
              </a:rPr>
              <a:t>LSI-VC-6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8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240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LSI-VC Action Status</vt:lpstr>
      <vt:lpstr>LSI-VC-5 Actions</vt:lpstr>
      <vt:lpstr>Actions Requiring Closing</vt:lpstr>
      <vt:lpstr>Actions Requiring Closing</vt:lpstr>
      <vt:lpstr>Actions Requiring Closing</vt:lpstr>
      <vt:lpstr>Actions Requiring Closing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could the promotion and discovery of CEOS Analysis Ready Data be improved and streamlined? </dc:title>
  <dc:creator>Matt S</dc:creator>
  <cp:lastModifiedBy>Matt S</cp:lastModifiedBy>
  <cp:revision>47</cp:revision>
  <dcterms:created xsi:type="dcterms:W3CDTF">2018-08-20T06:19:59Z</dcterms:created>
  <dcterms:modified xsi:type="dcterms:W3CDTF">2018-09-05T05:07:33Z</dcterms:modified>
</cp:coreProperties>
</file>