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75" r:id="rId3"/>
    <p:sldId id="27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117" d="100"/>
          <a:sy n="117" d="100"/>
        </p:scale>
        <p:origin x="-1264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05/09/18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5" y="470115"/>
            <a:ext cx="145360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SDCG-5</a:t>
            </a:r>
          </a:p>
          <a:p>
            <a:pPr algn="l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Frascati,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Italy</a:t>
            </a:r>
          </a:p>
          <a:p>
            <a:pPr algn="l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February 24-26, 2014</a:t>
            </a:r>
            <a:endParaRPr lang="en-US" sz="1000" dirty="0" smtClean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182426" y="335777"/>
            <a:ext cx="5838205" cy="1672389"/>
          </a:xfrm>
        </p:spPr>
        <p:txBody>
          <a:bodyPr/>
          <a:lstStyle/>
          <a:p>
            <a:pPr algn="l"/>
            <a:r>
              <a:rPr lang="en-US" sz="2800" b="0"/>
              <a:t>Session 2: </a:t>
            </a:r>
            <a:br>
              <a:rPr lang="en-US" sz="2800" b="0"/>
            </a:br>
            <a:r>
              <a:rPr lang="en-US" sz="2800" b="0"/>
              <a:t>CARD4L Product Family Specs </a:t>
            </a:r>
            <a:br>
              <a:rPr lang="en-US" sz="2800" b="0"/>
            </a:br>
            <a:r>
              <a:rPr lang="en-US" sz="2800" b="0"/>
              <a:t/>
            </a:r>
            <a:br>
              <a:rPr lang="en-US" sz="2800" b="0"/>
            </a:br>
            <a:r>
              <a:rPr lang="en-US" sz="2800" b="0"/>
              <a:t>New Synthetic Aperture Radar PFS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201778"/>
            <a:ext cx="4826977" cy="1564105"/>
          </a:xfrm>
        </p:spPr>
        <p:txBody>
          <a:bodyPr/>
          <a:lstStyle/>
          <a:p>
            <a:r>
              <a:rPr lang="en-US" b="0" dirty="0" smtClean="0"/>
              <a:t>Ake Rosenqvist, Takeo Tadono</a:t>
            </a:r>
            <a:br>
              <a:rPr lang="en-US" b="0" dirty="0" smtClean="0"/>
            </a:br>
            <a:r>
              <a:rPr lang="en-US" b="0" dirty="0" smtClean="0"/>
              <a:t>JAXA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/>
              <a:t>LSI-VC-6, Ispra, Italy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Sept 5-7, 2018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309723" y="137404"/>
            <a:ext cx="395182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CARD4L SAR PFSs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3146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LSI-VC-5: SAR definition team proposed</a:t>
            </a:r>
          </a:p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/>
              <a:t>Led by ESA (Miranda), JAXA (Tadono, Rosenqvist) &amp; JPL (Chapman) + Siqueira/Hosford</a:t>
            </a:r>
          </a:p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/>
              <a:t>Close collaboration with SAR WGCV (via co-chair Chapman)</a:t>
            </a:r>
          </a:p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/>
              <a:t>3 (4?) telecons undertaken with participation from CSA (1), CSIRO (1),        ESA (3), GA (2), JAXA (2), JPL (3), NRCan (1), </a:t>
            </a:r>
            <a:r>
              <a:rPr lang="mr-IN" sz="2000" dirty="0"/>
              <a:t>…</a:t>
            </a:r>
            <a:r>
              <a:rPr lang="sv-SE" sz="2000" dirty="0"/>
              <a:t>(others?)</a:t>
            </a:r>
          </a:p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endParaRPr lang="sv-SE" sz="2000" dirty="0"/>
          </a:p>
          <a:p>
            <a:pPr marL="342900" lvl="0" indent="-342900">
              <a:lnSpc>
                <a:spcPct val="120000"/>
              </a:lnSpc>
              <a:buFont typeface="Arial"/>
              <a:buChar char="•"/>
            </a:pPr>
            <a:r>
              <a:rPr lang="sv-SE" sz="2000" dirty="0"/>
              <a:t>First ed. of SAR Backscatter PSF completed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309723" y="137404"/>
            <a:ext cx="395182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CARD4L SAR PFSs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Candidate SAR PFSs in the pipeline:</a:t>
            </a:r>
          </a:p>
          <a:p>
            <a:pPr lvl="0"/>
            <a:endParaRPr lang="en-US" sz="2000" dirty="0"/>
          </a:p>
          <a:p>
            <a:pPr lvl="0"/>
            <a:r>
              <a:rPr lang="en-US" sz="2000" b="1" u="sng" dirty="0"/>
              <a:t>Polarimetric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b="1" dirty="0"/>
              <a:t>Polarimetric decomposition – </a:t>
            </a:r>
            <a:r>
              <a:rPr lang="en-US" dirty="0"/>
              <a:t>Marco Lavalle &amp; Bruce Chapman (JPL), Takeo Tadono &amp; Ake Rosenqvist (JAXA) and Zheng-Shu Zhou (CSIRO)</a:t>
            </a:r>
          </a:p>
          <a:p>
            <a:pPr marL="342900" lvl="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sz="2000" b="1" dirty="0"/>
              <a:t>Polarimetric covariance </a:t>
            </a:r>
            <a:r>
              <a:rPr lang="en-US" sz="2000" dirty="0"/>
              <a:t>– </a:t>
            </a:r>
            <a:r>
              <a:rPr lang="en-US" dirty="0"/>
              <a:t>Francois Charbonneau (NRCan)</a:t>
            </a:r>
          </a:p>
          <a:p>
            <a:pPr marL="342900" lvl="0" indent="-342900">
              <a:buFont typeface="Arial"/>
              <a:buChar char="•"/>
            </a:pPr>
            <a:endParaRPr lang="en-US" dirty="0"/>
          </a:p>
          <a:p>
            <a:pPr lvl="0"/>
            <a:r>
              <a:rPr lang="en-US" sz="2000" b="1" u="sng" dirty="0"/>
              <a:t>Interferometric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/>
              <a:t>Geocoded SLC specification </a:t>
            </a:r>
            <a:r>
              <a:rPr lang="en-US" dirty="0"/>
              <a:t>– Bruce Chapman (JPL)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/>
              <a:t>Geocoded interferograms (formerly LOS velocity) </a:t>
            </a:r>
            <a:r>
              <a:rPr lang="en-US" dirty="0"/>
              <a:t>– Medhavy Thankappan (GA)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/>
              <a:t>InSAR coherence </a:t>
            </a:r>
            <a:r>
              <a:rPr lang="en-US" dirty="0"/>
              <a:t>– Medhavy (GA) and Nuno Miranda (ESA)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806260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2995</TotalTime>
  <Words>201</Words>
  <Application>Microsoft Macintosh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4_EUM_template_v03</vt:lpstr>
      <vt:lpstr>Session 2:  CARD4L Product Family Specs   New Synthetic Aperture Radar PFS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Ake Rosenqvist</cp:lastModifiedBy>
  <cp:revision>295</cp:revision>
  <dcterms:created xsi:type="dcterms:W3CDTF">2012-08-31T01:11:17Z</dcterms:created>
  <dcterms:modified xsi:type="dcterms:W3CDTF">2018-09-05T11:29:40Z</dcterms:modified>
</cp:coreProperties>
</file>