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14"/>
  </p:notesMasterIdLst>
  <p:sldIdLst>
    <p:sldId id="310" r:id="rId2"/>
    <p:sldId id="318" r:id="rId3"/>
    <p:sldId id="311" r:id="rId4"/>
    <p:sldId id="322" r:id="rId5"/>
    <p:sldId id="328" r:id="rId6"/>
    <p:sldId id="350" r:id="rId7"/>
    <p:sldId id="346" r:id="rId8"/>
    <p:sldId id="347" r:id="rId9"/>
    <p:sldId id="348" r:id="rId10"/>
    <p:sldId id="349" r:id="rId11"/>
    <p:sldId id="323" r:id="rId12"/>
    <p:sldId id="33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86146" autoAdjust="0"/>
  </p:normalViewPr>
  <p:slideViewPr>
    <p:cSldViewPr snapToGrid="0">
      <p:cViewPr>
        <p:scale>
          <a:sx n="80" d="100"/>
          <a:sy n="80" d="100"/>
        </p:scale>
        <p:origin x="-342"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9" d="100"/>
          <a:sy n="89" d="100"/>
        </p:scale>
        <p:origin x="378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EB7CD4-C2C4-467C-9A97-CCAE4B82F2C1}"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8C8E9258-D919-4F84-B150-3084F7310E19}">
      <dgm:prSet phldrT="[Text]"/>
      <dgm:spPr/>
      <dgm:t>
        <a:bodyPr/>
        <a:lstStyle/>
        <a:p>
          <a:r>
            <a:rPr lang="en-US" dirty="0" smtClean="0"/>
            <a:t>Oct/Nov 2018</a:t>
          </a:r>
          <a:endParaRPr lang="en-US" dirty="0"/>
        </a:p>
      </dgm:t>
    </dgm:pt>
    <dgm:pt modelId="{DC73706A-6FC9-41FC-B581-3F371BD2B49E}" type="parTrans" cxnId="{086CCB01-4028-4D34-9BEB-93D7BE954C97}">
      <dgm:prSet/>
      <dgm:spPr/>
      <dgm:t>
        <a:bodyPr/>
        <a:lstStyle/>
        <a:p>
          <a:endParaRPr lang="en-US"/>
        </a:p>
      </dgm:t>
    </dgm:pt>
    <dgm:pt modelId="{6C51A7AF-00D3-409D-A38C-340F0AEF3FE3}" type="sibTrans" cxnId="{086CCB01-4028-4D34-9BEB-93D7BE954C97}">
      <dgm:prSet/>
      <dgm:spPr/>
      <dgm:t>
        <a:bodyPr/>
        <a:lstStyle/>
        <a:p>
          <a:endParaRPr lang="en-US"/>
        </a:p>
      </dgm:t>
    </dgm:pt>
    <dgm:pt modelId="{FA582926-E0B1-447C-99A3-50FB288880EF}">
      <dgm:prSet phldrT="[Text]"/>
      <dgm:spPr/>
      <dgm:t>
        <a:bodyPr/>
        <a:lstStyle/>
        <a:p>
          <a:r>
            <a:rPr lang="en-US" dirty="0" smtClean="0"/>
            <a:t>Drafts open for review</a:t>
          </a:r>
          <a:endParaRPr lang="en-US" dirty="0"/>
        </a:p>
      </dgm:t>
    </dgm:pt>
    <dgm:pt modelId="{ED319388-0354-44EC-B24E-C1793416B00C}" type="parTrans" cxnId="{42573C1A-3EF9-4E8E-9CD0-2E08FADBBB08}">
      <dgm:prSet/>
      <dgm:spPr/>
      <dgm:t>
        <a:bodyPr/>
        <a:lstStyle/>
        <a:p>
          <a:endParaRPr lang="en-US"/>
        </a:p>
      </dgm:t>
    </dgm:pt>
    <dgm:pt modelId="{A9E6B735-0590-47D9-B153-D0D82CC4A00A}" type="sibTrans" cxnId="{42573C1A-3EF9-4E8E-9CD0-2E08FADBBB08}">
      <dgm:prSet/>
      <dgm:spPr/>
      <dgm:t>
        <a:bodyPr/>
        <a:lstStyle/>
        <a:p>
          <a:endParaRPr lang="en-US"/>
        </a:p>
      </dgm:t>
    </dgm:pt>
    <dgm:pt modelId="{C7800159-732D-4449-859C-EA2A50386622}">
      <dgm:prSet phldrT="[Text]"/>
      <dgm:spPr/>
      <dgm:t>
        <a:bodyPr/>
        <a:lstStyle/>
        <a:p>
          <a:r>
            <a:rPr lang="en-US" dirty="0" smtClean="0"/>
            <a:t>Dec 2018</a:t>
          </a:r>
          <a:endParaRPr lang="en-US" dirty="0"/>
        </a:p>
      </dgm:t>
    </dgm:pt>
    <dgm:pt modelId="{E703FB4D-6BB5-44D8-89FB-8A603A3056C9}" type="parTrans" cxnId="{55C0A574-B84D-41A8-AD00-5FB464D0A228}">
      <dgm:prSet/>
      <dgm:spPr/>
      <dgm:t>
        <a:bodyPr/>
        <a:lstStyle/>
        <a:p>
          <a:endParaRPr lang="en-US"/>
        </a:p>
      </dgm:t>
    </dgm:pt>
    <dgm:pt modelId="{4B33B969-69DF-4E00-8D1C-F6FD0496B727}" type="sibTrans" cxnId="{55C0A574-B84D-41A8-AD00-5FB464D0A228}">
      <dgm:prSet/>
      <dgm:spPr/>
      <dgm:t>
        <a:bodyPr/>
        <a:lstStyle/>
        <a:p>
          <a:endParaRPr lang="en-US"/>
        </a:p>
      </dgm:t>
    </dgm:pt>
    <dgm:pt modelId="{48B3B561-8893-43D2-80A0-0E0F88537A10}">
      <dgm:prSet phldrT="[Text]"/>
      <dgm:spPr/>
      <dgm:t>
        <a:bodyPr/>
        <a:lstStyle/>
        <a:p>
          <a:r>
            <a:rPr lang="en-US" dirty="0" smtClean="0"/>
            <a:t>Jul 2018</a:t>
          </a:r>
          <a:endParaRPr lang="en-US" dirty="0"/>
        </a:p>
      </dgm:t>
    </dgm:pt>
    <dgm:pt modelId="{8B6A535E-E95B-4589-807C-E52166D17BDA}" type="parTrans" cxnId="{611E08C8-A7B9-48E0-B8FD-A68E19FE1294}">
      <dgm:prSet/>
      <dgm:spPr/>
      <dgm:t>
        <a:bodyPr/>
        <a:lstStyle/>
        <a:p>
          <a:endParaRPr lang="en-US"/>
        </a:p>
      </dgm:t>
    </dgm:pt>
    <dgm:pt modelId="{57D8ADA2-0741-4980-B741-5FBCEA1EEFEA}" type="sibTrans" cxnId="{611E08C8-A7B9-48E0-B8FD-A68E19FE1294}">
      <dgm:prSet/>
      <dgm:spPr/>
      <dgm:t>
        <a:bodyPr/>
        <a:lstStyle/>
        <a:p>
          <a:endParaRPr lang="en-US"/>
        </a:p>
      </dgm:t>
    </dgm:pt>
    <dgm:pt modelId="{2182D104-3512-4F8C-8FC7-F81BBD2A8522}">
      <dgm:prSet phldrT="[Text]"/>
      <dgm:spPr/>
      <dgm:t>
        <a:bodyPr/>
        <a:lstStyle/>
        <a:p>
          <a:r>
            <a:rPr lang="en-US" dirty="0" smtClean="0"/>
            <a:t>SAR ARD definition Team created</a:t>
          </a:r>
          <a:endParaRPr lang="en-US" dirty="0"/>
        </a:p>
      </dgm:t>
    </dgm:pt>
    <dgm:pt modelId="{99DA5E70-7D85-4532-8D8B-C6718D2B83A5}" type="parTrans" cxnId="{19125390-1B4A-46EA-BBEB-315B2B84FAC6}">
      <dgm:prSet/>
      <dgm:spPr/>
      <dgm:t>
        <a:bodyPr/>
        <a:lstStyle/>
        <a:p>
          <a:endParaRPr lang="en-US"/>
        </a:p>
      </dgm:t>
    </dgm:pt>
    <dgm:pt modelId="{B144FD0E-9A94-481A-8D4F-5A4743A23D59}" type="sibTrans" cxnId="{19125390-1B4A-46EA-BBEB-315B2B84FAC6}">
      <dgm:prSet/>
      <dgm:spPr/>
      <dgm:t>
        <a:bodyPr/>
        <a:lstStyle/>
        <a:p>
          <a:endParaRPr lang="en-US"/>
        </a:p>
      </dgm:t>
    </dgm:pt>
    <dgm:pt modelId="{39193A4D-53E4-47DD-B0CF-4FCBF25E4B93}">
      <dgm:prSet phldrT="[Text]"/>
      <dgm:spPr/>
      <dgm:t>
        <a:bodyPr/>
        <a:lstStyle/>
        <a:p>
          <a:r>
            <a:rPr lang="en-US" dirty="0" smtClean="0"/>
            <a:t>Jun 2018</a:t>
          </a:r>
          <a:endParaRPr lang="en-US" dirty="0"/>
        </a:p>
      </dgm:t>
    </dgm:pt>
    <dgm:pt modelId="{EF062D74-E733-4DB3-BB2B-B83A36CECB6D}" type="parTrans" cxnId="{F477F2EA-FEE6-4C38-9581-46BBBA060EEB}">
      <dgm:prSet/>
      <dgm:spPr/>
      <dgm:t>
        <a:bodyPr/>
        <a:lstStyle/>
        <a:p>
          <a:endParaRPr lang="en-US"/>
        </a:p>
      </dgm:t>
    </dgm:pt>
    <dgm:pt modelId="{46AAAB3C-F89D-42E0-A853-D955527C5946}" type="sibTrans" cxnId="{F477F2EA-FEE6-4C38-9581-46BBBA060EEB}">
      <dgm:prSet/>
      <dgm:spPr/>
      <dgm:t>
        <a:bodyPr/>
        <a:lstStyle/>
        <a:p>
          <a:endParaRPr lang="en-US"/>
        </a:p>
      </dgm:t>
    </dgm:pt>
    <dgm:pt modelId="{C6D4DD10-D738-4366-A4E4-5CB11E232184}">
      <dgm:prSet phldrT="[Text]"/>
      <dgm:spPr/>
      <dgm:t>
        <a:bodyPr/>
        <a:lstStyle/>
        <a:p>
          <a:r>
            <a:rPr lang="en-US" dirty="0" smtClean="0"/>
            <a:t>Additional PFS proposed</a:t>
          </a:r>
          <a:endParaRPr lang="en-US" dirty="0"/>
        </a:p>
      </dgm:t>
    </dgm:pt>
    <dgm:pt modelId="{42792FE6-46AE-41D1-81EE-EFC9278776F1}" type="parTrans" cxnId="{59E2AA91-A33C-4882-BCFC-BE913DFA160F}">
      <dgm:prSet/>
      <dgm:spPr/>
      <dgm:t>
        <a:bodyPr/>
        <a:lstStyle/>
        <a:p>
          <a:endParaRPr lang="en-US"/>
        </a:p>
      </dgm:t>
    </dgm:pt>
    <dgm:pt modelId="{8A904726-D749-4E6A-B741-35DB5843A8F5}" type="sibTrans" cxnId="{59E2AA91-A33C-4882-BCFC-BE913DFA160F}">
      <dgm:prSet/>
      <dgm:spPr/>
      <dgm:t>
        <a:bodyPr/>
        <a:lstStyle/>
        <a:p>
          <a:endParaRPr lang="en-US"/>
        </a:p>
      </dgm:t>
    </dgm:pt>
    <dgm:pt modelId="{11926971-4355-450D-97FB-7F337621EAE8}">
      <dgm:prSet phldrT="[Text]"/>
      <dgm:spPr/>
      <dgm:t>
        <a:bodyPr/>
        <a:lstStyle/>
        <a:p>
          <a:r>
            <a:rPr lang="en-US" dirty="0" smtClean="0"/>
            <a:t>Aug 2018</a:t>
          </a:r>
          <a:endParaRPr lang="en-US" dirty="0"/>
        </a:p>
      </dgm:t>
    </dgm:pt>
    <dgm:pt modelId="{5456AF7C-4422-4C3A-BEF3-2051245D6064}" type="parTrans" cxnId="{69444ADF-3868-4201-9B32-EC31DBEE703C}">
      <dgm:prSet/>
      <dgm:spPr/>
      <dgm:t>
        <a:bodyPr/>
        <a:lstStyle/>
        <a:p>
          <a:endParaRPr lang="en-US"/>
        </a:p>
      </dgm:t>
    </dgm:pt>
    <dgm:pt modelId="{B24BAE9A-7F94-450A-9002-BA78176BB2CA}" type="sibTrans" cxnId="{69444ADF-3868-4201-9B32-EC31DBEE703C}">
      <dgm:prSet/>
      <dgm:spPr/>
      <dgm:t>
        <a:bodyPr/>
        <a:lstStyle/>
        <a:p>
          <a:endParaRPr lang="en-US"/>
        </a:p>
      </dgm:t>
    </dgm:pt>
    <dgm:pt modelId="{EA51AEBE-09C4-427A-997A-E464D6B0E771}">
      <dgm:prSet phldrT="[Text]"/>
      <dgm:spPr/>
      <dgm:t>
        <a:bodyPr/>
        <a:lstStyle/>
        <a:p>
          <a:r>
            <a:rPr lang="en-US" dirty="0" smtClean="0"/>
            <a:t>1</a:t>
          </a:r>
          <a:r>
            <a:rPr lang="en-US" baseline="30000" dirty="0" smtClean="0"/>
            <a:t>st</a:t>
          </a:r>
          <a:r>
            <a:rPr lang="en-US" dirty="0" smtClean="0"/>
            <a:t> PFS Drafts received</a:t>
          </a:r>
          <a:endParaRPr lang="en-US" dirty="0"/>
        </a:p>
      </dgm:t>
    </dgm:pt>
    <dgm:pt modelId="{E59CB43C-0032-4897-8D59-777B8B30069E}" type="parTrans" cxnId="{39CE734A-6F65-441C-8B56-D9C4BF5310D8}">
      <dgm:prSet/>
      <dgm:spPr/>
      <dgm:t>
        <a:bodyPr/>
        <a:lstStyle/>
        <a:p>
          <a:endParaRPr lang="en-US"/>
        </a:p>
      </dgm:t>
    </dgm:pt>
    <dgm:pt modelId="{810DD1DF-2FC1-4B71-B677-BB64D9F3BE0A}" type="sibTrans" cxnId="{39CE734A-6F65-441C-8B56-D9C4BF5310D8}">
      <dgm:prSet/>
      <dgm:spPr/>
      <dgm:t>
        <a:bodyPr/>
        <a:lstStyle/>
        <a:p>
          <a:endParaRPr lang="en-US"/>
        </a:p>
      </dgm:t>
    </dgm:pt>
    <dgm:pt modelId="{24223540-6902-46A0-B3E9-0BA629AA0A25}">
      <dgm:prSet phldrT="[Text]"/>
      <dgm:spPr/>
      <dgm:t>
        <a:bodyPr/>
        <a:lstStyle/>
        <a:p>
          <a:r>
            <a:rPr lang="en-US" dirty="0" smtClean="0"/>
            <a:t>Sep 2018</a:t>
          </a:r>
          <a:endParaRPr lang="en-US" dirty="0"/>
        </a:p>
      </dgm:t>
    </dgm:pt>
    <dgm:pt modelId="{27C34577-C9B9-4ADB-8468-3E4084D25E8A}" type="parTrans" cxnId="{FDC87BD7-2CA9-41C3-A7F4-1606591006BA}">
      <dgm:prSet/>
      <dgm:spPr/>
      <dgm:t>
        <a:bodyPr/>
        <a:lstStyle/>
        <a:p>
          <a:endParaRPr lang="en-US"/>
        </a:p>
      </dgm:t>
    </dgm:pt>
    <dgm:pt modelId="{EBC15CBD-A1F1-421B-9FD2-CB68B0F42FE6}" type="sibTrans" cxnId="{FDC87BD7-2CA9-41C3-A7F4-1606591006BA}">
      <dgm:prSet/>
      <dgm:spPr/>
      <dgm:t>
        <a:bodyPr/>
        <a:lstStyle/>
        <a:p>
          <a:endParaRPr lang="en-US"/>
        </a:p>
      </dgm:t>
    </dgm:pt>
    <dgm:pt modelId="{085F039B-9682-41F4-958F-2042F040013E}">
      <dgm:prSet phldrT="[Text]"/>
      <dgm:spPr/>
      <dgm:t>
        <a:bodyPr/>
        <a:lstStyle/>
        <a:p>
          <a:r>
            <a:rPr lang="en-US" dirty="0" smtClean="0"/>
            <a:t>PFS Drafts presented at LSIVC6</a:t>
          </a:r>
          <a:endParaRPr lang="en-US" dirty="0"/>
        </a:p>
      </dgm:t>
    </dgm:pt>
    <dgm:pt modelId="{43685A67-9A18-4EAB-95BD-164A358D75B6}" type="parTrans" cxnId="{D16B94E7-F444-4342-ADB3-D4089D776B82}">
      <dgm:prSet/>
      <dgm:spPr/>
      <dgm:t>
        <a:bodyPr/>
        <a:lstStyle/>
        <a:p>
          <a:endParaRPr lang="en-US"/>
        </a:p>
      </dgm:t>
    </dgm:pt>
    <dgm:pt modelId="{B4A1EC8D-EEC7-4E90-8A82-B42220BE3D98}" type="sibTrans" cxnId="{D16B94E7-F444-4342-ADB3-D4089D776B82}">
      <dgm:prSet/>
      <dgm:spPr/>
      <dgm:t>
        <a:bodyPr/>
        <a:lstStyle/>
        <a:p>
          <a:endParaRPr lang="en-US"/>
        </a:p>
      </dgm:t>
    </dgm:pt>
    <dgm:pt modelId="{53DDD949-D6D9-4FB4-9A24-CAF5722DA9C3}">
      <dgm:prSet phldrT="[Text]"/>
      <dgm:spPr/>
      <dgm:t>
        <a:bodyPr/>
        <a:lstStyle/>
        <a:p>
          <a:r>
            <a:rPr lang="en-US" dirty="0" smtClean="0"/>
            <a:t>First versions finalized</a:t>
          </a:r>
          <a:endParaRPr lang="en-US" dirty="0"/>
        </a:p>
      </dgm:t>
    </dgm:pt>
    <dgm:pt modelId="{9D77BDDF-6E68-4330-9334-54AC6466EE02}" type="parTrans" cxnId="{8B95D01F-41B0-4C09-B337-16A4E686A18B}">
      <dgm:prSet/>
      <dgm:spPr/>
      <dgm:t>
        <a:bodyPr/>
        <a:lstStyle/>
        <a:p>
          <a:endParaRPr lang="en-US"/>
        </a:p>
      </dgm:t>
    </dgm:pt>
    <dgm:pt modelId="{41C3065A-3A20-41A9-8F97-11974A3CCEF1}" type="sibTrans" cxnId="{8B95D01F-41B0-4C09-B337-16A4E686A18B}">
      <dgm:prSet/>
      <dgm:spPr/>
      <dgm:t>
        <a:bodyPr/>
        <a:lstStyle/>
        <a:p>
          <a:endParaRPr lang="en-US"/>
        </a:p>
      </dgm:t>
    </dgm:pt>
    <dgm:pt modelId="{66408CFB-C35A-4767-ACAC-F9962A95EA7D}">
      <dgm:prSet phldrT="[Text]"/>
      <dgm:spPr/>
      <dgm:t>
        <a:bodyPr/>
        <a:lstStyle/>
        <a:p>
          <a:r>
            <a:rPr lang="en-US" dirty="0" smtClean="0"/>
            <a:t>SAR ARD definition Team disbanded</a:t>
          </a:r>
          <a:endParaRPr lang="en-US" dirty="0"/>
        </a:p>
      </dgm:t>
    </dgm:pt>
    <dgm:pt modelId="{CD86D33A-53BB-4B97-8832-EB39448404FD}" type="parTrans" cxnId="{7C0D1350-9772-4647-8B71-5649AADE4FC3}">
      <dgm:prSet/>
      <dgm:spPr/>
      <dgm:t>
        <a:bodyPr/>
        <a:lstStyle/>
        <a:p>
          <a:endParaRPr lang="en-US"/>
        </a:p>
      </dgm:t>
    </dgm:pt>
    <dgm:pt modelId="{F46C49DD-96DF-47FD-BFB4-7491DB53EC0A}" type="sibTrans" cxnId="{7C0D1350-9772-4647-8B71-5649AADE4FC3}">
      <dgm:prSet/>
      <dgm:spPr/>
      <dgm:t>
        <a:bodyPr/>
        <a:lstStyle/>
        <a:p>
          <a:endParaRPr lang="en-US"/>
        </a:p>
      </dgm:t>
    </dgm:pt>
    <dgm:pt modelId="{FF293D3A-BC7B-4EB8-8B87-9EF356AEF6DA}">
      <dgm:prSet phldrT="[Text]"/>
      <dgm:spPr/>
      <dgm:t>
        <a:bodyPr/>
        <a:lstStyle/>
        <a:p>
          <a:r>
            <a:rPr lang="en-US" dirty="0" smtClean="0"/>
            <a:t>Feb 2019</a:t>
          </a:r>
          <a:endParaRPr lang="en-US" dirty="0"/>
        </a:p>
      </dgm:t>
    </dgm:pt>
    <dgm:pt modelId="{5FCFEAA5-9BCA-4402-98D9-C9DA60604A7F}" type="parTrans" cxnId="{F9B13094-D04C-440A-A791-488D20914D57}">
      <dgm:prSet/>
      <dgm:spPr/>
      <dgm:t>
        <a:bodyPr/>
        <a:lstStyle/>
        <a:p>
          <a:endParaRPr lang="en-US"/>
        </a:p>
      </dgm:t>
    </dgm:pt>
    <dgm:pt modelId="{84203FB6-E7CD-4DAB-AEB5-B352E8344BCC}" type="sibTrans" cxnId="{F9B13094-D04C-440A-A791-488D20914D57}">
      <dgm:prSet/>
      <dgm:spPr/>
      <dgm:t>
        <a:bodyPr/>
        <a:lstStyle/>
        <a:p>
          <a:endParaRPr lang="en-US"/>
        </a:p>
      </dgm:t>
    </dgm:pt>
    <dgm:pt modelId="{FEEC61C3-9D46-4D50-B884-614D6AD1A6C5}">
      <dgm:prSet phldrT="[Text]"/>
      <dgm:spPr/>
      <dgm:t>
        <a:bodyPr/>
        <a:lstStyle/>
        <a:p>
          <a:r>
            <a:rPr lang="en-US" dirty="0" smtClean="0"/>
            <a:t>Final versions presented/LSIVC7</a:t>
          </a:r>
          <a:endParaRPr lang="en-US" dirty="0"/>
        </a:p>
      </dgm:t>
    </dgm:pt>
    <dgm:pt modelId="{3A91F7F4-442C-4005-9E84-2A15C3C21D49}" type="parTrans" cxnId="{41B117D5-D114-4FA9-A7B5-F502477CCEC9}">
      <dgm:prSet/>
      <dgm:spPr/>
      <dgm:t>
        <a:bodyPr/>
        <a:lstStyle/>
        <a:p>
          <a:endParaRPr lang="en-US"/>
        </a:p>
      </dgm:t>
    </dgm:pt>
    <dgm:pt modelId="{270FE286-BB26-4D10-84DE-17B348FBADFE}" type="sibTrans" cxnId="{41B117D5-D114-4FA9-A7B5-F502477CCEC9}">
      <dgm:prSet/>
      <dgm:spPr/>
      <dgm:t>
        <a:bodyPr/>
        <a:lstStyle/>
        <a:p>
          <a:endParaRPr lang="en-US"/>
        </a:p>
      </dgm:t>
    </dgm:pt>
    <dgm:pt modelId="{9A0ADB82-13D7-468D-A04A-78E8780F991B}">
      <dgm:prSet phldrT="[Text]"/>
      <dgm:spPr/>
      <dgm:t>
        <a:bodyPr/>
        <a:lstStyle/>
        <a:p>
          <a:r>
            <a:rPr lang="en-US" dirty="0" smtClean="0"/>
            <a:t>Feb 2018</a:t>
          </a:r>
          <a:endParaRPr lang="en-US" dirty="0"/>
        </a:p>
      </dgm:t>
    </dgm:pt>
    <dgm:pt modelId="{72E60DFA-D8DC-4F4F-A4FC-ED0FEE8B3C47}" type="parTrans" cxnId="{43A908B4-38EE-4F3D-BA17-485BB990A779}">
      <dgm:prSet/>
      <dgm:spPr/>
      <dgm:t>
        <a:bodyPr/>
        <a:lstStyle/>
        <a:p>
          <a:endParaRPr lang="en-US"/>
        </a:p>
      </dgm:t>
    </dgm:pt>
    <dgm:pt modelId="{46C984A7-6D05-47AF-B303-94C8FF0A525F}" type="sibTrans" cxnId="{43A908B4-38EE-4F3D-BA17-485BB990A779}">
      <dgm:prSet/>
      <dgm:spPr/>
      <dgm:t>
        <a:bodyPr/>
        <a:lstStyle/>
        <a:p>
          <a:endParaRPr lang="en-US"/>
        </a:p>
      </dgm:t>
    </dgm:pt>
    <dgm:pt modelId="{4A3D1BF4-2F21-4312-B4CC-41EAC7FEF671}">
      <dgm:prSet phldrT="[Text]"/>
      <dgm:spPr/>
      <dgm:t>
        <a:bodyPr/>
        <a:lstStyle/>
        <a:p>
          <a:r>
            <a:rPr lang="en-US" dirty="0" smtClean="0"/>
            <a:t>SAR ARD definition Team proposed/LSIVC5</a:t>
          </a:r>
          <a:endParaRPr lang="en-US" dirty="0"/>
        </a:p>
      </dgm:t>
    </dgm:pt>
    <dgm:pt modelId="{E3354FD0-020A-4851-BDE4-9391CE43EFF1}" type="parTrans" cxnId="{188F27CA-DDE5-4FC8-A4D8-7AC661A3E352}">
      <dgm:prSet/>
      <dgm:spPr/>
      <dgm:t>
        <a:bodyPr/>
        <a:lstStyle/>
        <a:p>
          <a:endParaRPr lang="en-US"/>
        </a:p>
      </dgm:t>
    </dgm:pt>
    <dgm:pt modelId="{E725FCE3-3121-4AAA-AF99-BE0C77DE6050}" type="sibTrans" cxnId="{188F27CA-DDE5-4FC8-A4D8-7AC661A3E352}">
      <dgm:prSet/>
      <dgm:spPr/>
      <dgm:t>
        <a:bodyPr/>
        <a:lstStyle/>
        <a:p>
          <a:endParaRPr lang="en-US"/>
        </a:p>
      </dgm:t>
    </dgm:pt>
    <dgm:pt modelId="{D1A3DC85-979F-4EA7-AEEA-80C9BC9AB048}">
      <dgm:prSet phldrT="[Text]"/>
      <dgm:spPr/>
      <dgm:t>
        <a:bodyPr/>
        <a:lstStyle/>
        <a:p>
          <a:r>
            <a:rPr lang="en-US" dirty="0" smtClean="0"/>
            <a:t>Jan 2019</a:t>
          </a:r>
          <a:endParaRPr lang="en-US" dirty="0"/>
        </a:p>
      </dgm:t>
    </dgm:pt>
    <dgm:pt modelId="{713C11A1-5C78-44A1-BE8E-11F35A7B6B2E}" type="parTrans" cxnId="{F006749E-E79F-46C1-A036-834DB060A911}">
      <dgm:prSet/>
      <dgm:spPr/>
      <dgm:t>
        <a:bodyPr/>
        <a:lstStyle/>
        <a:p>
          <a:endParaRPr lang="en-US"/>
        </a:p>
      </dgm:t>
    </dgm:pt>
    <dgm:pt modelId="{E59A248B-1D20-4992-90F6-8E6EADA5597C}" type="sibTrans" cxnId="{F006749E-E79F-46C1-A036-834DB060A911}">
      <dgm:prSet/>
      <dgm:spPr/>
      <dgm:t>
        <a:bodyPr/>
        <a:lstStyle/>
        <a:p>
          <a:endParaRPr lang="en-US"/>
        </a:p>
      </dgm:t>
    </dgm:pt>
    <dgm:pt modelId="{BE593ADC-A8B3-4A07-9EC0-646A935D456F}" type="pres">
      <dgm:prSet presAssocID="{6EEB7CD4-C2C4-467C-9A97-CCAE4B82F2C1}" presName="Name0" presStyleCnt="0">
        <dgm:presLayoutVars>
          <dgm:dir/>
          <dgm:resizeHandles val="exact"/>
        </dgm:presLayoutVars>
      </dgm:prSet>
      <dgm:spPr/>
      <dgm:t>
        <a:bodyPr/>
        <a:lstStyle/>
        <a:p>
          <a:endParaRPr lang="en-US"/>
        </a:p>
      </dgm:t>
    </dgm:pt>
    <dgm:pt modelId="{39EC94E3-B453-4EB7-B6CC-B3AC4F4AA50E}" type="pres">
      <dgm:prSet presAssocID="{6EEB7CD4-C2C4-467C-9A97-CCAE4B82F2C1}" presName="arrow" presStyleLbl="bgShp" presStyleIdx="0" presStyleCnt="1" custLinFactNeighborY="-2240"/>
      <dgm:spPr/>
      <dgm:t>
        <a:bodyPr/>
        <a:lstStyle/>
        <a:p>
          <a:endParaRPr lang="en-US"/>
        </a:p>
      </dgm:t>
    </dgm:pt>
    <dgm:pt modelId="{089B5A76-6D1D-44BB-BE24-8DD6FCB1B1F2}" type="pres">
      <dgm:prSet presAssocID="{6EEB7CD4-C2C4-467C-9A97-CCAE4B82F2C1}" presName="points" presStyleCnt="0"/>
      <dgm:spPr/>
    </dgm:pt>
    <dgm:pt modelId="{E36EB3C7-7D48-4500-957F-C58B5D407012}" type="pres">
      <dgm:prSet presAssocID="{9A0ADB82-13D7-468D-A04A-78E8780F991B}" presName="compositeA" presStyleCnt="0"/>
      <dgm:spPr/>
    </dgm:pt>
    <dgm:pt modelId="{705E35FF-8C03-4192-B78B-5152B3991A50}" type="pres">
      <dgm:prSet presAssocID="{9A0ADB82-13D7-468D-A04A-78E8780F991B}" presName="textA" presStyleLbl="revTx" presStyleIdx="0" presStyleCnt="9">
        <dgm:presLayoutVars>
          <dgm:bulletEnabled val="1"/>
        </dgm:presLayoutVars>
      </dgm:prSet>
      <dgm:spPr/>
      <dgm:t>
        <a:bodyPr/>
        <a:lstStyle/>
        <a:p>
          <a:endParaRPr lang="en-US"/>
        </a:p>
      </dgm:t>
    </dgm:pt>
    <dgm:pt modelId="{E39C3670-417E-4956-BA29-C5166B557A5C}" type="pres">
      <dgm:prSet presAssocID="{9A0ADB82-13D7-468D-A04A-78E8780F991B}" presName="circleA" presStyleLbl="node1" presStyleIdx="0" presStyleCnt="9"/>
      <dgm:spPr/>
    </dgm:pt>
    <dgm:pt modelId="{828300A6-E4B9-41D8-A15B-9631CF3EAE62}" type="pres">
      <dgm:prSet presAssocID="{9A0ADB82-13D7-468D-A04A-78E8780F991B}" presName="spaceA" presStyleCnt="0"/>
      <dgm:spPr/>
    </dgm:pt>
    <dgm:pt modelId="{42FA9A0C-8701-48CB-922A-A221283D84A7}" type="pres">
      <dgm:prSet presAssocID="{46C984A7-6D05-47AF-B303-94C8FF0A525F}" presName="space" presStyleCnt="0"/>
      <dgm:spPr/>
    </dgm:pt>
    <dgm:pt modelId="{EB8879CC-03C1-45F5-BC2B-7E153818D377}" type="pres">
      <dgm:prSet presAssocID="{39193A4D-53E4-47DD-B0CF-4FCBF25E4B93}" presName="compositeB" presStyleCnt="0"/>
      <dgm:spPr/>
    </dgm:pt>
    <dgm:pt modelId="{798423A4-9E50-4E8E-9D6D-44D8F38A4D16}" type="pres">
      <dgm:prSet presAssocID="{39193A4D-53E4-47DD-B0CF-4FCBF25E4B93}" presName="textB" presStyleLbl="revTx" presStyleIdx="1" presStyleCnt="9">
        <dgm:presLayoutVars>
          <dgm:bulletEnabled val="1"/>
        </dgm:presLayoutVars>
      </dgm:prSet>
      <dgm:spPr/>
      <dgm:t>
        <a:bodyPr/>
        <a:lstStyle/>
        <a:p>
          <a:endParaRPr lang="en-US"/>
        </a:p>
      </dgm:t>
    </dgm:pt>
    <dgm:pt modelId="{7325BDFD-AA9C-4178-ACF6-7F0C354B8E68}" type="pres">
      <dgm:prSet presAssocID="{39193A4D-53E4-47DD-B0CF-4FCBF25E4B93}" presName="circleB" presStyleLbl="node1" presStyleIdx="1" presStyleCnt="9"/>
      <dgm:spPr/>
    </dgm:pt>
    <dgm:pt modelId="{041FAC84-316C-4E4E-AC35-B8D64EC448B9}" type="pres">
      <dgm:prSet presAssocID="{39193A4D-53E4-47DD-B0CF-4FCBF25E4B93}" presName="spaceB" presStyleCnt="0"/>
      <dgm:spPr/>
    </dgm:pt>
    <dgm:pt modelId="{41B92A9C-2C35-446B-B118-52A0AEE421B3}" type="pres">
      <dgm:prSet presAssocID="{46AAAB3C-F89D-42E0-A853-D955527C5946}" presName="space" presStyleCnt="0"/>
      <dgm:spPr/>
    </dgm:pt>
    <dgm:pt modelId="{17680D83-277A-4B7A-9639-E8D446AEEA23}" type="pres">
      <dgm:prSet presAssocID="{48B3B561-8893-43D2-80A0-0E0F88537A10}" presName="compositeA" presStyleCnt="0"/>
      <dgm:spPr/>
    </dgm:pt>
    <dgm:pt modelId="{73C042E6-125A-4447-B868-1B2B8DC268C3}" type="pres">
      <dgm:prSet presAssocID="{48B3B561-8893-43D2-80A0-0E0F88537A10}" presName="textA" presStyleLbl="revTx" presStyleIdx="2" presStyleCnt="9">
        <dgm:presLayoutVars>
          <dgm:bulletEnabled val="1"/>
        </dgm:presLayoutVars>
      </dgm:prSet>
      <dgm:spPr/>
      <dgm:t>
        <a:bodyPr/>
        <a:lstStyle/>
        <a:p>
          <a:endParaRPr lang="en-US"/>
        </a:p>
      </dgm:t>
    </dgm:pt>
    <dgm:pt modelId="{08235BB9-E215-4BF7-9D25-BF004405BFA5}" type="pres">
      <dgm:prSet presAssocID="{48B3B561-8893-43D2-80A0-0E0F88537A10}" presName="circleA" presStyleLbl="node1" presStyleIdx="2" presStyleCnt="9"/>
      <dgm:spPr/>
    </dgm:pt>
    <dgm:pt modelId="{969AC2C9-32B1-41B8-8EF1-7B25058172D3}" type="pres">
      <dgm:prSet presAssocID="{48B3B561-8893-43D2-80A0-0E0F88537A10}" presName="spaceA" presStyleCnt="0"/>
      <dgm:spPr/>
    </dgm:pt>
    <dgm:pt modelId="{776C063A-A502-42C2-A575-CE56B19F1C47}" type="pres">
      <dgm:prSet presAssocID="{57D8ADA2-0741-4980-B741-5FBCEA1EEFEA}" presName="space" presStyleCnt="0"/>
      <dgm:spPr/>
    </dgm:pt>
    <dgm:pt modelId="{D142388F-860C-464A-9BF0-39129BFC3D92}" type="pres">
      <dgm:prSet presAssocID="{11926971-4355-450D-97FB-7F337621EAE8}" presName="compositeB" presStyleCnt="0"/>
      <dgm:spPr/>
    </dgm:pt>
    <dgm:pt modelId="{BB03E55B-F02E-4DA2-AA3C-30C44F0C5C86}" type="pres">
      <dgm:prSet presAssocID="{11926971-4355-450D-97FB-7F337621EAE8}" presName="textB" presStyleLbl="revTx" presStyleIdx="3" presStyleCnt="9">
        <dgm:presLayoutVars>
          <dgm:bulletEnabled val="1"/>
        </dgm:presLayoutVars>
      </dgm:prSet>
      <dgm:spPr/>
      <dgm:t>
        <a:bodyPr/>
        <a:lstStyle/>
        <a:p>
          <a:endParaRPr lang="en-US"/>
        </a:p>
      </dgm:t>
    </dgm:pt>
    <dgm:pt modelId="{1DBE65A8-1F6D-423E-8331-9C93A0CDE1C0}" type="pres">
      <dgm:prSet presAssocID="{11926971-4355-450D-97FB-7F337621EAE8}" presName="circleB" presStyleLbl="node1" presStyleIdx="3" presStyleCnt="9"/>
      <dgm:spPr/>
    </dgm:pt>
    <dgm:pt modelId="{0E028BC3-FC64-4CD5-948D-A7A0E34CD1F3}" type="pres">
      <dgm:prSet presAssocID="{11926971-4355-450D-97FB-7F337621EAE8}" presName="spaceB" presStyleCnt="0"/>
      <dgm:spPr/>
    </dgm:pt>
    <dgm:pt modelId="{D49DDF3F-258C-49C0-ADC0-3F7EECD97D49}" type="pres">
      <dgm:prSet presAssocID="{B24BAE9A-7F94-450A-9002-BA78176BB2CA}" presName="space" presStyleCnt="0"/>
      <dgm:spPr/>
    </dgm:pt>
    <dgm:pt modelId="{A3866525-3B0F-429C-AB45-87A58A0850D2}" type="pres">
      <dgm:prSet presAssocID="{24223540-6902-46A0-B3E9-0BA629AA0A25}" presName="compositeA" presStyleCnt="0"/>
      <dgm:spPr/>
    </dgm:pt>
    <dgm:pt modelId="{22287ED5-E874-446C-BF4C-CEC2AABC718C}" type="pres">
      <dgm:prSet presAssocID="{24223540-6902-46A0-B3E9-0BA629AA0A25}" presName="textA" presStyleLbl="revTx" presStyleIdx="4" presStyleCnt="9">
        <dgm:presLayoutVars>
          <dgm:bulletEnabled val="1"/>
        </dgm:presLayoutVars>
      </dgm:prSet>
      <dgm:spPr/>
      <dgm:t>
        <a:bodyPr/>
        <a:lstStyle/>
        <a:p>
          <a:endParaRPr lang="en-US"/>
        </a:p>
      </dgm:t>
    </dgm:pt>
    <dgm:pt modelId="{668D7542-1564-4F9B-A6FF-90F55C783449}" type="pres">
      <dgm:prSet presAssocID="{24223540-6902-46A0-B3E9-0BA629AA0A25}" presName="circleA" presStyleLbl="node1" presStyleIdx="4" presStyleCnt="9"/>
      <dgm:spPr/>
    </dgm:pt>
    <dgm:pt modelId="{7E7F08F4-0FDD-4B57-8767-50F3B5BE4CA5}" type="pres">
      <dgm:prSet presAssocID="{24223540-6902-46A0-B3E9-0BA629AA0A25}" presName="spaceA" presStyleCnt="0"/>
      <dgm:spPr/>
    </dgm:pt>
    <dgm:pt modelId="{C84D6A54-DBBC-4A9D-B1DF-AC1925BF9A42}" type="pres">
      <dgm:prSet presAssocID="{EBC15CBD-A1F1-421B-9FD2-CB68B0F42FE6}" presName="space" presStyleCnt="0"/>
      <dgm:spPr/>
    </dgm:pt>
    <dgm:pt modelId="{461E8CA3-E77A-4DFA-AD75-23530CC9C81B}" type="pres">
      <dgm:prSet presAssocID="{8C8E9258-D919-4F84-B150-3084F7310E19}" presName="compositeB" presStyleCnt="0"/>
      <dgm:spPr/>
    </dgm:pt>
    <dgm:pt modelId="{8E1A5D25-6204-44C7-A424-14118E568F82}" type="pres">
      <dgm:prSet presAssocID="{8C8E9258-D919-4F84-B150-3084F7310E19}" presName="textB" presStyleLbl="revTx" presStyleIdx="5" presStyleCnt="9">
        <dgm:presLayoutVars>
          <dgm:bulletEnabled val="1"/>
        </dgm:presLayoutVars>
      </dgm:prSet>
      <dgm:spPr/>
      <dgm:t>
        <a:bodyPr/>
        <a:lstStyle/>
        <a:p>
          <a:endParaRPr lang="en-US"/>
        </a:p>
      </dgm:t>
    </dgm:pt>
    <dgm:pt modelId="{00EBF24E-BDED-4D9E-A825-9000D724109B}" type="pres">
      <dgm:prSet presAssocID="{8C8E9258-D919-4F84-B150-3084F7310E19}" presName="circleB" presStyleLbl="node1" presStyleIdx="5" presStyleCnt="9"/>
      <dgm:spPr/>
    </dgm:pt>
    <dgm:pt modelId="{235C07F7-EA58-4C10-B486-AD15607CA98F}" type="pres">
      <dgm:prSet presAssocID="{8C8E9258-D919-4F84-B150-3084F7310E19}" presName="spaceB" presStyleCnt="0"/>
      <dgm:spPr/>
    </dgm:pt>
    <dgm:pt modelId="{E0DD8414-42F2-4C9C-8306-8F2AB1049DC2}" type="pres">
      <dgm:prSet presAssocID="{6C51A7AF-00D3-409D-A38C-340F0AEF3FE3}" presName="space" presStyleCnt="0"/>
      <dgm:spPr/>
    </dgm:pt>
    <dgm:pt modelId="{28D75466-7FE8-4988-BCE3-74DD87CDD496}" type="pres">
      <dgm:prSet presAssocID="{C7800159-732D-4449-859C-EA2A50386622}" presName="compositeA" presStyleCnt="0"/>
      <dgm:spPr/>
    </dgm:pt>
    <dgm:pt modelId="{326890BD-2F26-4FBC-B50D-0B9EB116B66D}" type="pres">
      <dgm:prSet presAssocID="{C7800159-732D-4449-859C-EA2A50386622}" presName="textA" presStyleLbl="revTx" presStyleIdx="6" presStyleCnt="9">
        <dgm:presLayoutVars>
          <dgm:bulletEnabled val="1"/>
        </dgm:presLayoutVars>
      </dgm:prSet>
      <dgm:spPr/>
      <dgm:t>
        <a:bodyPr/>
        <a:lstStyle/>
        <a:p>
          <a:endParaRPr lang="en-US"/>
        </a:p>
      </dgm:t>
    </dgm:pt>
    <dgm:pt modelId="{2DF783D8-E777-4BAF-8129-7EBE7561824B}" type="pres">
      <dgm:prSet presAssocID="{C7800159-732D-4449-859C-EA2A50386622}" presName="circleA" presStyleLbl="node1" presStyleIdx="6" presStyleCnt="9"/>
      <dgm:spPr/>
    </dgm:pt>
    <dgm:pt modelId="{0B943317-E608-4708-8FEA-9CB77078F998}" type="pres">
      <dgm:prSet presAssocID="{C7800159-732D-4449-859C-EA2A50386622}" presName="spaceA" presStyleCnt="0"/>
      <dgm:spPr/>
    </dgm:pt>
    <dgm:pt modelId="{472D8F0D-F710-4D0B-8893-F9C3D074EF2C}" type="pres">
      <dgm:prSet presAssocID="{4B33B969-69DF-4E00-8D1C-F6FD0496B727}" presName="space" presStyleCnt="0"/>
      <dgm:spPr/>
    </dgm:pt>
    <dgm:pt modelId="{E2DC4600-8548-4A89-983A-AF5F632DCDDB}" type="pres">
      <dgm:prSet presAssocID="{D1A3DC85-979F-4EA7-AEEA-80C9BC9AB048}" presName="compositeB" presStyleCnt="0"/>
      <dgm:spPr/>
    </dgm:pt>
    <dgm:pt modelId="{AFFE1C89-7B69-4D66-8432-EAFED1C565B4}" type="pres">
      <dgm:prSet presAssocID="{D1A3DC85-979F-4EA7-AEEA-80C9BC9AB048}" presName="textB" presStyleLbl="revTx" presStyleIdx="7" presStyleCnt="9">
        <dgm:presLayoutVars>
          <dgm:bulletEnabled val="1"/>
        </dgm:presLayoutVars>
      </dgm:prSet>
      <dgm:spPr/>
      <dgm:t>
        <a:bodyPr/>
        <a:lstStyle/>
        <a:p>
          <a:endParaRPr lang="en-US"/>
        </a:p>
      </dgm:t>
    </dgm:pt>
    <dgm:pt modelId="{4287C857-8846-4100-B849-C32496A1E678}" type="pres">
      <dgm:prSet presAssocID="{D1A3DC85-979F-4EA7-AEEA-80C9BC9AB048}" presName="circleB" presStyleLbl="node1" presStyleIdx="7" presStyleCnt="9"/>
      <dgm:spPr/>
    </dgm:pt>
    <dgm:pt modelId="{BBE0F20F-12BC-4BBF-9A87-C1A2999AEB92}" type="pres">
      <dgm:prSet presAssocID="{D1A3DC85-979F-4EA7-AEEA-80C9BC9AB048}" presName="spaceB" presStyleCnt="0"/>
      <dgm:spPr/>
    </dgm:pt>
    <dgm:pt modelId="{5675AFB5-A2C4-4A63-A3DC-9FD4488F1EDB}" type="pres">
      <dgm:prSet presAssocID="{E59A248B-1D20-4992-90F6-8E6EADA5597C}" presName="space" presStyleCnt="0"/>
      <dgm:spPr/>
    </dgm:pt>
    <dgm:pt modelId="{293A0C87-5DD3-4424-86A3-CB93B328987C}" type="pres">
      <dgm:prSet presAssocID="{FF293D3A-BC7B-4EB8-8B87-9EF356AEF6DA}" presName="compositeA" presStyleCnt="0"/>
      <dgm:spPr/>
    </dgm:pt>
    <dgm:pt modelId="{6AE87073-4D0F-4BCE-98A4-4833DB9A1CAD}" type="pres">
      <dgm:prSet presAssocID="{FF293D3A-BC7B-4EB8-8B87-9EF356AEF6DA}" presName="textA" presStyleLbl="revTx" presStyleIdx="8" presStyleCnt="9">
        <dgm:presLayoutVars>
          <dgm:bulletEnabled val="1"/>
        </dgm:presLayoutVars>
      </dgm:prSet>
      <dgm:spPr/>
      <dgm:t>
        <a:bodyPr/>
        <a:lstStyle/>
        <a:p>
          <a:endParaRPr lang="en-US"/>
        </a:p>
      </dgm:t>
    </dgm:pt>
    <dgm:pt modelId="{BACCF73E-1B0D-411D-A6FD-9CBACA151D3B}" type="pres">
      <dgm:prSet presAssocID="{FF293D3A-BC7B-4EB8-8B87-9EF356AEF6DA}" presName="circleA" presStyleLbl="node1" presStyleIdx="8" presStyleCnt="9"/>
      <dgm:spPr/>
    </dgm:pt>
    <dgm:pt modelId="{FB561293-9234-44BF-9FFC-FC6824B55068}" type="pres">
      <dgm:prSet presAssocID="{FF293D3A-BC7B-4EB8-8B87-9EF356AEF6DA}" presName="spaceA" presStyleCnt="0"/>
      <dgm:spPr/>
    </dgm:pt>
  </dgm:ptLst>
  <dgm:cxnLst>
    <dgm:cxn modelId="{A0E575D9-AED7-4D67-A9B3-148402A0F23D}" type="presOf" srcId="{4A3D1BF4-2F21-4312-B4CC-41EAC7FEF671}" destId="{705E35FF-8C03-4192-B78B-5152B3991A50}" srcOrd="0" destOrd="1" presId="urn:microsoft.com/office/officeart/2005/8/layout/hProcess11"/>
    <dgm:cxn modelId="{E1679F77-E9C8-4472-8040-465F88F49DA3}" type="presOf" srcId="{FA582926-E0B1-447C-99A3-50FB288880EF}" destId="{8E1A5D25-6204-44C7-A424-14118E568F82}" srcOrd="0" destOrd="1" presId="urn:microsoft.com/office/officeart/2005/8/layout/hProcess11"/>
    <dgm:cxn modelId="{55C0A574-B84D-41A8-AD00-5FB464D0A228}" srcId="{6EEB7CD4-C2C4-467C-9A97-CCAE4B82F2C1}" destId="{C7800159-732D-4449-859C-EA2A50386622}" srcOrd="6" destOrd="0" parTransId="{E703FB4D-6BB5-44D8-89FB-8A603A3056C9}" sibTransId="{4B33B969-69DF-4E00-8D1C-F6FD0496B727}"/>
    <dgm:cxn modelId="{080EC97D-A64F-4D4B-A54B-D0A9BFFC6EA2}" type="presOf" srcId="{C6D4DD10-D738-4366-A4E4-5CB11E232184}" destId="{73C042E6-125A-4447-B868-1B2B8DC268C3}" srcOrd="0" destOrd="1" presId="urn:microsoft.com/office/officeart/2005/8/layout/hProcess11"/>
    <dgm:cxn modelId="{118705AE-F906-4D7B-968F-C6259D795F61}" type="presOf" srcId="{11926971-4355-450D-97FB-7F337621EAE8}" destId="{BB03E55B-F02E-4DA2-AA3C-30C44F0C5C86}" srcOrd="0" destOrd="0" presId="urn:microsoft.com/office/officeart/2005/8/layout/hProcess11"/>
    <dgm:cxn modelId="{D16B94E7-F444-4342-ADB3-D4089D776B82}" srcId="{24223540-6902-46A0-B3E9-0BA629AA0A25}" destId="{085F039B-9682-41F4-958F-2042F040013E}" srcOrd="0" destOrd="0" parTransId="{43685A67-9A18-4EAB-95BD-164A358D75B6}" sibTransId="{B4A1EC8D-EEC7-4E90-8A82-B42220BE3D98}"/>
    <dgm:cxn modelId="{42573C1A-3EF9-4E8E-9CD0-2E08FADBBB08}" srcId="{8C8E9258-D919-4F84-B150-3084F7310E19}" destId="{FA582926-E0B1-447C-99A3-50FB288880EF}" srcOrd="0" destOrd="0" parTransId="{ED319388-0354-44EC-B24E-C1793416B00C}" sibTransId="{A9E6B735-0590-47D9-B153-D0D82CC4A00A}"/>
    <dgm:cxn modelId="{F477F2EA-FEE6-4C38-9581-46BBBA060EEB}" srcId="{6EEB7CD4-C2C4-467C-9A97-CCAE4B82F2C1}" destId="{39193A4D-53E4-47DD-B0CF-4FCBF25E4B93}" srcOrd="1" destOrd="0" parTransId="{EF062D74-E733-4DB3-BB2B-B83A36CECB6D}" sibTransId="{46AAAB3C-F89D-42E0-A853-D955527C5946}"/>
    <dgm:cxn modelId="{69444ADF-3868-4201-9B32-EC31DBEE703C}" srcId="{6EEB7CD4-C2C4-467C-9A97-CCAE4B82F2C1}" destId="{11926971-4355-450D-97FB-7F337621EAE8}" srcOrd="3" destOrd="0" parTransId="{5456AF7C-4422-4C3A-BEF3-2051245D6064}" sibTransId="{B24BAE9A-7F94-450A-9002-BA78176BB2CA}"/>
    <dgm:cxn modelId="{61776783-3D8B-4B4A-A802-352E27DC0973}" type="presOf" srcId="{24223540-6902-46A0-B3E9-0BA629AA0A25}" destId="{22287ED5-E874-446C-BF4C-CEC2AABC718C}" srcOrd="0" destOrd="0" presId="urn:microsoft.com/office/officeart/2005/8/layout/hProcess11"/>
    <dgm:cxn modelId="{8BAE957D-D07D-45DB-8FB4-9409AFCB6BD3}" type="presOf" srcId="{C7800159-732D-4449-859C-EA2A50386622}" destId="{326890BD-2F26-4FBC-B50D-0B9EB116B66D}" srcOrd="0" destOrd="0" presId="urn:microsoft.com/office/officeart/2005/8/layout/hProcess11"/>
    <dgm:cxn modelId="{39CE734A-6F65-441C-8B56-D9C4BF5310D8}" srcId="{11926971-4355-450D-97FB-7F337621EAE8}" destId="{EA51AEBE-09C4-427A-997A-E464D6B0E771}" srcOrd="0" destOrd="0" parTransId="{E59CB43C-0032-4897-8D59-777B8B30069E}" sibTransId="{810DD1DF-2FC1-4B71-B677-BB64D9F3BE0A}"/>
    <dgm:cxn modelId="{3C7DEAE4-2FEC-40E2-B4FE-5BAC03CAA22C}" type="presOf" srcId="{FF293D3A-BC7B-4EB8-8B87-9EF356AEF6DA}" destId="{6AE87073-4D0F-4BCE-98A4-4833DB9A1CAD}" srcOrd="0" destOrd="0" presId="urn:microsoft.com/office/officeart/2005/8/layout/hProcess11"/>
    <dgm:cxn modelId="{086CCB01-4028-4D34-9BEB-93D7BE954C97}" srcId="{6EEB7CD4-C2C4-467C-9A97-CCAE4B82F2C1}" destId="{8C8E9258-D919-4F84-B150-3084F7310E19}" srcOrd="5" destOrd="0" parTransId="{DC73706A-6FC9-41FC-B581-3F371BD2B49E}" sibTransId="{6C51A7AF-00D3-409D-A38C-340F0AEF3FE3}"/>
    <dgm:cxn modelId="{611E08C8-A7B9-48E0-B8FD-A68E19FE1294}" srcId="{6EEB7CD4-C2C4-467C-9A97-CCAE4B82F2C1}" destId="{48B3B561-8893-43D2-80A0-0E0F88537A10}" srcOrd="2" destOrd="0" parTransId="{8B6A535E-E95B-4589-807C-E52166D17BDA}" sibTransId="{57D8ADA2-0741-4980-B741-5FBCEA1EEFEA}"/>
    <dgm:cxn modelId="{F44BE26A-C0A4-426E-8604-425EFBF09D96}" type="presOf" srcId="{FEEC61C3-9D46-4D50-B884-614D6AD1A6C5}" destId="{6AE87073-4D0F-4BCE-98A4-4833DB9A1CAD}" srcOrd="0" destOrd="1" presId="urn:microsoft.com/office/officeart/2005/8/layout/hProcess11"/>
    <dgm:cxn modelId="{AD6A1898-20DE-4F98-A101-9529A7AF1F4B}" type="presOf" srcId="{085F039B-9682-41F4-958F-2042F040013E}" destId="{22287ED5-E874-446C-BF4C-CEC2AABC718C}" srcOrd="0" destOrd="1" presId="urn:microsoft.com/office/officeart/2005/8/layout/hProcess11"/>
    <dgm:cxn modelId="{8B95D01F-41B0-4C09-B337-16A4E686A18B}" srcId="{C7800159-732D-4449-859C-EA2A50386622}" destId="{53DDD949-D6D9-4FB4-9A24-CAF5722DA9C3}" srcOrd="0" destOrd="0" parTransId="{9D77BDDF-6E68-4330-9334-54AC6466EE02}" sibTransId="{41C3065A-3A20-41A9-8F97-11974A3CCEF1}"/>
    <dgm:cxn modelId="{43A908B4-38EE-4F3D-BA17-485BB990A779}" srcId="{6EEB7CD4-C2C4-467C-9A97-CCAE4B82F2C1}" destId="{9A0ADB82-13D7-468D-A04A-78E8780F991B}" srcOrd="0" destOrd="0" parTransId="{72E60DFA-D8DC-4F4F-A4FC-ED0FEE8B3C47}" sibTransId="{46C984A7-6D05-47AF-B303-94C8FF0A525F}"/>
    <dgm:cxn modelId="{59E2AA91-A33C-4882-BCFC-BE913DFA160F}" srcId="{48B3B561-8893-43D2-80A0-0E0F88537A10}" destId="{C6D4DD10-D738-4366-A4E4-5CB11E232184}" srcOrd="0" destOrd="0" parTransId="{42792FE6-46AE-41D1-81EE-EFC9278776F1}" sibTransId="{8A904726-D749-4E6A-B741-35DB5843A8F5}"/>
    <dgm:cxn modelId="{7C0D1350-9772-4647-8B71-5649AADE4FC3}" srcId="{D1A3DC85-979F-4EA7-AEEA-80C9BC9AB048}" destId="{66408CFB-C35A-4767-ACAC-F9962A95EA7D}" srcOrd="0" destOrd="0" parTransId="{CD86D33A-53BB-4B97-8832-EB39448404FD}" sibTransId="{F46C49DD-96DF-47FD-BFB4-7491DB53EC0A}"/>
    <dgm:cxn modelId="{181D9145-AA2B-4228-B27B-FE79AB2AF55C}" type="presOf" srcId="{D1A3DC85-979F-4EA7-AEEA-80C9BC9AB048}" destId="{AFFE1C89-7B69-4D66-8432-EAFED1C565B4}" srcOrd="0" destOrd="0" presId="urn:microsoft.com/office/officeart/2005/8/layout/hProcess11"/>
    <dgm:cxn modelId="{FDC87BD7-2CA9-41C3-A7F4-1606591006BA}" srcId="{6EEB7CD4-C2C4-467C-9A97-CCAE4B82F2C1}" destId="{24223540-6902-46A0-B3E9-0BA629AA0A25}" srcOrd="4" destOrd="0" parTransId="{27C34577-C9B9-4ADB-8468-3E4084D25E8A}" sibTransId="{EBC15CBD-A1F1-421B-9FD2-CB68B0F42FE6}"/>
    <dgm:cxn modelId="{188F27CA-DDE5-4FC8-A4D8-7AC661A3E352}" srcId="{9A0ADB82-13D7-468D-A04A-78E8780F991B}" destId="{4A3D1BF4-2F21-4312-B4CC-41EAC7FEF671}" srcOrd="0" destOrd="0" parTransId="{E3354FD0-020A-4851-BDE4-9391CE43EFF1}" sibTransId="{E725FCE3-3121-4AAA-AF99-BE0C77DE6050}"/>
    <dgm:cxn modelId="{217C5BD9-7062-409A-8EC8-AB1949006547}" type="presOf" srcId="{6EEB7CD4-C2C4-467C-9A97-CCAE4B82F2C1}" destId="{BE593ADC-A8B3-4A07-9EC0-646A935D456F}" srcOrd="0" destOrd="0" presId="urn:microsoft.com/office/officeart/2005/8/layout/hProcess11"/>
    <dgm:cxn modelId="{F006749E-E79F-46C1-A036-834DB060A911}" srcId="{6EEB7CD4-C2C4-467C-9A97-CCAE4B82F2C1}" destId="{D1A3DC85-979F-4EA7-AEEA-80C9BC9AB048}" srcOrd="7" destOrd="0" parTransId="{713C11A1-5C78-44A1-BE8E-11F35A7B6B2E}" sibTransId="{E59A248B-1D20-4992-90F6-8E6EADA5597C}"/>
    <dgm:cxn modelId="{F9B13094-D04C-440A-A791-488D20914D57}" srcId="{6EEB7CD4-C2C4-467C-9A97-CCAE4B82F2C1}" destId="{FF293D3A-BC7B-4EB8-8B87-9EF356AEF6DA}" srcOrd="8" destOrd="0" parTransId="{5FCFEAA5-9BCA-4402-98D9-C9DA60604A7F}" sibTransId="{84203FB6-E7CD-4DAB-AEB5-B352E8344BCC}"/>
    <dgm:cxn modelId="{B3DCB78D-B143-4D4C-B734-ED390F9CFB81}" type="presOf" srcId="{EA51AEBE-09C4-427A-997A-E464D6B0E771}" destId="{BB03E55B-F02E-4DA2-AA3C-30C44F0C5C86}" srcOrd="0" destOrd="1" presId="urn:microsoft.com/office/officeart/2005/8/layout/hProcess11"/>
    <dgm:cxn modelId="{626A84DB-EDCA-41EC-AFD2-09BBB457C8F4}" type="presOf" srcId="{8C8E9258-D919-4F84-B150-3084F7310E19}" destId="{8E1A5D25-6204-44C7-A424-14118E568F82}" srcOrd="0" destOrd="0" presId="urn:microsoft.com/office/officeart/2005/8/layout/hProcess11"/>
    <dgm:cxn modelId="{9155E0CB-3EED-4029-B219-6670535599A4}" type="presOf" srcId="{48B3B561-8893-43D2-80A0-0E0F88537A10}" destId="{73C042E6-125A-4447-B868-1B2B8DC268C3}" srcOrd="0" destOrd="0" presId="urn:microsoft.com/office/officeart/2005/8/layout/hProcess11"/>
    <dgm:cxn modelId="{41B117D5-D114-4FA9-A7B5-F502477CCEC9}" srcId="{FF293D3A-BC7B-4EB8-8B87-9EF356AEF6DA}" destId="{FEEC61C3-9D46-4D50-B884-614D6AD1A6C5}" srcOrd="0" destOrd="0" parTransId="{3A91F7F4-442C-4005-9E84-2A15C3C21D49}" sibTransId="{270FE286-BB26-4D10-84DE-17B348FBADFE}"/>
    <dgm:cxn modelId="{4F27A54B-D1A0-43E0-A582-CCBF587CAFC4}" type="presOf" srcId="{53DDD949-D6D9-4FB4-9A24-CAF5722DA9C3}" destId="{326890BD-2F26-4FBC-B50D-0B9EB116B66D}" srcOrd="0" destOrd="1" presId="urn:microsoft.com/office/officeart/2005/8/layout/hProcess11"/>
    <dgm:cxn modelId="{45BD5A91-891C-4C0F-B89B-7D83789AF637}" type="presOf" srcId="{9A0ADB82-13D7-468D-A04A-78E8780F991B}" destId="{705E35FF-8C03-4192-B78B-5152B3991A50}" srcOrd="0" destOrd="0" presId="urn:microsoft.com/office/officeart/2005/8/layout/hProcess11"/>
    <dgm:cxn modelId="{96A77BC2-8B74-4A2E-A3AB-C98AD9E633CE}" type="presOf" srcId="{66408CFB-C35A-4767-ACAC-F9962A95EA7D}" destId="{AFFE1C89-7B69-4D66-8432-EAFED1C565B4}" srcOrd="0" destOrd="1" presId="urn:microsoft.com/office/officeart/2005/8/layout/hProcess11"/>
    <dgm:cxn modelId="{19125390-1B4A-46EA-BBEB-315B2B84FAC6}" srcId="{39193A4D-53E4-47DD-B0CF-4FCBF25E4B93}" destId="{2182D104-3512-4F8C-8FC7-F81BBD2A8522}" srcOrd="0" destOrd="0" parTransId="{99DA5E70-7D85-4532-8D8B-C6718D2B83A5}" sibTransId="{B144FD0E-9A94-481A-8D4F-5A4743A23D59}"/>
    <dgm:cxn modelId="{E66BC144-583B-4001-ADC6-5A4117B5E9D2}" type="presOf" srcId="{2182D104-3512-4F8C-8FC7-F81BBD2A8522}" destId="{798423A4-9E50-4E8E-9D6D-44D8F38A4D16}" srcOrd="0" destOrd="1" presId="urn:microsoft.com/office/officeart/2005/8/layout/hProcess11"/>
    <dgm:cxn modelId="{56A2C24E-1DC8-40DB-8740-21ED1BDDFEA1}" type="presOf" srcId="{39193A4D-53E4-47DD-B0CF-4FCBF25E4B93}" destId="{798423A4-9E50-4E8E-9D6D-44D8F38A4D16}" srcOrd="0" destOrd="0" presId="urn:microsoft.com/office/officeart/2005/8/layout/hProcess11"/>
    <dgm:cxn modelId="{D14E51A2-8CA7-4DCB-A5A6-8F153DB22171}" type="presParOf" srcId="{BE593ADC-A8B3-4A07-9EC0-646A935D456F}" destId="{39EC94E3-B453-4EB7-B6CC-B3AC4F4AA50E}" srcOrd="0" destOrd="0" presId="urn:microsoft.com/office/officeart/2005/8/layout/hProcess11"/>
    <dgm:cxn modelId="{154E41B5-FCE7-4596-90DB-26A2756E42B1}" type="presParOf" srcId="{BE593ADC-A8B3-4A07-9EC0-646A935D456F}" destId="{089B5A76-6D1D-44BB-BE24-8DD6FCB1B1F2}" srcOrd="1" destOrd="0" presId="urn:microsoft.com/office/officeart/2005/8/layout/hProcess11"/>
    <dgm:cxn modelId="{F59285EC-BA06-4365-95C9-E223DA109DF9}" type="presParOf" srcId="{089B5A76-6D1D-44BB-BE24-8DD6FCB1B1F2}" destId="{E36EB3C7-7D48-4500-957F-C58B5D407012}" srcOrd="0" destOrd="0" presId="urn:microsoft.com/office/officeart/2005/8/layout/hProcess11"/>
    <dgm:cxn modelId="{EAF665D1-1855-4382-AA4A-8CF0E898945C}" type="presParOf" srcId="{E36EB3C7-7D48-4500-957F-C58B5D407012}" destId="{705E35FF-8C03-4192-B78B-5152B3991A50}" srcOrd="0" destOrd="0" presId="urn:microsoft.com/office/officeart/2005/8/layout/hProcess11"/>
    <dgm:cxn modelId="{A1C4D7D9-39FC-4625-98EA-41551C401F49}" type="presParOf" srcId="{E36EB3C7-7D48-4500-957F-C58B5D407012}" destId="{E39C3670-417E-4956-BA29-C5166B557A5C}" srcOrd="1" destOrd="0" presId="urn:microsoft.com/office/officeart/2005/8/layout/hProcess11"/>
    <dgm:cxn modelId="{386870B3-9EFE-4942-B477-23D4090AF9B1}" type="presParOf" srcId="{E36EB3C7-7D48-4500-957F-C58B5D407012}" destId="{828300A6-E4B9-41D8-A15B-9631CF3EAE62}" srcOrd="2" destOrd="0" presId="urn:microsoft.com/office/officeart/2005/8/layout/hProcess11"/>
    <dgm:cxn modelId="{8C10DC30-B304-4139-AD0D-53726361D5EC}" type="presParOf" srcId="{089B5A76-6D1D-44BB-BE24-8DD6FCB1B1F2}" destId="{42FA9A0C-8701-48CB-922A-A221283D84A7}" srcOrd="1" destOrd="0" presId="urn:microsoft.com/office/officeart/2005/8/layout/hProcess11"/>
    <dgm:cxn modelId="{ACCF56E1-D8E6-45F3-AB11-381F2FA61A2F}" type="presParOf" srcId="{089B5A76-6D1D-44BB-BE24-8DD6FCB1B1F2}" destId="{EB8879CC-03C1-45F5-BC2B-7E153818D377}" srcOrd="2" destOrd="0" presId="urn:microsoft.com/office/officeart/2005/8/layout/hProcess11"/>
    <dgm:cxn modelId="{F423FE9C-E7B1-4FB5-9613-F550FFAE1D56}" type="presParOf" srcId="{EB8879CC-03C1-45F5-BC2B-7E153818D377}" destId="{798423A4-9E50-4E8E-9D6D-44D8F38A4D16}" srcOrd="0" destOrd="0" presId="urn:microsoft.com/office/officeart/2005/8/layout/hProcess11"/>
    <dgm:cxn modelId="{80648DE6-F940-4FBB-A80A-236279C303ED}" type="presParOf" srcId="{EB8879CC-03C1-45F5-BC2B-7E153818D377}" destId="{7325BDFD-AA9C-4178-ACF6-7F0C354B8E68}" srcOrd="1" destOrd="0" presId="urn:microsoft.com/office/officeart/2005/8/layout/hProcess11"/>
    <dgm:cxn modelId="{32A5C9AB-729B-4DF9-BE2D-9D5D8CF8B9B6}" type="presParOf" srcId="{EB8879CC-03C1-45F5-BC2B-7E153818D377}" destId="{041FAC84-316C-4E4E-AC35-B8D64EC448B9}" srcOrd="2" destOrd="0" presId="urn:microsoft.com/office/officeart/2005/8/layout/hProcess11"/>
    <dgm:cxn modelId="{33C16FC7-48EE-4E8D-9CE3-CEB15E48D5FF}" type="presParOf" srcId="{089B5A76-6D1D-44BB-BE24-8DD6FCB1B1F2}" destId="{41B92A9C-2C35-446B-B118-52A0AEE421B3}" srcOrd="3" destOrd="0" presId="urn:microsoft.com/office/officeart/2005/8/layout/hProcess11"/>
    <dgm:cxn modelId="{85A65F0D-B340-4D6B-B8AA-07EB82F01600}" type="presParOf" srcId="{089B5A76-6D1D-44BB-BE24-8DD6FCB1B1F2}" destId="{17680D83-277A-4B7A-9639-E8D446AEEA23}" srcOrd="4" destOrd="0" presId="urn:microsoft.com/office/officeart/2005/8/layout/hProcess11"/>
    <dgm:cxn modelId="{C778F8CD-E454-4D9D-827F-C5EA64ED7386}" type="presParOf" srcId="{17680D83-277A-4B7A-9639-E8D446AEEA23}" destId="{73C042E6-125A-4447-B868-1B2B8DC268C3}" srcOrd="0" destOrd="0" presId="urn:microsoft.com/office/officeart/2005/8/layout/hProcess11"/>
    <dgm:cxn modelId="{9B703720-07E7-4848-A21A-43ED87751E7F}" type="presParOf" srcId="{17680D83-277A-4B7A-9639-E8D446AEEA23}" destId="{08235BB9-E215-4BF7-9D25-BF004405BFA5}" srcOrd="1" destOrd="0" presId="urn:microsoft.com/office/officeart/2005/8/layout/hProcess11"/>
    <dgm:cxn modelId="{0B7F1E9A-D357-4C35-B425-6CB3BA1DFCB5}" type="presParOf" srcId="{17680D83-277A-4B7A-9639-E8D446AEEA23}" destId="{969AC2C9-32B1-41B8-8EF1-7B25058172D3}" srcOrd="2" destOrd="0" presId="urn:microsoft.com/office/officeart/2005/8/layout/hProcess11"/>
    <dgm:cxn modelId="{930D1390-E2CA-4A48-A710-1E389D268B54}" type="presParOf" srcId="{089B5A76-6D1D-44BB-BE24-8DD6FCB1B1F2}" destId="{776C063A-A502-42C2-A575-CE56B19F1C47}" srcOrd="5" destOrd="0" presId="urn:microsoft.com/office/officeart/2005/8/layout/hProcess11"/>
    <dgm:cxn modelId="{11F5C91D-ABB3-4B05-8F2C-1B5E111B449E}" type="presParOf" srcId="{089B5A76-6D1D-44BB-BE24-8DD6FCB1B1F2}" destId="{D142388F-860C-464A-9BF0-39129BFC3D92}" srcOrd="6" destOrd="0" presId="urn:microsoft.com/office/officeart/2005/8/layout/hProcess11"/>
    <dgm:cxn modelId="{06CE5F8F-1D74-474C-BEF5-4B2955728FF0}" type="presParOf" srcId="{D142388F-860C-464A-9BF0-39129BFC3D92}" destId="{BB03E55B-F02E-4DA2-AA3C-30C44F0C5C86}" srcOrd="0" destOrd="0" presId="urn:microsoft.com/office/officeart/2005/8/layout/hProcess11"/>
    <dgm:cxn modelId="{5367AB0A-D179-4692-8018-9197FE1356A7}" type="presParOf" srcId="{D142388F-860C-464A-9BF0-39129BFC3D92}" destId="{1DBE65A8-1F6D-423E-8331-9C93A0CDE1C0}" srcOrd="1" destOrd="0" presId="urn:microsoft.com/office/officeart/2005/8/layout/hProcess11"/>
    <dgm:cxn modelId="{140B8056-55D2-45C5-8DCF-B4C1C969A982}" type="presParOf" srcId="{D142388F-860C-464A-9BF0-39129BFC3D92}" destId="{0E028BC3-FC64-4CD5-948D-A7A0E34CD1F3}" srcOrd="2" destOrd="0" presId="urn:microsoft.com/office/officeart/2005/8/layout/hProcess11"/>
    <dgm:cxn modelId="{1D6D11FE-381A-4B3B-A1AD-017C39EF2AC6}" type="presParOf" srcId="{089B5A76-6D1D-44BB-BE24-8DD6FCB1B1F2}" destId="{D49DDF3F-258C-49C0-ADC0-3F7EECD97D49}" srcOrd="7" destOrd="0" presId="urn:microsoft.com/office/officeart/2005/8/layout/hProcess11"/>
    <dgm:cxn modelId="{2098AA23-F1B5-4479-869A-AF26DCC3C2D3}" type="presParOf" srcId="{089B5A76-6D1D-44BB-BE24-8DD6FCB1B1F2}" destId="{A3866525-3B0F-429C-AB45-87A58A0850D2}" srcOrd="8" destOrd="0" presId="urn:microsoft.com/office/officeart/2005/8/layout/hProcess11"/>
    <dgm:cxn modelId="{D034BD5F-7916-4C30-B745-3E2E46C1E084}" type="presParOf" srcId="{A3866525-3B0F-429C-AB45-87A58A0850D2}" destId="{22287ED5-E874-446C-BF4C-CEC2AABC718C}" srcOrd="0" destOrd="0" presId="urn:microsoft.com/office/officeart/2005/8/layout/hProcess11"/>
    <dgm:cxn modelId="{F7A92444-0CF1-423E-B2AF-A1D022530EC1}" type="presParOf" srcId="{A3866525-3B0F-429C-AB45-87A58A0850D2}" destId="{668D7542-1564-4F9B-A6FF-90F55C783449}" srcOrd="1" destOrd="0" presId="urn:microsoft.com/office/officeart/2005/8/layout/hProcess11"/>
    <dgm:cxn modelId="{9496CC8B-E37E-4E44-A0F1-72E244B816A3}" type="presParOf" srcId="{A3866525-3B0F-429C-AB45-87A58A0850D2}" destId="{7E7F08F4-0FDD-4B57-8767-50F3B5BE4CA5}" srcOrd="2" destOrd="0" presId="urn:microsoft.com/office/officeart/2005/8/layout/hProcess11"/>
    <dgm:cxn modelId="{5735A1FF-F468-43C9-8503-2DA152952DBE}" type="presParOf" srcId="{089B5A76-6D1D-44BB-BE24-8DD6FCB1B1F2}" destId="{C84D6A54-DBBC-4A9D-B1DF-AC1925BF9A42}" srcOrd="9" destOrd="0" presId="urn:microsoft.com/office/officeart/2005/8/layout/hProcess11"/>
    <dgm:cxn modelId="{B4A5277F-0F52-448F-91DA-A67F6AF1A8DC}" type="presParOf" srcId="{089B5A76-6D1D-44BB-BE24-8DD6FCB1B1F2}" destId="{461E8CA3-E77A-4DFA-AD75-23530CC9C81B}" srcOrd="10" destOrd="0" presId="urn:microsoft.com/office/officeart/2005/8/layout/hProcess11"/>
    <dgm:cxn modelId="{2BA9180A-6B04-4DAD-A86C-6B79E7CDABEE}" type="presParOf" srcId="{461E8CA3-E77A-4DFA-AD75-23530CC9C81B}" destId="{8E1A5D25-6204-44C7-A424-14118E568F82}" srcOrd="0" destOrd="0" presId="urn:microsoft.com/office/officeart/2005/8/layout/hProcess11"/>
    <dgm:cxn modelId="{ED723414-BE69-4176-9107-4FFB9428EFCE}" type="presParOf" srcId="{461E8CA3-E77A-4DFA-AD75-23530CC9C81B}" destId="{00EBF24E-BDED-4D9E-A825-9000D724109B}" srcOrd="1" destOrd="0" presId="urn:microsoft.com/office/officeart/2005/8/layout/hProcess11"/>
    <dgm:cxn modelId="{BAC44AED-A4F5-4CED-AA8B-3B2C39EE4617}" type="presParOf" srcId="{461E8CA3-E77A-4DFA-AD75-23530CC9C81B}" destId="{235C07F7-EA58-4C10-B486-AD15607CA98F}" srcOrd="2" destOrd="0" presId="urn:microsoft.com/office/officeart/2005/8/layout/hProcess11"/>
    <dgm:cxn modelId="{7334A104-5340-4D64-B052-4AD9252A2699}" type="presParOf" srcId="{089B5A76-6D1D-44BB-BE24-8DD6FCB1B1F2}" destId="{E0DD8414-42F2-4C9C-8306-8F2AB1049DC2}" srcOrd="11" destOrd="0" presId="urn:microsoft.com/office/officeart/2005/8/layout/hProcess11"/>
    <dgm:cxn modelId="{CB19947D-7375-4249-AB67-1D5ED8D33E60}" type="presParOf" srcId="{089B5A76-6D1D-44BB-BE24-8DD6FCB1B1F2}" destId="{28D75466-7FE8-4988-BCE3-74DD87CDD496}" srcOrd="12" destOrd="0" presId="urn:microsoft.com/office/officeart/2005/8/layout/hProcess11"/>
    <dgm:cxn modelId="{220165EA-EE33-4C01-828E-2300D2E3154F}" type="presParOf" srcId="{28D75466-7FE8-4988-BCE3-74DD87CDD496}" destId="{326890BD-2F26-4FBC-B50D-0B9EB116B66D}" srcOrd="0" destOrd="0" presId="urn:microsoft.com/office/officeart/2005/8/layout/hProcess11"/>
    <dgm:cxn modelId="{C9C16BBE-9AAA-4886-B594-1051F53DCA4C}" type="presParOf" srcId="{28D75466-7FE8-4988-BCE3-74DD87CDD496}" destId="{2DF783D8-E777-4BAF-8129-7EBE7561824B}" srcOrd="1" destOrd="0" presId="urn:microsoft.com/office/officeart/2005/8/layout/hProcess11"/>
    <dgm:cxn modelId="{1AF54970-6D02-40D9-BF91-A7BA4C16735B}" type="presParOf" srcId="{28D75466-7FE8-4988-BCE3-74DD87CDD496}" destId="{0B943317-E608-4708-8FEA-9CB77078F998}" srcOrd="2" destOrd="0" presId="urn:microsoft.com/office/officeart/2005/8/layout/hProcess11"/>
    <dgm:cxn modelId="{B3981B8D-BB6B-4730-A403-6D8441D1768A}" type="presParOf" srcId="{089B5A76-6D1D-44BB-BE24-8DD6FCB1B1F2}" destId="{472D8F0D-F710-4D0B-8893-F9C3D074EF2C}" srcOrd="13" destOrd="0" presId="urn:microsoft.com/office/officeart/2005/8/layout/hProcess11"/>
    <dgm:cxn modelId="{9AE2BAFC-C80A-49C7-B6EB-68E144437048}" type="presParOf" srcId="{089B5A76-6D1D-44BB-BE24-8DD6FCB1B1F2}" destId="{E2DC4600-8548-4A89-983A-AF5F632DCDDB}" srcOrd="14" destOrd="0" presId="urn:microsoft.com/office/officeart/2005/8/layout/hProcess11"/>
    <dgm:cxn modelId="{9D6EFFE4-EBCB-432A-A899-A6598A503895}" type="presParOf" srcId="{E2DC4600-8548-4A89-983A-AF5F632DCDDB}" destId="{AFFE1C89-7B69-4D66-8432-EAFED1C565B4}" srcOrd="0" destOrd="0" presId="urn:microsoft.com/office/officeart/2005/8/layout/hProcess11"/>
    <dgm:cxn modelId="{176149F0-7051-4F54-A2A3-C7336E8315FB}" type="presParOf" srcId="{E2DC4600-8548-4A89-983A-AF5F632DCDDB}" destId="{4287C857-8846-4100-B849-C32496A1E678}" srcOrd="1" destOrd="0" presId="urn:microsoft.com/office/officeart/2005/8/layout/hProcess11"/>
    <dgm:cxn modelId="{7CC794AE-E322-4784-A134-6E93654BE28D}" type="presParOf" srcId="{E2DC4600-8548-4A89-983A-AF5F632DCDDB}" destId="{BBE0F20F-12BC-4BBF-9A87-C1A2999AEB92}" srcOrd="2" destOrd="0" presId="urn:microsoft.com/office/officeart/2005/8/layout/hProcess11"/>
    <dgm:cxn modelId="{12F037BB-1FC7-4EEE-8B28-336107F3396F}" type="presParOf" srcId="{089B5A76-6D1D-44BB-BE24-8DD6FCB1B1F2}" destId="{5675AFB5-A2C4-4A63-A3DC-9FD4488F1EDB}" srcOrd="15" destOrd="0" presId="urn:microsoft.com/office/officeart/2005/8/layout/hProcess11"/>
    <dgm:cxn modelId="{226D4486-A2F4-453A-AD35-0CB621E1A619}" type="presParOf" srcId="{089B5A76-6D1D-44BB-BE24-8DD6FCB1B1F2}" destId="{293A0C87-5DD3-4424-86A3-CB93B328987C}" srcOrd="16" destOrd="0" presId="urn:microsoft.com/office/officeart/2005/8/layout/hProcess11"/>
    <dgm:cxn modelId="{E7F26F9F-1B64-40DD-849E-9A7158EBC520}" type="presParOf" srcId="{293A0C87-5DD3-4424-86A3-CB93B328987C}" destId="{6AE87073-4D0F-4BCE-98A4-4833DB9A1CAD}" srcOrd="0" destOrd="0" presId="urn:microsoft.com/office/officeart/2005/8/layout/hProcess11"/>
    <dgm:cxn modelId="{BF7B0B7E-C5DF-41C4-B9AA-AFFBF5B90078}" type="presParOf" srcId="{293A0C87-5DD3-4424-86A3-CB93B328987C}" destId="{BACCF73E-1B0D-411D-A6FD-9CBACA151D3B}" srcOrd="1" destOrd="0" presId="urn:microsoft.com/office/officeart/2005/8/layout/hProcess11"/>
    <dgm:cxn modelId="{E659FA00-BF09-4C7D-8D7F-D6C472FC3992}" type="presParOf" srcId="{293A0C87-5DD3-4424-86A3-CB93B328987C}" destId="{FB561293-9234-44BF-9FFC-FC6824B55068}" srcOrd="2" destOrd="0" presId="urn:microsoft.com/office/officeart/2005/8/layout/hProcess1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286C4F-4FE5-4821-82C8-8BBD92981297}"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en-US"/>
        </a:p>
      </dgm:t>
    </dgm:pt>
    <dgm:pt modelId="{DFD7EBC2-44C7-42A6-B1B5-A80DB6D46B9C}">
      <dgm:prSet phldrT="[Text]"/>
      <dgm:spPr/>
      <dgm:t>
        <a:bodyPr/>
        <a:lstStyle/>
        <a:p>
          <a:r>
            <a:rPr lang="en-US" dirty="0" smtClean="0"/>
            <a:t>PFSs/Month</a:t>
          </a:r>
          <a:endParaRPr lang="en-US" dirty="0"/>
        </a:p>
      </dgm:t>
    </dgm:pt>
    <dgm:pt modelId="{A978E994-F886-456D-A32C-211E4FD5EBA7}" type="parTrans" cxnId="{347FC22B-F2E2-4096-8B35-13AC1D0B10C9}">
      <dgm:prSet/>
      <dgm:spPr/>
      <dgm:t>
        <a:bodyPr/>
        <a:lstStyle/>
        <a:p>
          <a:endParaRPr lang="en-US"/>
        </a:p>
      </dgm:t>
    </dgm:pt>
    <dgm:pt modelId="{5CE1FEF1-8D02-4358-BBDB-3839D96C3EBD}" type="sibTrans" cxnId="{347FC22B-F2E2-4096-8B35-13AC1D0B10C9}">
      <dgm:prSet/>
      <dgm:spPr/>
      <dgm:t>
        <a:bodyPr/>
        <a:lstStyle/>
        <a:p>
          <a:endParaRPr lang="en-US"/>
        </a:p>
      </dgm:t>
    </dgm:pt>
    <dgm:pt modelId="{916F2AC9-DBE5-40DD-B5C2-C44FAAAF75B7}">
      <dgm:prSet phldrT="[Text]" custT="1"/>
      <dgm:spPr/>
      <dgm:t>
        <a:bodyPr/>
        <a:lstStyle/>
        <a:p>
          <a:r>
            <a:rPr lang="en-US" sz="1700" b="1" dirty="0" smtClean="0">
              <a:solidFill>
                <a:schemeClr val="accent1">
                  <a:lumMod val="75000"/>
                </a:schemeClr>
              </a:solidFill>
            </a:rPr>
            <a:t>Sep 2018</a:t>
          </a:r>
          <a:endParaRPr lang="en-US" sz="1700" b="1" dirty="0">
            <a:solidFill>
              <a:schemeClr val="accent1">
                <a:lumMod val="75000"/>
              </a:schemeClr>
            </a:solidFill>
          </a:endParaRPr>
        </a:p>
      </dgm:t>
    </dgm:pt>
    <dgm:pt modelId="{BADA145D-F9C3-481A-9CDE-EB04AF2039CC}" type="parTrans" cxnId="{0A17396E-6E14-43BB-99EC-82BBFFE8FB87}">
      <dgm:prSet/>
      <dgm:spPr/>
      <dgm:t>
        <a:bodyPr/>
        <a:lstStyle/>
        <a:p>
          <a:endParaRPr lang="en-US"/>
        </a:p>
      </dgm:t>
    </dgm:pt>
    <dgm:pt modelId="{172F4ED0-ACA0-44EA-A193-F1FF0E751F80}" type="sibTrans" cxnId="{0A17396E-6E14-43BB-99EC-82BBFFE8FB87}">
      <dgm:prSet/>
      <dgm:spPr/>
      <dgm:t>
        <a:bodyPr/>
        <a:lstStyle/>
        <a:p>
          <a:endParaRPr lang="en-US"/>
        </a:p>
      </dgm:t>
    </dgm:pt>
    <dgm:pt modelId="{BA055F2A-7F64-451E-8D08-E4A3258E2C09}">
      <dgm:prSet phldrT="[Text]" custT="1"/>
      <dgm:spPr/>
      <dgm:t>
        <a:bodyPr/>
        <a:lstStyle/>
        <a:p>
          <a:r>
            <a:rPr lang="en-US" sz="1800" b="1" dirty="0" smtClean="0">
              <a:solidFill>
                <a:schemeClr val="accent1">
                  <a:lumMod val="75000"/>
                </a:schemeClr>
              </a:solidFill>
            </a:rPr>
            <a:t>Oct 2018</a:t>
          </a:r>
          <a:endParaRPr lang="en-US" sz="1800" b="1" dirty="0">
            <a:solidFill>
              <a:schemeClr val="accent1">
                <a:lumMod val="75000"/>
              </a:schemeClr>
            </a:solidFill>
          </a:endParaRPr>
        </a:p>
      </dgm:t>
    </dgm:pt>
    <dgm:pt modelId="{0B0E2100-458E-4A50-BEDA-0E7C958006FA}" type="parTrans" cxnId="{6AA9E30B-4333-4648-BFE7-CF77E14E1EFB}">
      <dgm:prSet/>
      <dgm:spPr/>
      <dgm:t>
        <a:bodyPr/>
        <a:lstStyle/>
        <a:p>
          <a:endParaRPr lang="en-US"/>
        </a:p>
      </dgm:t>
    </dgm:pt>
    <dgm:pt modelId="{2F1DF277-E736-41E7-B7ED-B8474D7E0D14}" type="sibTrans" cxnId="{6AA9E30B-4333-4648-BFE7-CF77E14E1EFB}">
      <dgm:prSet/>
      <dgm:spPr/>
      <dgm:t>
        <a:bodyPr/>
        <a:lstStyle/>
        <a:p>
          <a:endParaRPr lang="en-US"/>
        </a:p>
      </dgm:t>
    </dgm:pt>
    <dgm:pt modelId="{272E6E03-E2CA-42A2-B2E3-B6D8CDD42366}">
      <dgm:prSet phldrT="[Text]" custT="1"/>
      <dgm:spPr/>
      <dgm:t>
        <a:bodyPr/>
        <a:lstStyle/>
        <a:p>
          <a:r>
            <a:rPr lang="en-US" sz="1700" b="1" dirty="0" smtClean="0">
              <a:solidFill>
                <a:schemeClr val="accent1">
                  <a:lumMod val="75000"/>
                </a:schemeClr>
              </a:solidFill>
            </a:rPr>
            <a:t>Dec 2018</a:t>
          </a:r>
          <a:endParaRPr lang="en-US" sz="1700" b="1" dirty="0">
            <a:solidFill>
              <a:schemeClr val="accent1">
                <a:lumMod val="75000"/>
              </a:schemeClr>
            </a:solidFill>
          </a:endParaRPr>
        </a:p>
      </dgm:t>
    </dgm:pt>
    <dgm:pt modelId="{93B68114-077C-4D35-A158-24F198ED4855}" type="parTrans" cxnId="{531DF2E2-3ACE-41DB-AC9E-F684ADDF01C5}">
      <dgm:prSet/>
      <dgm:spPr/>
      <dgm:t>
        <a:bodyPr/>
        <a:lstStyle/>
        <a:p>
          <a:endParaRPr lang="en-US"/>
        </a:p>
      </dgm:t>
    </dgm:pt>
    <dgm:pt modelId="{EA671BBA-A63B-42DE-B763-811E74C6DEAA}" type="sibTrans" cxnId="{531DF2E2-3ACE-41DB-AC9E-F684ADDF01C5}">
      <dgm:prSet/>
      <dgm:spPr/>
      <dgm:t>
        <a:bodyPr/>
        <a:lstStyle/>
        <a:p>
          <a:endParaRPr lang="en-US"/>
        </a:p>
      </dgm:t>
    </dgm:pt>
    <dgm:pt modelId="{75D813B2-AFD3-4C10-922F-7DD9FD33EBE1}">
      <dgm:prSet phldrT="[Text]" custT="1"/>
      <dgm:spPr/>
      <dgm:t>
        <a:bodyPr/>
        <a:lstStyle/>
        <a:p>
          <a:r>
            <a:rPr lang="en-US" sz="1700" b="1" dirty="0" smtClean="0">
              <a:solidFill>
                <a:schemeClr val="accent1">
                  <a:lumMod val="75000"/>
                </a:schemeClr>
              </a:solidFill>
            </a:rPr>
            <a:t>Jan 2019</a:t>
          </a:r>
          <a:endParaRPr lang="en-US" sz="1700" b="1" dirty="0">
            <a:solidFill>
              <a:schemeClr val="accent1">
                <a:lumMod val="75000"/>
              </a:schemeClr>
            </a:solidFill>
          </a:endParaRPr>
        </a:p>
      </dgm:t>
    </dgm:pt>
    <dgm:pt modelId="{9571E8A2-D5A8-49E3-8C32-F3D9C034C1CF}" type="parTrans" cxnId="{4BFF35AE-8A01-4FDE-AC89-BF6CD70FC1A3}">
      <dgm:prSet/>
      <dgm:spPr/>
      <dgm:t>
        <a:bodyPr/>
        <a:lstStyle/>
        <a:p>
          <a:endParaRPr lang="en-US"/>
        </a:p>
      </dgm:t>
    </dgm:pt>
    <dgm:pt modelId="{1CCCE5FD-E908-4E9D-88F7-C8D8AEAEFD4B}" type="sibTrans" cxnId="{4BFF35AE-8A01-4FDE-AC89-BF6CD70FC1A3}">
      <dgm:prSet/>
      <dgm:spPr/>
      <dgm:t>
        <a:bodyPr/>
        <a:lstStyle/>
        <a:p>
          <a:endParaRPr lang="en-US"/>
        </a:p>
      </dgm:t>
    </dgm:pt>
    <dgm:pt modelId="{0E148901-44C1-4AD0-A7B1-47919A5B1B86}">
      <dgm:prSet phldrT="[Text]" custT="1"/>
      <dgm:spPr/>
      <dgm:t>
        <a:bodyPr/>
        <a:lstStyle/>
        <a:p>
          <a:r>
            <a:rPr lang="en-US" sz="1700" b="1" dirty="0" smtClean="0">
              <a:solidFill>
                <a:schemeClr val="accent1">
                  <a:lumMod val="75000"/>
                </a:schemeClr>
              </a:solidFill>
            </a:rPr>
            <a:t>Feb 2019</a:t>
          </a:r>
          <a:endParaRPr lang="en-US" sz="1700" b="1" dirty="0">
            <a:solidFill>
              <a:schemeClr val="accent1">
                <a:lumMod val="75000"/>
              </a:schemeClr>
            </a:solidFill>
          </a:endParaRPr>
        </a:p>
      </dgm:t>
    </dgm:pt>
    <dgm:pt modelId="{9C1E4F5D-6106-40F9-801B-897F8DD9A167}" type="parTrans" cxnId="{EE85EA61-1D76-4CDA-B75C-A828AE54343E}">
      <dgm:prSet/>
      <dgm:spPr/>
      <dgm:t>
        <a:bodyPr/>
        <a:lstStyle/>
        <a:p>
          <a:endParaRPr lang="en-US"/>
        </a:p>
      </dgm:t>
    </dgm:pt>
    <dgm:pt modelId="{6F2DC3A5-4BAB-4273-AD26-8B29A96EB5F0}" type="sibTrans" cxnId="{EE85EA61-1D76-4CDA-B75C-A828AE54343E}">
      <dgm:prSet/>
      <dgm:spPr/>
      <dgm:t>
        <a:bodyPr/>
        <a:lstStyle/>
        <a:p>
          <a:endParaRPr lang="en-US"/>
        </a:p>
      </dgm:t>
    </dgm:pt>
    <dgm:pt modelId="{5C70D565-2A48-410D-90EC-2F5D02B473D4}">
      <dgm:prSet phldrT="[Text]" custT="1"/>
      <dgm:spPr/>
      <dgm:t>
        <a:bodyPr/>
        <a:lstStyle/>
        <a:p>
          <a:r>
            <a:rPr lang="en-US" sz="1700" b="1" dirty="0" smtClean="0">
              <a:solidFill>
                <a:schemeClr val="accent1">
                  <a:lumMod val="75000"/>
                </a:schemeClr>
              </a:solidFill>
            </a:rPr>
            <a:t>Onwards</a:t>
          </a:r>
          <a:endParaRPr lang="en-US" sz="1700" b="1" dirty="0">
            <a:solidFill>
              <a:schemeClr val="accent1">
                <a:lumMod val="75000"/>
              </a:schemeClr>
            </a:solidFill>
          </a:endParaRPr>
        </a:p>
      </dgm:t>
    </dgm:pt>
    <dgm:pt modelId="{5259C8D0-2A08-4C88-A898-88EEA694FF4D}" type="parTrans" cxnId="{C502538B-6C12-420A-A4EE-4B1BBFA5DD99}">
      <dgm:prSet/>
      <dgm:spPr/>
      <dgm:t>
        <a:bodyPr/>
        <a:lstStyle/>
        <a:p>
          <a:endParaRPr lang="en-US"/>
        </a:p>
      </dgm:t>
    </dgm:pt>
    <dgm:pt modelId="{F5459EB6-33A1-4A59-8AE8-4EB64C949845}" type="sibTrans" cxnId="{C502538B-6C12-420A-A4EE-4B1BBFA5DD99}">
      <dgm:prSet/>
      <dgm:spPr/>
      <dgm:t>
        <a:bodyPr/>
        <a:lstStyle/>
        <a:p>
          <a:endParaRPr lang="en-US"/>
        </a:p>
      </dgm:t>
    </dgm:pt>
    <dgm:pt modelId="{D5BB7BF9-1F37-46F6-B7BC-75749DCF1CC2}">
      <dgm:prSet phldrT="[Text]"/>
      <dgm:spPr/>
      <dgm:t>
        <a:bodyPr/>
        <a:lstStyle/>
        <a:p>
          <a:r>
            <a:rPr lang="en-US" dirty="0" smtClean="0"/>
            <a:t>Surface Reflectance</a:t>
          </a:r>
          <a:endParaRPr lang="en-US" dirty="0"/>
        </a:p>
      </dgm:t>
    </dgm:pt>
    <dgm:pt modelId="{F5B3325B-8AC5-468D-89D7-852C6F3D4163}" type="parTrans" cxnId="{6198B647-466B-4A1F-9D69-3008183AB549}">
      <dgm:prSet/>
      <dgm:spPr/>
      <dgm:t>
        <a:bodyPr/>
        <a:lstStyle/>
        <a:p>
          <a:endParaRPr lang="en-US"/>
        </a:p>
      </dgm:t>
    </dgm:pt>
    <dgm:pt modelId="{07163373-801A-499D-8457-37E014B09BA8}" type="sibTrans" cxnId="{6198B647-466B-4A1F-9D69-3008183AB549}">
      <dgm:prSet/>
      <dgm:spPr/>
      <dgm:t>
        <a:bodyPr/>
        <a:lstStyle/>
        <a:p>
          <a:endParaRPr lang="en-US"/>
        </a:p>
      </dgm:t>
    </dgm:pt>
    <dgm:pt modelId="{29550212-2C6B-41CB-8952-2992900A20B1}">
      <dgm:prSet phldrT="[Text]" custT="1"/>
      <dgm:spPr/>
      <dgm:t>
        <a:bodyPr/>
        <a:lstStyle/>
        <a:p>
          <a:r>
            <a:rPr lang="en-GB" sz="1000" dirty="0" smtClean="0"/>
            <a:t>Self-assessment process/ESA (S2)/USGS (Landsat)</a:t>
          </a:r>
          <a:endParaRPr lang="en-US" sz="1000" dirty="0"/>
        </a:p>
      </dgm:t>
    </dgm:pt>
    <dgm:pt modelId="{2E0CB728-BD48-4561-8674-33121DBAC634}" type="parTrans" cxnId="{F1792455-1C6E-4E01-BD27-5A80B37F9B70}">
      <dgm:prSet/>
      <dgm:spPr/>
      <dgm:t>
        <a:bodyPr/>
        <a:lstStyle/>
        <a:p>
          <a:endParaRPr lang="en-US"/>
        </a:p>
      </dgm:t>
    </dgm:pt>
    <dgm:pt modelId="{1FC2B902-5469-4230-8A53-9881641D9D06}" type="sibTrans" cxnId="{F1792455-1C6E-4E01-BD27-5A80B37F9B70}">
      <dgm:prSet/>
      <dgm:spPr/>
      <dgm:t>
        <a:bodyPr/>
        <a:lstStyle/>
        <a:p>
          <a:endParaRPr lang="en-US"/>
        </a:p>
      </dgm:t>
    </dgm:pt>
    <dgm:pt modelId="{0B824958-8DE9-4A8E-B98F-3CA3B3FE14E3}">
      <dgm:prSet phldrT="[Text]"/>
      <dgm:spPr/>
      <dgm:t>
        <a:bodyPr/>
        <a:lstStyle/>
        <a:p>
          <a:r>
            <a:rPr lang="en-US" dirty="0" smtClean="0"/>
            <a:t>Surface Temperature</a:t>
          </a:r>
          <a:endParaRPr lang="en-US" dirty="0"/>
        </a:p>
      </dgm:t>
    </dgm:pt>
    <dgm:pt modelId="{79763003-74DB-45B4-AD21-94EA75301412}" type="parTrans" cxnId="{077A86B8-22F9-4D44-A464-B9C7FD33B806}">
      <dgm:prSet/>
      <dgm:spPr/>
      <dgm:t>
        <a:bodyPr/>
        <a:lstStyle/>
        <a:p>
          <a:endParaRPr lang="en-US"/>
        </a:p>
      </dgm:t>
    </dgm:pt>
    <dgm:pt modelId="{64393D38-BA2A-4BDD-8037-94FD8BC5F4D6}" type="sibTrans" cxnId="{077A86B8-22F9-4D44-A464-B9C7FD33B806}">
      <dgm:prSet/>
      <dgm:spPr/>
      <dgm:t>
        <a:bodyPr/>
        <a:lstStyle/>
        <a:p>
          <a:endParaRPr lang="en-US"/>
        </a:p>
      </dgm:t>
    </dgm:pt>
    <dgm:pt modelId="{AB829F7A-1D46-4605-AC53-8B9B4AC09E7C}">
      <dgm:prSet phldrT="[Text]" custT="1"/>
      <dgm:spPr/>
      <dgm:t>
        <a:bodyPr/>
        <a:lstStyle/>
        <a:p>
          <a:r>
            <a:rPr lang="en-US" sz="1000" dirty="0" smtClean="0"/>
            <a:t>Discuss updates/LSIVC6</a:t>
          </a:r>
          <a:endParaRPr lang="en-US" sz="1000" dirty="0"/>
        </a:p>
      </dgm:t>
    </dgm:pt>
    <dgm:pt modelId="{9E8FF327-1F95-4217-B46D-3F7B0330B0AD}" type="parTrans" cxnId="{2BB48618-4EF1-4D06-872F-E709B85A711E}">
      <dgm:prSet/>
      <dgm:spPr/>
      <dgm:t>
        <a:bodyPr/>
        <a:lstStyle/>
        <a:p>
          <a:endParaRPr lang="en-US"/>
        </a:p>
      </dgm:t>
    </dgm:pt>
    <dgm:pt modelId="{2DE3C949-BDFD-450F-B0AA-166232599DEA}" type="sibTrans" cxnId="{2BB48618-4EF1-4D06-872F-E709B85A711E}">
      <dgm:prSet/>
      <dgm:spPr/>
      <dgm:t>
        <a:bodyPr/>
        <a:lstStyle/>
        <a:p>
          <a:endParaRPr lang="en-US"/>
        </a:p>
      </dgm:t>
    </dgm:pt>
    <dgm:pt modelId="{A9086CF4-AA14-410C-9207-2E0EAC58F6F9}">
      <dgm:prSet custT="1"/>
      <dgm:spPr/>
      <dgm:t>
        <a:bodyPr/>
        <a:lstStyle/>
        <a:p>
          <a:endParaRPr lang="en-US" sz="1000" dirty="0"/>
        </a:p>
      </dgm:t>
    </dgm:pt>
    <dgm:pt modelId="{76230464-6288-4B5E-B260-D32DFBB9C7B2}" type="parTrans" cxnId="{B17EBFE2-AD47-4228-9293-B96EE66AFAE5}">
      <dgm:prSet/>
      <dgm:spPr/>
      <dgm:t>
        <a:bodyPr/>
        <a:lstStyle/>
        <a:p>
          <a:endParaRPr lang="en-US"/>
        </a:p>
      </dgm:t>
    </dgm:pt>
    <dgm:pt modelId="{699207B8-1533-40BA-9A73-474F71504C77}" type="sibTrans" cxnId="{B17EBFE2-AD47-4228-9293-B96EE66AFAE5}">
      <dgm:prSet/>
      <dgm:spPr/>
      <dgm:t>
        <a:bodyPr/>
        <a:lstStyle/>
        <a:p>
          <a:endParaRPr lang="en-US"/>
        </a:p>
      </dgm:t>
    </dgm:pt>
    <dgm:pt modelId="{BD85B2DA-84A2-4FB8-AD36-BE417D30F248}">
      <dgm:prSet/>
      <dgm:spPr/>
      <dgm:t>
        <a:bodyPr/>
        <a:lstStyle/>
        <a:p>
          <a:r>
            <a:rPr lang="en-US" dirty="0" smtClean="0"/>
            <a:t>Radar Backscatter</a:t>
          </a:r>
          <a:endParaRPr lang="en-US" dirty="0"/>
        </a:p>
      </dgm:t>
    </dgm:pt>
    <dgm:pt modelId="{37FC6BE6-A63F-49A7-A8D7-4804D250AB55}" type="parTrans" cxnId="{09BA8EFF-DC2E-4D8B-ABB7-F67812C32A0B}">
      <dgm:prSet/>
      <dgm:spPr/>
      <dgm:t>
        <a:bodyPr/>
        <a:lstStyle/>
        <a:p>
          <a:endParaRPr lang="en-US"/>
        </a:p>
      </dgm:t>
    </dgm:pt>
    <dgm:pt modelId="{7CBBA9D4-CAF1-4103-B073-8AA3AA7CEC1F}" type="sibTrans" cxnId="{09BA8EFF-DC2E-4D8B-ABB7-F67812C32A0B}">
      <dgm:prSet/>
      <dgm:spPr/>
      <dgm:t>
        <a:bodyPr/>
        <a:lstStyle/>
        <a:p>
          <a:endParaRPr lang="en-US"/>
        </a:p>
      </dgm:t>
    </dgm:pt>
    <dgm:pt modelId="{8BFAF47E-836A-4908-B654-9A08785AFCCB}">
      <dgm:prSet custT="1"/>
      <dgm:spPr/>
      <dgm:t>
        <a:bodyPr/>
        <a:lstStyle/>
        <a:p>
          <a:r>
            <a:rPr lang="en-GB" sz="1000" dirty="0" smtClean="0"/>
            <a:t>Present latest version at LSIVC6</a:t>
          </a:r>
          <a:endParaRPr lang="en-US" sz="1000" dirty="0"/>
        </a:p>
      </dgm:t>
    </dgm:pt>
    <dgm:pt modelId="{369A4C90-3A0A-4847-B1A4-5F302077017A}" type="parTrans" cxnId="{29AE611C-B4E8-4903-8784-ADD05DB68099}">
      <dgm:prSet/>
      <dgm:spPr/>
      <dgm:t>
        <a:bodyPr/>
        <a:lstStyle/>
        <a:p>
          <a:endParaRPr lang="en-US"/>
        </a:p>
      </dgm:t>
    </dgm:pt>
    <dgm:pt modelId="{26D3B1BB-83ED-4614-A47B-29C00B8035FC}" type="sibTrans" cxnId="{29AE611C-B4E8-4903-8784-ADD05DB68099}">
      <dgm:prSet/>
      <dgm:spPr/>
      <dgm:t>
        <a:bodyPr/>
        <a:lstStyle/>
        <a:p>
          <a:endParaRPr lang="en-US"/>
        </a:p>
      </dgm:t>
    </dgm:pt>
    <dgm:pt modelId="{59DA2020-A1FA-4E92-A5BF-0BC1F4436589}">
      <dgm:prSet custT="1"/>
      <dgm:spPr/>
      <dgm:t>
        <a:bodyPr/>
        <a:lstStyle/>
        <a:p>
          <a:r>
            <a:rPr lang="en-US" sz="1000" dirty="0" smtClean="0"/>
            <a:t>Self-assessment process (JAXA)</a:t>
          </a:r>
          <a:endParaRPr lang="en-US" sz="1000" dirty="0"/>
        </a:p>
      </dgm:t>
    </dgm:pt>
    <dgm:pt modelId="{1644C81C-A414-49FC-B162-A6D9E28B3521}" type="parTrans" cxnId="{5C4BF152-5333-4832-BB4E-29C74C313C32}">
      <dgm:prSet/>
      <dgm:spPr/>
      <dgm:t>
        <a:bodyPr/>
        <a:lstStyle/>
        <a:p>
          <a:endParaRPr lang="en-US"/>
        </a:p>
      </dgm:t>
    </dgm:pt>
    <dgm:pt modelId="{553E1BEB-7F1B-447A-9B15-A0AFF0A1A3CD}" type="sibTrans" cxnId="{5C4BF152-5333-4832-BB4E-29C74C313C32}">
      <dgm:prSet/>
      <dgm:spPr/>
      <dgm:t>
        <a:bodyPr/>
        <a:lstStyle/>
        <a:p>
          <a:endParaRPr lang="en-US"/>
        </a:p>
      </dgm:t>
    </dgm:pt>
    <dgm:pt modelId="{D8957674-A640-43B5-B16E-6C9CA57DFFF7}">
      <dgm:prSet custT="1"/>
      <dgm:spPr/>
      <dgm:t>
        <a:bodyPr/>
        <a:lstStyle/>
        <a:p>
          <a:endParaRPr lang="en-US" sz="850" dirty="0"/>
        </a:p>
      </dgm:t>
    </dgm:pt>
    <dgm:pt modelId="{2347EC3C-C186-4663-87E9-D17406E92D26}" type="parTrans" cxnId="{49EAF7D2-CB50-4286-AEDF-7ECA68DA48B1}">
      <dgm:prSet/>
      <dgm:spPr/>
      <dgm:t>
        <a:bodyPr/>
        <a:lstStyle/>
        <a:p>
          <a:endParaRPr lang="en-US"/>
        </a:p>
      </dgm:t>
    </dgm:pt>
    <dgm:pt modelId="{29CBE7C2-A77E-4312-8C83-57171BA55B1A}" type="sibTrans" cxnId="{49EAF7D2-CB50-4286-AEDF-7ECA68DA48B1}">
      <dgm:prSet/>
      <dgm:spPr/>
      <dgm:t>
        <a:bodyPr/>
        <a:lstStyle/>
        <a:p>
          <a:endParaRPr lang="en-US"/>
        </a:p>
      </dgm:t>
    </dgm:pt>
    <dgm:pt modelId="{2AF08B87-BE94-457A-B4F7-BCF9FAA4B1E9}">
      <dgm:prSet custT="1"/>
      <dgm:spPr/>
      <dgm:t>
        <a:bodyPr/>
        <a:lstStyle/>
        <a:p>
          <a:r>
            <a:rPr lang="en-US" sz="1700" dirty="0" smtClean="0"/>
            <a:t>Additional Radar PFS</a:t>
          </a:r>
          <a:endParaRPr lang="en-US" sz="1700" dirty="0"/>
        </a:p>
      </dgm:t>
    </dgm:pt>
    <dgm:pt modelId="{C0CA0A10-9913-4B6B-A9FF-2BE8D9825927}" type="parTrans" cxnId="{ACECEDE0-9F60-4FD0-B655-B1B1B011BD1B}">
      <dgm:prSet/>
      <dgm:spPr/>
      <dgm:t>
        <a:bodyPr/>
        <a:lstStyle/>
        <a:p>
          <a:endParaRPr lang="en-US"/>
        </a:p>
      </dgm:t>
    </dgm:pt>
    <dgm:pt modelId="{AD31EDBF-D871-4DFB-A300-415261F7BD5D}" type="sibTrans" cxnId="{ACECEDE0-9F60-4FD0-B655-B1B1B011BD1B}">
      <dgm:prSet/>
      <dgm:spPr/>
      <dgm:t>
        <a:bodyPr/>
        <a:lstStyle/>
        <a:p>
          <a:endParaRPr lang="en-US"/>
        </a:p>
      </dgm:t>
    </dgm:pt>
    <dgm:pt modelId="{30CE3BC2-0DF2-446C-BAE0-3A5CAD5D421D}">
      <dgm:prSet/>
      <dgm:spPr/>
      <dgm:t>
        <a:bodyPr/>
        <a:lstStyle/>
        <a:p>
          <a:endParaRPr lang="en-US" dirty="0"/>
        </a:p>
      </dgm:t>
    </dgm:pt>
    <dgm:pt modelId="{E9ABDA7A-90B7-4DA3-AD2A-FB8F94046799}" type="parTrans" cxnId="{D6F96700-79BA-4A43-A195-CA43E7D01AEF}">
      <dgm:prSet/>
      <dgm:spPr/>
      <dgm:t>
        <a:bodyPr/>
        <a:lstStyle/>
        <a:p>
          <a:endParaRPr lang="en-US"/>
        </a:p>
      </dgm:t>
    </dgm:pt>
    <dgm:pt modelId="{7A4B32AC-7F0F-4AE6-868F-DA6CFBBDC843}" type="sibTrans" cxnId="{D6F96700-79BA-4A43-A195-CA43E7D01AEF}">
      <dgm:prSet/>
      <dgm:spPr/>
      <dgm:t>
        <a:bodyPr/>
        <a:lstStyle/>
        <a:p>
          <a:endParaRPr lang="en-US"/>
        </a:p>
      </dgm:t>
    </dgm:pt>
    <dgm:pt modelId="{CB476FA5-C062-4885-A15B-472097412A9C}">
      <dgm:prSet phldrT="[Text]" custT="1"/>
      <dgm:spPr/>
      <dgm:t>
        <a:bodyPr/>
        <a:lstStyle/>
        <a:p>
          <a:endParaRPr lang="en-US" sz="1000" dirty="0"/>
        </a:p>
      </dgm:t>
    </dgm:pt>
    <dgm:pt modelId="{7A11B281-11CD-4158-A1D0-DF97D25CA0E1}" type="parTrans" cxnId="{7FC01A49-646F-4B36-981E-5CF71DE1E605}">
      <dgm:prSet/>
      <dgm:spPr/>
      <dgm:t>
        <a:bodyPr/>
        <a:lstStyle/>
        <a:p>
          <a:endParaRPr lang="en-US"/>
        </a:p>
      </dgm:t>
    </dgm:pt>
    <dgm:pt modelId="{6C525BFF-2924-4371-A765-2AAAFB23899F}" type="sibTrans" cxnId="{7FC01A49-646F-4B36-981E-5CF71DE1E605}">
      <dgm:prSet/>
      <dgm:spPr/>
      <dgm:t>
        <a:bodyPr/>
        <a:lstStyle/>
        <a:p>
          <a:endParaRPr lang="en-US"/>
        </a:p>
      </dgm:t>
    </dgm:pt>
    <dgm:pt modelId="{D241FB0A-5C19-4D8F-9230-47D644FA7702}">
      <dgm:prSet phldrT="[Text]"/>
      <dgm:spPr/>
      <dgm:t>
        <a:bodyPr/>
        <a:lstStyle/>
        <a:p>
          <a:endParaRPr lang="en-US" dirty="0"/>
        </a:p>
      </dgm:t>
    </dgm:pt>
    <dgm:pt modelId="{2D495268-1C1A-4D2A-97CB-378FB3FD3404}" type="parTrans" cxnId="{2BA3E5F3-A7DE-4144-9565-CD2F005311BE}">
      <dgm:prSet/>
      <dgm:spPr/>
      <dgm:t>
        <a:bodyPr/>
        <a:lstStyle/>
        <a:p>
          <a:endParaRPr lang="en-US"/>
        </a:p>
      </dgm:t>
    </dgm:pt>
    <dgm:pt modelId="{752370C1-4E63-4A22-8C91-FA6C56BC63CF}" type="sibTrans" cxnId="{2BA3E5F3-A7DE-4144-9565-CD2F005311BE}">
      <dgm:prSet/>
      <dgm:spPr/>
      <dgm:t>
        <a:bodyPr/>
        <a:lstStyle/>
        <a:p>
          <a:endParaRPr lang="en-US"/>
        </a:p>
      </dgm:t>
    </dgm:pt>
    <dgm:pt modelId="{1280F003-A1C8-434E-B353-D9030107A2F3}">
      <dgm:prSet custT="1"/>
      <dgm:spPr/>
      <dgm:t>
        <a:bodyPr/>
        <a:lstStyle/>
        <a:p>
          <a:endParaRPr lang="en-US" sz="1000" dirty="0"/>
        </a:p>
      </dgm:t>
    </dgm:pt>
    <dgm:pt modelId="{7C22CD9E-109E-45F8-8A54-6D5B206115B1}" type="parTrans" cxnId="{96C89B74-6A96-498B-9FFC-ECBDDB4002A9}">
      <dgm:prSet/>
      <dgm:spPr/>
      <dgm:t>
        <a:bodyPr/>
        <a:lstStyle/>
        <a:p>
          <a:endParaRPr lang="en-US"/>
        </a:p>
      </dgm:t>
    </dgm:pt>
    <dgm:pt modelId="{D3FACDDB-AE40-4BDB-94CB-0982C3ABB204}" type="sibTrans" cxnId="{96C89B74-6A96-498B-9FFC-ECBDDB4002A9}">
      <dgm:prSet/>
      <dgm:spPr/>
      <dgm:t>
        <a:bodyPr/>
        <a:lstStyle/>
        <a:p>
          <a:endParaRPr lang="en-US"/>
        </a:p>
      </dgm:t>
    </dgm:pt>
    <dgm:pt modelId="{26588710-01DB-4B53-927C-CC9A183E8E78}">
      <dgm:prSet/>
      <dgm:spPr/>
      <dgm:t>
        <a:bodyPr/>
        <a:lstStyle/>
        <a:p>
          <a:endParaRPr lang="en-US" dirty="0"/>
        </a:p>
      </dgm:t>
    </dgm:pt>
    <dgm:pt modelId="{A64125F7-8107-42CB-8709-B911604A4F9A}" type="parTrans" cxnId="{2BB3D9EE-C0EC-4DCD-9874-4F5DCD78513F}">
      <dgm:prSet/>
      <dgm:spPr/>
      <dgm:t>
        <a:bodyPr/>
        <a:lstStyle/>
        <a:p>
          <a:endParaRPr lang="en-US"/>
        </a:p>
      </dgm:t>
    </dgm:pt>
    <dgm:pt modelId="{DA1C01C0-645B-4784-AAA4-CFEBB0C503D3}" type="sibTrans" cxnId="{2BB3D9EE-C0EC-4DCD-9874-4F5DCD78513F}">
      <dgm:prSet/>
      <dgm:spPr/>
      <dgm:t>
        <a:bodyPr/>
        <a:lstStyle/>
        <a:p>
          <a:endParaRPr lang="en-US"/>
        </a:p>
      </dgm:t>
    </dgm:pt>
    <dgm:pt modelId="{1E26C3FE-1969-4034-A2B1-278A1941B4C6}">
      <dgm:prSet/>
      <dgm:spPr/>
      <dgm:t>
        <a:bodyPr/>
        <a:lstStyle/>
        <a:p>
          <a:endParaRPr lang="en-US" dirty="0"/>
        </a:p>
      </dgm:t>
    </dgm:pt>
    <dgm:pt modelId="{A4A68B5A-707C-4ED3-B960-A043477ACC6A}" type="parTrans" cxnId="{28544D11-52EA-41CD-BEAF-82CF08077A02}">
      <dgm:prSet/>
      <dgm:spPr/>
      <dgm:t>
        <a:bodyPr/>
        <a:lstStyle/>
        <a:p>
          <a:endParaRPr lang="en-US"/>
        </a:p>
      </dgm:t>
    </dgm:pt>
    <dgm:pt modelId="{60C4071B-9151-4112-98C6-9EDC1B5EA520}" type="sibTrans" cxnId="{28544D11-52EA-41CD-BEAF-82CF08077A02}">
      <dgm:prSet/>
      <dgm:spPr/>
      <dgm:t>
        <a:bodyPr/>
        <a:lstStyle/>
        <a:p>
          <a:endParaRPr lang="en-US"/>
        </a:p>
      </dgm:t>
    </dgm:pt>
    <dgm:pt modelId="{2B1055A2-5D3F-4D7C-B5A7-C8372C8EC118}">
      <dgm:prSet/>
      <dgm:spPr/>
      <dgm:t>
        <a:bodyPr/>
        <a:lstStyle/>
        <a:p>
          <a:endParaRPr lang="en-US" dirty="0"/>
        </a:p>
      </dgm:t>
    </dgm:pt>
    <dgm:pt modelId="{3093D051-26F6-4C05-891D-1BEB767697D3}" type="parTrans" cxnId="{8F643696-EBC9-4210-A7B3-AA918ACB727E}">
      <dgm:prSet/>
      <dgm:spPr/>
      <dgm:t>
        <a:bodyPr/>
        <a:lstStyle/>
        <a:p>
          <a:endParaRPr lang="en-US"/>
        </a:p>
      </dgm:t>
    </dgm:pt>
    <dgm:pt modelId="{2A59FDEC-3090-4006-99FC-9E5F4B9F8186}" type="sibTrans" cxnId="{8F643696-EBC9-4210-A7B3-AA918ACB727E}">
      <dgm:prSet/>
      <dgm:spPr/>
      <dgm:t>
        <a:bodyPr/>
        <a:lstStyle/>
        <a:p>
          <a:endParaRPr lang="en-US"/>
        </a:p>
      </dgm:t>
    </dgm:pt>
    <dgm:pt modelId="{AA446062-75CC-45EB-AB48-13E3A6162037}">
      <dgm:prSet phldrT="[Text]"/>
      <dgm:spPr/>
      <dgm:t>
        <a:bodyPr/>
        <a:lstStyle/>
        <a:p>
          <a:endParaRPr lang="en-US" dirty="0"/>
        </a:p>
      </dgm:t>
    </dgm:pt>
    <dgm:pt modelId="{6E5D95FF-EA1B-4869-B0E5-69878C446DF8}" type="parTrans" cxnId="{3F067366-1088-45C9-BCEF-E93A9BB14D15}">
      <dgm:prSet/>
      <dgm:spPr/>
      <dgm:t>
        <a:bodyPr/>
        <a:lstStyle/>
        <a:p>
          <a:endParaRPr lang="en-US"/>
        </a:p>
      </dgm:t>
    </dgm:pt>
    <dgm:pt modelId="{FD4E23DF-A993-45B6-B94E-6C30FF1C6B80}" type="sibTrans" cxnId="{3F067366-1088-45C9-BCEF-E93A9BB14D15}">
      <dgm:prSet/>
      <dgm:spPr/>
      <dgm:t>
        <a:bodyPr/>
        <a:lstStyle/>
        <a:p>
          <a:endParaRPr lang="en-US"/>
        </a:p>
      </dgm:t>
    </dgm:pt>
    <dgm:pt modelId="{F1409F02-DD3A-4BA9-8BBF-79E5BF91515A}">
      <dgm:prSet custT="1"/>
      <dgm:spPr/>
      <dgm:t>
        <a:bodyPr/>
        <a:lstStyle/>
        <a:p>
          <a:endParaRPr lang="en-US" sz="1000" dirty="0"/>
        </a:p>
      </dgm:t>
    </dgm:pt>
    <dgm:pt modelId="{B1CB5D58-F4D4-4766-8552-AAA86FF687F4}" type="parTrans" cxnId="{274EF89D-F033-4585-90BE-CF5BDC15235D}">
      <dgm:prSet/>
      <dgm:spPr/>
      <dgm:t>
        <a:bodyPr/>
        <a:lstStyle/>
        <a:p>
          <a:endParaRPr lang="en-US"/>
        </a:p>
      </dgm:t>
    </dgm:pt>
    <dgm:pt modelId="{44198921-B8DC-42D4-9FD8-7E6C99FF71B1}" type="sibTrans" cxnId="{274EF89D-F033-4585-90BE-CF5BDC15235D}">
      <dgm:prSet/>
      <dgm:spPr/>
      <dgm:t>
        <a:bodyPr/>
        <a:lstStyle/>
        <a:p>
          <a:endParaRPr lang="en-US"/>
        </a:p>
      </dgm:t>
    </dgm:pt>
    <dgm:pt modelId="{12B519EC-15A0-4D33-BEB6-B9D9150BD451}">
      <dgm:prSet custT="1"/>
      <dgm:spPr/>
      <dgm:t>
        <a:bodyPr/>
        <a:lstStyle/>
        <a:p>
          <a:endParaRPr lang="en-US" sz="1000" dirty="0"/>
        </a:p>
      </dgm:t>
    </dgm:pt>
    <dgm:pt modelId="{F59750C3-81A3-420E-ADF9-0F08FA789762}" type="parTrans" cxnId="{5BCED735-102B-47F6-9829-3383EC428687}">
      <dgm:prSet/>
      <dgm:spPr/>
      <dgm:t>
        <a:bodyPr/>
        <a:lstStyle/>
        <a:p>
          <a:endParaRPr lang="en-US"/>
        </a:p>
      </dgm:t>
    </dgm:pt>
    <dgm:pt modelId="{35A45E42-01FB-42FB-8C18-CF94C0AE94F2}" type="sibTrans" cxnId="{5BCED735-102B-47F6-9829-3383EC428687}">
      <dgm:prSet/>
      <dgm:spPr/>
      <dgm:t>
        <a:bodyPr/>
        <a:lstStyle/>
        <a:p>
          <a:endParaRPr lang="en-US"/>
        </a:p>
      </dgm:t>
    </dgm:pt>
    <dgm:pt modelId="{AB6B2831-8B95-4630-82ED-4020178CA978}">
      <dgm:prSet custT="1"/>
      <dgm:spPr/>
      <dgm:t>
        <a:bodyPr/>
        <a:lstStyle/>
        <a:p>
          <a:r>
            <a:rPr lang="en-US" sz="1000" dirty="0" smtClean="0"/>
            <a:t>Drafts presented at LSIVC6</a:t>
          </a:r>
          <a:endParaRPr lang="en-US" sz="1000" dirty="0"/>
        </a:p>
      </dgm:t>
    </dgm:pt>
    <dgm:pt modelId="{4DB64103-E0C5-4F21-9956-315A34C6260F}" type="parTrans" cxnId="{CCF1672E-E166-4357-8EDF-217986B89878}">
      <dgm:prSet/>
      <dgm:spPr/>
      <dgm:t>
        <a:bodyPr/>
        <a:lstStyle/>
        <a:p>
          <a:endParaRPr lang="en-US"/>
        </a:p>
      </dgm:t>
    </dgm:pt>
    <dgm:pt modelId="{2C8679F0-3E84-4239-A688-BFE232D9B48A}" type="sibTrans" cxnId="{CCF1672E-E166-4357-8EDF-217986B89878}">
      <dgm:prSet/>
      <dgm:spPr/>
      <dgm:t>
        <a:bodyPr/>
        <a:lstStyle/>
        <a:p>
          <a:endParaRPr lang="en-US"/>
        </a:p>
      </dgm:t>
    </dgm:pt>
    <dgm:pt modelId="{8F7152E5-9204-4334-9292-290479472C31}">
      <dgm:prSet custT="1"/>
      <dgm:spPr/>
      <dgm:t>
        <a:bodyPr/>
        <a:lstStyle/>
        <a:p>
          <a:r>
            <a:rPr lang="en-US" sz="1000" dirty="0" smtClean="0"/>
            <a:t>Drafts open for review</a:t>
          </a:r>
          <a:endParaRPr lang="en-US" sz="1000" dirty="0"/>
        </a:p>
      </dgm:t>
    </dgm:pt>
    <dgm:pt modelId="{38A8D02A-815C-485A-999D-250280F4632E}" type="parTrans" cxnId="{3B21FFC7-B1FB-4CFB-9E99-5834972CBC90}">
      <dgm:prSet/>
      <dgm:spPr/>
      <dgm:t>
        <a:bodyPr/>
        <a:lstStyle/>
        <a:p>
          <a:endParaRPr lang="en-US"/>
        </a:p>
      </dgm:t>
    </dgm:pt>
    <dgm:pt modelId="{A901D683-04A7-4B4C-A45E-14A569D6C88D}" type="sibTrans" cxnId="{3B21FFC7-B1FB-4CFB-9E99-5834972CBC90}">
      <dgm:prSet/>
      <dgm:spPr/>
      <dgm:t>
        <a:bodyPr/>
        <a:lstStyle/>
        <a:p>
          <a:endParaRPr lang="en-US"/>
        </a:p>
      </dgm:t>
    </dgm:pt>
    <dgm:pt modelId="{60B420FA-2E8D-43FE-8A75-2BBA7F16D99A}">
      <dgm:prSet custT="1"/>
      <dgm:spPr/>
      <dgm:t>
        <a:bodyPr/>
        <a:lstStyle/>
        <a:p>
          <a:r>
            <a:rPr lang="en-US" sz="1000" dirty="0" smtClean="0"/>
            <a:t>First versions finalized</a:t>
          </a:r>
          <a:endParaRPr lang="en-US" sz="1000" dirty="0"/>
        </a:p>
      </dgm:t>
    </dgm:pt>
    <dgm:pt modelId="{969435F9-46F5-4562-8F17-5C91E754564A}" type="parTrans" cxnId="{5994678E-5830-47BA-A1C8-B4E62656DB77}">
      <dgm:prSet/>
      <dgm:spPr/>
      <dgm:t>
        <a:bodyPr/>
        <a:lstStyle/>
        <a:p>
          <a:endParaRPr lang="en-US"/>
        </a:p>
      </dgm:t>
    </dgm:pt>
    <dgm:pt modelId="{5A228C14-70F7-4B98-8970-58F95BA58D39}" type="sibTrans" cxnId="{5994678E-5830-47BA-A1C8-B4E62656DB77}">
      <dgm:prSet/>
      <dgm:spPr/>
      <dgm:t>
        <a:bodyPr/>
        <a:lstStyle/>
        <a:p>
          <a:endParaRPr lang="en-US"/>
        </a:p>
      </dgm:t>
    </dgm:pt>
    <dgm:pt modelId="{FC9DCFC3-7B24-4607-91BD-3765C65254F6}">
      <dgm:prSet custT="1"/>
      <dgm:spPr/>
      <dgm:t>
        <a:bodyPr/>
        <a:lstStyle/>
        <a:p>
          <a:r>
            <a:rPr lang="en-US" sz="1000" dirty="0" smtClean="0"/>
            <a:t>SAR ARD definition Team disbanded</a:t>
          </a:r>
          <a:endParaRPr lang="en-US" sz="1000" dirty="0"/>
        </a:p>
      </dgm:t>
    </dgm:pt>
    <dgm:pt modelId="{2EFFA5DD-1623-4EEB-A177-6D99D73CC3B5}" type="parTrans" cxnId="{257D2FBB-E907-43E6-A0FB-116B094F04FB}">
      <dgm:prSet/>
      <dgm:spPr/>
      <dgm:t>
        <a:bodyPr/>
        <a:lstStyle/>
        <a:p>
          <a:endParaRPr lang="en-US"/>
        </a:p>
      </dgm:t>
    </dgm:pt>
    <dgm:pt modelId="{83C2D79C-62EE-4068-9425-84C0DB51F42D}" type="sibTrans" cxnId="{257D2FBB-E907-43E6-A0FB-116B094F04FB}">
      <dgm:prSet/>
      <dgm:spPr/>
      <dgm:t>
        <a:bodyPr/>
        <a:lstStyle/>
        <a:p>
          <a:endParaRPr lang="en-US"/>
        </a:p>
      </dgm:t>
    </dgm:pt>
    <dgm:pt modelId="{B0CD6D38-6051-42C2-9EB9-C80739B8FFCC}">
      <dgm:prSet custT="1"/>
      <dgm:spPr/>
      <dgm:t>
        <a:bodyPr/>
        <a:lstStyle/>
        <a:p>
          <a:endParaRPr lang="en-US" sz="1000" dirty="0"/>
        </a:p>
      </dgm:t>
    </dgm:pt>
    <dgm:pt modelId="{117C1E2E-DD67-4BD3-8583-67CABD7E74AD}" type="parTrans" cxnId="{87754E65-FA45-4B84-9018-536298A5F61C}">
      <dgm:prSet/>
      <dgm:spPr/>
      <dgm:t>
        <a:bodyPr/>
        <a:lstStyle/>
        <a:p>
          <a:endParaRPr lang="en-US"/>
        </a:p>
      </dgm:t>
    </dgm:pt>
    <dgm:pt modelId="{5F653D04-8323-40F1-9C54-1BBA2F4D97CB}" type="sibTrans" cxnId="{87754E65-FA45-4B84-9018-536298A5F61C}">
      <dgm:prSet/>
      <dgm:spPr/>
      <dgm:t>
        <a:bodyPr/>
        <a:lstStyle/>
        <a:p>
          <a:endParaRPr lang="en-US"/>
        </a:p>
      </dgm:t>
    </dgm:pt>
    <dgm:pt modelId="{2096EFEC-E43E-42F4-9329-4C9EC21CF735}">
      <dgm:prSet phldrT="[Text]" custT="1"/>
      <dgm:spPr/>
      <dgm:t>
        <a:bodyPr/>
        <a:lstStyle/>
        <a:p>
          <a:r>
            <a:rPr lang="en-US" sz="1700" b="1" dirty="0" smtClean="0">
              <a:solidFill>
                <a:schemeClr val="accent1">
                  <a:lumMod val="75000"/>
                </a:schemeClr>
              </a:solidFill>
            </a:rPr>
            <a:t>Nov 2018</a:t>
          </a:r>
          <a:endParaRPr lang="en-US" sz="1700" b="1" dirty="0">
            <a:solidFill>
              <a:schemeClr val="accent1">
                <a:lumMod val="75000"/>
              </a:schemeClr>
            </a:solidFill>
          </a:endParaRPr>
        </a:p>
      </dgm:t>
    </dgm:pt>
    <dgm:pt modelId="{C14925E5-755F-4AFF-A9EE-A9734BB22FF4}" type="parTrans" cxnId="{FF24FF72-22F4-4D85-AFC2-74B884485B7C}">
      <dgm:prSet/>
      <dgm:spPr/>
      <dgm:t>
        <a:bodyPr/>
        <a:lstStyle/>
        <a:p>
          <a:endParaRPr lang="en-US"/>
        </a:p>
      </dgm:t>
    </dgm:pt>
    <dgm:pt modelId="{86793EC5-6D73-4FBB-BB22-AC215A501535}" type="sibTrans" cxnId="{FF24FF72-22F4-4D85-AFC2-74B884485B7C}">
      <dgm:prSet/>
      <dgm:spPr/>
      <dgm:t>
        <a:bodyPr/>
        <a:lstStyle/>
        <a:p>
          <a:endParaRPr lang="en-US"/>
        </a:p>
      </dgm:t>
    </dgm:pt>
    <dgm:pt modelId="{B3CC61CA-14CB-4B84-B0EC-01A247EF9798}">
      <dgm:prSet phldrT="[Text]"/>
      <dgm:spPr/>
      <dgm:t>
        <a:bodyPr/>
        <a:lstStyle/>
        <a:p>
          <a:endParaRPr lang="en-US" dirty="0"/>
        </a:p>
      </dgm:t>
    </dgm:pt>
    <dgm:pt modelId="{E93CA9A7-F65E-47BA-931A-DC9AD984D234}" type="parTrans" cxnId="{DCF1E085-6AB6-4A8E-9665-8CBD9F843A78}">
      <dgm:prSet/>
      <dgm:spPr/>
      <dgm:t>
        <a:bodyPr/>
        <a:lstStyle/>
        <a:p>
          <a:endParaRPr lang="en-US"/>
        </a:p>
      </dgm:t>
    </dgm:pt>
    <dgm:pt modelId="{6C90825F-652A-479E-9E72-CE457D33E9AF}" type="sibTrans" cxnId="{DCF1E085-6AB6-4A8E-9665-8CBD9F843A78}">
      <dgm:prSet/>
      <dgm:spPr/>
      <dgm:t>
        <a:bodyPr/>
        <a:lstStyle/>
        <a:p>
          <a:endParaRPr lang="en-US"/>
        </a:p>
      </dgm:t>
    </dgm:pt>
    <dgm:pt modelId="{A07420F1-EBA8-4CCE-AE9A-2BC493BC4E9A}">
      <dgm:prSet phldrT="[Text]"/>
      <dgm:spPr/>
      <dgm:t>
        <a:bodyPr/>
        <a:lstStyle/>
        <a:p>
          <a:endParaRPr lang="en-US" dirty="0"/>
        </a:p>
      </dgm:t>
    </dgm:pt>
    <dgm:pt modelId="{3FF2B4CC-91A8-47E2-93E1-7227DEF7687F}" type="parTrans" cxnId="{BDB0971D-37A9-4D7E-8271-22EC2B2ADCE8}">
      <dgm:prSet/>
      <dgm:spPr/>
      <dgm:t>
        <a:bodyPr/>
        <a:lstStyle/>
        <a:p>
          <a:endParaRPr lang="en-US"/>
        </a:p>
      </dgm:t>
    </dgm:pt>
    <dgm:pt modelId="{930C1311-66CC-4598-A6BD-1A423ABC881F}" type="sibTrans" cxnId="{BDB0971D-37A9-4D7E-8271-22EC2B2ADCE8}">
      <dgm:prSet/>
      <dgm:spPr/>
      <dgm:t>
        <a:bodyPr/>
        <a:lstStyle/>
        <a:p>
          <a:endParaRPr lang="en-US"/>
        </a:p>
      </dgm:t>
    </dgm:pt>
    <dgm:pt modelId="{39E645B1-8809-40CD-8B20-F7F074FE69D5}">
      <dgm:prSet custT="1"/>
      <dgm:spPr/>
      <dgm:t>
        <a:bodyPr/>
        <a:lstStyle/>
        <a:p>
          <a:endParaRPr lang="en-US" sz="1000" dirty="0"/>
        </a:p>
      </dgm:t>
    </dgm:pt>
    <dgm:pt modelId="{AF6177D0-40FC-4BC8-98F5-CA21F5883DB1}" type="parTrans" cxnId="{61A51E52-1B8E-467B-A3A2-DA47F74C2C59}">
      <dgm:prSet/>
      <dgm:spPr/>
      <dgm:t>
        <a:bodyPr/>
        <a:lstStyle/>
        <a:p>
          <a:endParaRPr lang="en-US"/>
        </a:p>
      </dgm:t>
    </dgm:pt>
    <dgm:pt modelId="{DDE37564-FA25-4341-A89F-21579B658238}" type="sibTrans" cxnId="{61A51E52-1B8E-467B-A3A2-DA47F74C2C59}">
      <dgm:prSet/>
      <dgm:spPr/>
      <dgm:t>
        <a:bodyPr/>
        <a:lstStyle/>
        <a:p>
          <a:endParaRPr lang="en-US"/>
        </a:p>
      </dgm:t>
    </dgm:pt>
    <dgm:pt modelId="{F7586BFB-973A-4B1A-8E33-7D46BD1557FC}">
      <dgm:prSet custT="1"/>
      <dgm:spPr/>
      <dgm:t>
        <a:bodyPr/>
        <a:lstStyle/>
        <a:p>
          <a:r>
            <a:rPr lang="en-US" sz="1000" dirty="0" smtClean="0"/>
            <a:t>Self-assessment process (USGS)</a:t>
          </a:r>
          <a:endParaRPr lang="en-US" sz="1000" dirty="0"/>
        </a:p>
      </dgm:t>
    </dgm:pt>
    <dgm:pt modelId="{07B93DCE-03CF-4AB6-8940-46020A2C5343}" type="parTrans" cxnId="{D565B33C-2035-486C-9E1E-B79CAFDB332E}">
      <dgm:prSet/>
      <dgm:spPr/>
      <dgm:t>
        <a:bodyPr/>
        <a:lstStyle/>
        <a:p>
          <a:endParaRPr lang="en-US"/>
        </a:p>
      </dgm:t>
    </dgm:pt>
    <dgm:pt modelId="{00FD4365-61C2-43AA-9A55-9A778AE70FA5}" type="sibTrans" cxnId="{D565B33C-2035-486C-9E1E-B79CAFDB332E}">
      <dgm:prSet/>
      <dgm:spPr/>
      <dgm:t>
        <a:bodyPr/>
        <a:lstStyle/>
        <a:p>
          <a:endParaRPr lang="en-US"/>
        </a:p>
      </dgm:t>
    </dgm:pt>
    <dgm:pt modelId="{D069F9ED-FE64-48CC-AF57-E69EB8FF7427}">
      <dgm:prSet/>
      <dgm:spPr/>
      <dgm:t>
        <a:bodyPr/>
        <a:lstStyle/>
        <a:p>
          <a:endParaRPr lang="en-US" dirty="0"/>
        </a:p>
      </dgm:t>
    </dgm:pt>
    <dgm:pt modelId="{B71D1B5D-E71E-409A-96E9-CBBB543A3120}" type="parTrans" cxnId="{810B5A30-86BD-4615-95B4-8CF072C57E7F}">
      <dgm:prSet/>
      <dgm:spPr/>
      <dgm:t>
        <a:bodyPr/>
        <a:lstStyle/>
        <a:p>
          <a:endParaRPr lang="en-US"/>
        </a:p>
      </dgm:t>
    </dgm:pt>
    <dgm:pt modelId="{95B70D46-FA2E-47C2-AA2D-8FC4DBFF89C4}" type="sibTrans" cxnId="{810B5A30-86BD-4615-95B4-8CF072C57E7F}">
      <dgm:prSet/>
      <dgm:spPr/>
      <dgm:t>
        <a:bodyPr/>
        <a:lstStyle/>
        <a:p>
          <a:endParaRPr lang="en-US"/>
        </a:p>
      </dgm:t>
    </dgm:pt>
    <dgm:pt modelId="{F007266F-7ABB-4E11-8CD7-FDD4610D3022}" type="pres">
      <dgm:prSet presAssocID="{49286C4F-4FE5-4821-82C8-8BBD92981297}" presName="Name0" presStyleCnt="0">
        <dgm:presLayoutVars>
          <dgm:chPref val="3"/>
          <dgm:dir/>
          <dgm:animLvl val="lvl"/>
          <dgm:resizeHandles/>
        </dgm:presLayoutVars>
      </dgm:prSet>
      <dgm:spPr/>
      <dgm:t>
        <a:bodyPr/>
        <a:lstStyle/>
        <a:p>
          <a:endParaRPr lang="en-US"/>
        </a:p>
      </dgm:t>
    </dgm:pt>
    <dgm:pt modelId="{8FF089CF-67C1-4E8E-9060-5F48854EF2E3}" type="pres">
      <dgm:prSet presAssocID="{DFD7EBC2-44C7-42A6-B1B5-A80DB6D46B9C}" presName="horFlow" presStyleCnt="0"/>
      <dgm:spPr/>
    </dgm:pt>
    <dgm:pt modelId="{4E983162-57DB-4E98-852C-DB115782D958}" type="pres">
      <dgm:prSet presAssocID="{DFD7EBC2-44C7-42A6-B1B5-A80DB6D46B9C}" presName="bigChev" presStyleLbl="node1" presStyleIdx="0" presStyleCnt="5"/>
      <dgm:spPr/>
      <dgm:t>
        <a:bodyPr/>
        <a:lstStyle/>
        <a:p>
          <a:endParaRPr lang="en-US"/>
        </a:p>
      </dgm:t>
    </dgm:pt>
    <dgm:pt modelId="{0B78F0A0-A7D1-4517-BF32-82E815E7C7F1}" type="pres">
      <dgm:prSet presAssocID="{BADA145D-F9C3-481A-9CDE-EB04AF2039CC}" presName="parTrans" presStyleCnt="0"/>
      <dgm:spPr/>
    </dgm:pt>
    <dgm:pt modelId="{008AFEF3-0012-4459-9C45-B26AA88E8D9B}" type="pres">
      <dgm:prSet presAssocID="{916F2AC9-DBE5-40DD-B5C2-C44FAAAF75B7}" presName="node" presStyleLbl="alignAccFollowNode1" presStyleIdx="0" presStyleCnt="33">
        <dgm:presLayoutVars>
          <dgm:bulletEnabled val="1"/>
        </dgm:presLayoutVars>
      </dgm:prSet>
      <dgm:spPr/>
      <dgm:t>
        <a:bodyPr/>
        <a:lstStyle/>
        <a:p>
          <a:endParaRPr lang="en-US"/>
        </a:p>
      </dgm:t>
    </dgm:pt>
    <dgm:pt modelId="{4966D801-A962-4148-9BB1-97B2ACB9EAA5}" type="pres">
      <dgm:prSet presAssocID="{172F4ED0-ACA0-44EA-A193-F1FF0E751F80}" presName="sibTrans" presStyleCnt="0"/>
      <dgm:spPr/>
    </dgm:pt>
    <dgm:pt modelId="{602DD197-4FB0-4204-9216-D07352D8CEFF}" type="pres">
      <dgm:prSet presAssocID="{BA055F2A-7F64-451E-8D08-E4A3258E2C09}" presName="node" presStyleLbl="alignAccFollowNode1" presStyleIdx="1" presStyleCnt="33">
        <dgm:presLayoutVars>
          <dgm:bulletEnabled val="1"/>
        </dgm:presLayoutVars>
      </dgm:prSet>
      <dgm:spPr/>
      <dgm:t>
        <a:bodyPr/>
        <a:lstStyle/>
        <a:p>
          <a:endParaRPr lang="en-US"/>
        </a:p>
      </dgm:t>
    </dgm:pt>
    <dgm:pt modelId="{DF110764-0E2F-4DCC-B55F-F4F0ED0C3029}" type="pres">
      <dgm:prSet presAssocID="{2F1DF277-E736-41E7-B7ED-B8474D7E0D14}" presName="sibTrans" presStyleCnt="0"/>
      <dgm:spPr/>
    </dgm:pt>
    <dgm:pt modelId="{EC790BBB-74EE-4B71-833F-E7EE3EE65714}" type="pres">
      <dgm:prSet presAssocID="{2096EFEC-E43E-42F4-9329-4C9EC21CF735}" presName="node" presStyleLbl="alignAccFollowNode1" presStyleIdx="2" presStyleCnt="33">
        <dgm:presLayoutVars>
          <dgm:bulletEnabled val="1"/>
        </dgm:presLayoutVars>
      </dgm:prSet>
      <dgm:spPr/>
      <dgm:t>
        <a:bodyPr/>
        <a:lstStyle/>
        <a:p>
          <a:endParaRPr lang="en-US"/>
        </a:p>
      </dgm:t>
    </dgm:pt>
    <dgm:pt modelId="{63B66D06-B0CC-4A42-8FE6-14367740442B}" type="pres">
      <dgm:prSet presAssocID="{86793EC5-6D73-4FBB-BB22-AC215A501535}" presName="sibTrans" presStyleCnt="0"/>
      <dgm:spPr/>
    </dgm:pt>
    <dgm:pt modelId="{2B8CEEC4-5550-4C9C-ADA5-B49778988825}" type="pres">
      <dgm:prSet presAssocID="{272E6E03-E2CA-42A2-B2E3-B6D8CDD42366}" presName="node" presStyleLbl="alignAccFollowNode1" presStyleIdx="3" presStyleCnt="33">
        <dgm:presLayoutVars>
          <dgm:bulletEnabled val="1"/>
        </dgm:presLayoutVars>
      </dgm:prSet>
      <dgm:spPr/>
      <dgm:t>
        <a:bodyPr/>
        <a:lstStyle/>
        <a:p>
          <a:endParaRPr lang="en-US"/>
        </a:p>
      </dgm:t>
    </dgm:pt>
    <dgm:pt modelId="{855C629D-EBBC-4CA0-B1D1-1BA30BB5A5D1}" type="pres">
      <dgm:prSet presAssocID="{EA671BBA-A63B-42DE-B763-811E74C6DEAA}" presName="sibTrans" presStyleCnt="0"/>
      <dgm:spPr/>
    </dgm:pt>
    <dgm:pt modelId="{EC460670-BAE3-4126-BB88-DB2C503B350B}" type="pres">
      <dgm:prSet presAssocID="{75D813B2-AFD3-4C10-922F-7DD9FD33EBE1}" presName="node" presStyleLbl="alignAccFollowNode1" presStyleIdx="4" presStyleCnt="33">
        <dgm:presLayoutVars>
          <dgm:bulletEnabled val="1"/>
        </dgm:presLayoutVars>
      </dgm:prSet>
      <dgm:spPr/>
      <dgm:t>
        <a:bodyPr/>
        <a:lstStyle/>
        <a:p>
          <a:endParaRPr lang="en-US"/>
        </a:p>
      </dgm:t>
    </dgm:pt>
    <dgm:pt modelId="{25544A32-C6B2-4AF6-B746-FA2F4DB71C99}" type="pres">
      <dgm:prSet presAssocID="{1CCCE5FD-E908-4E9D-88F7-C8D8AEAEFD4B}" presName="sibTrans" presStyleCnt="0"/>
      <dgm:spPr/>
    </dgm:pt>
    <dgm:pt modelId="{78C5CE94-AD8B-4103-9113-66870D7C917A}" type="pres">
      <dgm:prSet presAssocID="{0E148901-44C1-4AD0-A7B1-47919A5B1B86}" presName="node" presStyleLbl="alignAccFollowNode1" presStyleIdx="5" presStyleCnt="33">
        <dgm:presLayoutVars>
          <dgm:bulletEnabled val="1"/>
        </dgm:presLayoutVars>
      </dgm:prSet>
      <dgm:spPr/>
      <dgm:t>
        <a:bodyPr/>
        <a:lstStyle/>
        <a:p>
          <a:endParaRPr lang="en-US"/>
        </a:p>
      </dgm:t>
    </dgm:pt>
    <dgm:pt modelId="{42055B66-0281-4051-A54D-453B3126D194}" type="pres">
      <dgm:prSet presAssocID="{6F2DC3A5-4BAB-4273-AD26-8B29A96EB5F0}" presName="sibTrans" presStyleCnt="0"/>
      <dgm:spPr/>
    </dgm:pt>
    <dgm:pt modelId="{F3E64AA6-7651-4653-AFAF-B1C7CF8F0E8F}" type="pres">
      <dgm:prSet presAssocID="{5C70D565-2A48-410D-90EC-2F5D02B473D4}" presName="node" presStyleLbl="alignAccFollowNode1" presStyleIdx="6" presStyleCnt="33">
        <dgm:presLayoutVars>
          <dgm:bulletEnabled val="1"/>
        </dgm:presLayoutVars>
      </dgm:prSet>
      <dgm:spPr/>
      <dgm:t>
        <a:bodyPr/>
        <a:lstStyle/>
        <a:p>
          <a:endParaRPr lang="en-US"/>
        </a:p>
      </dgm:t>
    </dgm:pt>
    <dgm:pt modelId="{ACA537B3-F98C-4C4F-805C-AFC552521392}" type="pres">
      <dgm:prSet presAssocID="{DFD7EBC2-44C7-42A6-B1B5-A80DB6D46B9C}" presName="vSp" presStyleCnt="0"/>
      <dgm:spPr/>
    </dgm:pt>
    <dgm:pt modelId="{EA5CB3FA-B908-4561-B2D1-7CC747102ACF}" type="pres">
      <dgm:prSet presAssocID="{D5BB7BF9-1F37-46F6-B7BC-75749DCF1CC2}" presName="horFlow" presStyleCnt="0"/>
      <dgm:spPr/>
    </dgm:pt>
    <dgm:pt modelId="{8F97C99F-B096-4E91-BCB6-E37951F3CF24}" type="pres">
      <dgm:prSet presAssocID="{D5BB7BF9-1F37-46F6-B7BC-75749DCF1CC2}" presName="bigChev" presStyleLbl="node1" presStyleIdx="1" presStyleCnt="5"/>
      <dgm:spPr/>
      <dgm:t>
        <a:bodyPr/>
        <a:lstStyle/>
        <a:p>
          <a:endParaRPr lang="en-US"/>
        </a:p>
      </dgm:t>
    </dgm:pt>
    <dgm:pt modelId="{88E8751E-0B7E-4E64-B755-B07A0152ECA4}" type="pres">
      <dgm:prSet presAssocID="{2E0CB728-BD48-4561-8674-33121DBAC634}" presName="parTrans" presStyleCnt="0"/>
      <dgm:spPr/>
    </dgm:pt>
    <dgm:pt modelId="{BD17D5ED-6170-4447-A6FE-C41F2E394055}" type="pres">
      <dgm:prSet presAssocID="{29550212-2C6B-41CB-8952-2992900A20B1}" presName="node" presStyleLbl="alignAccFollowNode1" presStyleIdx="7" presStyleCnt="33" custScaleX="186913">
        <dgm:presLayoutVars>
          <dgm:bulletEnabled val="1"/>
        </dgm:presLayoutVars>
      </dgm:prSet>
      <dgm:spPr/>
      <dgm:t>
        <a:bodyPr/>
        <a:lstStyle/>
        <a:p>
          <a:endParaRPr lang="en-US"/>
        </a:p>
      </dgm:t>
    </dgm:pt>
    <dgm:pt modelId="{CF6BA85A-1863-45AF-879A-5D878E613093}" type="pres">
      <dgm:prSet presAssocID="{1FC2B902-5469-4230-8A53-9881641D9D06}" presName="sibTrans" presStyleCnt="0"/>
      <dgm:spPr/>
    </dgm:pt>
    <dgm:pt modelId="{699CF3E7-068E-455B-A33E-950C56613ADE}" type="pres">
      <dgm:prSet presAssocID="{B3CC61CA-14CB-4B84-B0EC-01A247EF9798}" presName="node" presStyleLbl="alignAccFollowNode1" presStyleIdx="8" presStyleCnt="33">
        <dgm:presLayoutVars>
          <dgm:bulletEnabled val="1"/>
        </dgm:presLayoutVars>
      </dgm:prSet>
      <dgm:spPr/>
      <dgm:t>
        <a:bodyPr/>
        <a:lstStyle/>
        <a:p>
          <a:endParaRPr lang="en-US"/>
        </a:p>
      </dgm:t>
    </dgm:pt>
    <dgm:pt modelId="{92A0CC7E-8D62-4FF0-AE27-6D73FB3CB310}" type="pres">
      <dgm:prSet presAssocID="{6C90825F-652A-479E-9E72-CE457D33E9AF}" presName="sibTrans" presStyleCnt="0"/>
      <dgm:spPr/>
    </dgm:pt>
    <dgm:pt modelId="{3AB778BB-8D2C-40A3-A578-B23715A30E6C}" type="pres">
      <dgm:prSet presAssocID="{AA446062-75CC-45EB-AB48-13E3A6162037}" presName="node" presStyleLbl="alignAccFollowNode1" presStyleIdx="9" presStyleCnt="33">
        <dgm:presLayoutVars>
          <dgm:bulletEnabled val="1"/>
        </dgm:presLayoutVars>
      </dgm:prSet>
      <dgm:spPr/>
      <dgm:t>
        <a:bodyPr/>
        <a:lstStyle/>
        <a:p>
          <a:endParaRPr lang="en-US"/>
        </a:p>
      </dgm:t>
    </dgm:pt>
    <dgm:pt modelId="{59272251-737E-4A9B-A5BA-3ABBCAA0D193}" type="pres">
      <dgm:prSet presAssocID="{FD4E23DF-A993-45B6-B94E-6C30FF1C6B80}" presName="sibTrans" presStyleCnt="0"/>
      <dgm:spPr/>
    </dgm:pt>
    <dgm:pt modelId="{70FE5ED4-1AEA-460C-89CE-DFB75FECF6E4}" type="pres">
      <dgm:prSet presAssocID="{A07420F1-EBA8-4CCE-AE9A-2BC493BC4E9A}" presName="node" presStyleLbl="alignAccFollowNode1" presStyleIdx="10" presStyleCnt="33">
        <dgm:presLayoutVars>
          <dgm:bulletEnabled val="1"/>
        </dgm:presLayoutVars>
      </dgm:prSet>
      <dgm:spPr/>
      <dgm:t>
        <a:bodyPr/>
        <a:lstStyle/>
        <a:p>
          <a:endParaRPr lang="en-US"/>
        </a:p>
      </dgm:t>
    </dgm:pt>
    <dgm:pt modelId="{DED2D51E-F596-4EC7-9D4E-548AA5AE9418}" type="pres">
      <dgm:prSet presAssocID="{930C1311-66CC-4598-A6BD-1A423ABC881F}" presName="sibTrans" presStyleCnt="0"/>
      <dgm:spPr/>
    </dgm:pt>
    <dgm:pt modelId="{EC6B609F-93D1-4822-BBBE-7E99901FAD46}" type="pres">
      <dgm:prSet presAssocID="{D241FB0A-5C19-4D8F-9230-47D644FA7702}" presName="node" presStyleLbl="alignAccFollowNode1" presStyleIdx="11" presStyleCnt="33">
        <dgm:presLayoutVars>
          <dgm:bulletEnabled val="1"/>
        </dgm:presLayoutVars>
      </dgm:prSet>
      <dgm:spPr>
        <a:prstGeom prst="chevron">
          <a:avLst/>
        </a:prstGeom>
      </dgm:spPr>
      <dgm:t>
        <a:bodyPr/>
        <a:lstStyle/>
        <a:p>
          <a:endParaRPr lang="en-US"/>
        </a:p>
      </dgm:t>
    </dgm:pt>
    <dgm:pt modelId="{6A672184-9ED1-4CAB-9D68-DFAE24CE9B3B}" type="pres">
      <dgm:prSet presAssocID="{752370C1-4E63-4A22-8C91-FA6C56BC63CF}" presName="sibTrans" presStyleCnt="0"/>
      <dgm:spPr/>
    </dgm:pt>
    <dgm:pt modelId="{71E18D98-9C79-46FC-A903-E765A47F0625}" type="pres">
      <dgm:prSet presAssocID="{CB476FA5-C062-4885-A15B-472097412A9C}" presName="node" presStyleLbl="alignAccFollowNode1" presStyleIdx="12" presStyleCnt="33">
        <dgm:presLayoutVars>
          <dgm:bulletEnabled val="1"/>
        </dgm:presLayoutVars>
      </dgm:prSet>
      <dgm:spPr/>
      <dgm:t>
        <a:bodyPr/>
        <a:lstStyle/>
        <a:p>
          <a:endParaRPr lang="en-US"/>
        </a:p>
      </dgm:t>
    </dgm:pt>
    <dgm:pt modelId="{C1B49C77-023E-4C7F-A103-4E8AD5B9AFF3}" type="pres">
      <dgm:prSet presAssocID="{D5BB7BF9-1F37-46F6-B7BC-75749DCF1CC2}" presName="vSp" presStyleCnt="0"/>
      <dgm:spPr/>
    </dgm:pt>
    <dgm:pt modelId="{0F99757E-9FF8-40F5-B8EA-1CF30ECB31BF}" type="pres">
      <dgm:prSet presAssocID="{0B824958-8DE9-4A8E-B98F-3CA3B3FE14E3}" presName="horFlow" presStyleCnt="0"/>
      <dgm:spPr/>
    </dgm:pt>
    <dgm:pt modelId="{3BA15710-570B-49C4-BE89-0769E6236651}" type="pres">
      <dgm:prSet presAssocID="{0B824958-8DE9-4A8E-B98F-3CA3B3FE14E3}" presName="bigChev" presStyleLbl="node1" presStyleIdx="2" presStyleCnt="5"/>
      <dgm:spPr/>
      <dgm:t>
        <a:bodyPr/>
        <a:lstStyle/>
        <a:p>
          <a:endParaRPr lang="en-US"/>
        </a:p>
      </dgm:t>
    </dgm:pt>
    <dgm:pt modelId="{112E9D4C-7ADB-4E9D-9EA7-31F5B0B802A9}" type="pres">
      <dgm:prSet presAssocID="{9E8FF327-1F95-4217-B46D-3F7B0330B0AD}" presName="parTrans" presStyleCnt="0"/>
      <dgm:spPr/>
    </dgm:pt>
    <dgm:pt modelId="{5ED9AEC5-7D57-4F34-898D-1FDA586ED1AC}" type="pres">
      <dgm:prSet presAssocID="{AB829F7A-1D46-4605-AC53-8B9B4AC09E7C}" presName="node" presStyleLbl="alignAccFollowNode1" presStyleIdx="13" presStyleCnt="33">
        <dgm:presLayoutVars>
          <dgm:bulletEnabled val="1"/>
        </dgm:presLayoutVars>
      </dgm:prSet>
      <dgm:spPr/>
      <dgm:t>
        <a:bodyPr/>
        <a:lstStyle/>
        <a:p>
          <a:endParaRPr lang="en-US"/>
        </a:p>
      </dgm:t>
    </dgm:pt>
    <dgm:pt modelId="{37AFAE9B-0A63-4907-931E-3486EF9FD2D3}" type="pres">
      <dgm:prSet presAssocID="{2DE3C949-BDFD-450F-B0AA-166232599DEA}" presName="sibTrans" presStyleCnt="0"/>
      <dgm:spPr/>
    </dgm:pt>
    <dgm:pt modelId="{D98EF12F-8FDD-42AD-81DB-73DD67C832D6}" type="pres">
      <dgm:prSet presAssocID="{F7586BFB-973A-4B1A-8E33-7D46BD1557FC}" presName="node" presStyleLbl="alignAccFollowNode1" presStyleIdx="14" presStyleCnt="33">
        <dgm:presLayoutVars>
          <dgm:bulletEnabled val="1"/>
        </dgm:presLayoutVars>
      </dgm:prSet>
      <dgm:spPr/>
      <dgm:t>
        <a:bodyPr/>
        <a:lstStyle/>
        <a:p>
          <a:endParaRPr lang="en-US"/>
        </a:p>
      </dgm:t>
    </dgm:pt>
    <dgm:pt modelId="{DE77CA80-B966-4CC6-BA1C-BC4359305743}" type="pres">
      <dgm:prSet presAssocID="{00FD4365-61C2-43AA-9A55-9A778AE70FA5}" presName="sibTrans" presStyleCnt="0"/>
      <dgm:spPr/>
    </dgm:pt>
    <dgm:pt modelId="{A0E562F3-742B-4003-8277-C284F13F5908}" type="pres">
      <dgm:prSet presAssocID="{A9086CF4-AA14-410C-9207-2E0EAC58F6F9}" presName="node" presStyleLbl="alignAccFollowNode1" presStyleIdx="15" presStyleCnt="33">
        <dgm:presLayoutVars>
          <dgm:bulletEnabled val="1"/>
        </dgm:presLayoutVars>
      </dgm:prSet>
      <dgm:spPr/>
      <dgm:t>
        <a:bodyPr/>
        <a:lstStyle/>
        <a:p>
          <a:endParaRPr lang="en-US"/>
        </a:p>
      </dgm:t>
    </dgm:pt>
    <dgm:pt modelId="{220C346F-9D9B-4B77-8F3A-05B7F03D1B67}" type="pres">
      <dgm:prSet presAssocID="{699207B8-1533-40BA-9A73-474F71504C77}" presName="sibTrans" presStyleCnt="0"/>
      <dgm:spPr/>
    </dgm:pt>
    <dgm:pt modelId="{64AE8553-F907-49B5-B902-ABA8B87DB8F6}" type="pres">
      <dgm:prSet presAssocID="{2B1055A2-5D3F-4D7C-B5A7-C8372C8EC118}" presName="node" presStyleLbl="alignAccFollowNode1" presStyleIdx="16" presStyleCnt="33" custLinFactNeighborY="-1857">
        <dgm:presLayoutVars>
          <dgm:bulletEnabled val="1"/>
        </dgm:presLayoutVars>
      </dgm:prSet>
      <dgm:spPr/>
      <dgm:t>
        <a:bodyPr/>
        <a:lstStyle/>
        <a:p>
          <a:endParaRPr lang="en-US"/>
        </a:p>
      </dgm:t>
    </dgm:pt>
    <dgm:pt modelId="{48A65BD6-AF92-466E-AFCB-5DEC47FE8344}" type="pres">
      <dgm:prSet presAssocID="{2A59FDEC-3090-4006-99FC-9E5F4B9F8186}" presName="sibTrans" presStyleCnt="0"/>
      <dgm:spPr/>
    </dgm:pt>
    <dgm:pt modelId="{AAF70ABF-57F3-46E0-9FD2-0AED7F8431DE}" type="pres">
      <dgm:prSet presAssocID="{D069F9ED-FE64-48CC-AF57-E69EB8FF7427}" presName="node" presStyleLbl="alignAccFollowNode1" presStyleIdx="17" presStyleCnt="33">
        <dgm:presLayoutVars>
          <dgm:bulletEnabled val="1"/>
        </dgm:presLayoutVars>
      </dgm:prSet>
      <dgm:spPr/>
      <dgm:t>
        <a:bodyPr/>
        <a:lstStyle/>
        <a:p>
          <a:endParaRPr lang="en-US"/>
        </a:p>
      </dgm:t>
    </dgm:pt>
    <dgm:pt modelId="{AE43501F-DF83-4FF3-8811-DB29B11CB723}" type="pres">
      <dgm:prSet presAssocID="{95B70D46-FA2E-47C2-AA2D-8FC4DBFF89C4}" presName="sibTrans" presStyleCnt="0"/>
      <dgm:spPr/>
    </dgm:pt>
    <dgm:pt modelId="{DD920E1D-6010-402A-A6BE-18EE9E08A272}" type="pres">
      <dgm:prSet presAssocID="{26588710-01DB-4B53-927C-CC9A183E8E78}" presName="node" presStyleLbl="alignAccFollowNode1" presStyleIdx="18" presStyleCnt="33">
        <dgm:presLayoutVars>
          <dgm:bulletEnabled val="1"/>
        </dgm:presLayoutVars>
      </dgm:prSet>
      <dgm:spPr/>
      <dgm:t>
        <a:bodyPr/>
        <a:lstStyle/>
        <a:p>
          <a:endParaRPr lang="en-US"/>
        </a:p>
      </dgm:t>
    </dgm:pt>
    <dgm:pt modelId="{A6C407BA-7F39-43E1-BB6C-310456F8EF5E}" type="pres">
      <dgm:prSet presAssocID="{DA1C01C0-645B-4784-AAA4-CFEBB0C503D3}" presName="sibTrans" presStyleCnt="0"/>
      <dgm:spPr/>
    </dgm:pt>
    <dgm:pt modelId="{D8732877-E57F-4F26-AB0E-C928D6BCA539}" type="pres">
      <dgm:prSet presAssocID="{1280F003-A1C8-434E-B353-D9030107A2F3}" presName="node" presStyleLbl="alignAccFollowNode1" presStyleIdx="19" presStyleCnt="33">
        <dgm:presLayoutVars>
          <dgm:bulletEnabled val="1"/>
        </dgm:presLayoutVars>
      </dgm:prSet>
      <dgm:spPr/>
      <dgm:t>
        <a:bodyPr/>
        <a:lstStyle/>
        <a:p>
          <a:endParaRPr lang="en-US"/>
        </a:p>
      </dgm:t>
    </dgm:pt>
    <dgm:pt modelId="{EF0A7EAA-13EE-4296-AFB5-B9D5B70000DB}" type="pres">
      <dgm:prSet presAssocID="{0B824958-8DE9-4A8E-B98F-3CA3B3FE14E3}" presName="vSp" presStyleCnt="0"/>
      <dgm:spPr/>
    </dgm:pt>
    <dgm:pt modelId="{BA2375FB-367E-4C7D-9D3A-87CA6524B7ED}" type="pres">
      <dgm:prSet presAssocID="{BD85B2DA-84A2-4FB8-AD36-BE417D30F248}" presName="horFlow" presStyleCnt="0"/>
      <dgm:spPr/>
    </dgm:pt>
    <dgm:pt modelId="{D19D0A9B-4457-4F92-A97D-921C5750E293}" type="pres">
      <dgm:prSet presAssocID="{BD85B2DA-84A2-4FB8-AD36-BE417D30F248}" presName="bigChev" presStyleLbl="node1" presStyleIdx="3" presStyleCnt="5"/>
      <dgm:spPr/>
      <dgm:t>
        <a:bodyPr/>
        <a:lstStyle/>
        <a:p>
          <a:endParaRPr lang="en-US"/>
        </a:p>
      </dgm:t>
    </dgm:pt>
    <dgm:pt modelId="{0FB35A8C-D447-4711-BD1D-EB5D5E8183C7}" type="pres">
      <dgm:prSet presAssocID="{369A4C90-3A0A-4847-B1A4-5F302077017A}" presName="parTrans" presStyleCnt="0"/>
      <dgm:spPr/>
    </dgm:pt>
    <dgm:pt modelId="{CDD6CDF6-9849-4E75-95AE-924C32D0F00A}" type="pres">
      <dgm:prSet presAssocID="{8BFAF47E-836A-4908-B654-9A08785AFCCB}" presName="node" presStyleLbl="alignAccFollowNode1" presStyleIdx="20" presStyleCnt="33">
        <dgm:presLayoutVars>
          <dgm:bulletEnabled val="1"/>
        </dgm:presLayoutVars>
      </dgm:prSet>
      <dgm:spPr/>
      <dgm:t>
        <a:bodyPr/>
        <a:lstStyle/>
        <a:p>
          <a:endParaRPr lang="en-US"/>
        </a:p>
      </dgm:t>
    </dgm:pt>
    <dgm:pt modelId="{74B47021-9CFB-4363-B674-163089096BA9}" type="pres">
      <dgm:prSet presAssocID="{26D3B1BB-83ED-4614-A47B-29C00B8035FC}" presName="sibTrans" presStyleCnt="0"/>
      <dgm:spPr/>
    </dgm:pt>
    <dgm:pt modelId="{9D3A5551-1B7F-464B-8291-7AE62A6823FF}" type="pres">
      <dgm:prSet presAssocID="{59DA2020-A1FA-4E92-A5BF-0BC1F4436589}" presName="node" presStyleLbl="alignAccFollowNode1" presStyleIdx="21" presStyleCnt="33">
        <dgm:presLayoutVars>
          <dgm:bulletEnabled val="1"/>
        </dgm:presLayoutVars>
      </dgm:prSet>
      <dgm:spPr/>
      <dgm:t>
        <a:bodyPr/>
        <a:lstStyle/>
        <a:p>
          <a:endParaRPr lang="en-US"/>
        </a:p>
      </dgm:t>
    </dgm:pt>
    <dgm:pt modelId="{4FE20606-3AF4-4EDB-8EAD-B7D50F23FCFA}" type="pres">
      <dgm:prSet presAssocID="{553E1BEB-7F1B-447A-9B15-A0AFF0A1A3CD}" presName="sibTrans" presStyleCnt="0"/>
      <dgm:spPr/>
    </dgm:pt>
    <dgm:pt modelId="{F134DA8D-A98D-4518-AB40-0A5DF25DA317}" type="pres">
      <dgm:prSet presAssocID="{39E645B1-8809-40CD-8B20-F7F074FE69D5}" presName="node" presStyleLbl="alignAccFollowNode1" presStyleIdx="22" presStyleCnt="33">
        <dgm:presLayoutVars>
          <dgm:bulletEnabled val="1"/>
        </dgm:presLayoutVars>
      </dgm:prSet>
      <dgm:spPr/>
      <dgm:t>
        <a:bodyPr/>
        <a:lstStyle/>
        <a:p>
          <a:endParaRPr lang="en-US"/>
        </a:p>
      </dgm:t>
    </dgm:pt>
    <dgm:pt modelId="{D3E2AAF3-0733-4A99-92D1-AE41DF1CC250}" type="pres">
      <dgm:prSet presAssocID="{DDE37564-FA25-4341-A89F-21579B658238}" presName="sibTrans" presStyleCnt="0"/>
      <dgm:spPr/>
    </dgm:pt>
    <dgm:pt modelId="{26A88321-C7EF-4B3F-9C06-64BCF7AA57CF}" type="pres">
      <dgm:prSet presAssocID="{D8957674-A640-43B5-B16E-6C9CA57DFFF7}" presName="node" presStyleLbl="alignAccFollowNode1" presStyleIdx="23" presStyleCnt="33">
        <dgm:presLayoutVars>
          <dgm:bulletEnabled val="1"/>
        </dgm:presLayoutVars>
      </dgm:prSet>
      <dgm:spPr/>
      <dgm:t>
        <a:bodyPr/>
        <a:lstStyle/>
        <a:p>
          <a:endParaRPr lang="en-US"/>
        </a:p>
      </dgm:t>
    </dgm:pt>
    <dgm:pt modelId="{AC096E67-7D09-40A1-9135-16A03107C498}" type="pres">
      <dgm:prSet presAssocID="{29CBE7C2-A77E-4312-8C83-57171BA55B1A}" presName="sibTrans" presStyleCnt="0"/>
      <dgm:spPr/>
    </dgm:pt>
    <dgm:pt modelId="{EAD09077-6A09-47AD-840F-BD06B59A1C7D}" type="pres">
      <dgm:prSet presAssocID="{1E26C3FE-1969-4034-A2B1-278A1941B4C6}" presName="node" presStyleLbl="alignAccFollowNode1" presStyleIdx="24" presStyleCnt="33">
        <dgm:presLayoutVars>
          <dgm:bulletEnabled val="1"/>
        </dgm:presLayoutVars>
      </dgm:prSet>
      <dgm:spPr/>
      <dgm:t>
        <a:bodyPr/>
        <a:lstStyle/>
        <a:p>
          <a:endParaRPr lang="en-US"/>
        </a:p>
      </dgm:t>
    </dgm:pt>
    <dgm:pt modelId="{EC4EF637-923F-4F9B-9E77-9D80A738D6B4}" type="pres">
      <dgm:prSet presAssocID="{60C4071B-9151-4112-98C6-9EDC1B5EA520}" presName="sibTrans" presStyleCnt="0"/>
      <dgm:spPr/>
    </dgm:pt>
    <dgm:pt modelId="{28F46B10-1DDD-47F5-9327-8DB968DC0A87}" type="pres">
      <dgm:prSet presAssocID="{30CE3BC2-0DF2-446C-BAE0-3A5CAD5D421D}" presName="node" presStyleLbl="alignAccFollowNode1" presStyleIdx="25" presStyleCnt="33">
        <dgm:presLayoutVars>
          <dgm:bulletEnabled val="1"/>
        </dgm:presLayoutVars>
      </dgm:prSet>
      <dgm:spPr/>
      <dgm:t>
        <a:bodyPr/>
        <a:lstStyle/>
        <a:p>
          <a:endParaRPr lang="en-US"/>
        </a:p>
      </dgm:t>
    </dgm:pt>
    <dgm:pt modelId="{01CED440-AFAB-40D6-9FCA-24B6113BF35A}" type="pres">
      <dgm:prSet presAssocID="{7A4B32AC-7F0F-4AE6-868F-DA6CFBBDC843}" presName="sibTrans" presStyleCnt="0"/>
      <dgm:spPr/>
    </dgm:pt>
    <dgm:pt modelId="{C905BCDE-B6E8-43BA-9D46-0D6D29CF1FF1}" type="pres">
      <dgm:prSet presAssocID="{F1409F02-DD3A-4BA9-8BBF-79E5BF91515A}" presName="node" presStyleLbl="alignAccFollowNode1" presStyleIdx="26" presStyleCnt="33">
        <dgm:presLayoutVars>
          <dgm:bulletEnabled val="1"/>
        </dgm:presLayoutVars>
      </dgm:prSet>
      <dgm:spPr/>
      <dgm:t>
        <a:bodyPr/>
        <a:lstStyle/>
        <a:p>
          <a:endParaRPr lang="en-US"/>
        </a:p>
      </dgm:t>
    </dgm:pt>
    <dgm:pt modelId="{A10CF16F-7F91-4917-9C59-76299C940867}" type="pres">
      <dgm:prSet presAssocID="{BD85B2DA-84A2-4FB8-AD36-BE417D30F248}" presName="vSp" presStyleCnt="0"/>
      <dgm:spPr/>
    </dgm:pt>
    <dgm:pt modelId="{23A4385D-D09E-49F1-B42A-16FB5300DCA2}" type="pres">
      <dgm:prSet presAssocID="{2AF08B87-BE94-457A-B4F7-BCF9FAA4B1E9}" presName="horFlow" presStyleCnt="0"/>
      <dgm:spPr/>
    </dgm:pt>
    <dgm:pt modelId="{02185859-5B33-4EB2-A559-CFEAC6C1476C}" type="pres">
      <dgm:prSet presAssocID="{2AF08B87-BE94-457A-B4F7-BCF9FAA4B1E9}" presName="bigChev" presStyleLbl="node1" presStyleIdx="4" presStyleCnt="5"/>
      <dgm:spPr/>
      <dgm:t>
        <a:bodyPr/>
        <a:lstStyle/>
        <a:p>
          <a:endParaRPr lang="en-US"/>
        </a:p>
      </dgm:t>
    </dgm:pt>
    <dgm:pt modelId="{7DDC2CE7-FA3E-4734-BD2B-F14297B6D1E9}" type="pres">
      <dgm:prSet presAssocID="{4DB64103-E0C5-4F21-9956-315A34C6260F}" presName="parTrans" presStyleCnt="0"/>
      <dgm:spPr/>
    </dgm:pt>
    <dgm:pt modelId="{FBE78E93-B730-4683-B7A7-FF8F759BA595}" type="pres">
      <dgm:prSet presAssocID="{AB6B2831-8B95-4630-82ED-4020178CA978}" presName="node" presStyleLbl="alignAccFollowNode1" presStyleIdx="27" presStyleCnt="33">
        <dgm:presLayoutVars>
          <dgm:bulletEnabled val="1"/>
        </dgm:presLayoutVars>
      </dgm:prSet>
      <dgm:spPr/>
      <dgm:t>
        <a:bodyPr/>
        <a:lstStyle/>
        <a:p>
          <a:endParaRPr lang="en-US"/>
        </a:p>
      </dgm:t>
    </dgm:pt>
    <dgm:pt modelId="{837078F0-656B-421B-B13F-A096B37BF043}" type="pres">
      <dgm:prSet presAssocID="{2C8679F0-3E84-4239-A688-BFE232D9B48A}" presName="sibTrans" presStyleCnt="0"/>
      <dgm:spPr/>
    </dgm:pt>
    <dgm:pt modelId="{98A9427A-F4DB-4399-9CB1-7ED1A1BA2E29}" type="pres">
      <dgm:prSet presAssocID="{8F7152E5-9204-4334-9292-290479472C31}" presName="node" presStyleLbl="alignAccFollowNode1" presStyleIdx="28" presStyleCnt="33" custScaleX="192334">
        <dgm:presLayoutVars>
          <dgm:bulletEnabled val="1"/>
        </dgm:presLayoutVars>
      </dgm:prSet>
      <dgm:spPr/>
      <dgm:t>
        <a:bodyPr/>
        <a:lstStyle/>
        <a:p>
          <a:endParaRPr lang="en-US"/>
        </a:p>
      </dgm:t>
    </dgm:pt>
    <dgm:pt modelId="{B142E156-6BBE-469D-83F1-6A9C503F89AB}" type="pres">
      <dgm:prSet presAssocID="{A901D683-04A7-4B4C-A45E-14A569D6C88D}" presName="sibTrans" presStyleCnt="0"/>
      <dgm:spPr/>
    </dgm:pt>
    <dgm:pt modelId="{2019BDD6-E647-43D3-B17E-AE82B907242A}" type="pres">
      <dgm:prSet presAssocID="{60B420FA-2E8D-43FE-8A75-2BBA7F16D99A}" presName="node" presStyleLbl="alignAccFollowNode1" presStyleIdx="29" presStyleCnt="33">
        <dgm:presLayoutVars>
          <dgm:bulletEnabled val="1"/>
        </dgm:presLayoutVars>
      </dgm:prSet>
      <dgm:spPr/>
      <dgm:t>
        <a:bodyPr/>
        <a:lstStyle/>
        <a:p>
          <a:endParaRPr lang="en-US"/>
        </a:p>
      </dgm:t>
    </dgm:pt>
    <dgm:pt modelId="{83567320-3843-48C1-840D-63578C2584A0}" type="pres">
      <dgm:prSet presAssocID="{5A228C14-70F7-4B98-8970-58F95BA58D39}" presName="sibTrans" presStyleCnt="0"/>
      <dgm:spPr/>
    </dgm:pt>
    <dgm:pt modelId="{306C7873-847E-498A-B3F0-4C0BD224E305}" type="pres">
      <dgm:prSet presAssocID="{FC9DCFC3-7B24-4607-91BD-3765C65254F6}" presName="node" presStyleLbl="alignAccFollowNode1" presStyleIdx="30" presStyleCnt="33">
        <dgm:presLayoutVars>
          <dgm:bulletEnabled val="1"/>
        </dgm:presLayoutVars>
      </dgm:prSet>
      <dgm:spPr/>
      <dgm:t>
        <a:bodyPr/>
        <a:lstStyle/>
        <a:p>
          <a:endParaRPr lang="en-US"/>
        </a:p>
      </dgm:t>
    </dgm:pt>
    <dgm:pt modelId="{C26AC877-D27A-419D-99DB-5C8A8E22A1DC}" type="pres">
      <dgm:prSet presAssocID="{83C2D79C-62EE-4068-9425-84C0DB51F42D}" presName="sibTrans" presStyleCnt="0"/>
      <dgm:spPr/>
    </dgm:pt>
    <dgm:pt modelId="{C95852D9-D9BE-40F8-9B55-33038749A4E6}" type="pres">
      <dgm:prSet presAssocID="{B0CD6D38-6051-42C2-9EB9-C80739B8FFCC}" presName="node" presStyleLbl="alignAccFollowNode1" presStyleIdx="31" presStyleCnt="33">
        <dgm:presLayoutVars>
          <dgm:bulletEnabled val="1"/>
        </dgm:presLayoutVars>
      </dgm:prSet>
      <dgm:spPr/>
      <dgm:t>
        <a:bodyPr/>
        <a:lstStyle/>
        <a:p>
          <a:endParaRPr lang="en-US"/>
        </a:p>
      </dgm:t>
    </dgm:pt>
    <dgm:pt modelId="{23314356-8612-43D1-A3CA-37B6534BC09C}" type="pres">
      <dgm:prSet presAssocID="{5F653D04-8323-40F1-9C54-1BBA2F4D97CB}" presName="sibTrans" presStyleCnt="0"/>
      <dgm:spPr/>
    </dgm:pt>
    <dgm:pt modelId="{9852D3C9-ADC8-4997-BCAC-07066AB85BD5}" type="pres">
      <dgm:prSet presAssocID="{12B519EC-15A0-4D33-BEB6-B9D9150BD451}" presName="node" presStyleLbl="alignAccFollowNode1" presStyleIdx="32" presStyleCnt="33">
        <dgm:presLayoutVars>
          <dgm:bulletEnabled val="1"/>
        </dgm:presLayoutVars>
      </dgm:prSet>
      <dgm:spPr/>
      <dgm:t>
        <a:bodyPr/>
        <a:lstStyle/>
        <a:p>
          <a:endParaRPr lang="en-US"/>
        </a:p>
      </dgm:t>
    </dgm:pt>
  </dgm:ptLst>
  <dgm:cxnLst>
    <dgm:cxn modelId="{2ED12BDE-CA78-4D70-A4E8-247AE15C2307}" type="presOf" srcId="{A9086CF4-AA14-410C-9207-2E0EAC58F6F9}" destId="{A0E562F3-742B-4003-8277-C284F13F5908}" srcOrd="0" destOrd="0" presId="urn:microsoft.com/office/officeart/2005/8/layout/lProcess3"/>
    <dgm:cxn modelId="{8740C841-E9FF-4CC2-A4D7-A448CACA1BEF}" type="presOf" srcId="{30CE3BC2-0DF2-446C-BAE0-3A5CAD5D421D}" destId="{28F46B10-1DDD-47F5-9327-8DB968DC0A87}" srcOrd="0" destOrd="0" presId="urn:microsoft.com/office/officeart/2005/8/layout/lProcess3"/>
    <dgm:cxn modelId="{96C89B74-6A96-498B-9FFC-ECBDDB4002A9}" srcId="{0B824958-8DE9-4A8E-B98F-3CA3B3FE14E3}" destId="{1280F003-A1C8-434E-B353-D9030107A2F3}" srcOrd="6" destOrd="0" parTransId="{7C22CD9E-109E-45F8-8A54-6D5B206115B1}" sibTransId="{D3FACDDB-AE40-4BDB-94CB-0982C3ABB204}"/>
    <dgm:cxn modelId="{347FC22B-F2E2-4096-8B35-13AC1D0B10C9}" srcId="{49286C4F-4FE5-4821-82C8-8BBD92981297}" destId="{DFD7EBC2-44C7-42A6-B1B5-A80DB6D46B9C}" srcOrd="0" destOrd="0" parTransId="{A978E994-F886-456D-A32C-211E4FD5EBA7}" sibTransId="{5CE1FEF1-8D02-4358-BBDB-3839D96C3EBD}"/>
    <dgm:cxn modelId="{88076287-2808-40F1-B0A8-3FFE261DC1D7}" type="presOf" srcId="{AB829F7A-1D46-4605-AC53-8B9B4AC09E7C}" destId="{5ED9AEC5-7D57-4F34-898D-1FDA586ED1AC}" srcOrd="0" destOrd="0" presId="urn:microsoft.com/office/officeart/2005/8/layout/lProcess3"/>
    <dgm:cxn modelId="{C359D52A-D356-47D6-89BD-CBBA0EC76265}" type="presOf" srcId="{39E645B1-8809-40CD-8B20-F7F074FE69D5}" destId="{F134DA8D-A98D-4518-AB40-0A5DF25DA317}" srcOrd="0" destOrd="0" presId="urn:microsoft.com/office/officeart/2005/8/layout/lProcess3"/>
    <dgm:cxn modelId="{AA9F7EEE-BA07-429A-9B7C-547AED632AE0}" type="presOf" srcId="{D5BB7BF9-1F37-46F6-B7BC-75749DCF1CC2}" destId="{8F97C99F-B096-4E91-BCB6-E37951F3CF24}" srcOrd="0" destOrd="0" presId="urn:microsoft.com/office/officeart/2005/8/layout/lProcess3"/>
    <dgm:cxn modelId="{6AA9E30B-4333-4648-BFE7-CF77E14E1EFB}" srcId="{DFD7EBC2-44C7-42A6-B1B5-A80DB6D46B9C}" destId="{BA055F2A-7F64-451E-8D08-E4A3258E2C09}" srcOrd="1" destOrd="0" parTransId="{0B0E2100-458E-4A50-BEDA-0E7C958006FA}" sibTransId="{2F1DF277-E736-41E7-B7ED-B8474D7E0D14}"/>
    <dgm:cxn modelId="{531DF2E2-3ACE-41DB-AC9E-F684ADDF01C5}" srcId="{DFD7EBC2-44C7-42A6-B1B5-A80DB6D46B9C}" destId="{272E6E03-E2CA-42A2-B2E3-B6D8CDD42366}" srcOrd="3" destOrd="0" parTransId="{93B68114-077C-4D35-A158-24F198ED4855}" sibTransId="{EA671BBA-A63B-42DE-B763-811E74C6DEAA}"/>
    <dgm:cxn modelId="{F750B5E4-E7EC-4372-AC4B-AA476C89DEA4}" type="presOf" srcId="{F7586BFB-973A-4B1A-8E33-7D46BD1557FC}" destId="{D98EF12F-8FDD-42AD-81DB-73DD67C832D6}" srcOrd="0" destOrd="0" presId="urn:microsoft.com/office/officeart/2005/8/layout/lProcess3"/>
    <dgm:cxn modelId="{2244E501-74C0-4F48-9054-16B22433BCCF}" type="presOf" srcId="{D241FB0A-5C19-4D8F-9230-47D644FA7702}" destId="{EC6B609F-93D1-4822-BBBE-7E99901FAD46}" srcOrd="0" destOrd="0" presId="urn:microsoft.com/office/officeart/2005/8/layout/lProcess3"/>
    <dgm:cxn modelId="{7FC01A49-646F-4B36-981E-5CF71DE1E605}" srcId="{D5BB7BF9-1F37-46F6-B7BC-75749DCF1CC2}" destId="{CB476FA5-C062-4885-A15B-472097412A9C}" srcOrd="5" destOrd="0" parTransId="{7A11B281-11CD-4158-A1D0-DF97D25CA0E1}" sibTransId="{6C525BFF-2924-4371-A765-2AAAFB23899F}"/>
    <dgm:cxn modelId="{74E9A7CF-D8F0-489F-B8AF-DFAC3D91DDE7}" type="presOf" srcId="{CB476FA5-C062-4885-A15B-472097412A9C}" destId="{71E18D98-9C79-46FC-A903-E765A47F0625}" srcOrd="0" destOrd="0" presId="urn:microsoft.com/office/officeart/2005/8/layout/lProcess3"/>
    <dgm:cxn modelId="{35FF34FE-B211-4563-A841-E5AA05CCE6AF}" type="presOf" srcId="{272E6E03-E2CA-42A2-B2E3-B6D8CDD42366}" destId="{2B8CEEC4-5550-4C9C-ADA5-B49778988825}" srcOrd="0" destOrd="0" presId="urn:microsoft.com/office/officeart/2005/8/layout/lProcess3"/>
    <dgm:cxn modelId="{DCF1E085-6AB6-4A8E-9665-8CBD9F843A78}" srcId="{D5BB7BF9-1F37-46F6-B7BC-75749DCF1CC2}" destId="{B3CC61CA-14CB-4B84-B0EC-01A247EF9798}" srcOrd="1" destOrd="0" parTransId="{E93CA9A7-F65E-47BA-931A-DC9AD984D234}" sibTransId="{6C90825F-652A-479E-9E72-CE457D33E9AF}"/>
    <dgm:cxn modelId="{5994678E-5830-47BA-A1C8-B4E62656DB77}" srcId="{2AF08B87-BE94-457A-B4F7-BCF9FAA4B1E9}" destId="{60B420FA-2E8D-43FE-8A75-2BBA7F16D99A}" srcOrd="2" destOrd="0" parTransId="{969435F9-46F5-4562-8F17-5C91E754564A}" sibTransId="{5A228C14-70F7-4B98-8970-58F95BA58D39}"/>
    <dgm:cxn modelId="{AFABA428-4F7D-4739-9A4C-C1D654B5C906}" type="presOf" srcId="{916F2AC9-DBE5-40DD-B5C2-C44FAAAF75B7}" destId="{008AFEF3-0012-4459-9C45-B26AA88E8D9B}" srcOrd="0" destOrd="0" presId="urn:microsoft.com/office/officeart/2005/8/layout/lProcess3"/>
    <dgm:cxn modelId="{440865B8-1D8F-4722-905B-7BD42B27A843}" type="presOf" srcId="{29550212-2C6B-41CB-8952-2992900A20B1}" destId="{BD17D5ED-6170-4447-A6FE-C41F2E394055}" srcOrd="0" destOrd="0" presId="urn:microsoft.com/office/officeart/2005/8/layout/lProcess3"/>
    <dgm:cxn modelId="{AC3112ED-C8A2-44AA-9BD9-F5C1B57FF4A9}" type="presOf" srcId="{AA446062-75CC-45EB-AB48-13E3A6162037}" destId="{3AB778BB-8D2C-40A3-A578-B23715A30E6C}" srcOrd="0" destOrd="0" presId="urn:microsoft.com/office/officeart/2005/8/layout/lProcess3"/>
    <dgm:cxn modelId="{A2AA1DEE-5ABE-4A5C-B430-0FB4118A0F43}" type="presOf" srcId="{60B420FA-2E8D-43FE-8A75-2BBA7F16D99A}" destId="{2019BDD6-E647-43D3-B17E-AE82B907242A}" srcOrd="0" destOrd="0" presId="urn:microsoft.com/office/officeart/2005/8/layout/lProcess3"/>
    <dgm:cxn modelId="{D998E183-2A1A-4725-9A72-466410921FE6}" type="presOf" srcId="{B0CD6D38-6051-42C2-9EB9-C80739B8FFCC}" destId="{C95852D9-D9BE-40F8-9B55-33038749A4E6}" srcOrd="0" destOrd="0" presId="urn:microsoft.com/office/officeart/2005/8/layout/lProcess3"/>
    <dgm:cxn modelId="{45CFDB66-3398-4020-8016-C3FAACB4468F}" type="presOf" srcId="{12B519EC-15A0-4D33-BEB6-B9D9150BD451}" destId="{9852D3C9-ADC8-4997-BCAC-07066AB85BD5}" srcOrd="0" destOrd="0" presId="urn:microsoft.com/office/officeart/2005/8/layout/lProcess3"/>
    <dgm:cxn modelId="{274EF89D-F033-4585-90BE-CF5BDC15235D}" srcId="{BD85B2DA-84A2-4FB8-AD36-BE417D30F248}" destId="{F1409F02-DD3A-4BA9-8BBF-79E5BF91515A}" srcOrd="6" destOrd="0" parTransId="{B1CB5D58-F4D4-4766-8552-AAA86FF687F4}" sibTransId="{44198921-B8DC-42D4-9FD8-7E6C99FF71B1}"/>
    <dgm:cxn modelId="{3B609C53-BA0E-4515-94A0-4DA724C847D5}" type="presOf" srcId="{2096EFEC-E43E-42F4-9329-4C9EC21CF735}" destId="{EC790BBB-74EE-4B71-833F-E7EE3EE65714}" srcOrd="0" destOrd="0" presId="urn:microsoft.com/office/officeart/2005/8/layout/lProcess3"/>
    <dgm:cxn modelId="{5C4BF152-5333-4832-BB4E-29C74C313C32}" srcId="{BD85B2DA-84A2-4FB8-AD36-BE417D30F248}" destId="{59DA2020-A1FA-4E92-A5BF-0BC1F4436589}" srcOrd="1" destOrd="0" parTransId="{1644C81C-A414-49FC-B162-A6D9E28B3521}" sibTransId="{553E1BEB-7F1B-447A-9B15-A0AFF0A1A3CD}"/>
    <dgm:cxn modelId="{06C95A73-B73E-429D-93FA-3F8CCE9E2951}" type="presOf" srcId="{2B1055A2-5D3F-4D7C-B5A7-C8372C8EC118}" destId="{64AE8553-F907-49B5-B902-ABA8B87DB8F6}" srcOrd="0" destOrd="0" presId="urn:microsoft.com/office/officeart/2005/8/layout/lProcess3"/>
    <dgm:cxn modelId="{DEF7D686-97BA-4B3D-9D21-F7709C30DCAD}" type="presOf" srcId="{49286C4F-4FE5-4821-82C8-8BBD92981297}" destId="{F007266F-7ABB-4E11-8CD7-FDD4610D3022}" srcOrd="0" destOrd="0" presId="urn:microsoft.com/office/officeart/2005/8/layout/lProcess3"/>
    <dgm:cxn modelId="{6198B647-466B-4A1F-9D69-3008183AB549}" srcId="{49286C4F-4FE5-4821-82C8-8BBD92981297}" destId="{D5BB7BF9-1F37-46F6-B7BC-75749DCF1CC2}" srcOrd="1" destOrd="0" parTransId="{F5B3325B-8AC5-468D-89D7-852C6F3D4163}" sibTransId="{07163373-801A-499D-8457-37E014B09BA8}"/>
    <dgm:cxn modelId="{4D5561FE-B4CC-47AD-8F25-3DA358781E73}" type="presOf" srcId="{8BFAF47E-836A-4908-B654-9A08785AFCCB}" destId="{CDD6CDF6-9849-4E75-95AE-924C32D0F00A}" srcOrd="0" destOrd="0" presId="urn:microsoft.com/office/officeart/2005/8/layout/lProcess3"/>
    <dgm:cxn modelId="{4BFF35AE-8A01-4FDE-AC89-BF6CD70FC1A3}" srcId="{DFD7EBC2-44C7-42A6-B1B5-A80DB6D46B9C}" destId="{75D813B2-AFD3-4C10-922F-7DD9FD33EBE1}" srcOrd="4" destOrd="0" parTransId="{9571E8A2-D5A8-49E3-8C32-F3D9C034C1CF}" sibTransId="{1CCCE5FD-E908-4E9D-88F7-C8D8AEAEFD4B}"/>
    <dgm:cxn modelId="{32AC623B-F9C9-4BDC-B496-253E69F774DA}" type="presOf" srcId="{BD85B2DA-84A2-4FB8-AD36-BE417D30F248}" destId="{D19D0A9B-4457-4F92-A97D-921C5750E293}" srcOrd="0" destOrd="0" presId="urn:microsoft.com/office/officeart/2005/8/layout/lProcess3"/>
    <dgm:cxn modelId="{49EAF7D2-CB50-4286-AEDF-7ECA68DA48B1}" srcId="{BD85B2DA-84A2-4FB8-AD36-BE417D30F248}" destId="{D8957674-A640-43B5-B16E-6C9CA57DFFF7}" srcOrd="3" destOrd="0" parTransId="{2347EC3C-C186-4663-87E9-D17406E92D26}" sibTransId="{29CBE7C2-A77E-4312-8C83-57171BA55B1A}"/>
    <dgm:cxn modelId="{F1792455-1C6E-4E01-BD27-5A80B37F9B70}" srcId="{D5BB7BF9-1F37-46F6-B7BC-75749DCF1CC2}" destId="{29550212-2C6B-41CB-8952-2992900A20B1}" srcOrd="0" destOrd="0" parTransId="{2E0CB728-BD48-4561-8674-33121DBAC634}" sibTransId="{1FC2B902-5469-4230-8A53-9881641D9D06}"/>
    <dgm:cxn modelId="{0A8D0C6C-7828-4AD3-B407-F4DC4B94B7A3}" type="presOf" srcId="{BA055F2A-7F64-451E-8D08-E4A3258E2C09}" destId="{602DD197-4FB0-4204-9216-D07352D8CEFF}" srcOrd="0" destOrd="0" presId="urn:microsoft.com/office/officeart/2005/8/layout/lProcess3"/>
    <dgm:cxn modelId="{61A51E52-1B8E-467B-A3A2-DA47F74C2C59}" srcId="{BD85B2DA-84A2-4FB8-AD36-BE417D30F248}" destId="{39E645B1-8809-40CD-8B20-F7F074FE69D5}" srcOrd="2" destOrd="0" parTransId="{AF6177D0-40FC-4BC8-98F5-CA21F5883DB1}" sibTransId="{DDE37564-FA25-4341-A89F-21579B658238}"/>
    <dgm:cxn modelId="{D5DBDDA1-1412-4ABA-A4EF-98DEDE19286A}" type="presOf" srcId="{1280F003-A1C8-434E-B353-D9030107A2F3}" destId="{D8732877-E57F-4F26-AB0E-C928D6BCA539}" srcOrd="0" destOrd="0" presId="urn:microsoft.com/office/officeart/2005/8/layout/lProcess3"/>
    <dgm:cxn modelId="{3F067366-1088-45C9-BCEF-E93A9BB14D15}" srcId="{D5BB7BF9-1F37-46F6-B7BC-75749DCF1CC2}" destId="{AA446062-75CC-45EB-AB48-13E3A6162037}" srcOrd="2" destOrd="0" parTransId="{6E5D95FF-EA1B-4869-B0E5-69878C446DF8}" sibTransId="{FD4E23DF-A993-45B6-B94E-6C30FF1C6B80}"/>
    <dgm:cxn modelId="{9EC963F0-E937-4234-BBD2-A2E6ADE22EB3}" type="presOf" srcId="{D069F9ED-FE64-48CC-AF57-E69EB8FF7427}" destId="{AAF70ABF-57F3-46E0-9FD2-0AED7F8431DE}" srcOrd="0" destOrd="0" presId="urn:microsoft.com/office/officeart/2005/8/layout/lProcess3"/>
    <dgm:cxn modelId="{B978FF65-6BFE-497D-A093-05D0CBC12C80}" type="presOf" srcId="{FC9DCFC3-7B24-4607-91BD-3765C65254F6}" destId="{306C7873-847E-498A-B3F0-4C0BD224E305}" srcOrd="0" destOrd="0" presId="urn:microsoft.com/office/officeart/2005/8/layout/lProcess3"/>
    <dgm:cxn modelId="{D94785CC-8C88-402E-857E-2E35CE8C6CB1}" type="presOf" srcId="{0E148901-44C1-4AD0-A7B1-47919A5B1B86}" destId="{78C5CE94-AD8B-4103-9113-66870D7C917A}" srcOrd="0" destOrd="0" presId="urn:microsoft.com/office/officeart/2005/8/layout/lProcess3"/>
    <dgm:cxn modelId="{F822C47B-BCE8-402E-AFA9-0EC3FE7CB3AD}" type="presOf" srcId="{59DA2020-A1FA-4E92-A5BF-0BC1F4436589}" destId="{9D3A5551-1B7F-464B-8291-7AE62A6823FF}" srcOrd="0" destOrd="0" presId="urn:microsoft.com/office/officeart/2005/8/layout/lProcess3"/>
    <dgm:cxn modelId="{29AE611C-B4E8-4903-8784-ADD05DB68099}" srcId="{BD85B2DA-84A2-4FB8-AD36-BE417D30F248}" destId="{8BFAF47E-836A-4908-B654-9A08785AFCCB}" srcOrd="0" destOrd="0" parTransId="{369A4C90-3A0A-4847-B1A4-5F302077017A}" sibTransId="{26D3B1BB-83ED-4614-A47B-29C00B8035FC}"/>
    <dgm:cxn modelId="{CCF1672E-E166-4357-8EDF-217986B89878}" srcId="{2AF08B87-BE94-457A-B4F7-BCF9FAA4B1E9}" destId="{AB6B2831-8B95-4630-82ED-4020178CA978}" srcOrd="0" destOrd="0" parTransId="{4DB64103-E0C5-4F21-9956-315A34C6260F}" sibTransId="{2C8679F0-3E84-4239-A688-BFE232D9B48A}"/>
    <dgm:cxn modelId="{D565B33C-2035-486C-9E1E-B79CAFDB332E}" srcId="{0B824958-8DE9-4A8E-B98F-3CA3B3FE14E3}" destId="{F7586BFB-973A-4B1A-8E33-7D46BD1557FC}" srcOrd="1" destOrd="0" parTransId="{07B93DCE-03CF-4AB6-8940-46020A2C5343}" sibTransId="{00FD4365-61C2-43AA-9A55-9A778AE70FA5}"/>
    <dgm:cxn modelId="{1419CDDE-03F7-4FDC-940D-0D778286AA15}" type="presOf" srcId="{8F7152E5-9204-4334-9292-290479472C31}" destId="{98A9427A-F4DB-4399-9CB1-7ED1A1BA2E29}" srcOrd="0" destOrd="0" presId="urn:microsoft.com/office/officeart/2005/8/layout/lProcess3"/>
    <dgm:cxn modelId="{077A86B8-22F9-4D44-A464-B9C7FD33B806}" srcId="{49286C4F-4FE5-4821-82C8-8BBD92981297}" destId="{0B824958-8DE9-4A8E-B98F-3CA3B3FE14E3}" srcOrd="2" destOrd="0" parTransId="{79763003-74DB-45B4-AD21-94EA75301412}" sibTransId="{64393D38-BA2A-4BDD-8037-94FD8BC5F4D6}"/>
    <dgm:cxn modelId="{2BB48618-4EF1-4D06-872F-E709B85A711E}" srcId="{0B824958-8DE9-4A8E-B98F-3CA3B3FE14E3}" destId="{AB829F7A-1D46-4605-AC53-8B9B4AC09E7C}" srcOrd="0" destOrd="0" parTransId="{9E8FF327-1F95-4217-B46D-3F7B0330B0AD}" sibTransId="{2DE3C949-BDFD-450F-B0AA-166232599DEA}"/>
    <dgm:cxn modelId="{2BA3E5F3-A7DE-4144-9565-CD2F005311BE}" srcId="{D5BB7BF9-1F37-46F6-B7BC-75749DCF1CC2}" destId="{D241FB0A-5C19-4D8F-9230-47D644FA7702}" srcOrd="4" destOrd="0" parTransId="{2D495268-1C1A-4D2A-97CB-378FB3FD3404}" sibTransId="{752370C1-4E63-4A22-8C91-FA6C56BC63CF}"/>
    <dgm:cxn modelId="{B00E9387-B805-44A3-A0F1-4FD1A1C62B73}" type="presOf" srcId="{0B824958-8DE9-4A8E-B98F-3CA3B3FE14E3}" destId="{3BA15710-570B-49C4-BE89-0769E6236651}" srcOrd="0" destOrd="0" presId="urn:microsoft.com/office/officeart/2005/8/layout/lProcess3"/>
    <dgm:cxn modelId="{C8D6DD48-12FA-4C28-800D-FA435A8D676F}" type="presOf" srcId="{5C70D565-2A48-410D-90EC-2F5D02B473D4}" destId="{F3E64AA6-7651-4653-AFAF-B1C7CF8F0E8F}" srcOrd="0" destOrd="0" presId="urn:microsoft.com/office/officeart/2005/8/layout/lProcess3"/>
    <dgm:cxn modelId="{B17EBFE2-AD47-4228-9293-B96EE66AFAE5}" srcId="{0B824958-8DE9-4A8E-B98F-3CA3B3FE14E3}" destId="{A9086CF4-AA14-410C-9207-2E0EAC58F6F9}" srcOrd="2" destOrd="0" parTransId="{76230464-6288-4B5E-B260-D32DFBB9C7B2}" sibTransId="{699207B8-1533-40BA-9A73-474F71504C77}"/>
    <dgm:cxn modelId="{FB09D244-2F7C-4C0F-8139-DB5A7315B2BB}" type="presOf" srcId="{1E26C3FE-1969-4034-A2B1-278A1941B4C6}" destId="{EAD09077-6A09-47AD-840F-BD06B59A1C7D}" srcOrd="0" destOrd="0" presId="urn:microsoft.com/office/officeart/2005/8/layout/lProcess3"/>
    <dgm:cxn modelId="{4CCC28C8-CA95-47D3-991E-835EFF618A1C}" type="presOf" srcId="{2AF08B87-BE94-457A-B4F7-BCF9FAA4B1E9}" destId="{02185859-5B33-4EB2-A559-CFEAC6C1476C}" srcOrd="0" destOrd="0" presId="urn:microsoft.com/office/officeart/2005/8/layout/lProcess3"/>
    <dgm:cxn modelId="{E797B000-E3DE-4616-9E26-4F642E52766F}" type="presOf" srcId="{D8957674-A640-43B5-B16E-6C9CA57DFFF7}" destId="{26A88321-C7EF-4B3F-9C06-64BCF7AA57CF}" srcOrd="0" destOrd="0" presId="urn:microsoft.com/office/officeart/2005/8/layout/lProcess3"/>
    <dgm:cxn modelId="{389C866E-7F4B-4C51-8013-781C6F671CBA}" type="presOf" srcId="{AB6B2831-8B95-4630-82ED-4020178CA978}" destId="{FBE78E93-B730-4683-B7A7-FF8F759BA595}" srcOrd="0" destOrd="0" presId="urn:microsoft.com/office/officeart/2005/8/layout/lProcess3"/>
    <dgm:cxn modelId="{C502538B-6C12-420A-A4EE-4B1BBFA5DD99}" srcId="{DFD7EBC2-44C7-42A6-B1B5-A80DB6D46B9C}" destId="{5C70D565-2A48-410D-90EC-2F5D02B473D4}" srcOrd="6" destOrd="0" parTransId="{5259C8D0-2A08-4C88-A898-88EEA694FF4D}" sibTransId="{F5459EB6-33A1-4A59-8AE8-4EB64C949845}"/>
    <dgm:cxn modelId="{4D19DC4A-92B1-40EA-B65A-C7868413F0EC}" type="presOf" srcId="{F1409F02-DD3A-4BA9-8BBF-79E5BF91515A}" destId="{C905BCDE-B6E8-43BA-9D46-0D6D29CF1FF1}" srcOrd="0" destOrd="0" presId="urn:microsoft.com/office/officeart/2005/8/layout/lProcess3"/>
    <dgm:cxn modelId="{FE4AAB4E-8C7F-4336-919B-1565B4326205}" type="presOf" srcId="{DFD7EBC2-44C7-42A6-B1B5-A80DB6D46B9C}" destId="{4E983162-57DB-4E98-852C-DB115782D958}" srcOrd="0" destOrd="0" presId="urn:microsoft.com/office/officeart/2005/8/layout/lProcess3"/>
    <dgm:cxn modelId="{BDB0971D-37A9-4D7E-8271-22EC2B2ADCE8}" srcId="{D5BB7BF9-1F37-46F6-B7BC-75749DCF1CC2}" destId="{A07420F1-EBA8-4CCE-AE9A-2BC493BC4E9A}" srcOrd="3" destOrd="0" parTransId="{3FF2B4CC-91A8-47E2-93E1-7227DEF7687F}" sibTransId="{930C1311-66CC-4598-A6BD-1A423ABC881F}"/>
    <dgm:cxn modelId="{0A17396E-6E14-43BB-99EC-82BBFFE8FB87}" srcId="{DFD7EBC2-44C7-42A6-B1B5-A80DB6D46B9C}" destId="{916F2AC9-DBE5-40DD-B5C2-C44FAAAF75B7}" srcOrd="0" destOrd="0" parTransId="{BADA145D-F9C3-481A-9CDE-EB04AF2039CC}" sibTransId="{172F4ED0-ACA0-44EA-A193-F1FF0E751F80}"/>
    <dgm:cxn modelId="{3B21FFC7-B1FB-4CFB-9E99-5834972CBC90}" srcId="{2AF08B87-BE94-457A-B4F7-BCF9FAA4B1E9}" destId="{8F7152E5-9204-4334-9292-290479472C31}" srcOrd="1" destOrd="0" parTransId="{38A8D02A-815C-485A-999D-250280F4632E}" sibTransId="{A901D683-04A7-4B4C-A45E-14A569D6C88D}"/>
    <dgm:cxn modelId="{28544D11-52EA-41CD-BEAF-82CF08077A02}" srcId="{BD85B2DA-84A2-4FB8-AD36-BE417D30F248}" destId="{1E26C3FE-1969-4034-A2B1-278A1941B4C6}" srcOrd="4" destOrd="0" parTransId="{A4A68B5A-707C-4ED3-B960-A043477ACC6A}" sibTransId="{60C4071B-9151-4112-98C6-9EDC1B5EA520}"/>
    <dgm:cxn modelId="{2B8137FC-36D9-45CD-91B1-41ECE2C5AF17}" type="presOf" srcId="{B3CC61CA-14CB-4B84-B0EC-01A247EF9798}" destId="{699CF3E7-068E-455B-A33E-950C56613ADE}" srcOrd="0" destOrd="0" presId="urn:microsoft.com/office/officeart/2005/8/layout/lProcess3"/>
    <dgm:cxn modelId="{ACECEDE0-9F60-4FD0-B655-B1B1B011BD1B}" srcId="{49286C4F-4FE5-4821-82C8-8BBD92981297}" destId="{2AF08B87-BE94-457A-B4F7-BCF9FAA4B1E9}" srcOrd="4" destOrd="0" parTransId="{C0CA0A10-9913-4B6B-A9FF-2BE8D9825927}" sibTransId="{AD31EDBF-D871-4DFB-A300-415261F7BD5D}"/>
    <dgm:cxn modelId="{8F643696-EBC9-4210-A7B3-AA918ACB727E}" srcId="{0B824958-8DE9-4A8E-B98F-3CA3B3FE14E3}" destId="{2B1055A2-5D3F-4D7C-B5A7-C8372C8EC118}" srcOrd="3" destOrd="0" parTransId="{3093D051-26F6-4C05-891D-1BEB767697D3}" sibTransId="{2A59FDEC-3090-4006-99FC-9E5F4B9F8186}"/>
    <dgm:cxn modelId="{3317850D-01E9-4D5F-9445-278566BA5F2C}" type="presOf" srcId="{26588710-01DB-4B53-927C-CC9A183E8E78}" destId="{DD920E1D-6010-402A-A6BE-18EE9E08A272}" srcOrd="0" destOrd="0" presId="urn:microsoft.com/office/officeart/2005/8/layout/lProcess3"/>
    <dgm:cxn modelId="{D6F96700-79BA-4A43-A195-CA43E7D01AEF}" srcId="{BD85B2DA-84A2-4FB8-AD36-BE417D30F248}" destId="{30CE3BC2-0DF2-446C-BAE0-3A5CAD5D421D}" srcOrd="5" destOrd="0" parTransId="{E9ABDA7A-90B7-4DA3-AD2A-FB8F94046799}" sibTransId="{7A4B32AC-7F0F-4AE6-868F-DA6CFBBDC843}"/>
    <dgm:cxn modelId="{EE85EA61-1D76-4CDA-B75C-A828AE54343E}" srcId="{DFD7EBC2-44C7-42A6-B1B5-A80DB6D46B9C}" destId="{0E148901-44C1-4AD0-A7B1-47919A5B1B86}" srcOrd="5" destOrd="0" parTransId="{9C1E4F5D-6106-40F9-801B-897F8DD9A167}" sibTransId="{6F2DC3A5-4BAB-4273-AD26-8B29A96EB5F0}"/>
    <dgm:cxn modelId="{09BA8EFF-DC2E-4D8B-ABB7-F67812C32A0B}" srcId="{49286C4F-4FE5-4821-82C8-8BBD92981297}" destId="{BD85B2DA-84A2-4FB8-AD36-BE417D30F248}" srcOrd="3" destOrd="0" parTransId="{37FC6BE6-A63F-49A7-A8D7-4804D250AB55}" sibTransId="{7CBBA9D4-CAF1-4103-B073-8AA3AA7CEC1F}"/>
    <dgm:cxn modelId="{0AFF4AF5-24C6-4210-91DC-44D720B5A08D}" type="presOf" srcId="{75D813B2-AFD3-4C10-922F-7DD9FD33EBE1}" destId="{EC460670-BAE3-4126-BB88-DB2C503B350B}" srcOrd="0" destOrd="0" presId="urn:microsoft.com/office/officeart/2005/8/layout/lProcess3"/>
    <dgm:cxn modelId="{257D2FBB-E907-43E6-A0FB-116B094F04FB}" srcId="{2AF08B87-BE94-457A-B4F7-BCF9FAA4B1E9}" destId="{FC9DCFC3-7B24-4607-91BD-3765C65254F6}" srcOrd="3" destOrd="0" parTransId="{2EFFA5DD-1623-4EEB-A177-6D99D73CC3B5}" sibTransId="{83C2D79C-62EE-4068-9425-84C0DB51F42D}"/>
    <dgm:cxn modelId="{2BB3D9EE-C0EC-4DCD-9874-4F5DCD78513F}" srcId="{0B824958-8DE9-4A8E-B98F-3CA3B3FE14E3}" destId="{26588710-01DB-4B53-927C-CC9A183E8E78}" srcOrd="5" destOrd="0" parTransId="{A64125F7-8107-42CB-8709-B911604A4F9A}" sibTransId="{DA1C01C0-645B-4784-AAA4-CFEBB0C503D3}"/>
    <dgm:cxn modelId="{4A8EC340-023C-4C63-85E1-3B0082532422}" type="presOf" srcId="{A07420F1-EBA8-4CCE-AE9A-2BC493BC4E9A}" destId="{70FE5ED4-1AEA-460C-89CE-DFB75FECF6E4}" srcOrd="0" destOrd="0" presId="urn:microsoft.com/office/officeart/2005/8/layout/lProcess3"/>
    <dgm:cxn modelId="{5BCED735-102B-47F6-9829-3383EC428687}" srcId="{2AF08B87-BE94-457A-B4F7-BCF9FAA4B1E9}" destId="{12B519EC-15A0-4D33-BEB6-B9D9150BD451}" srcOrd="5" destOrd="0" parTransId="{F59750C3-81A3-420E-ADF9-0F08FA789762}" sibTransId="{35A45E42-01FB-42FB-8C18-CF94C0AE94F2}"/>
    <dgm:cxn modelId="{810B5A30-86BD-4615-95B4-8CF072C57E7F}" srcId="{0B824958-8DE9-4A8E-B98F-3CA3B3FE14E3}" destId="{D069F9ED-FE64-48CC-AF57-E69EB8FF7427}" srcOrd="4" destOrd="0" parTransId="{B71D1B5D-E71E-409A-96E9-CBBB543A3120}" sibTransId="{95B70D46-FA2E-47C2-AA2D-8FC4DBFF89C4}"/>
    <dgm:cxn modelId="{FF24FF72-22F4-4D85-AFC2-74B884485B7C}" srcId="{DFD7EBC2-44C7-42A6-B1B5-A80DB6D46B9C}" destId="{2096EFEC-E43E-42F4-9329-4C9EC21CF735}" srcOrd="2" destOrd="0" parTransId="{C14925E5-755F-4AFF-A9EE-A9734BB22FF4}" sibTransId="{86793EC5-6D73-4FBB-BB22-AC215A501535}"/>
    <dgm:cxn modelId="{87754E65-FA45-4B84-9018-536298A5F61C}" srcId="{2AF08B87-BE94-457A-B4F7-BCF9FAA4B1E9}" destId="{B0CD6D38-6051-42C2-9EB9-C80739B8FFCC}" srcOrd="4" destOrd="0" parTransId="{117C1E2E-DD67-4BD3-8583-67CABD7E74AD}" sibTransId="{5F653D04-8323-40F1-9C54-1BBA2F4D97CB}"/>
    <dgm:cxn modelId="{69AD27F9-8002-4CA1-B534-D17556E0C0D4}" type="presParOf" srcId="{F007266F-7ABB-4E11-8CD7-FDD4610D3022}" destId="{8FF089CF-67C1-4E8E-9060-5F48854EF2E3}" srcOrd="0" destOrd="0" presId="urn:microsoft.com/office/officeart/2005/8/layout/lProcess3"/>
    <dgm:cxn modelId="{6B8D4CAC-3744-431A-81CF-0D67358B1339}" type="presParOf" srcId="{8FF089CF-67C1-4E8E-9060-5F48854EF2E3}" destId="{4E983162-57DB-4E98-852C-DB115782D958}" srcOrd="0" destOrd="0" presId="urn:microsoft.com/office/officeart/2005/8/layout/lProcess3"/>
    <dgm:cxn modelId="{8FCEAEB8-9E7A-4AF4-8738-088095A31871}" type="presParOf" srcId="{8FF089CF-67C1-4E8E-9060-5F48854EF2E3}" destId="{0B78F0A0-A7D1-4517-BF32-82E815E7C7F1}" srcOrd="1" destOrd="0" presId="urn:microsoft.com/office/officeart/2005/8/layout/lProcess3"/>
    <dgm:cxn modelId="{B2DE214D-3FBA-49EB-974E-C9452578290B}" type="presParOf" srcId="{8FF089CF-67C1-4E8E-9060-5F48854EF2E3}" destId="{008AFEF3-0012-4459-9C45-B26AA88E8D9B}" srcOrd="2" destOrd="0" presId="urn:microsoft.com/office/officeart/2005/8/layout/lProcess3"/>
    <dgm:cxn modelId="{C7822D54-4724-400A-9E80-D0D29D4DD488}" type="presParOf" srcId="{8FF089CF-67C1-4E8E-9060-5F48854EF2E3}" destId="{4966D801-A962-4148-9BB1-97B2ACB9EAA5}" srcOrd="3" destOrd="0" presId="urn:microsoft.com/office/officeart/2005/8/layout/lProcess3"/>
    <dgm:cxn modelId="{2123A047-0213-49D6-8FFE-61587B409F9E}" type="presParOf" srcId="{8FF089CF-67C1-4E8E-9060-5F48854EF2E3}" destId="{602DD197-4FB0-4204-9216-D07352D8CEFF}" srcOrd="4" destOrd="0" presId="urn:microsoft.com/office/officeart/2005/8/layout/lProcess3"/>
    <dgm:cxn modelId="{DA19D6AE-2429-4DFF-87A3-C872F23C1FB9}" type="presParOf" srcId="{8FF089CF-67C1-4E8E-9060-5F48854EF2E3}" destId="{DF110764-0E2F-4DCC-B55F-F4F0ED0C3029}" srcOrd="5" destOrd="0" presId="urn:microsoft.com/office/officeart/2005/8/layout/lProcess3"/>
    <dgm:cxn modelId="{C943F249-D9DE-4BD8-B18E-6FA820FE0F01}" type="presParOf" srcId="{8FF089CF-67C1-4E8E-9060-5F48854EF2E3}" destId="{EC790BBB-74EE-4B71-833F-E7EE3EE65714}" srcOrd="6" destOrd="0" presId="urn:microsoft.com/office/officeart/2005/8/layout/lProcess3"/>
    <dgm:cxn modelId="{29E420FE-8726-4AC3-BBEB-C4223519ED80}" type="presParOf" srcId="{8FF089CF-67C1-4E8E-9060-5F48854EF2E3}" destId="{63B66D06-B0CC-4A42-8FE6-14367740442B}" srcOrd="7" destOrd="0" presId="urn:microsoft.com/office/officeart/2005/8/layout/lProcess3"/>
    <dgm:cxn modelId="{751121AB-1E28-409D-BAF2-0DA43AC0583A}" type="presParOf" srcId="{8FF089CF-67C1-4E8E-9060-5F48854EF2E3}" destId="{2B8CEEC4-5550-4C9C-ADA5-B49778988825}" srcOrd="8" destOrd="0" presId="urn:microsoft.com/office/officeart/2005/8/layout/lProcess3"/>
    <dgm:cxn modelId="{676DFE37-B4E3-481B-BAE7-BCC74A3F05DE}" type="presParOf" srcId="{8FF089CF-67C1-4E8E-9060-5F48854EF2E3}" destId="{855C629D-EBBC-4CA0-B1D1-1BA30BB5A5D1}" srcOrd="9" destOrd="0" presId="urn:microsoft.com/office/officeart/2005/8/layout/lProcess3"/>
    <dgm:cxn modelId="{FDDDB028-50D8-46A6-BCD3-436B7A9ED81F}" type="presParOf" srcId="{8FF089CF-67C1-4E8E-9060-5F48854EF2E3}" destId="{EC460670-BAE3-4126-BB88-DB2C503B350B}" srcOrd="10" destOrd="0" presId="urn:microsoft.com/office/officeart/2005/8/layout/lProcess3"/>
    <dgm:cxn modelId="{89391AF5-A471-4D3F-BAF3-A302484BF35A}" type="presParOf" srcId="{8FF089CF-67C1-4E8E-9060-5F48854EF2E3}" destId="{25544A32-C6B2-4AF6-B746-FA2F4DB71C99}" srcOrd="11" destOrd="0" presId="urn:microsoft.com/office/officeart/2005/8/layout/lProcess3"/>
    <dgm:cxn modelId="{0FE99B1D-822F-4646-80F9-E556995EFF75}" type="presParOf" srcId="{8FF089CF-67C1-4E8E-9060-5F48854EF2E3}" destId="{78C5CE94-AD8B-4103-9113-66870D7C917A}" srcOrd="12" destOrd="0" presId="urn:microsoft.com/office/officeart/2005/8/layout/lProcess3"/>
    <dgm:cxn modelId="{3DF96317-528F-4E5A-86EA-74C939BE377B}" type="presParOf" srcId="{8FF089CF-67C1-4E8E-9060-5F48854EF2E3}" destId="{42055B66-0281-4051-A54D-453B3126D194}" srcOrd="13" destOrd="0" presId="urn:microsoft.com/office/officeart/2005/8/layout/lProcess3"/>
    <dgm:cxn modelId="{2898CDB9-7568-49D5-A53D-D38A440B2A10}" type="presParOf" srcId="{8FF089CF-67C1-4E8E-9060-5F48854EF2E3}" destId="{F3E64AA6-7651-4653-AFAF-B1C7CF8F0E8F}" srcOrd="14" destOrd="0" presId="urn:microsoft.com/office/officeart/2005/8/layout/lProcess3"/>
    <dgm:cxn modelId="{B4E233E0-EFA1-4CC8-AF15-AA9989F76E73}" type="presParOf" srcId="{F007266F-7ABB-4E11-8CD7-FDD4610D3022}" destId="{ACA537B3-F98C-4C4F-805C-AFC552521392}" srcOrd="1" destOrd="0" presId="urn:microsoft.com/office/officeart/2005/8/layout/lProcess3"/>
    <dgm:cxn modelId="{66A89912-C64D-426B-BA61-8E9A8D133419}" type="presParOf" srcId="{F007266F-7ABB-4E11-8CD7-FDD4610D3022}" destId="{EA5CB3FA-B908-4561-B2D1-7CC747102ACF}" srcOrd="2" destOrd="0" presId="urn:microsoft.com/office/officeart/2005/8/layout/lProcess3"/>
    <dgm:cxn modelId="{E9287A03-C851-4AC9-B02E-E33A5AC3AC11}" type="presParOf" srcId="{EA5CB3FA-B908-4561-B2D1-7CC747102ACF}" destId="{8F97C99F-B096-4E91-BCB6-E37951F3CF24}" srcOrd="0" destOrd="0" presId="urn:microsoft.com/office/officeart/2005/8/layout/lProcess3"/>
    <dgm:cxn modelId="{15A6E92E-248C-4288-B2F9-15DF3C570F23}" type="presParOf" srcId="{EA5CB3FA-B908-4561-B2D1-7CC747102ACF}" destId="{88E8751E-0B7E-4E64-B755-B07A0152ECA4}" srcOrd="1" destOrd="0" presId="urn:microsoft.com/office/officeart/2005/8/layout/lProcess3"/>
    <dgm:cxn modelId="{32BCC961-924A-4AE3-AC74-7B1DD461A24F}" type="presParOf" srcId="{EA5CB3FA-B908-4561-B2D1-7CC747102ACF}" destId="{BD17D5ED-6170-4447-A6FE-C41F2E394055}" srcOrd="2" destOrd="0" presId="urn:microsoft.com/office/officeart/2005/8/layout/lProcess3"/>
    <dgm:cxn modelId="{9151EB8E-C82B-4511-A441-73165CE102F7}" type="presParOf" srcId="{EA5CB3FA-B908-4561-B2D1-7CC747102ACF}" destId="{CF6BA85A-1863-45AF-879A-5D878E613093}" srcOrd="3" destOrd="0" presId="urn:microsoft.com/office/officeart/2005/8/layout/lProcess3"/>
    <dgm:cxn modelId="{8AAFBC83-C8F1-4909-88C8-192FFAEBA5AE}" type="presParOf" srcId="{EA5CB3FA-B908-4561-B2D1-7CC747102ACF}" destId="{699CF3E7-068E-455B-A33E-950C56613ADE}" srcOrd="4" destOrd="0" presId="urn:microsoft.com/office/officeart/2005/8/layout/lProcess3"/>
    <dgm:cxn modelId="{E19BE2C1-174F-4D1F-ACB3-4E01C9BBD9AA}" type="presParOf" srcId="{EA5CB3FA-B908-4561-B2D1-7CC747102ACF}" destId="{92A0CC7E-8D62-4FF0-AE27-6D73FB3CB310}" srcOrd="5" destOrd="0" presId="urn:microsoft.com/office/officeart/2005/8/layout/lProcess3"/>
    <dgm:cxn modelId="{02562B41-B965-40C8-B0A0-4B3446D0BECB}" type="presParOf" srcId="{EA5CB3FA-B908-4561-B2D1-7CC747102ACF}" destId="{3AB778BB-8D2C-40A3-A578-B23715A30E6C}" srcOrd="6" destOrd="0" presId="urn:microsoft.com/office/officeart/2005/8/layout/lProcess3"/>
    <dgm:cxn modelId="{05F42F78-7ED8-4D3A-B355-16BA1BE74362}" type="presParOf" srcId="{EA5CB3FA-B908-4561-B2D1-7CC747102ACF}" destId="{59272251-737E-4A9B-A5BA-3ABBCAA0D193}" srcOrd="7" destOrd="0" presId="urn:microsoft.com/office/officeart/2005/8/layout/lProcess3"/>
    <dgm:cxn modelId="{1F048E73-366E-4214-98B9-06B7471A4542}" type="presParOf" srcId="{EA5CB3FA-B908-4561-B2D1-7CC747102ACF}" destId="{70FE5ED4-1AEA-460C-89CE-DFB75FECF6E4}" srcOrd="8" destOrd="0" presId="urn:microsoft.com/office/officeart/2005/8/layout/lProcess3"/>
    <dgm:cxn modelId="{8E7D03C3-5D33-4DF3-857F-CD2739E85443}" type="presParOf" srcId="{EA5CB3FA-B908-4561-B2D1-7CC747102ACF}" destId="{DED2D51E-F596-4EC7-9D4E-548AA5AE9418}" srcOrd="9" destOrd="0" presId="urn:microsoft.com/office/officeart/2005/8/layout/lProcess3"/>
    <dgm:cxn modelId="{13D4298F-D747-4F81-929D-429EE7A5B279}" type="presParOf" srcId="{EA5CB3FA-B908-4561-B2D1-7CC747102ACF}" destId="{EC6B609F-93D1-4822-BBBE-7E99901FAD46}" srcOrd="10" destOrd="0" presId="urn:microsoft.com/office/officeart/2005/8/layout/lProcess3"/>
    <dgm:cxn modelId="{A2DA52F8-20B6-4D66-BFE6-1CA2E05B647E}" type="presParOf" srcId="{EA5CB3FA-B908-4561-B2D1-7CC747102ACF}" destId="{6A672184-9ED1-4CAB-9D68-DFAE24CE9B3B}" srcOrd="11" destOrd="0" presId="urn:microsoft.com/office/officeart/2005/8/layout/lProcess3"/>
    <dgm:cxn modelId="{12FB5F4B-7DF1-4D21-A5FF-9FB2A06DE165}" type="presParOf" srcId="{EA5CB3FA-B908-4561-B2D1-7CC747102ACF}" destId="{71E18D98-9C79-46FC-A903-E765A47F0625}" srcOrd="12" destOrd="0" presId="urn:microsoft.com/office/officeart/2005/8/layout/lProcess3"/>
    <dgm:cxn modelId="{D6B2B2A8-F625-4711-B7F9-47DA8B363302}" type="presParOf" srcId="{F007266F-7ABB-4E11-8CD7-FDD4610D3022}" destId="{C1B49C77-023E-4C7F-A103-4E8AD5B9AFF3}" srcOrd="3" destOrd="0" presId="urn:microsoft.com/office/officeart/2005/8/layout/lProcess3"/>
    <dgm:cxn modelId="{E0F04288-2498-41E7-AD2C-10855016FE9D}" type="presParOf" srcId="{F007266F-7ABB-4E11-8CD7-FDD4610D3022}" destId="{0F99757E-9FF8-40F5-B8EA-1CF30ECB31BF}" srcOrd="4" destOrd="0" presId="urn:microsoft.com/office/officeart/2005/8/layout/lProcess3"/>
    <dgm:cxn modelId="{5274CED2-6D06-4A35-BE1C-EA1CB432467B}" type="presParOf" srcId="{0F99757E-9FF8-40F5-B8EA-1CF30ECB31BF}" destId="{3BA15710-570B-49C4-BE89-0769E6236651}" srcOrd="0" destOrd="0" presId="urn:microsoft.com/office/officeart/2005/8/layout/lProcess3"/>
    <dgm:cxn modelId="{033BCF18-3347-4971-A1F1-26051AA8981E}" type="presParOf" srcId="{0F99757E-9FF8-40F5-B8EA-1CF30ECB31BF}" destId="{112E9D4C-7ADB-4E9D-9EA7-31F5B0B802A9}" srcOrd="1" destOrd="0" presId="urn:microsoft.com/office/officeart/2005/8/layout/lProcess3"/>
    <dgm:cxn modelId="{839A365E-7E4C-4A5E-B739-593CAAEC03C0}" type="presParOf" srcId="{0F99757E-9FF8-40F5-B8EA-1CF30ECB31BF}" destId="{5ED9AEC5-7D57-4F34-898D-1FDA586ED1AC}" srcOrd="2" destOrd="0" presId="urn:microsoft.com/office/officeart/2005/8/layout/lProcess3"/>
    <dgm:cxn modelId="{B6F42A3E-277D-4B59-9A22-E2D598D98286}" type="presParOf" srcId="{0F99757E-9FF8-40F5-B8EA-1CF30ECB31BF}" destId="{37AFAE9B-0A63-4907-931E-3486EF9FD2D3}" srcOrd="3" destOrd="0" presId="urn:microsoft.com/office/officeart/2005/8/layout/lProcess3"/>
    <dgm:cxn modelId="{190A37BA-1070-45F7-9144-DC40D57D70E3}" type="presParOf" srcId="{0F99757E-9FF8-40F5-B8EA-1CF30ECB31BF}" destId="{D98EF12F-8FDD-42AD-81DB-73DD67C832D6}" srcOrd="4" destOrd="0" presId="urn:microsoft.com/office/officeart/2005/8/layout/lProcess3"/>
    <dgm:cxn modelId="{51E601AA-5527-44D0-A113-A7E90FC4C528}" type="presParOf" srcId="{0F99757E-9FF8-40F5-B8EA-1CF30ECB31BF}" destId="{DE77CA80-B966-4CC6-BA1C-BC4359305743}" srcOrd="5" destOrd="0" presId="urn:microsoft.com/office/officeart/2005/8/layout/lProcess3"/>
    <dgm:cxn modelId="{3D8D3075-6C94-4FBE-A979-5B49AE0B5ACE}" type="presParOf" srcId="{0F99757E-9FF8-40F5-B8EA-1CF30ECB31BF}" destId="{A0E562F3-742B-4003-8277-C284F13F5908}" srcOrd="6" destOrd="0" presId="urn:microsoft.com/office/officeart/2005/8/layout/lProcess3"/>
    <dgm:cxn modelId="{2C01DADC-95EA-43A8-84FA-67CE88DB4CA2}" type="presParOf" srcId="{0F99757E-9FF8-40F5-B8EA-1CF30ECB31BF}" destId="{220C346F-9D9B-4B77-8F3A-05B7F03D1B67}" srcOrd="7" destOrd="0" presId="urn:microsoft.com/office/officeart/2005/8/layout/lProcess3"/>
    <dgm:cxn modelId="{9CA9CE9B-615F-4284-A3C5-AA00493A3BD3}" type="presParOf" srcId="{0F99757E-9FF8-40F5-B8EA-1CF30ECB31BF}" destId="{64AE8553-F907-49B5-B902-ABA8B87DB8F6}" srcOrd="8" destOrd="0" presId="urn:microsoft.com/office/officeart/2005/8/layout/lProcess3"/>
    <dgm:cxn modelId="{332F2D80-3B89-4C77-AA7C-BDDB74351A58}" type="presParOf" srcId="{0F99757E-9FF8-40F5-B8EA-1CF30ECB31BF}" destId="{48A65BD6-AF92-466E-AFCB-5DEC47FE8344}" srcOrd="9" destOrd="0" presId="urn:microsoft.com/office/officeart/2005/8/layout/lProcess3"/>
    <dgm:cxn modelId="{67827689-32CF-4CD5-87E3-EFC3AEE4028E}" type="presParOf" srcId="{0F99757E-9FF8-40F5-B8EA-1CF30ECB31BF}" destId="{AAF70ABF-57F3-46E0-9FD2-0AED7F8431DE}" srcOrd="10" destOrd="0" presId="urn:microsoft.com/office/officeart/2005/8/layout/lProcess3"/>
    <dgm:cxn modelId="{0268033A-41A2-418B-BBB0-DA2AF4429999}" type="presParOf" srcId="{0F99757E-9FF8-40F5-B8EA-1CF30ECB31BF}" destId="{AE43501F-DF83-4FF3-8811-DB29B11CB723}" srcOrd="11" destOrd="0" presId="urn:microsoft.com/office/officeart/2005/8/layout/lProcess3"/>
    <dgm:cxn modelId="{79212B2E-EB70-40A1-B76F-76566DAAA178}" type="presParOf" srcId="{0F99757E-9FF8-40F5-B8EA-1CF30ECB31BF}" destId="{DD920E1D-6010-402A-A6BE-18EE9E08A272}" srcOrd="12" destOrd="0" presId="urn:microsoft.com/office/officeart/2005/8/layout/lProcess3"/>
    <dgm:cxn modelId="{53D0ECA9-5CD2-4EB8-BEF8-84C01133D04E}" type="presParOf" srcId="{0F99757E-9FF8-40F5-B8EA-1CF30ECB31BF}" destId="{A6C407BA-7F39-43E1-BB6C-310456F8EF5E}" srcOrd="13" destOrd="0" presId="urn:microsoft.com/office/officeart/2005/8/layout/lProcess3"/>
    <dgm:cxn modelId="{A426CD6D-F2BC-4158-A179-7A0A7C5796A2}" type="presParOf" srcId="{0F99757E-9FF8-40F5-B8EA-1CF30ECB31BF}" destId="{D8732877-E57F-4F26-AB0E-C928D6BCA539}" srcOrd="14" destOrd="0" presId="urn:microsoft.com/office/officeart/2005/8/layout/lProcess3"/>
    <dgm:cxn modelId="{37768680-12FA-40B2-AE47-5E68AA1E0673}" type="presParOf" srcId="{F007266F-7ABB-4E11-8CD7-FDD4610D3022}" destId="{EF0A7EAA-13EE-4296-AFB5-B9D5B70000DB}" srcOrd="5" destOrd="0" presId="urn:microsoft.com/office/officeart/2005/8/layout/lProcess3"/>
    <dgm:cxn modelId="{36D951DC-3492-4483-AA91-BC5D092A20D4}" type="presParOf" srcId="{F007266F-7ABB-4E11-8CD7-FDD4610D3022}" destId="{BA2375FB-367E-4C7D-9D3A-87CA6524B7ED}" srcOrd="6" destOrd="0" presId="urn:microsoft.com/office/officeart/2005/8/layout/lProcess3"/>
    <dgm:cxn modelId="{572A7C0D-CFB5-441C-AEB3-3C91CB6FC41F}" type="presParOf" srcId="{BA2375FB-367E-4C7D-9D3A-87CA6524B7ED}" destId="{D19D0A9B-4457-4F92-A97D-921C5750E293}" srcOrd="0" destOrd="0" presId="urn:microsoft.com/office/officeart/2005/8/layout/lProcess3"/>
    <dgm:cxn modelId="{BF617EB5-DC4B-4FB5-9CE5-91FD4FECC565}" type="presParOf" srcId="{BA2375FB-367E-4C7D-9D3A-87CA6524B7ED}" destId="{0FB35A8C-D447-4711-BD1D-EB5D5E8183C7}" srcOrd="1" destOrd="0" presId="urn:microsoft.com/office/officeart/2005/8/layout/lProcess3"/>
    <dgm:cxn modelId="{390C61A7-CF33-44C8-9C40-FDBE4B6A0421}" type="presParOf" srcId="{BA2375FB-367E-4C7D-9D3A-87CA6524B7ED}" destId="{CDD6CDF6-9849-4E75-95AE-924C32D0F00A}" srcOrd="2" destOrd="0" presId="urn:microsoft.com/office/officeart/2005/8/layout/lProcess3"/>
    <dgm:cxn modelId="{DE5D1733-4808-4D6C-AAD7-0BADD1857814}" type="presParOf" srcId="{BA2375FB-367E-4C7D-9D3A-87CA6524B7ED}" destId="{74B47021-9CFB-4363-B674-163089096BA9}" srcOrd="3" destOrd="0" presId="urn:microsoft.com/office/officeart/2005/8/layout/lProcess3"/>
    <dgm:cxn modelId="{067C9868-CCB1-4674-95D6-CFF2A0C27741}" type="presParOf" srcId="{BA2375FB-367E-4C7D-9D3A-87CA6524B7ED}" destId="{9D3A5551-1B7F-464B-8291-7AE62A6823FF}" srcOrd="4" destOrd="0" presId="urn:microsoft.com/office/officeart/2005/8/layout/lProcess3"/>
    <dgm:cxn modelId="{2C9091A3-45EB-496C-A942-D22A2EA58962}" type="presParOf" srcId="{BA2375FB-367E-4C7D-9D3A-87CA6524B7ED}" destId="{4FE20606-3AF4-4EDB-8EAD-B7D50F23FCFA}" srcOrd="5" destOrd="0" presId="urn:microsoft.com/office/officeart/2005/8/layout/lProcess3"/>
    <dgm:cxn modelId="{29687E78-58AD-438B-8511-79F31682948F}" type="presParOf" srcId="{BA2375FB-367E-4C7D-9D3A-87CA6524B7ED}" destId="{F134DA8D-A98D-4518-AB40-0A5DF25DA317}" srcOrd="6" destOrd="0" presId="urn:microsoft.com/office/officeart/2005/8/layout/lProcess3"/>
    <dgm:cxn modelId="{A7F446DB-A853-4C87-9F7F-490066EEA983}" type="presParOf" srcId="{BA2375FB-367E-4C7D-9D3A-87CA6524B7ED}" destId="{D3E2AAF3-0733-4A99-92D1-AE41DF1CC250}" srcOrd="7" destOrd="0" presId="urn:microsoft.com/office/officeart/2005/8/layout/lProcess3"/>
    <dgm:cxn modelId="{4CCBF7A0-1A28-42D8-B547-846BEBA3DEE4}" type="presParOf" srcId="{BA2375FB-367E-4C7D-9D3A-87CA6524B7ED}" destId="{26A88321-C7EF-4B3F-9C06-64BCF7AA57CF}" srcOrd="8" destOrd="0" presId="urn:microsoft.com/office/officeart/2005/8/layout/lProcess3"/>
    <dgm:cxn modelId="{8EB576C7-6593-45AF-B0A3-76340C371EF8}" type="presParOf" srcId="{BA2375FB-367E-4C7D-9D3A-87CA6524B7ED}" destId="{AC096E67-7D09-40A1-9135-16A03107C498}" srcOrd="9" destOrd="0" presId="urn:microsoft.com/office/officeart/2005/8/layout/lProcess3"/>
    <dgm:cxn modelId="{4E9B57B5-3C0A-41BE-BD43-9E38570D2706}" type="presParOf" srcId="{BA2375FB-367E-4C7D-9D3A-87CA6524B7ED}" destId="{EAD09077-6A09-47AD-840F-BD06B59A1C7D}" srcOrd="10" destOrd="0" presId="urn:microsoft.com/office/officeart/2005/8/layout/lProcess3"/>
    <dgm:cxn modelId="{13DA79FC-5116-4C57-9AE0-73BF88BE35A6}" type="presParOf" srcId="{BA2375FB-367E-4C7D-9D3A-87CA6524B7ED}" destId="{EC4EF637-923F-4F9B-9E77-9D80A738D6B4}" srcOrd="11" destOrd="0" presId="urn:microsoft.com/office/officeart/2005/8/layout/lProcess3"/>
    <dgm:cxn modelId="{0309A507-1EDA-46AA-B171-5D0FDD1BA67F}" type="presParOf" srcId="{BA2375FB-367E-4C7D-9D3A-87CA6524B7ED}" destId="{28F46B10-1DDD-47F5-9327-8DB968DC0A87}" srcOrd="12" destOrd="0" presId="urn:microsoft.com/office/officeart/2005/8/layout/lProcess3"/>
    <dgm:cxn modelId="{97EFED27-C3F8-47CB-86E3-5DC8F6942B50}" type="presParOf" srcId="{BA2375FB-367E-4C7D-9D3A-87CA6524B7ED}" destId="{01CED440-AFAB-40D6-9FCA-24B6113BF35A}" srcOrd="13" destOrd="0" presId="urn:microsoft.com/office/officeart/2005/8/layout/lProcess3"/>
    <dgm:cxn modelId="{68BC8B9D-E865-43FF-B9F6-67A10F3A26B6}" type="presParOf" srcId="{BA2375FB-367E-4C7D-9D3A-87CA6524B7ED}" destId="{C905BCDE-B6E8-43BA-9D46-0D6D29CF1FF1}" srcOrd="14" destOrd="0" presId="urn:microsoft.com/office/officeart/2005/8/layout/lProcess3"/>
    <dgm:cxn modelId="{6D933E43-C5D3-491F-95B3-37BA6623B7B7}" type="presParOf" srcId="{F007266F-7ABB-4E11-8CD7-FDD4610D3022}" destId="{A10CF16F-7F91-4917-9C59-76299C940867}" srcOrd="7" destOrd="0" presId="urn:microsoft.com/office/officeart/2005/8/layout/lProcess3"/>
    <dgm:cxn modelId="{14FA2B36-7EE7-4DA3-9968-53443965610D}" type="presParOf" srcId="{F007266F-7ABB-4E11-8CD7-FDD4610D3022}" destId="{23A4385D-D09E-49F1-B42A-16FB5300DCA2}" srcOrd="8" destOrd="0" presId="urn:microsoft.com/office/officeart/2005/8/layout/lProcess3"/>
    <dgm:cxn modelId="{620101F7-9CDF-4604-8053-FDF8DA7F6422}" type="presParOf" srcId="{23A4385D-D09E-49F1-B42A-16FB5300DCA2}" destId="{02185859-5B33-4EB2-A559-CFEAC6C1476C}" srcOrd="0" destOrd="0" presId="urn:microsoft.com/office/officeart/2005/8/layout/lProcess3"/>
    <dgm:cxn modelId="{1FDD597F-FF52-4A9C-B021-EF31AE0803D0}" type="presParOf" srcId="{23A4385D-D09E-49F1-B42A-16FB5300DCA2}" destId="{7DDC2CE7-FA3E-4734-BD2B-F14297B6D1E9}" srcOrd="1" destOrd="0" presId="urn:microsoft.com/office/officeart/2005/8/layout/lProcess3"/>
    <dgm:cxn modelId="{E4E2F270-F389-4B03-8C2A-98F8DD50FABE}" type="presParOf" srcId="{23A4385D-D09E-49F1-B42A-16FB5300DCA2}" destId="{FBE78E93-B730-4683-B7A7-FF8F759BA595}" srcOrd="2" destOrd="0" presId="urn:microsoft.com/office/officeart/2005/8/layout/lProcess3"/>
    <dgm:cxn modelId="{5F9A83E2-B79E-48F1-886B-FD0D6F6D90AC}" type="presParOf" srcId="{23A4385D-D09E-49F1-B42A-16FB5300DCA2}" destId="{837078F0-656B-421B-B13F-A096B37BF043}" srcOrd="3" destOrd="0" presId="urn:microsoft.com/office/officeart/2005/8/layout/lProcess3"/>
    <dgm:cxn modelId="{8B54EEDA-FE43-4D22-B6AF-938BD835C2DB}" type="presParOf" srcId="{23A4385D-D09E-49F1-B42A-16FB5300DCA2}" destId="{98A9427A-F4DB-4399-9CB1-7ED1A1BA2E29}" srcOrd="4" destOrd="0" presId="urn:microsoft.com/office/officeart/2005/8/layout/lProcess3"/>
    <dgm:cxn modelId="{FAA3311C-150F-4799-8A05-E2FD565DDA9D}" type="presParOf" srcId="{23A4385D-D09E-49F1-B42A-16FB5300DCA2}" destId="{B142E156-6BBE-469D-83F1-6A9C503F89AB}" srcOrd="5" destOrd="0" presId="urn:microsoft.com/office/officeart/2005/8/layout/lProcess3"/>
    <dgm:cxn modelId="{A4C799CF-8916-4AF8-9634-EF7133D0CFBF}" type="presParOf" srcId="{23A4385D-D09E-49F1-B42A-16FB5300DCA2}" destId="{2019BDD6-E647-43D3-B17E-AE82B907242A}" srcOrd="6" destOrd="0" presId="urn:microsoft.com/office/officeart/2005/8/layout/lProcess3"/>
    <dgm:cxn modelId="{133791A4-2897-400F-8275-863BAB98797A}" type="presParOf" srcId="{23A4385D-D09E-49F1-B42A-16FB5300DCA2}" destId="{83567320-3843-48C1-840D-63578C2584A0}" srcOrd="7" destOrd="0" presId="urn:microsoft.com/office/officeart/2005/8/layout/lProcess3"/>
    <dgm:cxn modelId="{65E4444C-60FC-4BAC-9FA1-3A55B011093B}" type="presParOf" srcId="{23A4385D-D09E-49F1-B42A-16FB5300DCA2}" destId="{306C7873-847E-498A-B3F0-4C0BD224E305}" srcOrd="8" destOrd="0" presId="urn:microsoft.com/office/officeart/2005/8/layout/lProcess3"/>
    <dgm:cxn modelId="{53722A68-3B25-47E3-82B2-BEEF2BA2146F}" type="presParOf" srcId="{23A4385D-D09E-49F1-B42A-16FB5300DCA2}" destId="{C26AC877-D27A-419D-99DB-5C8A8E22A1DC}" srcOrd="9" destOrd="0" presId="urn:microsoft.com/office/officeart/2005/8/layout/lProcess3"/>
    <dgm:cxn modelId="{7621BC69-F354-4179-BBA3-67ED3C730067}" type="presParOf" srcId="{23A4385D-D09E-49F1-B42A-16FB5300DCA2}" destId="{C95852D9-D9BE-40F8-9B55-33038749A4E6}" srcOrd="10" destOrd="0" presId="urn:microsoft.com/office/officeart/2005/8/layout/lProcess3"/>
    <dgm:cxn modelId="{516D527E-DDBE-4E2D-9A9C-B6690F1383A3}" type="presParOf" srcId="{23A4385D-D09E-49F1-B42A-16FB5300DCA2}" destId="{23314356-8612-43D1-A3CA-37B6534BC09C}" srcOrd="11" destOrd="0" presId="urn:microsoft.com/office/officeart/2005/8/layout/lProcess3"/>
    <dgm:cxn modelId="{E732D58F-3682-4BEE-AB10-E84789518CC2}" type="presParOf" srcId="{23A4385D-D09E-49F1-B42A-16FB5300DCA2}" destId="{9852D3C9-ADC8-4997-BCAC-07066AB85BD5}" srcOrd="1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EC94E3-B453-4EB7-B6CC-B3AC4F4AA50E}">
      <dsp:nvSpPr>
        <dsp:cNvPr id="0" name=""/>
        <dsp:cNvSpPr/>
      </dsp:nvSpPr>
      <dsp:spPr>
        <a:xfrm>
          <a:off x="0" y="1374989"/>
          <a:ext cx="10871200" cy="188976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5E35FF-8C03-4192-B78B-5152B3991A50}">
      <dsp:nvSpPr>
        <dsp:cNvPr id="0" name=""/>
        <dsp:cNvSpPr/>
      </dsp:nvSpPr>
      <dsp:spPr>
        <a:xfrm>
          <a:off x="2746" y="0"/>
          <a:ext cx="1040275" cy="18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1">
          <a:noAutofit/>
        </a:bodyPr>
        <a:lstStyle/>
        <a:p>
          <a:pPr lvl="0" algn="l" defTabSz="444500">
            <a:lnSpc>
              <a:spcPct val="90000"/>
            </a:lnSpc>
            <a:spcBef>
              <a:spcPct val="0"/>
            </a:spcBef>
            <a:spcAft>
              <a:spcPct val="35000"/>
            </a:spcAft>
          </a:pPr>
          <a:r>
            <a:rPr lang="en-US" sz="1000" kern="1200" dirty="0" smtClean="0"/>
            <a:t>Feb 2018</a:t>
          </a:r>
          <a:endParaRPr lang="en-US" sz="1000" kern="1200" dirty="0"/>
        </a:p>
        <a:p>
          <a:pPr marL="57150" lvl="1" indent="-57150" algn="l" defTabSz="355600">
            <a:lnSpc>
              <a:spcPct val="90000"/>
            </a:lnSpc>
            <a:spcBef>
              <a:spcPct val="0"/>
            </a:spcBef>
            <a:spcAft>
              <a:spcPct val="15000"/>
            </a:spcAft>
            <a:buChar char="••"/>
          </a:pPr>
          <a:r>
            <a:rPr lang="en-US" sz="800" kern="1200" dirty="0" smtClean="0"/>
            <a:t>SAR ARD definition Team proposed/LSIVC5</a:t>
          </a:r>
          <a:endParaRPr lang="en-US" sz="800" kern="1200" dirty="0"/>
        </a:p>
      </dsp:txBody>
      <dsp:txXfrm>
        <a:off x="2746" y="0"/>
        <a:ext cx="1040275" cy="1889760"/>
      </dsp:txXfrm>
    </dsp:sp>
    <dsp:sp modelId="{E39C3670-417E-4956-BA29-C5166B557A5C}">
      <dsp:nvSpPr>
        <dsp:cNvPr id="0" name=""/>
        <dsp:cNvSpPr/>
      </dsp:nvSpPr>
      <dsp:spPr>
        <a:xfrm>
          <a:off x="286664" y="2125980"/>
          <a:ext cx="472440" cy="472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8423A4-9E50-4E8E-9D6D-44D8F38A4D16}">
      <dsp:nvSpPr>
        <dsp:cNvPr id="0" name=""/>
        <dsp:cNvSpPr/>
      </dsp:nvSpPr>
      <dsp:spPr>
        <a:xfrm>
          <a:off x="1095035" y="2834639"/>
          <a:ext cx="1040275" cy="18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1">
          <a:noAutofit/>
        </a:bodyPr>
        <a:lstStyle/>
        <a:p>
          <a:pPr lvl="0" algn="l" defTabSz="444500">
            <a:lnSpc>
              <a:spcPct val="90000"/>
            </a:lnSpc>
            <a:spcBef>
              <a:spcPct val="0"/>
            </a:spcBef>
            <a:spcAft>
              <a:spcPct val="35000"/>
            </a:spcAft>
          </a:pPr>
          <a:r>
            <a:rPr lang="en-US" sz="1000" kern="1200" dirty="0" smtClean="0"/>
            <a:t>Jun 2018</a:t>
          </a:r>
          <a:endParaRPr lang="en-US" sz="1000" kern="1200" dirty="0"/>
        </a:p>
        <a:p>
          <a:pPr marL="57150" lvl="1" indent="-57150" algn="l" defTabSz="355600">
            <a:lnSpc>
              <a:spcPct val="90000"/>
            </a:lnSpc>
            <a:spcBef>
              <a:spcPct val="0"/>
            </a:spcBef>
            <a:spcAft>
              <a:spcPct val="15000"/>
            </a:spcAft>
            <a:buChar char="••"/>
          </a:pPr>
          <a:r>
            <a:rPr lang="en-US" sz="800" kern="1200" dirty="0" smtClean="0"/>
            <a:t>SAR ARD definition Team created</a:t>
          </a:r>
          <a:endParaRPr lang="en-US" sz="800" kern="1200" dirty="0"/>
        </a:p>
      </dsp:txBody>
      <dsp:txXfrm>
        <a:off x="1095035" y="2834639"/>
        <a:ext cx="1040275" cy="1889760"/>
      </dsp:txXfrm>
    </dsp:sp>
    <dsp:sp modelId="{7325BDFD-AA9C-4178-ACF6-7F0C354B8E68}">
      <dsp:nvSpPr>
        <dsp:cNvPr id="0" name=""/>
        <dsp:cNvSpPr/>
      </dsp:nvSpPr>
      <dsp:spPr>
        <a:xfrm>
          <a:off x="1378953" y="2125980"/>
          <a:ext cx="472440" cy="472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3C042E6-125A-4447-B868-1B2B8DC268C3}">
      <dsp:nvSpPr>
        <dsp:cNvPr id="0" name=""/>
        <dsp:cNvSpPr/>
      </dsp:nvSpPr>
      <dsp:spPr>
        <a:xfrm>
          <a:off x="2187324" y="0"/>
          <a:ext cx="1040275" cy="18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1">
          <a:noAutofit/>
        </a:bodyPr>
        <a:lstStyle/>
        <a:p>
          <a:pPr lvl="0" algn="l" defTabSz="444500">
            <a:lnSpc>
              <a:spcPct val="90000"/>
            </a:lnSpc>
            <a:spcBef>
              <a:spcPct val="0"/>
            </a:spcBef>
            <a:spcAft>
              <a:spcPct val="35000"/>
            </a:spcAft>
          </a:pPr>
          <a:r>
            <a:rPr lang="en-US" sz="1000" kern="1200" dirty="0" smtClean="0"/>
            <a:t>Jul 2018</a:t>
          </a:r>
          <a:endParaRPr lang="en-US" sz="1000" kern="1200" dirty="0"/>
        </a:p>
        <a:p>
          <a:pPr marL="57150" lvl="1" indent="-57150" algn="l" defTabSz="355600">
            <a:lnSpc>
              <a:spcPct val="90000"/>
            </a:lnSpc>
            <a:spcBef>
              <a:spcPct val="0"/>
            </a:spcBef>
            <a:spcAft>
              <a:spcPct val="15000"/>
            </a:spcAft>
            <a:buChar char="••"/>
          </a:pPr>
          <a:r>
            <a:rPr lang="en-US" sz="800" kern="1200" dirty="0" smtClean="0"/>
            <a:t>Additional PFS proposed</a:t>
          </a:r>
          <a:endParaRPr lang="en-US" sz="800" kern="1200" dirty="0"/>
        </a:p>
      </dsp:txBody>
      <dsp:txXfrm>
        <a:off x="2187324" y="0"/>
        <a:ext cx="1040275" cy="1889760"/>
      </dsp:txXfrm>
    </dsp:sp>
    <dsp:sp modelId="{08235BB9-E215-4BF7-9D25-BF004405BFA5}">
      <dsp:nvSpPr>
        <dsp:cNvPr id="0" name=""/>
        <dsp:cNvSpPr/>
      </dsp:nvSpPr>
      <dsp:spPr>
        <a:xfrm>
          <a:off x="2471242" y="2125980"/>
          <a:ext cx="472440" cy="472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03E55B-F02E-4DA2-AA3C-30C44F0C5C86}">
      <dsp:nvSpPr>
        <dsp:cNvPr id="0" name=""/>
        <dsp:cNvSpPr/>
      </dsp:nvSpPr>
      <dsp:spPr>
        <a:xfrm>
          <a:off x="3279613" y="2834639"/>
          <a:ext cx="1040275" cy="18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1">
          <a:noAutofit/>
        </a:bodyPr>
        <a:lstStyle/>
        <a:p>
          <a:pPr lvl="0" algn="l" defTabSz="444500">
            <a:lnSpc>
              <a:spcPct val="90000"/>
            </a:lnSpc>
            <a:spcBef>
              <a:spcPct val="0"/>
            </a:spcBef>
            <a:spcAft>
              <a:spcPct val="35000"/>
            </a:spcAft>
          </a:pPr>
          <a:r>
            <a:rPr lang="en-US" sz="1000" kern="1200" dirty="0" smtClean="0"/>
            <a:t>Aug 2018</a:t>
          </a:r>
          <a:endParaRPr lang="en-US" sz="1000" kern="1200" dirty="0"/>
        </a:p>
        <a:p>
          <a:pPr marL="57150" lvl="1" indent="-57150" algn="l" defTabSz="355600">
            <a:lnSpc>
              <a:spcPct val="90000"/>
            </a:lnSpc>
            <a:spcBef>
              <a:spcPct val="0"/>
            </a:spcBef>
            <a:spcAft>
              <a:spcPct val="15000"/>
            </a:spcAft>
            <a:buChar char="••"/>
          </a:pPr>
          <a:r>
            <a:rPr lang="en-US" sz="800" kern="1200" dirty="0" smtClean="0"/>
            <a:t>1</a:t>
          </a:r>
          <a:r>
            <a:rPr lang="en-US" sz="800" kern="1200" baseline="30000" dirty="0" smtClean="0"/>
            <a:t>st</a:t>
          </a:r>
          <a:r>
            <a:rPr lang="en-US" sz="800" kern="1200" dirty="0" smtClean="0"/>
            <a:t> PFS Drafts received</a:t>
          </a:r>
          <a:endParaRPr lang="en-US" sz="800" kern="1200" dirty="0"/>
        </a:p>
      </dsp:txBody>
      <dsp:txXfrm>
        <a:off x="3279613" y="2834639"/>
        <a:ext cx="1040275" cy="1889760"/>
      </dsp:txXfrm>
    </dsp:sp>
    <dsp:sp modelId="{1DBE65A8-1F6D-423E-8331-9C93A0CDE1C0}">
      <dsp:nvSpPr>
        <dsp:cNvPr id="0" name=""/>
        <dsp:cNvSpPr/>
      </dsp:nvSpPr>
      <dsp:spPr>
        <a:xfrm>
          <a:off x="3563531" y="2125980"/>
          <a:ext cx="472440" cy="472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287ED5-E874-446C-BF4C-CEC2AABC718C}">
      <dsp:nvSpPr>
        <dsp:cNvPr id="0" name=""/>
        <dsp:cNvSpPr/>
      </dsp:nvSpPr>
      <dsp:spPr>
        <a:xfrm>
          <a:off x="4371902" y="0"/>
          <a:ext cx="1040275" cy="18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1">
          <a:noAutofit/>
        </a:bodyPr>
        <a:lstStyle/>
        <a:p>
          <a:pPr lvl="0" algn="l" defTabSz="444500">
            <a:lnSpc>
              <a:spcPct val="90000"/>
            </a:lnSpc>
            <a:spcBef>
              <a:spcPct val="0"/>
            </a:spcBef>
            <a:spcAft>
              <a:spcPct val="35000"/>
            </a:spcAft>
          </a:pPr>
          <a:r>
            <a:rPr lang="en-US" sz="1000" kern="1200" dirty="0" smtClean="0"/>
            <a:t>Sep 2018</a:t>
          </a:r>
          <a:endParaRPr lang="en-US" sz="1000" kern="1200" dirty="0"/>
        </a:p>
        <a:p>
          <a:pPr marL="57150" lvl="1" indent="-57150" algn="l" defTabSz="355600">
            <a:lnSpc>
              <a:spcPct val="90000"/>
            </a:lnSpc>
            <a:spcBef>
              <a:spcPct val="0"/>
            </a:spcBef>
            <a:spcAft>
              <a:spcPct val="15000"/>
            </a:spcAft>
            <a:buChar char="••"/>
          </a:pPr>
          <a:r>
            <a:rPr lang="en-US" sz="800" kern="1200" dirty="0" smtClean="0"/>
            <a:t>PFS Drafts presented at LSIVC6</a:t>
          </a:r>
          <a:endParaRPr lang="en-US" sz="800" kern="1200" dirty="0"/>
        </a:p>
      </dsp:txBody>
      <dsp:txXfrm>
        <a:off x="4371902" y="0"/>
        <a:ext cx="1040275" cy="1889760"/>
      </dsp:txXfrm>
    </dsp:sp>
    <dsp:sp modelId="{668D7542-1564-4F9B-A6FF-90F55C783449}">
      <dsp:nvSpPr>
        <dsp:cNvPr id="0" name=""/>
        <dsp:cNvSpPr/>
      </dsp:nvSpPr>
      <dsp:spPr>
        <a:xfrm>
          <a:off x="4655820" y="2125980"/>
          <a:ext cx="472440" cy="472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1A5D25-6204-44C7-A424-14118E568F82}">
      <dsp:nvSpPr>
        <dsp:cNvPr id="0" name=""/>
        <dsp:cNvSpPr/>
      </dsp:nvSpPr>
      <dsp:spPr>
        <a:xfrm>
          <a:off x="5464191" y="2834639"/>
          <a:ext cx="1040275" cy="18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1">
          <a:noAutofit/>
        </a:bodyPr>
        <a:lstStyle/>
        <a:p>
          <a:pPr lvl="0" algn="l" defTabSz="444500">
            <a:lnSpc>
              <a:spcPct val="90000"/>
            </a:lnSpc>
            <a:spcBef>
              <a:spcPct val="0"/>
            </a:spcBef>
            <a:spcAft>
              <a:spcPct val="35000"/>
            </a:spcAft>
          </a:pPr>
          <a:r>
            <a:rPr lang="en-US" sz="1000" kern="1200" dirty="0" smtClean="0"/>
            <a:t>Oct/Nov 2018</a:t>
          </a:r>
          <a:endParaRPr lang="en-US" sz="1000" kern="1200" dirty="0"/>
        </a:p>
        <a:p>
          <a:pPr marL="57150" lvl="1" indent="-57150" algn="l" defTabSz="355600">
            <a:lnSpc>
              <a:spcPct val="90000"/>
            </a:lnSpc>
            <a:spcBef>
              <a:spcPct val="0"/>
            </a:spcBef>
            <a:spcAft>
              <a:spcPct val="15000"/>
            </a:spcAft>
            <a:buChar char="••"/>
          </a:pPr>
          <a:r>
            <a:rPr lang="en-US" sz="800" kern="1200" dirty="0" smtClean="0"/>
            <a:t>Drafts open for review</a:t>
          </a:r>
          <a:endParaRPr lang="en-US" sz="800" kern="1200" dirty="0"/>
        </a:p>
      </dsp:txBody>
      <dsp:txXfrm>
        <a:off x="5464191" y="2834639"/>
        <a:ext cx="1040275" cy="1889760"/>
      </dsp:txXfrm>
    </dsp:sp>
    <dsp:sp modelId="{00EBF24E-BDED-4D9E-A825-9000D724109B}">
      <dsp:nvSpPr>
        <dsp:cNvPr id="0" name=""/>
        <dsp:cNvSpPr/>
      </dsp:nvSpPr>
      <dsp:spPr>
        <a:xfrm>
          <a:off x="5748108" y="2125980"/>
          <a:ext cx="472440" cy="472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6890BD-2F26-4FBC-B50D-0B9EB116B66D}">
      <dsp:nvSpPr>
        <dsp:cNvPr id="0" name=""/>
        <dsp:cNvSpPr/>
      </dsp:nvSpPr>
      <dsp:spPr>
        <a:xfrm>
          <a:off x="6556480" y="0"/>
          <a:ext cx="1040275" cy="18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1">
          <a:noAutofit/>
        </a:bodyPr>
        <a:lstStyle/>
        <a:p>
          <a:pPr lvl="0" algn="l" defTabSz="444500">
            <a:lnSpc>
              <a:spcPct val="90000"/>
            </a:lnSpc>
            <a:spcBef>
              <a:spcPct val="0"/>
            </a:spcBef>
            <a:spcAft>
              <a:spcPct val="35000"/>
            </a:spcAft>
          </a:pPr>
          <a:r>
            <a:rPr lang="en-US" sz="1000" kern="1200" dirty="0" smtClean="0"/>
            <a:t>Dec 2018</a:t>
          </a:r>
          <a:endParaRPr lang="en-US" sz="1000" kern="1200" dirty="0"/>
        </a:p>
        <a:p>
          <a:pPr marL="57150" lvl="1" indent="-57150" algn="l" defTabSz="355600">
            <a:lnSpc>
              <a:spcPct val="90000"/>
            </a:lnSpc>
            <a:spcBef>
              <a:spcPct val="0"/>
            </a:spcBef>
            <a:spcAft>
              <a:spcPct val="15000"/>
            </a:spcAft>
            <a:buChar char="••"/>
          </a:pPr>
          <a:r>
            <a:rPr lang="en-US" sz="800" kern="1200" dirty="0" smtClean="0"/>
            <a:t>First versions finalized</a:t>
          </a:r>
          <a:endParaRPr lang="en-US" sz="800" kern="1200" dirty="0"/>
        </a:p>
      </dsp:txBody>
      <dsp:txXfrm>
        <a:off x="6556480" y="0"/>
        <a:ext cx="1040275" cy="1889760"/>
      </dsp:txXfrm>
    </dsp:sp>
    <dsp:sp modelId="{2DF783D8-E777-4BAF-8129-7EBE7561824B}">
      <dsp:nvSpPr>
        <dsp:cNvPr id="0" name=""/>
        <dsp:cNvSpPr/>
      </dsp:nvSpPr>
      <dsp:spPr>
        <a:xfrm>
          <a:off x="6840397" y="2125980"/>
          <a:ext cx="472440" cy="472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FE1C89-7B69-4D66-8432-EAFED1C565B4}">
      <dsp:nvSpPr>
        <dsp:cNvPr id="0" name=""/>
        <dsp:cNvSpPr/>
      </dsp:nvSpPr>
      <dsp:spPr>
        <a:xfrm>
          <a:off x="7648769" y="2834639"/>
          <a:ext cx="1040275" cy="18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t" anchorCtr="1">
          <a:noAutofit/>
        </a:bodyPr>
        <a:lstStyle/>
        <a:p>
          <a:pPr lvl="0" algn="l" defTabSz="444500">
            <a:lnSpc>
              <a:spcPct val="90000"/>
            </a:lnSpc>
            <a:spcBef>
              <a:spcPct val="0"/>
            </a:spcBef>
            <a:spcAft>
              <a:spcPct val="35000"/>
            </a:spcAft>
          </a:pPr>
          <a:r>
            <a:rPr lang="en-US" sz="1000" kern="1200" dirty="0" smtClean="0"/>
            <a:t>Jan 2019</a:t>
          </a:r>
          <a:endParaRPr lang="en-US" sz="1000" kern="1200" dirty="0"/>
        </a:p>
        <a:p>
          <a:pPr marL="57150" lvl="1" indent="-57150" algn="l" defTabSz="355600">
            <a:lnSpc>
              <a:spcPct val="90000"/>
            </a:lnSpc>
            <a:spcBef>
              <a:spcPct val="0"/>
            </a:spcBef>
            <a:spcAft>
              <a:spcPct val="15000"/>
            </a:spcAft>
            <a:buChar char="••"/>
          </a:pPr>
          <a:r>
            <a:rPr lang="en-US" sz="800" kern="1200" dirty="0" smtClean="0"/>
            <a:t>SAR ARD definition Team disbanded</a:t>
          </a:r>
          <a:endParaRPr lang="en-US" sz="800" kern="1200" dirty="0"/>
        </a:p>
      </dsp:txBody>
      <dsp:txXfrm>
        <a:off x="7648769" y="2834639"/>
        <a:ext cx="1040275" cy="1889760"/>
      </dsp:txXfrm>
    </dsp:sp>
    <dsp:sp modelId="{4287C857-8846-4100-B849-C32496A1E678}">
      <dsp:nvSpPr>
        <dsp:cNvPr id="0" name=""/>
        <dsp:cNvSpPr/>
      </dsp:nvSpPr>
      <dsp:spPr>
        <a:xfrm>
          <a:off x="7932686" y="2125980"/>
          <a:ext cx="472440" cy="472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E87073-4D0F-4BCE-98A4-4833DB9A1CAD}">
      <dsp:nvSpPr>
        <dsp:cNvPr id="0" name=""/>
        <dsp:cNvSpPr/>
      </dsp:nvSpPr>
      <dsp:spPr>
        <a:xfrm>
          <a:off x="8741057" y="0"/>
          <a:ext cx="1040275" cy="18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120" tIns="71120" rIns="71120" bIns="71120" numCol="1" spcCol="1270" anchor="b" anchorCtr="1">
          <a:noAutofit/>
        </a:bodyPr>
        <a:lstStyle/>
        <a:p>
          <a:pPr lvl="0" algn="l" defTabSz="444500">
            <a:lnSpc>
              <a:spcPct val="90000"/>
            </a:lnSpc>
            <a:spcBef>
              <a:spcPct val="0"/>
            </a:spcBef>
            <a:spcAft>
              <a:spcPct val="35000"/>
            </a:spcAft>
          </a:pPr>
          <a:r>
            <a:rPr lang="en-US" sz="1000" kern="1200" dirty="0" smtClean="0"/>
            <a:t>Feb 2019</a:t>
          </a:r>
          <a:endParaRPr lang="en-US" sz="1000" kern="1200" dirty="0"/>
        </a:p>
        <a:p>
          <a:pPr marL="57150" lvl="1" indent="-57150" algn="l" defTabSz="355600">
            <a:lnSpc>
              <a:spcPct val="90000"/>
            </a:lnSpc>
            <a:spcBef>
              <a:spcPct val="0"/>
            </a:spcBef>
            <a:spcAft>
              <a:spcPct val="15000"/>
            </a:spcAft>
            <a:buChar char="••"/>
          </a:pPr>
          <a:r>
            <a:rPr lang="en-US" sz="800" kern="1200" dirty="0" smtClean="0"/>
            <a:t>Final versions presented/LSIVC7</a:t>
          </a:r>
          <a:endParaRPr lang="en-US" sz="800" kern="1200" dirty="0"/>
        </a:p>
      </dsp:txBody>
      <dsp:txXfrm>
        <a:off x="8741057" y="0"/>
        <a:ext cx="1040275" cy="1889760"/>
      </dsp:txXfrm>
    </dsp:sp>
    <dsp:sp modelId="{BACCF73E-1B0D-411D-A6FD-9CBACA151D3B}">
      <dsp:nvSpPr>
        <dsp:cNvPr id="0" name=""/>
        <dsp:cNvSpPr/>
      </dsp:nvSpPr>
      <dsp:spPr>
        <a:xfrm>
          <a:off x="9024975" y="2125980"/>
          <a:ext cx="472440" cy="4724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983162-57DB-4E98-852C-DB115782D958}">
      <dsp:nvSpPr>
        <dsp:cNvPr id="0" name=""/>
        <dsp:cNvSpPr/>
      </dsp:nvSpPr>
      <dsp:spPr>
        <a:xfrm>
          <a:off x="5864" y="161308"/>
          <a:ext cx="1979218" cy="7916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PFSs/Month</a:t>
          </a:r>
          <a:endParaRPr lang="en-US" sz="1600" kern="1200" dirty="0"/>
        </a:p>
      </dsp:txBody>
      <dsp:txXfrm>
        <a:off x="401708" y="161308"/>
        <a:ext cx="1187531" cy="791687"/>
      </dsp:txXfrm>
    </dsp:sp>
    <dsp:sp modelId="{008AFEF3-0012-4459-9C45-B26AA88E8D9B}">
      <dsp:nvSpPr>
        <dsp:cNvPr id="0" name=""/>
        <dsp:cNvSpPr/>
      </dsp:nvSpPr>
      <dsp:spPr>
        <a:xfrm>
          <a:off x="1727784" y="228602"/>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accent1">
                  <a:lumMod val="75000"/>
                </a:schemeClr>
              </a:solidFill>
            </a:rPr>
            <a:t>Sep 2018</a:t>
          </a:r>
          <a:endParaRPr lang="en-US" sz="1700" b="1" kern="1200" dirty="0">
            <a:solidFill>
              <a:schemeClr val="accent1">
                <a:lumMod val="75000"/>
              </a:schemeClr>
            </a:solidFill>
          </a:endParaRPr>
        </a:p>
      </dsp:txBody>
      <dsp:txXfrm>
        <a:off x="2056334" y="228602"/>
        <a:ext cx="985651" cy="657100"/>
      </dsp:txXfrm>
    </dsp:sp>
    <dsp:sp modelId="{602DD197-4FB0-4204-9216-D07352D8CEFF}">
      <dsp:nvSpPr>
        <dsp:cNvPr id="0" name=""/>
        <dsp:cNvSpPr/>
      </dsp:nvSpPr>
      <dsp:spPr>
        <a:xfrm>
          <a:off x="3140550" y="228602"/>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11430" rIns="0" bIns="11430" numCol="1" spcCol="1270" anchor="ctr" anchorCtr="0">
          <a:noAutofit/>
        </a:bodyPr>
        <a:lstStyle/>
        <a:p>
          <a:pPr lvl="0" algn="ctr" defTabSz="800100">
            <a:lnSpc>
              <a:spcPct val="90000"/>
            </a:lnSpc>
            <a:spcBef>
              <a:spcPct val="0"/>
            </a:spcBef>
            <a:spcAft>
              <a:spcPct val="35000"/>
            </a:spcAft>
          </a:pPr>
          <a:r>
            <a:rPr lang="en-US" sz="1800" b="1" kern="1200" dirty="0" smtClean="0">
              <a:solidFill>
                <a:schemeClr val="accent1">
                  <a:lumMod val="75000"/>
                </a:schemeClr>
              </a:solidFill>
            </a:rPr>
            <a:t>Oct 2018</a:t>
          </a:r>
          <a:endParaRPr lang="en-US" sz="1800" b="1" kern="1200" dirty="0">
            <a:solidFill>
              <a:schemeClr val="accent1">
                <a:lumMod val="75000"/>
              </a:schemeClr>
            </a:solidFill>
          </a:endParaRPr>
        </a:p>
      </dsp:txBody>
      <dsp:txXfrm>
        <a:off x="3469100" y="228602"/>
        <a:ext cx="985651" cy="657100"/>
      </dsp:txXfrm>
    </dsp:sp>
    <dsp:sp modelId="{EC790BBB-74EE-4B71-833F-E7EE3EE65714}">
      <dsp:nvSpPr>
        <dsp:cNvPr id="0" name=""/>
        <dsp:cNvSpPr/>
      </dsp:nvSpPr>
      <dsp:spPr>
        <a:xfrm>
          <a:off x="4553317" y="228602"/>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accent1">
                  <a:lumMod val="75000"/>
                </a:schemeClr>
              </a:solidFill>
            </a:rPr>
            <a:t>Nov 2018</a:t>
          </a:r>
          <a:endParaRPr lang="en-US" sz="1700" b="1" kern="1200" dirty="0">
            <a:solidFill>
              <a:schemeClr val="accent1">
                <a:lumMod val="75000"/>
              </a:schemeClr>
            </a:solidFill>
          </a:endParaRPr>
        </a:p>
      </dsp:txBody>
      <dsp:txXfrm>
        <a:off x="4881867" y="228602"/>
        <a:ext cx="985651" cy="657100"/>
      </dsp:txXfrm>
    </dsp:sp>
    <dsp:sp modelId="{2B8CEEC4-5550-4C9C-ADA5-B49778988825}">
      <dsp:nvSpPr>
        <dsp:cNvPr id="0" name=""/>
        <dsp:cNvSpPr/>
      </dsp:nvSpPr>
      <dsp:spPr>
        <a:xfrm>
          <a:off x="5966083" y="228602"/>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accent1">
                  <a:lumMod val="75000"/>
                </a:schemeClr>
              </a:solidFill>
            </a:rPr>
            <a:t>Dec 2018</a:t>
          </a:r>
          <a:endParaRPr lang="en-US" sz="1700" b="1" kern="1200" dirty="0">
            <a:solidFill>
              <a:schemeClr val="accent1">
                <a:lumMod val="75000"/>
              </a:schemeClr>
            </a:solidFill>
          </a:endParaRPr>
        </a:p>
      </dsp:txBody>
      <dsp:txXfrm>
        <a:off x="6294633" y="228602"/>
        <a:ext cx="985651" cy="657100"/>
      </dsp:txXfrm>
    </dsp:sp>
    <dsp:sp modelId="{EC460670-BAE3-4126-BB88-DB2C503B350B}">
      <dsp:nvSpPr>
        <dsp:cNvPr id="0" name=""/>
        <dsp:cNvSpPr/>
      </dsp:nvSpPr>
      <dsp:spPr>
        <a:xfrm>
          <a:off x="7378849" y="228602"/>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accent1">
                  <a:lumMod val="75000"/>
                </a:schemeClr>
              </a:solidFill>
            </a:rPr>
            <a:t>Jan 2019</a:t>
          </a:r>
          <a:endParaRPr lang="en-US" sz="1700" b="1" kern="1200" dirty="0">
            <a:solidFill>
              <a:schemeClr val="accent1">
                <a:lumMod val="75000"/>
              </a:schemeClr>
            </a:solidFill>
          </a:endParaRPr>
        </a:p>
      </dsp:txBody>
      <dsp:txXfrm>
        <a:off x="7707399" y="228602"/>
        <a:ext cx="985651" cy="657100"/>
      </dsp:txXfrm>
    </dsp:sp>
    <dsp:sp modelId="{78C5CE94-AD8B-4103-9113-66870D7C917A}">
      <dsp:nvSpPr>
        <dsp:cNvPr id="0" name=""/>
        <dsp:cNvSpPr/>
      </dsp:nvSpPr>
      <dsp:spPr>
        <a:xfrm>
          <a:off x="8791616" y="228602"/>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accent1">
                  <a:lumMod val="75000"/>
                </a:schemeClr>
              </a:solidFill>
            </a:rPr>
            <a:t>Feb 2019</a:t>
          </a:r>
          <a:endParaRPr lang="en-US" sz="1700" b="1" kern="1200" dirty="0">
            <a:solidFill>
              <a:schemeClr val="accent1">
                <a:lumMod val="75000"/>
              </a:schemeClr>
            </a:solidFill>
          </a:endParaRPr>
        </a:p>
      </dsp:txBody>
      <dsp:txXfrm>
        <a:off x="9120166" y="228602"/>
        <a:ext cx="985651" cy="657100"/>
      </dsp:txXfrm>
    </dsp:sp>
    <dsp:sp modelId="{F3E64AA6-7651-4653-AFAF-B1C7CF8F0E8F}">
      <dsp:nvSpPr>
        <dsp:cNvPr id="0" name=""/>
        <dsp:cNvSpPr/>
      </dsp:nvSpPr>
      <dsp:spPr>
        <a:xfrm>
          <a:off x="10204382" y="228602"/>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en-US" sz="1700" b="1" kern="1200" dirty="0" smtClean="0">
              <a:solidFill>
                <a:schemeClr val="accent1">
                  <a:lumMod val="75000"/>
                </a:schemeClr>
              </a:solidFill>
            </a:rPr>
            <a:t>Onwards</a:t>
          </a:r>
          <a:endParaRPr lang="en-US" sz="1700" b="1" kern="1200" dirty="0">
            <a:solidFill>
              <a:schemeClr val="accent1">
                <a:lumMod val="75000"/>
              </a:schemeClr>
            </a:solidFill>
          </a:endParaRPr>
        </a:p>
      </dsp:txBody>
      <dsp:txXfrm>
        <a:off x="10532932" y="228602"/>
        <a:ext cx="985651" cy="657100"/>
      </dsp:txXfrm>
    </dsp:sp>
    <dsp:sp modelId="{8F97C99F-B096-4E91-BCB6-E37951F3CF24}">
      <dsp:nvSpPr>
        <dsp:cNvPr id="0" name=""/>
        <dsp:cNvSpPr/>
      </dsp:nvSpPr>
      <dsp:spPr>
        <a:xfrm>
          <a:off x="5864" y="1063832"/>
          <a:ext cx="1979218" cy="7916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Surface Reflectance</a:t>
          </a:r>
          <a:endParaRPr lang="en-US" sz="1600" kern="1200" dirty="0"/>
        </a:p>
      </dsp:txBody>
      <dsp:txXfrm>
        <a:off x="401708" y="1063832"/>
        <a:ext cx="1187531" cy="791687"/>
      </dsp:txXfrm>
    </dsp:sp>
    <dsp:sp modelId="{BD17D5ED-6170-4447-A6FE-C41F2E394055}">
      <dsp:nvSpPr>
        <dsp:cNvPr id="0" name=""/>
        <dsp:cNvSpPr/>
      </dsp:nvSpPr>
      <dsp:spPr>
        <a:xfrm>
          <a:off x="1727784" y="1131125"/>
          <a:ext cx="3070516"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n-GB" sz="1000" kern="1200" dirty="0" smtClean="0"/>
            <a:t>Self-assessment process/ESA (S2)/USGS (Landsat)</a:t>
          </a:r>
          <a:endParaRPr lang="en-US" sz="1000" kern="1200" dirty="0"/>
        </a:p>
      </dsp:txBody>
      <dsp:txXfrm>
        <a:off x="2056334" y="1131125"/>
        <a:ext cx="2413416" cy="657100"/>
      </dsp:txXfrm>
    </dsp:sp>
    <dsp:sp modelId="{699CF3E7-068E-455B-A33E-950C56613ADE}">
      <dsp:nvSpPr>
        <dsp:cNvPr id="0" name=""/>
        <dsp:cNvSpPr/>
      </dsp:nvSpPr>
      <dsp:spPr>
        <a:xfrm>
          <a:off x="4568315" y="1131125"/>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endParaRPr lang="en-US" sz="4500" kern="1200" dirty="0"/>
        </a:p>
      </dsp:txBody>
      <dsp:txXfrm>
        <a:off x="4896865" y="1131125"/>
        <a:ext cx="985651" cy="657100"/>
      </dsp:txXfrm>
    </dsp:sp>
    <dsp:sp modelId="{3AB778BB-8D2C-40A3-A578-B23715A30E6C}">
      <dsp:nvSpPr>
        <dsp:cNvPr id="0" name=""/>
        <dsp:cNvSpPr/>
      </dsp:nvSpPr>
      <dsp:spPr>
        <a:xfrm>
          <a:off x="5981081" y="1131125"/>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endParaRPr lang="en-US" sz="4500" kern="1200" dirty="0"/>
        </a:p>
      </dsp:txBody>
      <dsp:txXfrm>
        <a:off x="6309631" y="1131125"/>
        <a:ext cx="985651" cy="657100"/>
      </dsp:txXfrm>
    </dsp:sp>
    <dsp:sp modelId="{70FE5ED4-1AEA-460C-89CE-DFB75FECF6E4}">
      <dsp:nvSpPr>
        <dsp:cNvPr id="0" name=""/>
        <dsp:cNvSpPr/>
      </dsp:nvSpPr>
      <dsp:spPr>
        <a:xfrm>
          <a:off x="7393848" y="1131125"/>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endParaRPr lang="en-US" sz="4500" kern="1200" dirty="0"/>
        </a:p>
      </dsp:txBody>
      <dsp:txXfrm>
        <a:off x="7722398" y="1131125"/>
        <a:ext cx="985651" cy="657100"/>
      </dsp:txXfrm>
    </dsp:sp>
    <dsp:sp modelId="{EC6B609F-93D1-4822-BBBE-7E99901FAD46}">
      <dsp:nvSpPr>
        <dsp:cNvPr id="0" name=""/>
        <dsp:cNvSpPr/>
      </dsp:nvSpPr>
      <dsp:spPr>
        <a:xfrm>
          <a:off x="8806614" y="1131125"/>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endParaRPr lang="en-US" sz="4500" kern="1200" dirty="0"/>
        </a:p>
      </dsp:txBody>
      <dsp:txXfrm>
        <a:off x="9135164" y="1131125"/>
        <a:ext cx="985651" cy="657100"/>
      </dsp:txXfrm>
    </dsp:sp>
    <dsp:sp modelId="{71E18D98-9C79-46FC-A903-E765A47F0625}">
      <dsp:nvSpPr>
        <dsp:cNvPr id="0" name=""/>
        <dsp:cNvSpPr/>
      </dsp:nvSpPr>
      <dsp:spPr>
        <a:xfrm>
          <a:off x="10219380" y="1131125"/>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10547930" y="1131125"/>
        <a:ext cx="985651" cy="657100"/>
      </dsp:txXfrm>
    </dsp:sp>
    <dsp:sp modelId="{3BA15710-570B-49C4-BE89-0769E6236651}">
      <dsp:nvSpPr>
        <dsp:cNvPr id="0" name=""/>
        <dsp:cNvSpPr/>
      </dsp:nvSpPr>
      <dsp:spPr>
        <a:xfrm>
          <a:off x="5864" y="1966356"/>
          <a:ext cx="1979218" cy="7916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Surface Temperature</a:t>
          </a:r>
          <a:endParaRPr lang="en-US" sz="1600" kern="1200" dirty="0"/>
        </a:p>
      </dsp:txBody>
      <dsp:txXfrm>
        <a:off x="401708" y="1966356"/>
        <a:ext cx="1187531" cy="791687"/>
      </dsp:txXfrm>
    </dsp:sp>
    <dsp:sp modelId="{5ED9AEC5-7D57-4F34-898D-1FDA586ED1AC}">
      <dsp:nvSpPr>
        <dsp:cNvPr id="0" name=""/>
        <dsp:cNvSpPr/>
      </dsp:nvSpPr>
      <dsp:spPr>
        <a:xfrm>
          <a:off x="1727784" y="2033649"/>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n-US" sz="1000" kern="1200" dirty="0" smtClean="0"/>
            <a:t>Discuss updates/LSIVC6</a:t>
          </a:r>
          <a:endParaRPr lang="en-US" sz="1000" kern="1200" dirty="0"/>
        </a:p>
      </dsp:txBody>
      <dsp:txXfrm>
        <a:off x="2056334" y="2033649"/>
        <a:ext cx="985651" cy="657100"/>
      </dsp:txXfrm>
    </dsp:sp>
    <dsp:sp modelId="{D98EF12F-8FDD-42AD-81DB-73DD67C832D6}">
      <dsp:nvSpPr>
        <dsp:cNvPr id="0" name=""/>
        <dsp:cNvSpPr/>
      </dsp:nvSpPr>
      <dsp:spPr>
        <a:xfrm>
          <a:off x="3140550" y="2033649"/>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n-US" sz="1000" kern="1200" dirty="0" smtClean="0"/>
            <a:t>Self-assessment process (USGS)</a:t>
          </a:r>
          <a:endParaRPr lang="en-US" sz="1000" kern="1200" dirty="0"/>
        </a:p>
      </dsp:txBody>
      <dsp:txXfrm>
        <a:off x="3469100" y="2033649"/>
        <a:ext cx="985651" cy="657100"/>
      </dsp:txXfrm>
    </dsp:sp>
    <dsp:sp modelId="{A0E562F3-742B-4003-8277-C284F13F5908}">
      <dsp:nvSpPr>
        <dsp:cNvPr id="0" name=""/>
        <dsp:cNvSpPr/>
      </dsp:nvSpPr>
      <dsp:spPr>
        <a:xfrm>
          <a:off x="4553317" y="2033649"/>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4881867" y="2033649"/>
        <a:ext cx="985651" cy="657100"/>
      </dsp:txXfrm>
    </dsp:sp>
    <dsp:sp modelId="{64AE8553-F907-49B5-B902-ABA8B87DB8F6}">
      <dsp:nvSpPr>
        <dsp:cNvPr id="0" name=""/>
        <dsp:cNvSpPr/>
      </dsp:nvSpPr>
      <dsp:spPr>
        <a:xfrm>
          <a:off x="5966083" y="2021447"/>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endParaRPr lang="en-US" sz="4500" kern="1200" dirty="0"/>
        </a:p>
      </dsp:txBody>
      <dsp:txXfrm>
        <a:off x="6294633" y="2021447"/>
        <a:ext cx="985651" cy="657100"/>
      </dsp:txXfrm>
    </dsp:sp>
    <dsp:sp modelId="{AAF70ABF-57F3-46E0-9FD2-0AED7F8431DE}">
      <dsp:nvSpPr>
        <dsp:cNvPr id="0" name=""/>
        <dsp:cNvSpPr/>
      </dsp:nvSpPr>
      <dsp:spPr>
        <a:xfrm>
          <a:off x="7378849" y="2033649"/>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endParaRPr lang="en-US" sz="4500" kern="1200" dirty="0"/>
        </a:p>
      </dsp:txBody>
      <dsp:txXfrm>
        <a:off x="7707399" y="2033649"/>
        <a:ext cx="985651" cy="657100"/>
      </dsp:txXfrm>
    </dsp:sp>
    <dsp:sp modelId="{DD920E1D-6010-402A-A6BE-18EE9E08A272}">
      <dsp:nvSpPr>
        <dsp:cNvPr id="0" name=""/>
        <dsp:cNvSpPr/>
      </dsp:nvSpPr>
      <dsp:spPr>
        <a:xfrm>
          <a:off x="8791616" y="2033649"/>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endParaRPr lang="en-US" sz="4500" kern="1200" dirty="0"/>
        </a:p>
      </dsp:txBody>
      <dsp:txXfrm>
        <a:off x="9120166" y="2033649"/>
        <a:ext cx="985651" cy="657100"/>
      </dsp:txXfrm>
    </dsp:sp>
    <dsp:sp modelId="{D8732877-E57F-4F26-AB0E-C928D6BCA539}">
      <dsp:nvSpPr>
        <dsp:cNvPr id="0" name=""/>
        <dsp:cNvSpPr/>
      </dsp:nvSpPr>
      <dsp:spPr>
        <a:xfrm>
          <a:off x="10204382" y="2033649"/>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10532932" y="2033649"/>
        <a:ext cx="985651" cy="657100"/>
      </dsp:txXfrm>
    </dsp:sp>
    <dsp:sp modelId="{D19D0A9B-4457-4F92-A97D-921C5750E293}">
      <dsp:nvSpPr>
        <dsp:cNvPr id="0" name=""/>
        <dsp:cNvSpPr/>
      </dsp:nvSpPr>
      <dsp:spPr>
        <a:xfrm>
          <a:off x="5864" y="2868879"/>
          <a:ext cx="1979218" cy="7916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10160" rIns="0" bIns="10160" numCol="1" spcCol="1270" anchor="ctr" anchorCtr="0">
          <a:noAutofit/>
        </a:bodyPr>
        <a:lstStyle/>
        <a:p>
          <a:pPr lvl="0" algn="ctr" defTabSz="711200">
            <a:lnSpc>
              <a:spcPct val="90000"/>
            </a:lnSpc>
            <a:spcBef>
              <a:spcPct val="0"/>
            </a:spcBef>
            <a:spcAft>
              <a:spcPct val="35000"/>
            </a:spcAft>
          </a:pPr>
          <a:r>
            <a:rPr lang="en-US" sz="1600" kern="1200" dirty="0" smtClean="0"/>
            <a:t>Radar Backscatter</a:t>
          </a:r>
          <a:endParaRPr lang="en-US" sz="1600" kern="1200" dirty="0"/>
        </a:p>
      </dsp:txBody>
      <dsp:txXfrm>
        <a:off x="401708" y="2868879"/>
        <a:ext cx="1187531" cy="791687"/>
      </dsp:txXfrm>
    </dsp:sp>
    <dsp:sp modelId="{CDD6CDF6-9849-4E75-95AE-924C32D0F00A}">
      <dsp:nvSpPr>
        <dsp:cNvPr id="0" name=""/>
        <dsp:cNvSpPr/>
      </dsp:nvSpPr>
      <dsp:spPr>
        <a:xfrm>
          <a:off x="1727784" y="2936173"/>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n-GB" sz="1000" kern="1200" dirty="0" smtClean="0"/>
            <a:t>Present latest version at LSIVC6</a:t>
          </a:r>
          <a:endParaRPr lang="en-US" sz="1000" kern="1200" dirty="0"/>
        </a:p>
      </dsp:txBody>
      <dsp:txXfrm>
        <a:off x="2056334" y="2936173"/>
        <a:ext cx="985651" cy="657100"/>
      </dsp:txXfrm>
    </dsp:sp>
    <dsp:sp modelId="{9D3A5551-1B7F-464B-8291-7AE62A6823FF}">
      <dsp:nvSpPr>
        <dsp:cNvPr id="0" name=""/>
        <dsp:cNvSpPr/>
      </dsp:nvSpPr>
      <dsp:spPr>
        <a:xfrm>
          <a:off x="3140550" y="2936173"/>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n-US" sz="1000" kern="1200" dirty="0" smtClean="0"/>
            <a:t>Self-assessment process (JAXA)</a:t>
          </a:r>
          <a:endParaRPr lang="en-US" sz="1000" kern="1200" dirty="0"/>
        </a:p>
      </dsp:txBody>
      <dsp:txXfrm>
        <a:off x="3469100" y="2936173"/>
        <a:ext cx="985651" cy="657100"/>
      </dsp:txXfrm>
    </dsp:sp>
    <dsp:sp modelId="{F134DA8D-A98D-4518-AB40-0A5DF25DA317}">
      <dsp:nvSpPr>
        <dsp:cNvPr id="0" name=""/>
        <dsp:cNvSpPr/>
      </dsp:nvSpPr>
      <dsp:spPr>
        <a:xfrm>
          <a:off x="4553317" y="2936173"/>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4881867" y="2936173"/>
        <a:ext cx="985651" cy="657100"/>
      </dsp:txXfrm>
    </dsp:sp>
    <dsp:sp modelId="{26A88321-C7EF-4B3F-9C06-64BCF7AA57CF}">
      <dsp:nvSpPr>
        <dsp:cNvPr id="0" name=""/>
        <dsp:cNvSpPr/>
      </dsp:nvSpPr>
      <dsp:spPr>
        <a:xfrm>
          <a:off x="5966083" y="2936173"/>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lvl="0" algn="ctr" defTabSz="377825">
            <a:lnSpc>
              <a:spcPct val="90000"/>
            </a:lnSpc>
            <a:spcBef>
              <a:spcPct val="0"/>
            </a:spcBef>
            <a:spcAft>
              <a:spcPct val="35000"/>
            </a:spcAft>
          </a:pPr>
          <a:endParaRPr lang="en-US" sz="850" kern="1200" dirty="0"/>
        </a:p>
      </dsp:txBody>
      <dsp:txXfrm>
        <a:off x="6294633" y="2936173"/>
        <a:ext cx="985651" cy="657100"/>
      </dsp:txXfrm>
    </dsp:sp>
    <dsp:sp modelId="{EAD09077-6A09-47AD-840F-BD06B59A1C7D}">
      <dsp:nvSpPr>
        <dsp:cNvPr id="0" name=""/>
        <dsp:cNvSpPr/>
      </dsp:nvSpPr>
      <dsp:spPr>
        <a:xfrm>
          <a:off x="7378849" y="2936173"/>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endParaRPr lang="en-US" sz="4500" kern="1200" dirty="0"/>
        </a:p>
      </dsp:txBody>
      <dsp:txXfrm>
        <a:off x="7707399" y="2936173"/>
        <a:ext cx="985651" cy="657100"/>
      </dsp:txXfrm>
    </dsp:sp>
    <dsp:sp modelId="{28F46B10-1DDD-47F5-9327-8DB968DC0A87}">
      <dsp:nvSpPr>
        <dsp:cNvPr id="0" name=""/>
        <dsp:cNvSpPr/>
      </dsp:nvSpPr>
      <dsp:spPr>
        <a:xfrm>
          <a:off x="8791616" y="2936173"/>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0" bIns="28575" numCol="1" spcCol="1270" anchor="ctr" anchorCtr="0">
          <a:noAutofit/>
        </a:bodyPr>
        <a:lstStyle/>
        <a:p>
          <a:pPr lvl="0" algn="ctr" defTabSz="2000250">
            <a:lnSpc>
              <a:spcPct val="90000"/>
            </a:lnSpc>
            <a:spcBef>
              <a:spcPct val="0"/>
            </a:spcBef>
            <a:spcAft>
              <a:spcPct val="35000"/>
            </a:spcAft>
          </a:pPr>
          <a:endParaRPr lang="en-US" sz="4500" kern="1200" dirty="0"/>
        </a:p>
      </dsp:txBody>
      <dsp:txXfrm>
        <a:off x="9120166" y="2936173"/>
        <a:ext cx="985651" cy="657100"/>
      </dsp:txXfrm>
    </dsp:sp>
    <dsp:sp modelId="{C905BCDE-B6E8-43BA-9D46-0D6D29CF1FF1}">
      <dsp:nvSpPr>
        <dsp:cNvPr id="0" name=""/>
        <dsp:cNvSpPr/>
      </dsp:nvSpPr>
      <dsp:spPr>
        <a:xfrm>
          <a:off x="10204382" y="2936173"/>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10532932" y="2936173"/>
        <a:ext cx="985651" cy="657100"/>
      </dsp:txXfrm>
    </dsp:sp>
    <dsp:sp modelId="{02185859-5B33-4EB2-A559-CFEAC6C1476C}">
      <dsp:nvSpPr>
        <dsp:cNvPr id="0" name=""/>
        <dsp:cNvSpPr/>
      </dsp:nvSpPr>
      <dsp:spPr>
        <a:xfrm>
          <a:off x="5864" y="3771403"/>
          <a:ext cx="1979218" cy="79168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10795" rIns="0" bIns="10795" numCol="1" spcCol="1270" anchor="ctr" anchorCtr="0">
          <a:noAutofit/>
        </a:bodyPr>
        <a:lstStyle/>
        <a:p>
          <a:pPr lvl="0" algn="ctr" defTabSz="755650">
            <a:lnSpc>
              <a:spcPct val="90000"/>
            </a:lnSpc>
            <a:spcBef>
              <a:spcPct val="0"/>
            </a:spcBef>
            <a:spcAft>
              <a:spcPct val="35000"/>
            </a:spcAft>
          </a:pPr>
          <a:r>
            <a:rPr lang="en-US" sz="1700" kern="1200" dirty="0" smtClean="0"/>
            <a:t>Additional Radar PFS</a:t>
          </a:r>
          <a:endParaRPr lang="en-US" sz="1700" kern="1200" dirty="0"/>
        </a:p>
      </dsp:txBody>
      <dsp:txXfrm>
        <a:off x="401708" y="3771403"/>
        <a:ext cx="1187531" cy="791687"/>
      </dsp:txXfrm>
    </dsp:sp>
    <dsp:sp modelId="{FBE78E93-B730-4683-B7A7-FF8F759BA595}">
      <dsp:nvSpPr>
        <dsp:cNvPr id="0" name=""/>
        <dsp:cNvSpPr/>
      </dsp:nvSpPr>
      <dsp:spPr>
        <a:xfrm>
          <a:off x="1727784" y="3838697"/>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n-US" sz="1000" kern="1200" dirty="0" smtClean="0"/>
            <a:t>Drafts presented at LSIVC6</a:t>
          </a:r>
          <a:endParaRPr lang="en-US" sz="1000" kern="1200" dirty="0"/>
        </a:p>
      </dsp:txBody>
      <dsp:txXfrm>
        <a:off x="2056334" y="3838697"/>
        <a:ext cx="985651" cy="657100"/>
      </dsp:txXfrm>
    </dsp:sp>
    <dsp:sp modelId="{98A9427A-F4DB-4399-9CB1-7ED1A1BA2E29}">
      <dsp:nvSpPr>
        <dsp:cNvPr id="0" name=""/>
        <dsp:cNvSpPr/>
      </dsp:nvSpPr>
      <dsp:spPr>
        <a:xfrm>
          <a:off x="3140550" y="3838697"/>
          <a:ext cx="3159569"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n-US" sz="1000" kern="1200" dirty="0" smtClean="0"/>
            <a:t>Drafts open for review</a:t>
          </a:r>
          <a:endParaRPr lang="en-US" sz="1000" kern="1200" dirty="0"/>
        </a:p>
      </dsp:txBody>
      <dsp:txXfrm>
        <a:off x="3469100" y="3838697"/>
        <a:ext cx="2502469" cy="657100"/>
      </dsp:txXfrm>
    </dsp:sp>
    <dsp:sp modelId="{2019BDD6-E647-43D3-B17E-AE82B907242A}">
      <dsp:nvSpPr>
        <dsp:cNvPr id="0" name=""/>
        <dsp:cNvSpPr/>
      </dsp:nvSpPr>
      <dsp:spPr>
        <a:xfrm>
          <a:off x="6070135" y="3838697"/>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n-US" sz="1000" kern="1200" dirty="0" smtClean="0"/>
            <a:t>First versions finalized</a:t>
          </a:r>
          <a:endParaRPr lang="en-US" sz="1000" kern="1200" dirty="0"/>
        </a:p>
      </dsp:txBody>
      <dsp:txXfrm>
        <a:off x="6398685" y="3838697"/>
        <a:ext cx="985651" cy="657100"/>
      </dsp:txXfrm>
    </dsp:sp>
    <dsp:sp modelId="{306C7873-847E-498A-B3F0-4C0BD224E305}">
      <dsp:nvSpPr>
        <dsp:cNvPr id="0" name=""/>
        <dsp:cNvSpPr/>
      </dsp:nvSpPr>
      <dsp:spPr>
        <a:xfrm>
          <a:off x="7482901" y="3838697"/>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r>
            <a:rPr lang="en-US" sz="1000" kern="1200" dirty="0" smtClean="0"/>
            <a:t>SAR ARD definition Team disbanded</a:t>
          </a:r>
          <a:endParaRPr lang="en-US" sz="1000" kern="1200" dirty="0"/>
        </a:p>
      </dsp:txBody>
      <dsp:txXfrm>
        <a:off x="7811451" y="3838697"/>
        <a:ext cx="985651" cy="657100"/>
      </dsp:txXfrm>
    </dsp:sp>
    <dsp:sp modelId="{C95852D9-D9BE-40F8-9B55-33038749A4E6}">
      <dsp:nvSpPr>
        <dsp:cNvPr id="0" name=""/>
        <dsp:cNvSpPr/>
      </dsp:nvSpPr>
      <dsp:spPr>
        <a:xfrm>
          <a:off x="8895667" y="3838697"/>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9224217" y="3838697"/>
        <a:ext cx="985651" cy="657100"/>
      </dsp:txXfrm>
    </dsp:sp>
    <dsp:sp modelId="{9852D3C9-ADC8-4997-BCAC-07066AB85BD5}">
      <dsp:nvSpPr>
        <dsp:cNvPr id="0" name=""/>
        <dsp:cNvSpPr/>
      </dsp:nvSpPr>
      <dsp:spPr>
        <a:xfrm>
          <a:off x="10308434" y="3838697"/>
          <a:ext cx="1642751" cy="657100"/>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6350" rIns="0" bIns="6350" numCol="1" spcCol="1270" anchor="ctr" anchorCtr="0">
          <a:noAutofit/>
        </a:bodyPr>
        <a:lstStyle/>
        <a:p>
          <a:pPr lvl="0" algn="ctr" defTabSz="444500">
            <a:lnSpc>
              <a:spcPct val="90000"/>
            </a:lnSpc>
            <a:spcBef>
              <a:spcPct val="0"/>
            </a:spcBef>
            <a:spcAft>
              <a:spcPct val="35000"/>
            </a:spcAft>
          </a:pPr>
          <a:endParaRPr lang="en-US" sz="1000" kern="1200" dirty="0"/>
        </a:p>
      </dsp:txBody>
      <dsp:txXfrm>
        <a:off x="10636984" y="3838697"/>
        <a:ext cx="985651" cy="65710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50B330-980A-452C-9592-9CEFC08314C3}" type="datetimeFigureOut">
              <a:rPr lang="en-GB" smtClean="0"/>
              <a:t>05/09/2018</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23B58A-1030-4828-843B-EDC9B3DF892D}" type="slidenum">
              <a:rPr lang="en-GB" smtClean="0"/>
              <a:t>‹#›</a:t>
            </a:fld>
            <a:endParaRPr lang="en-GB"/>
          </a:p>
        </p:txBody>
      </p:sp>
    </p:spTree>
    <p:extLst>
      <p:ext uri="{BB962C8B-B14F-4D97-AF65-F5344CB8AC3E}">
        <p14:creationId xmlns:p14="http://schemas.microsoft.com/office/powerpoint/2010/main" val="866489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23B58A-1030-4828-843B-EDC9B3DF892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999308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123B58A-1030-4828-843B-EDC9B3DF892D}" type="slidenum">
              <a:rPr lang="en-GB" smtClean="0"/>
              <a:t>11</a:t>
            </a:fld>
            <a:endParaRPr lang="en-GB"/>
          </a:p>
        </p:txBody>
      </p:sp>
    </p:spTree>
    <p:extLst>
      <p:ext uri="{BB962C8B-B14F-4D97-AF65-F5344CB8AC3E}">
        <p14:creationId xmlns:p14="http://schemas.microsoft.com/office/powerpoint/2010/main" val="1419432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GB" dirty="0"/>
          </a:p>
        </p:txBody>
      </p:sp>
      <p:sp>
        <p:nvSpPr>
          <p:cNvPr id="4" name="Slide Number Placeholder 3"/>
          <p:cNvSpPr>
            <a:spLocks noGrp="1"/>
          </p:cNvSpPr>
          <p:nvPr>
            <p:ph type="sldNum" sz="quarter" idx="10"/>
          </p:nvPr>
        </p:nvSpPr>
        <p:spPr/>
        <p:txBody>
          <a:bodyPr/>
          <a:lstStyle/>
          <a:p>
            <a:fld id="{1123B58A-1030-4828-843B-EDC9B3DF892D}" type="slidenum">
              <a:rPr lang="en-GB" smtClean="0"/>
              <a:t>3</a:t>
            </a:fld>
            <a:endParaRPr lang="en-GB"/>
          </a:p>
        </p:txBody>
      </p:sp>
    </p:spTree>
    <p:extLst>
      <p:ext uri="{BB962C8B-B14F-4D97-AF65-F5344CB8AC3E}">
        <p14:creationId xmlns:p14="http://schemas.microsoft.com/office/powerpoint/2010/main" val="253786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Tx/>
              <a:buChar char="-"/>
            </a:pPr>
            <a:endParaRPr lang="en-GB" dirty="0"/>
          </a:p>
        </p:txBody>
      </p:sp>
      <p:sp>
        <p:nvSpPr>
          <p:cNvPr id="4" name="Slide Number Placeholder 3"/>
          <p:cNvSpPr>
            <a:spLocks noGrp="1"/>
          </p:cNvSpPr>
          <p:nvPr>
            <p:ph type="sldNum" sz="quarter" idx="10"/>
          </p:nvPr>
        </p:nvSpPr>
        <p:spPr/>
        <p:txBody>
          <a:bodyPr/>
          <a:lstStyle/>
          <a:p>
            <a:fld id="{1123B58A-1030-4828-843B-EDC9B3DF892D}" type="slidenum">
              <a:rPr lang="en-GB" smtClean="0"/>
              <a:t>4</a:t>
            </a:fld>
            <a:endParaRPr lang="en-GB"/>
          </a:p>
        </p:txBody>
      </p:sp>
    </p:spTree>
    <p:extLst>
      <p:ext uri="{BB962C8B-B14F-4D97-AF65-F5344CB8AC3E}">
        <p14:creationId xmlns:p14="http://schemas.microsoft.com/office/powerpoint/2010/main" val="12106679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GB" baseline="0" dirty="0" smtClean="0"/>
          </a:p>
        </p:txBody>
      </p:sp>
      <p:sp>
        <p:nvSpPr>
          <p:cNvPr id="4" name="Slide Number Placeholder 3"/>
          <p:cNvSpPr>
            <a:spLocks noGrp="1"/>
          </p:cNvSpPr>
          <p:nvPr>
            <p:ph type="sldNum" sz="quarter" idx="10"/>
          </p:nvPr>
        </p:nvSpPr>
        <p:spPr/>
        <p:txBody>
          <a:bodyPr/>
          <a:lstStyle/>
          <a:p>
            <a:fld id="{1123B58A-1030-4828-843B-EDC9B3DF892D}" type="slidenum">
              <a:rPr lang="en-GB" smtClean="0"/>
              <a:t>5</a:t>
            </a:fld>
            <a:endParaRPr lang="en-GB"/>
          </a:p>
        </p:txBody>
      </p:sp>
    </p:spTree>
    <p:extLst>
      <p:ext uri="{BB962C8B-B14F-4D97-AF65-F5344CB8AC3E}">
        <p14:creationId xmlns:p14="http://schemas.microsoft.com/office/powerpoint/2010/main" val="6559114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Establish a maintenance</a:t>
            </a:r>
            <a:r>
              <a:rPr lang="en-GB" baseline="0" dirty="0" smtClean="0"/>
              <a:t> plan</a:t>
            </a:r>
            <a:endParaRPr lang="en-GB" dirty="0"/>
          </a:p>
        </p:txBody>
      </p:sp>
      <p:sp>
        <p:nvSpPr>
          <p:cNvPr id="4" name="Slide Number Placeholder 3"/>
          <p:cNvSpPr>
            <a:spLocks noGrp="1"/>
          </p:cNvSpPr>
          <p:nvPr>
            <p:ph type="sldNum" sz="quarter" idx="10"/>
          </p:nvPr>
        </p:nvSpPr>
        <p:spPr/>
        <p:txBody>
          <a:bodyPr/>
          <a:lstStyle/>
          <a:p>
            <a:fld id="{1123B58A-1030-4828-843B-EDC9B3DF892D}" type="slidenum">
              <a:rPr lang="en-GB" smtClean="0"/>
              <a:t>6</a:t>
            </a:fld>
            <a:endParaRPr lang="en-GB"/>
          </a:p>
        </p:txBody>
      </p:sp>
    </p:spTree>
    <p:extLst>
      <p:ext uri="{BB962C8B-B14F-4D97-AF65-F5344CB8AC3E}">
        <p14:creationId xmlns:p14="http://schemas.microsoft.com/office/powerpoint/2010/main" val="17497251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23B58A-1030-4828-843B-EDC9B3DF892D}"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8178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123B58A-1030-4828-843B-EDC9B3DF892D}" type="slidenum">
              <a:rPr lang="en-GB" smtClean="0">
                <a:solidFill>
                  <a:prstClr val="black"/>
                </a:solidFill>
              </a:rPr>
              <a:pPr>
                <a:defRPr/>
              </a:pPr>
              <a:t>8</a:t>
            </a:fld>
            <a:endParaRPr lang="en-GB">
              <a:solidFill>
                <a:prstClr val="black"/>
              </a:solidFill>
            </a:endParaRPr>
          </a:p>
        </p:txBody>
      </p:sp>
    </p:spTree>
    <p:extLst>
      <p:ext uri="{BB962C8B-B14F-4D97-AF65-F5344CB8AC3E}">
        <p14:creationId xmlns:p14="http://schemas.microsoft.com/office/powerpoint/2010/main" val="19892830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123B58A-1030-4828-843B-EDC9B3DF892D}" type="slidenum">
              <a:rPr lang="en-GB" smtClean="0">
                <a:solidFill>
                  <a:prstClr val="black"/>
                </a:solidFill>
              </a:rPr>
              <a:pPr>
                <a:defRPr/>
              </a:pPr>
              <a:t>9</a:t>
            </a:fld>
            <a:endParaRPr lang="en-GB">
              <a:solidFill>
                <a:prstClr val="black"/>
              </a:solidFill>
            </a:endParaRPr>
          </a:p>
        </p:txBody>
      </p:sp>
    </p:spTree>
    <p:extLst>
      <p:ext uri="{BB962C8B-B14F-4D97-AF65-F5344CB8AC3E}">
        <p14:creationId xmlns:p14="http://schemas.microsoft.com/office/powerpoint/2010/main" val="14740179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1123B58A-1030-4828-843B-EDC9B3DF892D}" type="slidenum">
              <a:rPr lang="en-GB" smtClean="0">
                <a:solidFill>
                  <a:prstClr val="black"/>
                </a:solidFill>
              </a:rPr>
              <a:pPr>
                <a:defRPr/>
              </a:pPr>
              <a:t>10</a:t>
            </a:fld>
            <a:endParaRPr lang="en-GB">
              <a:solidFill>
                <a:prstClr val="black"/>
              </a:solidFill>
            </a:endParaRPr>
          </a:p>
        </p:txBody>
      </p:sp>
    </p:spTree>
    <p:extLst>
      <p:ext uri="{BB962C8B-B14F-4D97-AF65-F5344CB8AC3E}">
        <p14:creationId xmlns:p14="http://schemas.microsoft.com/office/powerpoint/2010/main" val="32718953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5994480"/>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11684000" y="6629401"/>
            <a:ext cx="4064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fld id="{86CB4B4D-7CA3-9044-876B-883B54F8677D}" type="slidenum">
              <a:rPr lang="en-GB" smtClean="0"/>
              <a:pPr/>
              <a:t>‹#›</a:t>
            </a:fld>
            <a:endParaRPr lang="en-GB" dirty="0"/>
          </a:p>
        </p:txBody>
      </p:sp>
      <p:sp>
        <p:nvSpPr>
          <p:cNvPr id="3" name="Content Placeholder 2"/>
          <p:cNvSpPr>
            <a:spLocks noGrp="1"/>
          </p:cNvSpPr>
          <p:nvPr>
            <p:ph sz="quarter" idx="10"/>
          </p:nvPr>
        </p:nvSpPr>
        <p:spPr>
          <a:xfrm>
            <a:off x="609600" y="1600200"/>
            <a:ext cx="108712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Content Placeholder 3"/>
          <p:cNvSpPr>
            <a:spLocks noGrp="1"/>
          </p:cNvSpPr>
          <p:nvPr>
            <p:ph sz="quarter" idx="11" hasCustomPrompt="1"/>
          </p:nvPr>
        </p:nvSpPr>
        <p:spPr>
          <a:xfrm>
            <a:off x="2743200" y="304800"/>
            <a:ext cx="6604000" cy="533400"/>
          </a:xfrm>
          <a:prstGeom prst="rect">
            <a:avLst/>
          </a:prstGeom>
        </p:spPr>
        <p:txBody>
          <a:bodyPr/>
          <a:lstStyle>
            <a:lvl1pPr marL="0" indent="0">
              <a:buNone/>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tabLst/>
              <a:defRPr/>
            </a:pPr>
            <a:r>
              <a:rPr lang="en-US" dirty="0" smtClean="0"/>
              <a:t>Title TBA</a:t>
            </a:r>
            <a:endParaRPr lang="en-US" dirty="0"/>
          </a:p>
        </p:txBody>
      </p:sp>
    </p:spTree>
    <p:extLst>
      <p:ext uri="{BB962C8B-B14F-4D97-AF65-F5344CB8AC3E}">
        <p14:creationId xmlns:p14="http://schemas.microsoft.com/office/powerpoint/2010/main" val="662933677"/>
      </p:ext>
    </p:extLst>
  </p:cSld>
  <p:clrMapOvr>
    <a:masterClrMapping/>
  </p:clrMapOvr>
  <p:transition spd="med"/>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1_Blank">
    <p:spTree>
      <p:nvGrpSpPr>
        <p:cNvPr id="1" name=""/>
        <p:cNvGrpSpPr/>
        <p:nvPr/>
      </p:nvGrpSpPr>
      <p:grpSpPr>
        <a:xfrm>
          <a:off x="0" y="0"/>
          <a:ext cx="0" cy="0"/>
          <a:chOff x="0" y="0"/>
          <a:chExt cx="0" cy="0"/>
        </a:xfrm>
      </p:grpSpPr>
      <p:sp>
        <p:nvSpPr>
          <p:cNvPr id="21" name="Shape 21"/>
          <p:cNvSpPr>
            <a:spLocks noGrp="1"/>
          </p:cNvSpPr>
          <p:nvPr>
            <p:ph type="sldNum" sz="quarter" idx="2"/>
          </p:nvPr>
        </p:nvSpPr>
        <p:spPr>
          <a:prstGeom prst="rect">
            <a:avLst/>
          </a:prstGeom>
        </p:spPr>
        <p:txBody>
          <a:bodyPr/>
          <a:lstStyle/>
          <a:p>
            <a:fld id="{86CB4B4D-7CA3-9044-876B-883B54F8677D}" type="slidenum">
              <a:t>‹#›</a:t>
            </a:fld>
            <a:endParaRPr/>
          </a:p>
        </p:txBody>
      </p:sp>
      <p:sp>
        <p:nvSpPr>
          <p:cNvPr id="22" name="Shape 22"/>
          <p:cNvSpPr>
            <a:spLocks noGrp="1"/>
          </p:cNvSpPr>
          <p:nvPr>
            <p:ph type="body" idx="1"/>
          </p:nvPr>
        </p:nvSpPr>
        <p:spPr>
          <a:xfrm>
            <a:off x="609600" y="1600200"/>
            <a:ext cx="10871200" cy="47244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Tree>
    <p:extLst>
      <p:ext uri="{BB962C8B-B14F-4D97-AF65-F5344CB8AC3E}">
        <p14:creationId xmlns:p14="http://schemas.microsoft.com/office/powerpoint/2010/main" val="3004078349"/>
      </p:ext>
    </p:extLst>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9652000" y="6546850"/>
            <a:ext cx="2540000" cy="246221"/>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extLst>
      <p:ext uri="{BB962C8B-B14F-4D97-AF65-F5344CB8AC3E}">
        <p14:creationId xmlns:p14="http://schemas.microsoft.com/office/powerpoint/2010/main" val="3802283887"/>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Lst>
  <p:transition spd="med"/>
  <p:timing>
    <p:tnLst>
      <p:par>
        <p:cTn id="1" dur="indefinite" restart="never" nodeType="tmRoot"/>
      </p:par>
    </p:tnLst>
  </p:timing>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rive.google.com/open?id=196An3HYuOWu5tJmi_TZ_g3rS0M7rrD3D"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drive.google.com/drive/folders/1mzHIHoC8u2UlhoWEe1zJch5B7bUIxuGy?usp=sharing" TargetMode="External"/><Relationship Id="rId5" Type="http://schemas.openxmlformats.org/officeDocument/2006/relationships/hyperlink" Target="https://drive.google.com/drive/folders/1_UdmT83K2LIiLU0R1QXGNBDUblkIKr09?usp=sharing" TargetMode="External"/><Relationship Id="rId4" Type="http://schemas.openxmlformats.org/officeDocument/2006/relationships/hyperlink" Target="https://drive.google.com/open?id=1MqQ4vna4xAlv0ekYNrTLR_QOcsxfXVvh" TargetMode="Externa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drive.google.com/drive/folders/1wme5KUYWPpcGtMAzBSLkF3EH8ybjDKOV?usp=sharing" TargetMode="External"/><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2146790" y="2514601"/>
            <a:ext cx="7835411"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AU" sz="2800" dirty="0" smtClean="0">
                <a:solidFill>
                  <a:schemeClr val="bg1"/>
                </a:solidFill>
              </a:rPr>
              <a:t>Session 2: CARD4L Product Family Specification</a:t>
            </a:r>
            <a:br>
              <a:rPr lang="en-AU" sz="2800" dirty="0" smtClean="0">
                <a:solidFill>
                  <a:schemeClr val="bg1"/>
                </a:solidFill>
              </a:rPr>
            </a:br>
            <a:r>
              <a:rPr lang="en-AU" sz="1400" dirty="0" smtClean="0">
                <a:solidFill>
                  <a:schemeClr val="bg1"/>
                </a:solidFill>
              </a:rPr>
              <a:t>(10:00-10:45)</a:t>
            </a:r>
            <a:endParaRPr sz="1400" dirty="0">
              <a:latin typeface="+mj-lt"/>
            </a:endParaRPr>
          </a:p>
        </p:txBody>
      </p:sp>
      <p:sp>
        <p:nvSpPr>
          <p:cNvPr id="11" name="Shape 11"/>
          <p:cNvSpPr/>
          <p:nvPr/>
        </p:nvSpPr>
        <p:spPr>
          <a:xfrm>
            <a:off x="2146788" y="3363419"/>
            <a:ext cx="7665951" cy="2541589"/>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kumimoji="0" lang="en-GB"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Geoscience Australia/European</a:t>
            </a:r>
            <a:r>
              <a:rPr lang="en-GB" kern="0" dirty="0">
                <a:solidFill>
                  <a:srgbClr val="FFFFFF"/>
                </a:solidFill>
                <a:latin typeface="Helvetica"/>
                <a:ea typeface="Arial Bold"/>
                <a:cs typeface="Arial Bold"/>
                <a:sym typeface="Arial Bold"/>
              </a:rPr>
              <a:t> </a:t>
            </a:r>
            <a:r>
              <a:rPr lang="en-GB" kern="0" dirty="0" smtClean="0">
                <a:solidFill>
                  <a:srgbClr val="FFFFFF"/>
                </a:solidFill>
                <a:latin typeface="Helvetica"/>
                <a:ea typeface="Arial Bold"/>
                <a:cs typeface="Arial Bold"/>
                <a:sym typeface="Arial Bold"/>
              </a:rPr>
              <a:t>Space</a:t>
            </a:r>
            <a:r>
              <a:rPr kumimoji="0" lang="en-GB"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 Agency/University of Leicester</a:t>
            </a:r>
            <a:endParaRPr kumimoji="0"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kumimoji="0" lang="en-AU"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SLI-VC6 Meeting</a:t>
            </a:r>
            <a:endParaRPr kumimoji="0" lang="en-AU"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kumimoji="0" lang="en-GB"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JRC, </a:t>
            </a:r>
            <a:r>
              <a:rPr kumimoji="0" lang="en-GB" sz="1800" b="0" i="0" u="none" strike="noStrike" kern="0" cap="none" spc="0" normalizeH="0" baseline="0" noProof="0" dirty="0" err="1" smtClean="0">
                <a:ln>
                  <a:noFill/>
                </a:ln>
                <a:solidFill>
                  <a:srgbClr val="FFFFFF"/>
                </a:solidFill>
                <a:effectLst/>
                <a:uLnTx/>
                <a:uFillTx/>
                <a:latin typeface="Helvetica"/>
                <a:ea typeface="Arial Bold"/>
                <a:cs typeface="Arial Bold"/>
                <a:sym typeface="Arial Bold"/>
              </a:rPr>
              <a:t>Ispra</a:t>
            </a:r>
            <a:endParaRPr kumimoji="0"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a:p>
            <a:pPr marL="0" marR="0" lvl="0" indent="0" algn="l" defTabSz="914400" rtl="0" eaLnBrk="1" fontAlgn="auto" latinLnBrk="0" hangingPunct="1">
              <a:lnSpc>
                <a:spcPct val="150000"/>
              </a:lnSpc>
              <a:spcBef>
                <a:spcPts val="0"/>
              </a:spcBef>
              <a:spcAft>
                <a:spcPts val="0"/>
              </a:spcAft>
              <a:buClrTx/>
              <a:buSzTx/>
              <a:buFontTx/>
              <a:buNone/>
              <a:tabLst/>
              <a:defRPr>
                <a:solidFill>
                  <a:srgbClr val="000000"/>
                </a:solidFill>
              </a:defRPr>
            </a:pPr>
            <a:r>
              <a:rPr lang="en-AU" kern="0" noProof="0" dirty="0" smtClean="0">
                <a:solidFill>
                  <a:srgbClr val="FFFFFF"/>
                </a:solidFill>
                <a:latin typeface="Helvetica"/>
                <a:ea typeface="Arial Bold"/>
                <a:cs typeface="Arial Bold"/>
                <a:sym typeface="Arial Bold"/>
              </a:rPr>
              <a:t>5</a:t>
            </a:r>
            <a:r>
              <a:rPr kumimoji="0" lang="en-AU" sz="1800" b="0" i="0" u="none" strike="noStrike" kern="0" cap="none" spc="0" normalizeH="0" baseline="30000" noProof="0" dirty="0" smtClean="0">
                <a:ln>
                  <a:noFill/>
                </a:ln>
                <a:solidFill>
                  <a:srgbClr val="FFFFFF"/>
                </a:solidFill>
                <a:effectLst/>
                <a:uLnTx/>
                <a:uFillTx/>
                <a:latin typeface="Helvetica"/>
                <a:ea typeface="Arial Bold"/>
                <a:cs typeface="Arial Bold"/>
                <a:sym typeface="Arial Bold"/>
              </a:rPr>
              <a:t>th</a:t>
            </a:r>
            <a:r>
              <a:rPr kumimoji="0" lang="en-AU" sz="1800" b="0" i="0" u="none" strike="noStrike" kern="0" cap="none" spc="0" normalizeH="0" baseline="0" noProof="0" dirty="0" smtClean="0">
                <a:ln>
                  <a:noFill/>
                </a:ln>
                <a:solidFill>
                  <a:srgbClr val="FFFFFF"/>
                </a:solidFill>
                <a:effectLst/>
                <a:uLnTx/>
                <a:uFillTx/>
                <a:latin typeface="Helvetica"/>
                <a:ea typeface="Arial Bold"/>
                <a:cs typeface="Arial Bold"/>
                <a:sym typeface="Arial Bold"/>
              </a:rPr>
              <a:t> September 2018</a:t>
            </a:r>
            <a:endParaRPr kumimoji="0" sz="1800" b="0" i="0" u="none" strike="noStrike" kern="0" cap="none" spc="0" normalizeH="0" baseline="0" noProof="0" dirty="0">
              <a:ln>
                <a:noFill/>
              </a:ln>
              <a:solidFill>
                <a:srgbClr val="FFFFFF"/>
              </a:solidFill>
              <a:effectLst/>
              <a:uLnTx/>
              <a:uFillTx/>
              <a:latin typeface="Helvetica"/>
              <a:ea typeface="Arial Bold"/>
              <a:cs typeface="Arial Bold"/>
              <a:sym typeface="Arial Bold"/>
            </a:endParaRPr>
          </a:p>
        </p:txBody>
      </p:sp>
      <p:pic>
        <p:nvPicPr>
          <p:cNvPr id="12" name="ceos_logo.png"/>
          <p:cNvPicPr/>
          <p:nvPr/>
        </p:nvPicPr>
        <p:blipFill>
          <a:blip r:embed="rId3">
            <a:extLst/>
          </a:blip>
          <a:stretch>
            <a:fillRect/>
          </a:stretch>
        </p:blipFill>
        <p:spPr>
          <a:xfrm>
            <a:off x="2146789" y="1217405"/>
            <a:ext cx="2507906" cy="993132"/>
          </a:xfrm>
          <a:prstGeom prst="rect">
            <a:avLst/>
          </a:prstGeom>
          <a:ln w="12700">
            <a:miter lim="400000"/>
          </a:ln>
        </p:spPr>
      </p:pic>
      <p:sp>
        <p:nvSpPr>
          <p:cNvPr id="5" name="Shape 10"/>
          <p:cNvSpPr txBox="1">
            <a:spLocks/>
          </p:cNvSpPr>
          <p:nvPr/>
        </p:nvSpPr>
        <p:spPr>
          <a:xfrm>
            <a:off x="2146790" y="2246635"/>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marL="0" marR="0" lvl="0" indent="0" algn="l" defTabSz="914400" rtl="0" eaLnBrk="1" fontAlgn="auto" latinLnBrk="0" hangingPunct="1">
              <a:lnSpc>
                <a:spcPct val="100000"/>
              </a:lnSpc>
              <a:spcBef>
                <a:spcPts val="0"/>
              </a:spcBef>
              <a:spcAft>
                <a:spcPts val="0"/>
              </a:spcAft>
              <a:buClrTx/>
              <a:buSzTx/>
              <a:buFontTx/>
              <a:buNone/>
              <a:tabLst/>
              <a:defRPr sz="1800" b="0">
                <a:solidFill>
                  <a:srgbClr val="000000"/>
                </a:solidFill>
              </a:defRPr>
            </a:pPr>
            <a:r>
              <a:rPr kumimoji="0" lang="en-US" sz="1050" b="0" i="0" u="none" strike="noStrike" kern="0" cap="none" spc="0" normalizeH="0" baseline="0" noProof="0" dirty="0">
                <a:ln>
                  <a:noFill/>
                </a:ln>
                <a:solidFill>
                  <a:prstClr val="white">
                    <a:lumMod val="20000"/>
                    <a:lumOff val="80000"/>
                  </a:prstClr>
                </a:solidFill>
                <a:effectLst/>
                <a:uLnTx/>
                <a:uFillTx/>
                <a:latin typeface="Helvetica"/>
                <a:sym typeface="Droid Serif"/>
              </a:rPr>
              <a:t>Committee on Earth Observation Satellites</a:t>
            </a:r>
          </a:p>
        </p:txBody>
      </p:sp>
    </p:spTree>
    <p:extLst>
      <p:ext uri="{BB962C8B-B14F-4D97-AF65-F5344CB8AC3E}">
        <p14:creationId xmlns:p14="http://schemas.microsoft.com/office/powerpoint/2010/main" val="781755547"/>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a:defRPr/>
            </a:pPr>
            <a:fld id="{86CB4B4D-7CA3-9044-876B-883B54F8677D}" type="slidenum">
              <a:rPr lang="en-GB">
                <a:solidFill>
                  <a:srgbClr val="1F497D"/>
                </a:solidFill>
              </a:rPr>
              <a:pPr>
                <a:defRPr/>
              </a:pPr>
              <a:t>10</a:t>
            </a:fld>
            <a:endParaRPr lang="en-GB" dirty="0">
              <a:solidFill>
                <a:srgbClr val="1F497D"/>
              </a:solidFill>
            </a:endParaRPr>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1906251069"/>
              </p:ext>
            </p:extLst>
          </p:nvPr>
        </p:nvGraphicFramePr>
        <p:xfrm>
          <a:off x="177800" y="1272481"/>
          <a:ext cx="11830051" cy="3533907"/>
        </p:xfrm>
        <a:graphic>
          <a:graphicData uri="http://schemas.openxmlformats.org/drawingml/2006/table">
            <a:tbl>
              <a:tblPr firstRow="1" bandRow="1">
                <a:tableStyleId>{5C22544A-7EE6-4342-B048-85BDC9FD1C3A}</a:tableStyleId>
              </a:tblPr>
              <a:tblGrid>
                <a:gridCol w="1262811">
                  <a:extLst>
                    <a:ext uri="{9D8B030D-6E8A-4147-A177-3AD203B41FA5}">
                      <a16:colId xmlns="" xmlns:a16="http://schemas.microsoft.com/office/drawing/2014/main" val="3898388719"/>
                    </a:ext>
                  </a:extLst>
                </a:gridCol>
                <a:gridCol w="3475124"/>
                <a:gridCol w="3475124"/>
                <a:gridCol w="3616992">
                  <a:extLst>
                    <a:ext uri="{9D8B030D-6E8A-4147-A177-3AD203B41FA5}">
                      <a16:colId xmlns="" xmlns:a16="http://schemas.microsoft.com/office/drawing/2014/main" val="3482687446"/>
                    </a:ext>
                  </a:extLst>
                </a:gridCol>
              </a:tblGrid>
              <a:tr h="370464">
                <a:tc>
                  <a:txBody>
                    <a:bodyPr/>
                    <a:lstStyle/>
                    <a:p>
                      <a:pPr algn="l"/>
                      <a:r>
                        <a:rPr lang="en-GB" sz="1400" dirty="0" smtClean="0"/>
                        <a:t>Item</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err="1" smtClean="0"/>
                        <a:t>Assemssment</a:t>
                      </a:r>
                      <a:r>
                        <a:rPr lang="en-GB" sz="1400" dirty="0" smtClean="0"/>
                        <a:t> to Threshold</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err="1" smtClean="0"/>
                        <a:t>Assemssment</a:t>
                      </a:r>
                      <a:r>
                        <a:rPr lang="en-GB" sz="1400" dirty="0" smtClean="0"/>
                        <a:t> to Target</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smtClean="0"/>
                        <a:t>Comment/proposed</a:t>
                      </a:r>
                      <a:r>
                        <a:rPr lang="en-GB" sz="1400" baseline="0" dirty="0" smtClean="0"/>
                        <a:t> updates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304529581"/>
                  </a:ext>
                </a:extLst>
              </a:tr>
              <a:tr h="481603">
                <a:tc>
                  <a:txBody>
                    <a:bodyPr/>
                    <a:lstStyle/>
                    <a:p>
                      <a:pPr algn="l"/>
                      <a:r>
                        <a:rPr lang="en-GB" b="1" dirty="0" smtClean="0"/>
                        <a:t>3.1</a:t>
                      </a:r>
                      <a:r>
                        <a:rPr lang="en-GB" b="1" baseline="0" dirty="0" smtClean="0"/>
                        <a:t> Measurement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200" dirty="0">
                          <a:solidFill>
                            <a:srgbClr val="00B050"/>
                          </a:solidFill>
                          <a:effectLst/>
                          <a:latin typeface="Calibri" panose="020F0502020204030204" pitchFamily="34" charset="0"/>
                          <a:ea typeface="Calibri" panose="020F0502020204030204" pitchFamily="34" charset="0"/>
                        </a:rPr>
                        <a:t>LST values represent the thermodynamic temperature of the land surface in Kelvin</a:t>
                      </a:r>
                      <a:endParaRPr lang="en-GB" sz="1200" dirty="0">
                        <a:solidFill>
                          <a:srgbClr val="00B050"/>
                        </a:solidFill>
                        <a:effectLst/>
                        <a:latin typeface="Times New Roman" panose="02020603050405020304" pitchFamily="18" charset="0"/>
                        <a:ea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200" dirty="0">
                          <a:solidFill>
                            <a:srgbClr val="00B050"/>
                          </a:solidFill>
                          <a:effectLst/>
                          <a:latin typeface="Calibri" panose="020F0502020204030204" pitchFamily="34" charset="0"/>
                          <a:ea typeface="Calibri" panose="020F0502020204030204" pitchFamily="34" charset="0"/>
                        </a:rPr>
                        <a:t>SL_2_LST is validated against numerous in situ sites.</a:t>
                      </a:r>
                      <a:endParaRPr lang="en-GB" sz="1200" dirty="0">
                        <a:solidFill>
                          <a:srgbClr val="00B050"/>
                        </a:solidFill>
                        <a:effectLst/>
                        <a:latin typeface="Times New Roman" panose="02020603050405020304" pitchFamily="18" charset="0"/>
                        <a:ea typeface="Calibri" panose="020F0502020204030204" pitchFamily="34" charset="0"/>
                      </a:endParaRPr>
                    </a:p>
                    <a:p>
                      <a:pPr algn="l">
                        <a:lnSpc>
                          <a:spcPct val="107000"/>
                        </a:lnSpc>
                        <a:spcAft>
                          <a:spcPts val="0"/>
                        </a:spcAft>
                      </a:pPr>
                      <a:r>
                        <a:rPr lang="en-GB" sz="1200" dirty="0">
                          <a:solidFill>
                            <a:srgbClr val="00B050"/>
                          </a:solidFill>
                          <a:effectLst/>
                          <a:latin typeface="Calibri" panose="020F0502020204030204" pitchFamily="34" charset="0"/>
                          <a:ea typeface="Calibri" panose="020F0502020204030204" pitchFamily="34" charset="0"/>
                        </a:rPr>
                        <a:t> </a:t>
                      </a:r>
                      <a:endParaRPr lang="en-GB" sz="1200" dirty="0">
                        <a:solidFill>
                          <a:srgbClr val="00B050"/>
                        </a:solidFill>
                        <a:effectLst/>
                        <a:latin typeface="Times New Roman" panose="02020603050405020304" pitchFamily="18" charset="0"/>
                        <a:ea typeface="Calibri" panose="020F0502020204030204" pitchFamily="34" charset="0"/>
                      </a:endParaRPr>
                    </a:p>
                    <a:p>
                      <a:pPr algn="l">
                        <a:lnSpc>
                          <a:spcPct val="107000"/>
                        </a:lnSpc>
                        <a:spcAft>
                          <a:spcPts val="0"/>
                        </a:spcAft>
                      </a:pPr>
                      <a:r>
                        <a:rPr lang="en-GB" sz="1200" dirty="0">
                          <a:solidFill>
                            <a:srgbClr val="00B050"/>
                          </a:solidFill>
                          <a:effectLst/>
                          <a:latin typeface="Calibri" panose="020F0502020204030204" pitchFamily="34" charset="0"/>
                          <a:ea typeface="Calibri" panose="020F0502020204030204" pitchFamily="34" charset="0"/>
                        </a:rPr>
                        <a:t>One of these (</a:t>
                      </a:r>
                      <a:r>
                        <a:rPr lang="en-GB" sz="1200" dirty="0" err="1">
                          <a:solidFill>
                            <a:srgbClr val="00B050"/>
                          </a:solidFill>
                          <a:effectLst/>
                          <a:latin typeface="Calibri" panose="020F0502020204030204" pitchFamily="34" charset="0"/>
                          <a:ea typeface="Calibri" panose="020F0502020204030204" pitchFamily="34" charset="0"/>
                        </a:rPr>
                        <a:t>Gobabeb</a:t>
                      </a:r>
                      <a:r>
                        <a:rPr lang="en-GB" sz="1200" dirty="0">
                          <a:solidFill>
                            <a:srgbClr val="00B050"/>
                          </a:solidFill>
                          <a:effectLst/>
                          <a:latin typeface="Calibri" panose="020F0502020204030204" pitchFamily="34" charset="0"/>
                          <a:ea typeface="Calibri" panose="020F0502020204030204" pitchFamily="34" charset="0"/>
                        </a:rPr>
                        <a:t>, Namibia) has participated in the FRM4STS Project and can be classified as an FRM station since its instrumentation have been compared against SI traceable blackbodies</a:t>
                      </a:r>
                      <a:endParaRPr lang="en-GB" sz="1200" dirty="0">
                        <a:solidFill>
                          <a:srgbClr val="00B050"/>
                        </a:solidFill>
                        <a:effectLst/>
                        <a:latin typeface="Times New Roman" panose="02020603050405020304" pitchFamily="18" charset="0"/>
                        <a:ea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603">
                <a:tc>
                  <a:txBody>
                    <a:bodyPr/>
                    <a:lstStyle/>
                    <a:p>
                      <a:pPr algn="l"/>
                      <a:r>
                        <a:rPr lang="en-GB" b="1" dirty="0" smtClean="0"/>
                        <a:t>3.2 Corrections for atmosphere (and emissivity in the case of LST)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200" dirty="0">
                          <a:solidFill>
                            <a:srgbClr val="FF0000"/>
                          </a:solidFill>
                          <a:effectLst/>
                          <a:latin typeface="Calibri" panose="020F0502020204030204" pitchFamily="34" charset="0"/>
                          <a:ea typeface="Calibri" panose="020F0502020204030204" pitchFamily="34" charset="0"/>
                        </a:rPr>
                        <a:t>This is not at all relevant to the user community, and not something any of the current operational LST products provide</a:t>
                      </a:r>
                      <a:endParaRPr lang="en-GB" sz="1200" dirty="0">
                        <a:solidFill>
                          <a:srgbClr val="FF0000"/>
                        </a:solidFill>
                        <a:effectLst/>
                        <a:latin typeface="Times New Roman" panose="02020603050405020304" pitchFamily="18" charset="0"/>
                        <a:ea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200" dirty="0">
                          <a:solidFill>
                            <a:srgbClr val="FFC000"/>
                          </a:solidFill>
                          <a:effectLst/>
                          <a:latin typeface="Calibri" panose="020F0502020204030204" pitchFamily="34" charset="0"/>
                          <a:ea typeface="Calibri" panose="020F0502020204030204" pitchFamily="34" charset="0"/>
                        </a:rPr>
                        <a:t>The surface emissivity algorithm / auxiliary data are published in the peer-reviewed literature with a DOI but not referenced in the product metadata</a:t>
                      </a:r>
                      <a:endParaRPr lang="en-GB" sz="1200" dirty="0">
                        <a:solidFill>
                          <a:srgbClr val="FFC000"/>
                        </a:solidFill>
                        <a:effectLst/>
                        <a:latin typeface="Times New Roman" panose="02020603050405020304" pitchFamily="18" charset="0"/>
                        <a:ea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Discussion at the </a:t>
                      </a:r>
                      <a:r>
                        <a:rPr lang="en-GB" dirty="0" err="1" smtClean="0"/>
                        <a:t>GlobTemperature</a:t>
                      </a:r>
                      <a:r>
                        <a:rPr lang="en-GB" dirty="0" smtClean="0"/>
                        <a:t> Workshop with ~50 LST users led to the conclusion that no user would exploit this. We should urgently seek to remove this requirement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202995306"/>
                  </a:ext>
                </a:extLst>
              </a:tr>
              <a:tr h="296371">
                <a:tc>
                  <a:txBody>
                    <a:bodyPr/>
                    <a:lstStyle/>
                    <a:p>
                      <a:pPr algn="l"/>
                      <a:r>
                        <a:rPr lang="en-GB" b="1" dirty="0" smtClean="0"/>
                        <a:t>3.3 Measurement Uncertainty</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200" dirty="0">
                          <a:solidFill>
                            <a:srgbClr val="00B050"/>
                          </a:solidFill>
                          <a:effectLst/>
                          <a:latin typeface="Calibri" panose="020F0502020204030204" pitchFamily="34" charset="0"/>
                          <a:ea typeface="Calibri" panose="020F0502020204030204" pitchFamily="34" charset="0"/>
                        </a:rPr>
                        <a:t>This is provided per pixel for SL_2_LST. It is essential for many applications, and LST products without such data cannot be used in any climate related studies</a:t>
                      </a:r>
                      <a:endParaRPr lang="en-GB" sz="1200" dirty="0">
                        <a:solidFill>
                          <a:srgbClr val="00B050"/>
                        </a:solidFill>
                        <a:effectLst/>
                        <a:latin typeface="Times New Roman" panose="02020603050405020304" pitchFamily="18" charset="0"/>
                        <a:ea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7000"/>
                        </a:lnSpc>
                        <a:spcAft>
                          <a:spcPts val="0"/>
                        </a:spcAft>
                      </a:pPr>
                      <a:r>
                        <a:rPr lang="en-GB" sz="1200" dirty="0">
                          <a:solidFill>
                            <a:srgbClr val="00B050"/>
                          </a:solidFill>
                          <a:effectLst/>
                          <a:latin typeface="Calibri" panose="020F0502020204030204" pitchFamily="34" charset="0"/>
                          <a:ea typeface="Calibri" panose="020F0502020204030204" pitchFamily="34" charset="0"/>
                        </a:rPr>
                        <a:t>A full uncertainty model consistent with CCI approaches has been proposed for implementation for SL_2_LST</a:t>
                      </a:r>
                      <a:endParaRPr lang="en-GB" sz="1200" dirty="0">
                        <a:solidFill>
                          <a:srgbClr val="00B050"/>
                        </a:solidFill>
                        <a:effectLst/>
                        <a:latin typeface="Times New Roman" panose="02020603050405020304" pitchFamily="18" charset="0"/>
                        <a:ea typeface="Calibri" panose="020F050202020403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This is an essential requirement, providing information on the product quality, and should be moved to threshold level</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18448705"/>
                  </a:ext>
                </a:extLst>
              </a:tr>
              <a:tr h="296371">
                <a:tc>
                  <a:txBody>
                    <a:bodyPr/>
                    <a:lstStyle/>
                    <a:p>
                      <a:pPr algn="l"/>
                      <a:r>
                        <a:rPr lang="en-GB" b="1" dirty="0" smtClean="0"/>
                        <a:t>4.1 Geometric correction</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Geolocation accuracy in the nadir for LST retrievals meets mission requirements</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Geolocation is assessed against Ground Control Points (GCPs)</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SLSTR pixels are </a:t>
                      </a:r>
                      <a:r>
                        <a:rPr lang="en-GB" dirty="0" err="1" smtClean="0"/>
                        <a:t>ortho-geolocated</a:t>
                      </a:r>
                      <a:r>
                        <a:rPr lang="en-GB" dirty="0" smtClean="0"/>
                        <a:t>. There should be additional requirement to the “threshold” to account for </a:t>
                      </a:r>
                      <a:r>
                        <a:rPr lang="en-GB" dirty="0" err="1" smtClean="0"/>
                        <a:t>ortho</a:t>
                      </a:r>
                      <a:r>
                        <a:rPr lang="en-GB" dirty="0" smtClean="0"/>
                        <a:t>-geolocation needs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009549956"/>
                  </a:ext>
                </a:extLst>
              </a:tr>
            </a:tbl>
          </a:graphicData>
        </a:graphic>
      </p:graphicFrame>
      <p:sp>
        <p:nvSpPr>
          <p:cNvPr id="4" name="Content Placeholder 3"/>
          <p:cNvSpPr>
            <a:spLocks noGrp="1"/>
          </p:cNvSpPr>
          <p:nvPr>
            <p:ph sz="quarter" idx="11"/>
          </p:nvPr>
        </p:nvSpPr>
        <p:spPr/>
        <p:txBody>
          <a:bodyPr/>
          <a:lstStyle/>
          <a:p>
            <a:r>
              <a:rPr lang="en-GB" dirty="0" smtClean="0"/>
              <a:t>PFS Surface </a:t>
            </a:r>
            <a:r>
              <a:rPr lang="en-GB" dirty="0"/>
              <a:t>Temperature </a:t>
            </a:r>
            <a:r>
              <a:rPr lang="en-GB" dirty="0" smtClean="0"/>
              <a:t>S3 Assessment</a:t>
            </a:r>
            <a:endParaRPr lang="en-GB" dirty="0"/>
          </a:p>
        </p:txBody>
      </p:sp>
    </p:spTree>
    <p:extLst>
      <p:ext uri="{BB962C8B-B14F-4D97-AF65-F5344CB8AC3E}">
        <p14:creationId xmlns:p14="http://schemas.microsoft.com/office/powerpoint/2010/main" val="3220669228"/>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11</a:t>
            </a:fld>
            <a:endParaRPr lang="en-GB" dirty="0"/>
          </a:p>
        </p:txBody>
      </p:sp>
      <p:sp>
        <p:nvSpPr>
          <p:cNvPr id="3" name="Content Placeholder 2"/>
          <p:cNvSpPr>
            <a:spLocks noGrp="1"/>
          </p:cNvSpPr>
          <p:nvPr>
            <p:ph sz="quarter" idx="10"/>
          </p:nvPr>
        </p:nvSpPr>
        <p:spPr>
          <a:xfrm>
            <a:off x="609600" y="1600200"/>
            <a:ext cx="10871200" cy="4896134"/>
          </a:xfrm>
        </p:spPr>
        <p:txBody>
          <a:bodyPr/>
          <a:lstStyle/>
          <a:p>
            <a:pPr lvl="8" indent="0" algn="ctr"/>
            <a:r>
              <a:rPr lang="en-GB" sz="3200" dirty="0" smtClean="0">
                <a:latin typeface="+mj-lt"/>
                <a:cs typeface="Arial" panose="020B0604020202020204" pitchFamily="34" charset="0"/>
              </a:rPr>
              <a:t>Should LSIVC adopt two (2) PFSs? LBT and LST</a:t>
            </a:r>
            <a:r>
              <a:rPr lang="en-GB" sz="3200" dirty="0" smtClean="0">
                <a:latin typeface="+mj-lt"/>
                <a:cs typeface="Arial" panose="020B0604020202020204" pitchFamily="34" charset="0"/>
              </a:rPr>
              <a:t>?</a:t>
            </a:r>
          </a:p>
          <a:p>
            <a:pPr lvl="8" indent="0" algn="ctr"/>
            <a:endParaRPr lang="en-GB" sz="3200" dirty="0">
              <a:latin typeface="+mj-lt"/>
              <a:cs typeface="Arial" panose="020B0604020202020204" pitchFamily="34" charset="0"/>
            </a:endParaRPr>
          </a:p>
          <a:p>
            <a:pPr lvl="8" indent="0" algn="l"/>
            <a:r>
              <a:rPr lang="en-GB" sz="2000" dirty="0" smtClean="0">
                <a:latin typeface="+mj-lt"/>
                <a:cs typeface="Arial" panose="020B0604020202020204" pitchFamily="34" charset="0"/>
              </a:rPr>
              <a:t>Resolution at the </a:t>
            </a:r>
            <a:r>
              <a:rPr lang="en-GB" sz="2000" smtClean="0">
                <a:latin typeface="+mj-lt"/>
                <a:cs typeface="Arial" panose="020B0604020202020204" pitchFamily="34" charset="0"/>
              </a:rPr>
              <a:t>LSIVC6 meeting: “”Just </a:t>
            </a:r>
            <a:r>
              <a:rPr lang="en-GB" sz="2000" dirty="0" smtClean="0">
                <a:latin typeface="+mj-lt"/>
                <a:cs typeface="Arial" panose="020B0604020202020204" pitchFamily="34" charset="0"/>
              </a:rPr>
              <a:t>one PFS (LST) will </a:t>
            </a:r>
            <a:r>
              <a:rPr lang="en-GB" sz="2000" smtClean="0">
                <a:latin typeface="+mj-lt"/>
                <a:cs typeface="Arial" panose="020B0604020202020204" pitchFamily="34" charset="0"/>
              </a:rPr>
              <a:t>be maintained by LSIVC””</a:t>
            </a:r>
            <a:endParaRPr lang="en-GB" sz="2000" dirty="0" smtClean="0">
              <a:latin typeface="+mj-lt"/>
              <a:cs typeface="Arial" panose="020B0604020202020204" pitchFamily="34" charset="0"/>
            </a:endParaRPr>
          </a:p>
          <a:p>
            <a:pPr lvl="6" indent="0"/>
            <a:endParaRPr lang="en-GB" sz="2000" dirty="0" smtClean="0">
              <a:latin typeface="+mj-lt"/>
              <a:cs typeface="Arial" panose="020B0604020202020204" pitchFamily="34" charset="0"/>
            </a:endParaRPr>
          </a:p>
          <a:p>
            <a:pPr lvl="8" indent="0"/>
            <a:endParaRPr lang="en-GB" sz="2000" dirty="0">
              <a:latin typeface="+mj-lt"/>
              <a:cs typeface="Arial" panose="020B0604020202020204" pitchFamily="34" charset="0"/>
            </a:endParaRPr>
          </a:p>
          <a:p>
            <a:pPr lvl="6" indent="-342900"/>
            <a:endParaRPr lang="en-GB" i="1" dirty="0"/>
          </a:p>
          <a:p>
            <a:pPr lvl="1"/>
            <a:endParaRPr lang="en-GB" dirty="0"/>
          </a:p>
          <a:p>
            <a:pPr lvl="6" indent="-342900"/>
            <a:endParaRPr lang="en-GB" i="1" dirty="0" smtClean="0"/>
          </a:p>
          <a:p>
            <a:endParaRPr lang="en-GB" i="1" dirty="0"/>
          </a:p>
          <a:p>
            <a:endParaRPr lang="en-GB" dirty="0"/>
          </a:p>
        </p:txBody>
      </p:sp>
      <p:sp>
        <p:nvSpPr>
          <p:cNvPr id="4" name="Content Placeholder 3"/>
          <p:cNvSpPr>
            <a:spLocks noGrp="1"/>
          </p:cNvSpPr>
          <p:nvPr>
            <p:ph sz="quarter" idx="11"/>
          </p:nvPr>
        </p:nvSpPr>
        <p:spPr/>
        <p:txBody>
          <a:bodyPr/>
          <a:lstStyle/>
          <a:p>
            <a:r>
              <a:rPr lang="en-GB" dirty="0"/>
              <a:t>LBT versus </a:t>
            </a:r>
            <a:r>
              <a:rPr lang="en-GB" dirty="0" smtClean="0"/>
              <a:t>LST</a:t>
            </a:r>
            <a:endParaRPr lang="en-GB" dirty="0"/>
          </a:p>
        </p:txBody>
      </p:sp>
    </p:spTree>
    <p:extLst>
      <p:ext uri="{BB962C8B-B14F-4D97-AF65-F5344CB8AC3E}">
        <p14:creationId xmlns:p14="http://schemas.microsoft.com/office/powerpoint/2010/main" val="1833530462"/>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12</a:t>
            </a:fld>
            <a:endParaRPr lang="en-GB" dirty="0"/>
          </a:p>
        </p:txBody>
      </p:sp>
      <p:sp>
        <p:nvSpPr>
          <p:cNvPr id="3" name="Content Placeholder 2"/>
          <p:cNvSpPr>
            <a:spLocks noGrp="1"/>
          </p:cNvSpPr>
          <p:nvPr>
            <p:ph sz="quarter" idx="10"/>
          </p:nvPr>
        </p:nvSpPr>
        <p:spPr/>
        <p:txBody>
          <a:bodyPr/>
          <a:lstStyle/>
          <a:p>
            <a:r>
              <a:rPr lang="en-GB" dirty="0" smtClean="0"/>
              <a:t>Thank you!</a:t>
            </a:r>
            <a:endParaRPr lang="en-GB" dirty="0"/>
          </a:p>
        </p:txBody>
      </p:sp>
      <p:sp>
        <p:nvSpPr>
          <p:cNvPr id="4" name="Content Placeholder 3"/>
          <p:cNvSpPr>
            <a:spLocks noGrp="1"/>
          </p:cNvSpPr>
          <p:nvPr>
            <p:ph sz="quarter" idx="11"/>
          </p:nvPr>
        </p:nvSpPr>
        <p:spPr/>
        <p:txBody>
          <a:bodyPr/>
          <a:lstStyle/>
          <a:p>
            <a:endParaRPr lang="en-GB"/>
          </a:p>
        </p:txBody>
      </p:sp>
    </p:spTree>
    <p:extLst>
      <p:ext uri="{BB962C8B-B14F-4D97-AF65-F5344CB8AC3E}">
        <p14:creationId xmlns:p14="http://schemas.microsoft.com/office/powerpoint/2010/main" val="373953505"/>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2</a:t>
            </a:fld>
            <a:endParaRPr lang="en-GB" dirty="0"/>
          </a:p>
        </p:txBody>
      </p:sp>
      <p:sp>
        <p:nvSpPr>
          <p:cNvPr id="3" name="Content Placeholder 2"/>
          <p:cNvSpPr>
            <a:spLocks noGrp="1"/>
          </p:cNvSpPr>
          <p:nvPr>
            <p:ph sz="quarter" idx="10"/>
          </p:nvPr>
        </p:nvSpPr>
        <p:spPr/>
        <p:txBody>
          <a:bodyPr/>
          <a:lstStyle/>
          <a:p>
            <a:r>
              <a:rPr lang="en-GB" dirty="0" smtClean="0"/>
              <a:t>Overall PFS status</a:t>
            </a:r>
          </a:p>
          <a:p>
            <a:pPr lvl="1"/>
            <a:r>
              <a:rPr lang="en-GB" dirty="0" smtClean="0"/>
              <a:t>Initial PFS</a:t>
            </a:r>
          </a:p>
          <a:p>
            <a:pPr lvl="1"/>
            <a:r>
              <a:rPr lang="en-GB" dirty="0" smtClean="0"/>
              <a:t>Under development Radar PFS</a:t>
            </a:r>
          </a:p>
          <a:p>
            <a:r>
              <a:rPr lang="en-GB" dirty="0" smtClean="0"/>
              <a:t>Proposed steps </a:t>
            </a:r>
            <a:r>
              <a:rPr lang="en-GB" dirty="0"/>
              <a:t>to take us through to the endorsement of revisions </a:t>
            </a:r>
            <a:r>
              <a:rPr lang="en-GB" dirty="0" smtClean="0"/>
              <a:t>in </a:t>
            </a:r>
            <a:r>
              <a:rPr lang="en-GB" dirty="0"/>
              <a:t>early 2019</a:t>
            </a:r>
          </a:p>
          <a:p>
            <a:r>
              <a:rPr lang="en-GB" dirty="0"/>
              <a:t>PFS updates - discussion</a:t>
            </a:r>
          </a:p>
          <a:p>
            <a:pPr lvl="1"/>
            <a:r>
              <a:rPr lang="en-GB" dirty="0"/>
              <a:t>Surface Temperature updates for </a:t>
            </a:r>
            <a:r>
              <a:rPr lang="en-GB" dirty="0" smtClean="0"/>
              <a:t>discussion</a:t>
            </a:r>
            <a:endParaRPr lang="en-GB" dirty="0"/>
          </a:p>
          <a:p>
            <a:pPr lvl="1"/>
            <a:r>
              <a:rPr lang="en-GB" dirty="0" smtClean="0"/>
              <a:t>Discussion </a:t>
            </a:r>
            <a:r>
              <a:rPr lang="en-GB" dirty="0"/>
              <a:t>to resolve the issue regarding the choice between land surface temperature and surface brightness temperature as the basis of the associated PFS.</a:t>
            </a:r>
          </a:p>
          <a:p>
            <a:endParaRPr lang="en-GB" dirty="0"/>
          </a:p>
        </p:txBody>
      </p:sp>
      <p:sp>
        <p:nvSpPr>
          <p:cNvPr id="4" name="Content Placeholder 3"/>
          <p:cNvSpPr>
            <a:spLocks noGrp="1"/>
          </p:cNvSpPr>
          <p:nvPr>
            <p:ph sz="quarter" idx="11"/>
          </p:nvPr>
        </p:nvSpPr>
        <p:spPr>
          <a:xfrm>
            <a:off x="2743200" y="304800"/>
            <a:ext cx="7899400" cy="533400"/>
          </a:xfrm>
        </p:spPr>
        <p:txBody>
          <a:bodyPr/>
          <a:lstStyle/>
          <a:p>
            <a:r>
              <a:rPr lang="en-GB" dirty="0" smtClean="0"/>
              <a:t>Presentation Outline </a:t>
            </a:r>
            <a:endParaRPr lang="en-GB" dirty="0"/>
          </a:p>
        </p:txBody>
      </p:sp>
    </p:spTree>
    <p:extLst>
      <p:ext uri="{BB962C8B-B14F-4D97-AF65-F5344CB8AC3E}">
        <p14:creationId xmlns:p14="http://schemas.microsoft.com/office/powerpoint/2010/main" val="3320420119"/>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3</a:t>
            </a:fld>
            <a:endParaRPr lang="en-GB" dirty="0"/>
          </a:p>
        </p:txBody>
      </p:sp>
      <p:sp>
        <p:nvSpPr>
          <p:cNvPr id="4" name="Content Placeholder 3"/>
          <p:cNvSpPr>
            <a:spLocks noGrp="1"/>
          </p:cNvSpPr>
          <p:nvPr>
            <p:ph sz="quarter" idx="11"/>
          </p:nvPr>
        </p:nvSpPr>
        <p:spPr/>
        <p:txBody>
          <a:bodyPr/>
          <a:lstStyle/>
          <a:p>
            <a:r>
              <a:rPr lang="en-GB" dirty="0" smtClean="0"/>
              <a:t>Product Family Specifications – Current Status</a:t>
            </a:r>
            <a:endParaRPr lang="en-GB" dirty="0"/>
          </a:p>
        </p:txBody>
      </p:sp>
      <p:sp>
        <p:nvSpPr>
          <p:cNvPr id="7" name="Content Placeholder 1"/>
          <p:cNvSpPr txBox="1">
            <a:spLocks/>
          </p:cNvSpPr>
          <p:nvPr/>
        </p:nvSpPr>
        <p:spPr>
          <a:xfrm>
            <a:off x="440265" y="1376311"/>
            <a:ext cx="10033002" cy="4791324"/>
          </a:xfrm>
          <a:prstGeom prst="rect">
            <a:avLst/>
          </a:prstGeom>
        </p:spPr>
        <p:txBody>
          <a:bodyPr/>
          <a:lstStyle>
            <a:lvl1pPr marL="342900" indent="-342900">
              <a:spcBef>
                <a:spcPts val="500"/>
              </a:spcBef>
              <a:buSzPct val="100000"/>
              <a:buFont typeface="Arial"/>
              <a:buChar char="•"/>
              <a:defRPr sz="2000">
                <a:solidFill>
                  <a:srgbClr val="002569"/>
                </a:solidFill>
                <a:latin typeface="Arial" panose="020B0604020202020204" pitchFamily="34" charset="0"/>
                <a:ea typeface="Arial Bold"/>
                <a:cs typeface="Arial" panose="020B0604020202020204" pitchFamily="34" charset="0"/>
                <a:sym typeface="Arial Bold"/>
              </a:defRPr>
            </a:lvl1pPr>
            <a:lvl2pPr marL="768927" indent="-311727">
              <a:spcBef>
                <a:spcPts val="500"/>
              </a:spcBef>
              <a:buSzPct val="100000"/>
              <a:buFont typeface="Courier New" panose="02070309020205020404" pitchFamily="49" charset="0"/>
              <a:buChar char="o"/>
              <a:defRPr sz="2000">
                <a:solidFill>
                  <a:srgbClr val="002569"/>
                </a:solidFill>
                <a:latin typeface="Arial" panose="020B0604020202020204" pitchFamily="34" charset="0"/>
                <a:ea typeface="Arial Bold"/>
                <a:cs typeface="Arial" panose="020B0604020202020204" pitchFamily="34" charset="0"/>
                <a:sym typeface="Arial Bold"/>
              </a:defRPr>
            </a:lvl2pPr>
            <a:lvl3pPr marL="1188719" indent="-274319">
              <a:spcBef>
                <a:spcPts val="500"/>
              </a:spcBef>
              <a:buSzPct val="100000"/>
              <a:buFont typeface="Wingdings" panose="05000000000000000000" pitchFamily="2" charset="2"/>
              <a:buChar char="§"/>
              <a:defRPr sz="2000">
                <a:solidFill>
                  <a:srgbClr val="002569"/>
                </a:solidFill>
                <a:latin typeface="Arial" panose="020B0604020202020204" pitchFamily="34" charset="0"/>
                <a:ea typeface="Arial Bold"/>
                <a:cs typeface="Arial" panose="020B0604020202020204" pitchFamily="34" charset="0"/>
                <a:sym typeface="Arial Bold"/>
              </a:defRPr>
            </a:lvl3pPr>
            <a:lvl4pPr marL="1676400" indent="-304800">
              <a:spcBef>
                <a:spcPts val="500"/>
              </a:spcBef>
              <a:buSzPct val="100000"/>
              <a:buFont typeface="Arial"/>
              <a:buChar char="▪"/>
              <a:defRPr sz="2000">
                <a:solidFill>
                  <a:srgbClr val="002569"/>
                </a:solidFill>
                <a:latin typeface="Arial" panose="020B0604020202020204" pitchFamily="34" charset="0"/>
                <a:ea typeface="Arial Bold"/>
                <a:cs typeface="Arial" panose="020B0604020202020204" pitchFamily="34" charset="0"/>
                <a:sym typeface="Arial Bold"/>
              </a:defRPr>
            </a:lvl4pPr>
            <a:lvl5pPr marL="2171700" indent="-342900">
              <a:spcBef>
                <a:spcPts val="500"/>
              </a:spcBef>
              <a:buSzPct val="100000"/>
              <a:buFont typeface="Arial"/>
              <a:buChar char="•"/>
              <a:defRPr sz="2000">
                <a:solidFill>
                  <a:srgbClr val="002569"/>
                </a:solidFill>
                <a:latin typeface="Arial" panose="020B0604020202020204" pitchFamily="34" charset="0"/>
                <a:ea typeface="Arial Bold"/>
                <a:cs typeface="Arial" panose="020B0604020202020204" pitchFamily="34" charset="0"/>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a:lstStyle>
          <a:p>
            <a:pPr marL="0" indent="0" defTabSz="914400">
              <a:buNone/>
            </a:pPr>
            <a:r>
              <a:rPr lang="en-GB" sz="2400" dirty="0" smtClean="0"/>
              <a:t>Initial Product Family Specifications</a:t>
            </a:r>
          </a:p>
          <a:p>
            <a:pPr lvl="1" defTabSz="914400"/>
            <a:endParaRPr lang="en-GB" sz="1800" dirty="0" smtClean="0"/>
          </a:p>
          <a:p>
            <a:pPr lvl="1" defTabSz="914400"/>
            <a:r>
              <a:rPr lang="en-GB" sz="1800" dirty="0" smtClean="0"/>
              <a:t>Surface Reflectance: </a:t>
            </a:r>
          </a:p>
          <a:p>
            <a:pPr lvl="2"/>
            <a:r>
              <a:rPr lang="en-GB" sz="1800" i="1" dirty="0" smtClean="0"/>
              <a:t>PFS doc v3.0 currently being validated/tested by ESA (S2) &amp; USGS (Landsat) </a:t>
            </a:r>
            <a:r>
              <a:rPr lang="en-GB" sz="1200" i="1" dirty="0">
                <a:hlinkClick r:id="rId3"/>
              </a:rPr>
              <a:t>(link)</a:t>
            </a:r>
            <a:endParaRPr lang="en-GB" sz="1200" i="1" dirty="0"/>
          </a:p>
          <a:p>
            <a:pPr marL="914400" lvl="2" indent="0">
              <a:buNone/>
            </a:pPr>
            <a:endParaRPr lang="en-GB" sz="1800" i="1" dirty="0"/>
          </a:p>
          <a:p>
            <a:pPr lvl="1" defTabSz="914400"/>
            <a:r>
              <a:rPr lang="en-GB" sz="1800" dirty="0" smtClean="0"/>
              <a:t>Surface Temperature: </a:t>
            </a:r>
          </a:p>
          <a:p>
            <a:pPr lvl="2"/>
            <a:r>
              <a:rPr lang="en-GB" sz="1800" i="1" dirty="0" smtClean="0"/>
              <a:t>LBT PFS doc v3.1 was/has been validated by ESA (S3) &amp; USGS (</a:t>
            </a:r>
            <a:r>
              <a:rPr lang="en-GB" sz="1800" i="1" dirty="0"/>
              <a:t>L</a:t>
            </a:r>
            <a:r>
              <a:rPr lang="en-GB" sz="1800" i="1" dirty="0" smtClean="0"/>
              <a:t>andsat) </a:t>
            </a:r>
            <a:r>
              <a:rPr lang="en-GB" sz="1200" i="1" dirty="0" smtClean="0">
                <a:hlinkClick r:id="rId4"/>
              </a:rPr>
              <a:t>(link) </a:t>
            </a:r>
            <a:endParaRPr lang="en-GB" sz="1200" i="1" dirty="0" smtClean="0"/>
          </a:p>
          <a:p>
            <a:pPr lvl="2"/>
            <a:r>
              <a:rPr lang="en-GB" sz="1800" i="1" dirty="0" smtClean="0"/>
              <a:t>LST PFS doc V0.1 circulated (16/08) </a:t>
            </a:r>
            <a:r>
              <a:rPr lang="en-GB" sz="1200" i="1" dirty="0" smtClean="0">
                <a:hlinkClick r:id="rId5"/>
              </a:rPr>
              <a:t>(link)</a:t>
            </a:r>
            <a:endParaRPr lang="en-GB" sz="1200" i="1" dirty="0" smtClean="0"/>
          </a:p>
          <a:p>
            <a:pPr marL="914400" lvl="2" indent="0">
              <a:buNone/>
            </a:pPr>
            <a:endParaRPr lang="en-GB" sz="1200" i="1" dirty="0" smtClean="0"/>
          </a:p>
          <a:p>
            <a:pPr lvl="1"/>
            <a:r>
              <a:rPr lang="en-GB" sz="1800" dirty="0"/>
              <a:t>Radar Backscatter: </a:t>
            </a:r>
          </a:p>
          <a:p>
            <a:pPr lvl="2"/>
            <a:r>
              <a:rPr lang="en-GB" sz="1800" i="1" dirty="0"/>
              <a:t>PFS doc v3.2 (final) circulated to LSIVC list (22/08) </a:t>
            </a:r>
            <a:r>
              <a:rPr lang="en-GB" sz="1200" i="1" dirty="0" smtClean="0">
                <a:hlinkClick r:id="rId6"/>
              </a:rPr>
              <a:t>(</a:t>
            </a:r>
            <a:r>
              <a:rPr lang="en-GB" sz="1200" i="1" dirty="0">
                <a:hlinkClick r:id="rId6"/>
              </a:rPr>
              <a:t>link)</a:t>
            </a:r>
            <a:endParaRPr lang="en-GB" sz="1200" i="1" dirty="0"/>
          </a:p>
          <a:p>
            <a:pPr lvl="2"/>
            <a:r>
              <a:rPr lang="en-GB" sz="1800" i="1" dirty="0"/>
              <a:t>Upcoming validation by JAXA (ALOS mosaics)</a:t>
            </a:r>
          </a:p>
          <a:p>
            <a:pPr marL="0" indent="0" defTabSz="914400">
              <a:buNone/>
            </a:pPr>
            <a:endParaRPr lang="en-GB" sz="1800" dirty="0" smtClean="0"/>
          </a:p>
          <a:p>
            <a:pPr lvl="1" defTabSz="914400"/>
            <a:endParaRPr lang="en-GB" sz="1600" dirty="0" smtClean="0"/>
          </a:p>
        </p:txBody>
      </p:sp>
    </p:spTree>
    <p:extLst>
      <p:ext uri="{BB962C8B-B14F-4D97-AF65-F5344CB8AC3E}">
        <p14:creationId xmlns:p14="http://schemas.microsoft.com/office/powerpoint/2010/main" val="34397639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own Arrow 5"/>
          <p:cNvSpPr/>
          <p:nvPr/>
        </p:nvSpPr>
        <p:spPr>
          <a:xfrm>
            <a:off x="7645400" y="3308145"/>
            <a:ext cx="495300" cy="1282700"/>
          </a:xfrm>
          <a:prstGeom prst="downArrow">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2569"/>
              </a:solidFill>
              <a:effectLst/>
              <a:uFillTx/>
            </a:endParaRPr>
          </a:p>
        </p:txBody>
      </p:sp>
      <p:sp>
        <p:nvSpPr>
          <p:cNvPr id="2" name="Slide Number Placeholder 1"/>
          <p:cNvSpPr>
            <a:spLocks noGrp="1"/>
          </p:cNvSpPr>
          <p:nvPr>
            <p:ph type="sldNum" sz="quarter" idx="2"/>
          </p:nvPr>
        </p:nvSpPr>
        <p:spPr/>
        <p:txBody>
          <a:bodyPr/>
          <a:lstStyle/>
          <a:p>
            <a:fld id="{86CB4B4D-7CA3-9044-876B-883B54F8677D}" type="slidenum">
              <a:rPr lang="en-GB" smtClean="0"/>
              <a:pPr/>
              <a:t>4</a:t>
            </a:fld>
            <a:endParaRPr lang="en-GB" dirty="0"/>
          </a:p>
        </p:txBody>
      </p:sp>
      <p:sp>
        <p:nvSpPr>
          <p:cNvPr id="3" name="Content Placeholder 2"/>
          <p:cNvSpPr>
            <a:spLocks noGrp="1"/>
          </p:cNvSpPr>
          <p:nvPr>
            <p:ph sz="quarter" idx="10"/>
          </p:nvPr>
        </p:nvSpPr>
        <p:spPr>
          <a:xfrm>
            <a:off x="473103" y="1261422"/>
            <a:ext cx="10871200" cy="4724400"/>
          </a:xfrm>
        </p:spPr>
        <p:txBody>
          <a:bodyPr/>
          <a:lstStyle/>
          <a:p>
            <a:pPr marL="0" indent="0">
              <a:buNone/>
            </a:pPr>
            <a:r>
              <a:rPr lang="en-GB" sz="2400" dirty="0" smtClean="0"/>
              <a:t>Under development </a:t>
            </a:r>
            <a:r>
              <a:rPr lang="en-GB" sz="2400" dirty="0"/>
              <a:t>PFSs for Radar </a:t>
            </a:r>
            <a:r>
              <a:rPr lang="en-GB" sz="2400" dirty="0" smtClean="0"/>
              <a:t>products </a:t>
            </a:r>
            <a:r>
              <a:rPr lang="en-GB" sz="1200" dirty="0" smtClean="0">
                <a:hlinkClick r:id="rId3"/>
              </a:rPr>
              <a:t>(link)</a:t>
            </a:r>
            <a:endParaRPr lang="en-GB" sz="1200" dirty="0"/>
          </a:p>
          <a:p>
            <a:pPr lvl="1"/>
            <a:r>
              <a:rPr lang="en-GB" sz="1800" b="1" dirty="0" err="1"/>
              <a:t>Polarimetric</a:t>
            </a:r>
            <a:r>
              <a:rPr lang="en-GB" sz="1800" b="1" dirty="0"/>
              <a:t> </a:t>
            </a:r>
            <a:r>
              <a:rPr lang="en-GB" sz="1800" b="1" dirty="0" smtClean="0"/>
              <a:t>covariance </a:t>
            </a:r>
            <a:r>
              <a:rPr lang="en-GB" sz="1800" dirty="0" smtClean="0"/>
              <a:t>– </a:t>
            </a:r>
            <a:r>
              <a:rPr lang="en-GB" sz="1800" i="1" dirty="0" smtClean="0"/>
              <a:t>Francois Charbonneau (</a:t>
            </a:r>
            <a:r>
              <a:rPr lang="en-GB" sz="1800" i="1" dirty="0" err="1" smtClean="0"/>
              <a:t>NRCan</a:t>
            </a:r>
            <a:r>
              <a:rPr lang="en-GB" sz="1800" i="1" dirty="0" smtClean="0"/>
              <a:t>/</a:t>
            </a:r>
            <a:r>
              <a:rPr lang="en-GB" sz="1800" i="1" dirty="0" err="1" smtClean="0"/>
              <a:t>RNCan</a:t>
            </a:r>
            <a:r>
              <a:rPr lang="en-GB" sz="1800" i="1" dirty="0" smtClean="0"/>
              <a:t>)</a:t>
            </a:r>
            <a:endParaRPr lang="en-GB" sz="1800" i="1" dirty="0"/>
          </a:p>
          <a:p>
            <a:pPr lvl="1"/>
            <a:r>
              <a:rPr lang="en-GB" sz="1800" b="1" dirty="0" err="1"/>
              <a:t>Polarimetric</a:t>
            </a:r>
            <a:r>
              <a:rPr lang="en-GB" sz="1800" b="1" dirty="0"/>
              <a:t> </a:t>
            </a:r>
            <a:r>
              <a:rPr lang="en-GB" sz="1800" b="1" dirty="0" smtClean="0"/>
              <a:t>decomposition </a:t>
            </a:r>
            <a:r>
              <a:rPr lang="en-GB" sz="1800" dirty="0" smtClean="0"/>
              <a:t>– </a:t>
            </a:r>
            <a:r>
              <a:rPr lang="en-GB" sz="1800" i="1" dirty="0" smtClean="0"/>
              <a:t>Marco </a:t>
            </a:r>
            <a:r>
              <a:rPr lang="en-GB" sz="1800" i="1" dirty="0" err="1" smtClean="0"/>
              <a:t>Lavalle</a:t>
            </a:r>
            <a:r>
              <a:rPr lang="en-GB" sz="1800" i="1" dirty="0"/>
              <a:t>/</a:t>
            </a:r>
            <a:r>
              <a:rPr lang="en-GB" sz="1800" i="1" dirty="0" smtClean="0"/>
              <a:t>Bruce </a:t>
            </a:r>
            <a:r>
              <a:rPr lang="en-GB" sz="1800" i="1" dirty="0"/>
              <a:t>Chapman (JPL</a:t>
            </a:r>
            <a:r>
              <a:rPr lang="en-GB" sz="1800" i="1" dirty="0" smtClean="0"/>
              <a:t>), Takeo </a:t>
            </a:r>
            <a:r>
              <a:rPr lang="en-GB" sz="1800" i="1" dirty="0" err="1" smtClean="0"/>
              <a:t>Tadono</a:t>
            </a:r>
            <a:r>
              <a:rPr lang="en-GB" sz="1800" i="1" dirty="0" smtClean="0"/>
              <a:t>/Ake </a:t>
            </a:r>
            <a:r>
              <a:rPr lang="en-GB" sz="1800" i="1" dirty="0" err="1" smtClean="0"/>
              <a:t>Rosenquvist</a:t>
            </a:r>
            <a:r>
              <a:rPr lang="en-GB" sz="1800" i="1" dirty="0" smtClean="0"/>
              <a:t> (JAXA) and Zheng-Shu Zhou (CSIRO)</a:t>
            </a:r>
            <a:endParaRPr lang="en-GB" sz="1800" i="1" dirty="0"/>
          </a:p>
          <a:p>
            <a:pPr lvl="1"/>
            <a:r>
              <a:rPr lang="en-GB" sz="1800" b="1" dirty="0"/>
              <a:t>INSAR </a:t>
            </a:r>
            <a:r>
              <a:rPr lang="en-GB" sz="1800" b="1" dirty="0" smtClean="0"/>
              <a:t>LOS</a:t>
            </a:r>
            <a:r>
              <a:rPr lang="en-GB" sz="1800" dirty="0" smtClean="0"/>
              <a:t> – </a:t>
            </a:r>
            <a:r>
              <a:rPr lang="en-GB" sz="1800" i="1" dirty="0" err="1" smtClean="0"/>
              <a:t>Medhavy</a:t>
            </a:r>
            <a:r>
              <a:rPr lang="en-GB" sz="1800" i="1" dirty="0" smtClean="0"/>
              <a:t> </a:t>
            </a:r>
            <a:r>
              <a:rPr lang="en-GB" sz="1800" i="1" dirty="0" err="1" smtClean="0"/>
              <a:t>Thankappan</a:t>
            </a:r>
            <a:r>
              <a:rPr lang="en-GB" sz="1800" i="1" dirty="0" smtClean="0"/>
              <a:t> (Geoscience Australia)</a:t>
            </a:r>
            <a:endParaRPr lang="en-GB" sz="1800" i="1" dirty="0"/>
          </a:p>
          <a:p>
            <a:pPr lvl="1"/>
            <a:r>
              <a:rPr lang="en-GB" sz="1800" b="1" dirty="0"/>
              <a:t>INSAR </a:t>
            </a:r>
            <a:r>
              <a:rPr lang="en-GB" sz="1800" b="1" dirty="0" smtClean="0"/>
              <a:t>Coherence </a:t>
            </a:r>
            <a:r>
              <a:rPr lang="en-GB" sz="1800" dirty="0" smtClean="0"/>
              <a:t>– </a:t>
            </a:r>
            <a:r>
              <a:rPr lang="en-GB" sz="1800" i="1" dirty="0" smtClean="0"/>
              <a:t>Ben Lewis (Geoscience Australia) and </a:t>
            </a:r>
            <a:r>
              <a:rPr lang="en-GB" sz="1800" i="1" dirty="0" err="1" smtClean="0"/>
              <a:t>Nuno</a:t>
            </a:r>
            <a:r>
              <a:rPr lang="en-GB" sz="1800" i="1" dirty="0" smtClean="0"/>
              <a:t> Miranda (ESA)</a:t>
            </a:r>
            <a:endParaRPr lang="en-GB" sz="1800" i="1" dirty="0"/>
          </a:p>
          <a:p>
            <a:pPr lvl="1"/>
            <a:r>
              <a:rPr lang="en-GB" sz="1800" b="1" dirty="0"/>
              <a:t>Geocoded SLC </a:t>
            </a:r>
            <a:r>
              <a:rPr lang="en-GB" dirty="0" smtClean="0"/>
              <a:t>– </a:t>
            </a:r>
            <a:r>
              <a:rPr lang="en-GB" i="1" dirty="0" smtClean="0"/>
              <a:t>Bruce Chapman (JPL)</a:t>
            </a:r>
            <a:endParaRPr lang="en-GB" i="1" dirty="0"/>
          </a:p>
          <a:p>
            <a:endParaRPr lang="en-GB" dirty="0"/>
          </a:p>
        </p:txBody>
      </p:sp>
      <p:sp>
        <p:nvSpPr>
          <p:cNvPr id="4" name="Content Placeholder 3"/>
          <p:cNvSpPr>
            <a:spLocks noGrp="1"/>
          </p:cNvSpPr>
          <p:nvPr>
            <p:ph sz="quarter" idx="11"/>
          </p:nvPr>
        </p:nvSpPr>
        <p:spPr/>
        <p:txBody>
          <a:bodyPr/>
          <a:lstStyle/>
          <a:p>
            <a:r>
              <a:rPr lang="en-GB" dirty="0"/>
              <a:t>Product Family Specifications – Current Status</a:t>
            </a:r>
          </a:p>
          <a:p>
            <a:endParaRPr lang="en-GB" dirty="0"/>
          </a:p>
        </p:txBody>
      </p:sp>
      <p:graphicFrame>
        <p:nvGraphicFramePr>
          <p:cNvPr id="5" name="Content Placeholder 4"/>
          <p:cNvGraphicFramePr>
            <a:graphicFrameLocks/>
          </p:cNvGraphicFramePr>
          <p:nvPr>
            <p:extLst>
              <p:ext uri="{D42A27DB-BD31-4B8C-83A1-F6EECF244321}">
                <p14:modId xmlns:p14="http://schemas.microsoft.com/office/powerpoint/2010/main" val="233730329"/>
              </p:ext>
            </p:extLst>
          </p:nvPr>
        </p:nvGraphicFramePr>
        <p:xfrm>
          <a:off x="812800" y="3389831"/>
          <a:ext cx="10871200" cy="47244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Oval 7"/>
          <p:cNvSpPr/>
          <p:nvPr/>
        </p:nvSpPr>
        <p:spPr>
          <a:xfrm>
            <a:off x="7308850" y="4688379"/>
            <a:ext cx="1168400" cy="59055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2569"/>
              </a:solidFill>
              <a:effectLst/>
              <a:uFillTx/>
            </a:endParaRPr>
          </a:p>
        </p:txBody>
      </p:sp>
      <p:sp>
        <p:nvSpPr>
          <p:cNvPr id="9" name="Down Arrow 8"/>
          <p:cNvSpPr/>
          <p:nvPr/>
        </p:nvSpPr>
        <p:spPr>
          <a:xfrm>
            <a:off x="9798050" y="3329110"/>
            <a:ext cx="495300" cy="1282700"/>
          </a:xfrm>
          <a:prstGeom prst="downArrow">
            <a:avLst/>
          </a:prstGeom>
          <a:solidFill>
            <a:srgbClr val="FFFFFF"/>
          </a:solid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2569"/>
              </a:solidFill>
              <a:effectLst/>
              <a:uFillTx/>
            </a:endParaRPr>
          </a:p>
        </p:txBody>
      </p:sp>
      <p:sp>
        <p:nvSpPr>
          <p:cNvPr id="10" name="Oval 9"/>
          <p:cNvSpPr/>
          <p:nvPr/>
        </p:nvSpPr>
        <p:spPr>
          <a:xfrm>
            <a:off x="9461500" y="4688379"/>
            <a:ext cx="1168400" cy="590550"/>
          </a:xfrm>
          <a:prstGeom prst="ellipse">
            <a:avLst/>
          </a:prstGeom>
          <a:noFill/>
          <a:ln w="25400" cap="flat">
            <a:solidFill>
              <a:srgbClr val="FF0000"/>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92522644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5</a:t>
            </a:fld>
            <a:endParaRPr lang="en-GB" dirty="0"/>
          </a:p>
        </p:txBody>
      </p:sp>
      <p:sp>
        <p:nvSpPr>
          <p:cNvPr id="3" name="Content Placeholder 2"/>
          <p:cNvSpPr>
            <a:spLocks noGrp="1"/>
          </p:cNvSpPr>
          <p:nvPr>
            <p:ph sz="quarter" idx="10"/>
          </p:nvPr>
        </p:nvSpPr>
        <p:spPr/>
        <p:txBody>
          <a:bodyPr/>
          <a:lstStyle/>
          <a:p>
            <a:endParaRPr lang="en-GB" dirty="0"/>
          </a:p>
        </p:txBody>
      </p:sp>
      <p:sp>
        <p:nvSpPr>
          <p:cNvPr id="4" name="Content Placeholder 3"/>
          <p:cNvSpPr>
            <a:spLocks noGrp="1"/>
          </p:cNvSpPr>
          <p:nvPr>
            <p:ph sz="quarter" idx="11"/>
          </p:nvPr>
        </p:nvSpPr>
        <p:spPr/>
        <p:txBody>
          <a:bodyPr/>
          <a:lstStyle/>
          <a:p>
            <a:r>
              <a:rPr lang="en-GB" dirty="0" smtClean="0"/>
              <a:t>PFSs – Overall Chronology</a:t>
            </a:r>
            <a:endParaRPr lang="en-GB" dirty="0"/>
          </a:p>
        </p:txBody>
      </p:sp>
      <p:graphicFrame>
        <p:nvGraphicFramePr>
          <p:cNvPr id="5" name="Content Placeholder 4"/>
          <p:cNvGraphicFramePr>
            <a:graphicFrameLocks/>
          </p:cNvGraphicFramePr>
          <p:nvPr>
            <p:extLst>
              <p:ext uri="{D42A27DB-BD31-4B8C-83A1-F6EECF244321}">
                <p14:modId xmlns:p14="http://schemas.microsoft.com/office/powerpoint/2010/main" val="2231410703"/>
              </p:ext>
            </p:extLst>
          </p:nvPr>
        </p:nvGraphicFramePr>
        <p:xfrm>
          <a:off x="609600" y="1682389"/>
          <a:ext cx="11029949" cy="4560021"/>
        </p:xfrm>
        <a:graphic>
          <a:graphicData uri="http://schemas.openxmlformats.org/drawingml/2006/table">
            <a:tbl>
              <a:tblPr firstRow="1" bandRow="1">
                <a:tableStyleId>{5C22544A-7EE6-4342-B048-85BDC9FD1C3A}</a:tableStyleId>
              </a:tblPr>
              <a:tblGrid>
                <a:gridCol w="1332916">
                  <a:extLst>
                    <a:ext uri="{9D8B030D-6E8A-4147-A177-3AD203B41FA5}">
                      <a16:colId xmlns:a16="http://schemas.microsoft.com/office/drawing/2014/main" xmlns="" val="1043400831"/>
                    </a:ext>
                  </a:extLst>
                </a:gridCol>
                <a:gridCol w="1726108">
                  <a:extLst>
                    <a:ext uri="{9D8B030D-6E8A-4147-A177-3AD203B41FA5}">
                      <a16:colId xmlns:a16="http://schemas.microsoft.com/office/drawing/2014/main" xmlns="" val="587639005"/>
                    </a:ext>
                  </a:extLst>
                </a:gridCol>
                <a:gridCol w="2003930">
                  <a:extLst>
                    <a:ext uri="{9D8B030D-6E8A-4147-A177-3AD203B41FA5}">
                      <a16:colId xmlns:a16="http://schemas.microsoft.com/office/drawing/2014/main" xmlns="" val="1032561223"/>
                    </a:ext>
                  </a:extLst>
                </a:gridCol>
                <a:gridCol w="2191817">
                  <a:extLst>
                    <a:ext uri="{9D8B030D-6E8A-4147-A177-3AD203B41FA5}">
                      <a16:colId xmlns:a16="http://schemas.microsoft.com/office/drawing/2014/main" xmlns="" val="507075312"/>
                    </a:ext>
                  </a:extLst>
                </a:gridCol>
                <a:gridCol w="3775178">
                  <a:extLst>
                    <a:ext uri="{9D8B030D-6E8A-4147-A177-3AD203B41FA5}">
                      <a16:colId xmlns:a16="http://schemas.microsoft.com/office/drawing/2014/main" xmlns="" val="2525361944"/>
                    </a:ext>
                  </a:extLst>
                </a:gridCol>
              </a:tblGrid>
              <a:tr h="496929">
                <a:tc>
                  <a:txBody>
                    <a:bodyPr/>
                    <a:lstStyle/>
                    <a:p>
                      <a:pPr algn="l"/>
                      <a:r>
                        <a:rPr lang="en-GB" sz="1000" dirty="0" smtClean="0"/>
                        <a:t>Chronology</a:t>
                      </a:r>
                      <a:endParaRPr lang="en-GB" sz="1000" dirty="0"/>
                    </a:p>
                  </a:txBody>
                  <a:tcPr anchor="ctr"/>
                </a:tc>
                <a:tc>
                  <a:txBody>
                    <a:bodyPr/>
                    <a:lstStyle/>
                    <a:p>
                      <a:pPr algn="l"/>
                      <a:r>
                        <a:rPr lang="en-GB" sz="1000" dirty="0" smtClean="0"/>
                        <a:t>Surface Reflectance</a:t>
                      </a:r>
                      <a:endParaRPr lang="en-GB" sz="1000" dirty="0"/>
                    </a:p>
                  </a:txBody>
                  <a:tcPr anchor="ctr"/>
                </a:tc>
                <a:tc>
                  <a:txBody>
                    <a:bodyPr/>
                    <a:lstStyle/>
                    <a:p>
                      <a:pPr algn="l"/>
                      <a:r>
                        <a:rPr lang="en-GB" sz="1000" dirty="0" smtClean="0"/>
                        <a:t>Surface Temperature (LBT)</a:t>
                      </a:r>
                      <a:endParaRPr lang="en-GB" sz="1000" dirty="0"/>
                    </a:p>
                  </a:txBody>
                  <a:tcPr anchor="ctr"/>
                </a:tc>
                <a:tc>
                  <a:txBody>
                    <a:bodyPr/>
                    <a:lstStyle/>
                    <a:p>
                      <a:pPr algn="l"/>
                      <a:r>
                        <a:rPr lang="en-GB" sz="1000" dirty="0" smtClean="0"/>
                        <a:t>Radar Backscatter</a:t>
                      </a:r>
                      <a:endParaRPr lang="en-GB" sz="1000" dirty="0"/>
                    </a:p>
                  </a:txBody>
                  <a:tcPr anchor="ctr"/>
                </a:tc>
                <a:tc>
                  <a:txBody>
                    <a:bodyPr/>
                    <a:lstStyle/>
                    <a:p>
                      <a:pPr algn="l"/>
                      <a:r>
                        <a:rPr lang="en-GB" sz="1000" dirty="0" smtClean="0"/>
                        <a:t>Additional</a:t>
                      </a:r>
                      <a:r>
                        <a:rPr lang="en-GB" sz="1000" baseline="0" dirty="0" smtClean="0"/>
                        <a:t> Radar PFS</a:t>
                      </a:r>
                      <a:endParaRPr lang="en-GB" sz="1000" dirty="0"/>
                    </a:p>
                  </a:txBody>
                  <a:tcPr anchor="ctr"/>
                </a:tc>
                <a:extLst>
                  <a:ext uri="{0D108BD9-81ED-4DB2-BD59-A6C34878D82A}">
                    <a16:rowId xmlns:a16="http://schemas.microsoft.com/office/drawing/2014/main" xmlns="" val="2780125527"/>
                  </a:ext>
                </a:extLst>
              </a:tr>
              <a:tr h="326000">
                <a:tc>
                  <a:txBody>
                    <a:bodyPr/>
                    <a:lstStyle/>
                    <a:p>
                      <a:pPr algn="l"/>
                      <a:r>
                        <a:rPr lang="en-GB" sz="1000" dirty="0" smtClean="0"/>
                        <a:t>Mar 2017</a:t>
                      </a:r>
                      <a:endParaRPr lang="en-GB" sz="1000" dirty="0"/>
                    </a:p>
                  </a:txBody>
                  <a:tcPr anchor="ctr"/>
                </a:tc>
                <a:tc gridSpan="3">
                  <a:txBody>
                    <a:bodyPr/>
                    <a:lstStyle/>
                    <a:p>
                      <a:pPr algn="ctr"/>
                      <a:r>
                        <a:rPr lang="en-GB" sz="1000" dirty="0" smtClean="0"/>
                        <a:t>Draft Zero created</a:t>
                      </a:r>
                      <a:endParaRPr lang="en-GB" sz="1000" dirty="0"/>
                    </a:p>
                  </a:txBody>
                  <a:tcPr anchor="ctr"/>
                </a:tc>
                <a:tc hMerge="1">
                  <a:txBody>
                    <a:bodyPr/>
                    <a:lstStyle/>
                    <a:p>
                      <a:endParaRPr lang="en-GB"/>
                    </a:p>
                  </a:txBody>
                  <a:tcPr/>
                </a:tc>
                <a:tc hMerge="1">
                  <a:txBody>
                    <a:bodyPr/>
                    <a:lstStyle/>
                    <a:p>
                      <a:endParaRPr lang="en-GB"/>
                    </a:p>
                  </a:txBody>
                  <a:tcPr/>
                </a:tc>
                <a:tc>
                  <a:txBody>
                    <a:bodyPr/>
                    <a:lstStyle/>
                    <a:p>
                      <a:pPr algn="l"/>
                      <a:r>
                        <a:rPr lang="en-GB" sz="1000" dirty="0" smtClean="0"/>
                        <a:t>-</a:t>
                      </a:r>
                      <a:endParaRPr lang="en-GB" sz="1000" dirty="0"/>
                    </a:p>
                  </a:txBody>
                  <a:tcPr anchor="ctr"/>
                </a:tc>
                <a:extLst>
                  <a:ext uri="{0D108BD9-81ED-4DB2-BD59-A6C34878D82A}">
                    <a16:rowId xmlns:a16="http://schemas.microsoft.com/office/drawing/2014/main" xmlns="" val="1073646107"/>
                  </a:ext>
                </a:extLst>
              </a:tr>
              <a:tr h="631625">
                <a:tc>
                  <a:txBody>
                    <a:bodyPr/>
                    <a:lstStyle/>
                    <a:p>
                      <a:pPr algn="l"/>
                      <a:r>
                        <a:rPr lang="en-GB" sz="1000" dirty="0" smtClean="0"/>
                        <a:t>Apr-Jul 2017</a:t>
                      </a:r>
                      <a:endParaRPr lang="en-GB" sz="1000" dirty="0"/>
                    </a:p>
                  </a:txBody>
                  <a:tcPr anchor="ctr"/>
                </a:tc>
                <a:tc gridSpan="3">
                  <a:txBody>
                    <a:bodyPr/>
                    <a:lstStyle/>
                    <a:p>
                      <a:pPr algn="ctr"/>
                      <a:r>
                        <a:rPr lang="en-GB" sz="1000" dirty="0" smtClean="0"/>
                        <a:t>Various revisions to the document structure</a:t>
                      </a:r>
                    </a:p>
                    <a:p>
                      <a:pPr algn="ctr"/>
                      <a:r>
                        <a:rPr lang="en-GB" sz="1000" dirty="0" smtClean="0"/>
                        <a:t>Edits</a:t>
                      </a:r>
                      <a:r>
                        <a:rPr lang="en-GB" sz="1000" baseline="0" dirty="0" smtClean="0"/>
                        <a:t> to reflect feedback from a number of agencies &amp; experts</a:t>
                      </a:r>
                      <a:endParaRPr lang="en-GB" sz="1000" dirty="0"/>
                    </a:p>
                  </a:txBody>
                  <a:tcPr anchor="ctr"/>
                </a:tc>
                <a:tc hMerge="1">
                  <a:txBody>
                    <a:bodyPr/>
                    <a:lstStyle/>
                    <a:p>
                      <a:endParaRPr lang="en-GB"/>
                    </a:p>
                  </a:txBody>
                  <a:tcPr/>
                </a:tc>
                <a:tc hMerge="1">
                  <a:txBody>
                    <a:bodyPr/>
                    <a:lstStyle/>
                    <a:p>
                      <a:endParaRPr lang="en-GB"/>
                    </a:p>
                  </a:txBody>
                  <a:tcPr/>
                </a:tc>
                <a:tc>
                  <a:txBody>
                    <a:bodyPr/>
                    <a:lstStyle/>
                    <a:p>
                      <a:pPr algn="l"/>
                      <a:r>
                        <a:rPr lang="en-GB" sz="1000" dirty="0" smtClean="0"/>
                        <a:t>-</a:t>
                      </a:r>
                      <a:endParaRPr lang="en-GB" sz="1000" dirty="0"/>
                    </a:p>
                  </a:txBody>
                  <a:tcPr anchor="ctr"/>
                </a:tc>
                <a:extLst>
                  <a:ext uri="{0D108BD9-81ED-4DB2-BD59-A6C34878D82A}">
                    <a16:rowId xmlns:a16="http://schemas.microsoft.com/office/drawing/2014/main" xmlns="" val="1545566370"/>
                  </a:ext>
                </a:extLst>
              </a:tr>
              <a:tr h="326000">
                <a:tc>
                  <a:txBody>
                    <a:bodyPr/>
                    <a:lstStyle/>
                    <a:p>
                      <a:pPr algn="l"/>
                      <a:r>
                        <a:rPr lang="en-GB" sz="1000" dirty="0" smtClean="0"/>
                        <a:t>Aug 2017</a:t>
                      </a:r>
                      <a:endParaRPr lang="en-GB" sz="1000" dirty="0"/>
                    </a:p>
                  </a:txBody>
                  <a:tcPr anchor="ctr"/>
                </a:tc>
                <a:tc gridSpan="3">
                  <a:txBody>
                    <a:bodyPr/>
                    <a:lstStyle/>
                    <a:p>
                      <a:pPr algn="ctr"/>
                      <a:r>
                        <a:rPr lang="en-GB" sz="1000" dirty="0" smtClean="0"/>
                        <a:t>Documents circulated to LSI-VC list</a:t>
                      </a:r>
                      <a:endParaRPr lang="en-GB" sz="1000" dirty="0"/>
                    </a:p>
                  </a:txBody>
                  <a:tcPr anchor="ctr"/>
                </a:tc>
                <a:tc hMerge="1">
                  <a:txBody>
                    <a:bodyPr/>
                    <a:lstStyle/>
                    <a:p>
                      <a:endParaRPr lang="en-GB"/>
                    </a:p>
                  </a:txBody>
                  <a:tcPr/>
                </a:tc>
                <a:tc hMerge="1">
                  <a:txBody>
                    <a:bodyPr/>
                    <a:lstStyle/>
                    <a:p>
                      <a:endParaRPr lang="en-GB"/>
                    </a:p>
                  </a:txBody>
                  <a:tcPr/>
                </a:tc>
                <a:tc>
                  <a:txBody>
                    <a:bodyPr/>
                    <a:lstStyle/>
                    <a:p>
                      <a:pPr algn="l"/>
                      <a:r>
                        <a:rPr lang="en-GB" sz="1000" dirty="0" smtClean="0"/>
                        <a:t>-</a:t>
                      </a:r>
                      <a:endParaRPr lang="en-GB" sz="1000" dirty="0"/>
                    </a:p>
                  </a:txBody>
                  <a:tcPr anchor="ctr"/>
                </a:tc>
                <a:extLst>
                  <a:ext uri="{0D108BD9-81ED-4DB2-BD59-A6C34878D82A}">
                    <a16:rowId xmlns:a16="http://schemas.microsoft.com/office/drawing/2014/main" xmlns="" val="3747989871"/>
                  </a:ext>
                </a:extLst>
              </a:tr>
              <a:tr h="258759">
                <a:tc>
                  <a:txBody>
                    <a:bodyPr/>
                    <a:lstStyle/>
                    <a:p>
                      <a:pPr algn="l"/>
                      <a:r>
                        <a:rPr lang="en-GB" sz="1000" dirty="0" smtClean="0"/>
                        <a:t>Sep 2017</a:t>
                      </a:r>
                      <a:endParaRPr lang="en-GB" sz="1000" dirty="0"/>
                    </a:p>
                  </a:txBody>
                  <a:tcPr anchor="ctr"/>
                </a:tc>
                <a:tc gridSpan="3">
                  <a:txBody>
                    <a:bodyPr/>
                    <a:lstStyle/>
                    <a:p>
                      <a:pPr algn="ctr"/>
                      <a:r>
                        <a:rPr lang="en-GB" sz="1000" dirty="0" smtClean="0"/>
                        <a:t>Feedback from ESA incorporated</a:t>
                      </a:r>
                      <a:endParaRPr lang="en-GB" sz="1000" dirty="0"/>
                    </a:p>
                  </a:txBody>
                  <a:tcPr anchor="ctr"/>
                </a:tc>
                <a:tc hMerge="1">
                  <a:txBody>
                    <a:bodyPr/>
                    <a:lstStyle/>
                    <a:p>
                      <a:endParaRPr lang="en-GB"/>
                    </a:p>
                  </a:txBody>
                  <a:tcPr/>
                </a:tc>
                <a:tc hMerge="1">
                  <a:txBody>
                    <a:bodyPr/>
                    <a:lstStyle/>
                    <a:p>
                      <a:endParaRPr lang="en-GB"/>
                    </a:p>
                  </a:txBody>
                  <a:tcPr/>
                </a:tc>
                <a:tc>
                  <a:txBody>
                    <a:bodyPr/>
                    <a:lstStyle/>
                    <a:p>
                      <a:pPr algn="l"/>
                      <a:r>
                        <a:rPr lang="en-GB" sz="1000" dirty="0" smtClean="0"/>
                        <a:t>-</a:t>
                      </a:r>
                      <a:endParaRPr lang="en-GB" sz="1000" dirty="0"/>
                    </a:p>
                  </a:txBody>
                  <a:tcPr anchor="ctr"/>
                </a:tc>
                <a:extLst>
                  <a:ext uri="{0D108BD9-81ED-4DB2-BD59-A6C34878D82A}">
                    <a16:rowId xmlns:a16="http://schemas.microsoft.com/office/drawing/2014/main" xmlns="" val="955232504"/>
                  </a:ext>
                </a:extLst>
              </a:tr>
              <a:tr h="258759">
                <a:tc>
                  <a:txBody>
                    <a:bodyPr/>
                    <a:lstStyle/>
                    <a:p>
                      <a:pPr algn="l"/>
                      <a:r>
                        <a:rPr lang="en-GB" sz="1000" dirty="0" smtClean="0"/>
                        <a:t>Dec 2017</a:t>
                      </a:r>
                      <a:endParaRPr lang="en-GB" sz="1000" dirty="0"/>
                    </a:p>
                  </a:txBody>
                  <a:tcPr anchor="ctr"/>
                </a:tc>
                <a:tc gridSpan="3">
                  <a:txBody>
                    <a:bodyPr/>
                    <a:lstStyle/>
                    <a:p>
                      <a:pPr algn="ctr"/>
                      <a:r>
                        <a:rPr lang="en-GB" sz="1000" dirty="0" smtClean="0"/>
                        <a:t>Teleconferences</a:t>
                      </a:r>
                      <a:endParaRPr lang="en-GB" sz="1000" dirty="0"/>
                    </a:p>
                  </a:txBody>
                  <a:tcPr anchor="ctr"/>
                </a:tc>
                <a:tc hMerge="1">
                  <a:txBody>
                    <a:bodyPr/>
                    <a:lstStyle/>
                    <a:p>
                      <a:endParaRPr lang="en-GB"/>
                    </a:p>
                  </a:txBody>
                  <a:tcPr/>
                </a:tc>
                <a:tc hMerge="1">
                  <a:txBody>
                    <a:bodyPr/>
                    <a:lstStyle/>
                    <a:p>
                      <a:endParaRPr lang="en-GB"/>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GB" sz="1000" dirty="0" smtClean="0"/>
                        <a:t>-</a:t>
                      </a:r>
                      <a:endParaRPr lang="en-GB" sz="1000" dirty="0"/>
                    </a:p>
                  </a:txBody>
                  <a:tcPr anchor="ctr"/>
                </a:tc>
                <a:extLst>
                  <a:ext uri="{0D108BD9-81ED-4DB2-BD59-A6C34878D82A}">
                    <a16:rowId xmlns:a16="http://schemas.microsoft.com/office/drawing/2014/main" xmlns="" val="1746777289"/>
                  </a:ext>
                </a:extLst>
              </a:tr>
              <a:tr h="326000">
                <a:tc>
                  <a:txBody>
                    <a:bodyPr/>
                    <a:lstStyle/>
                    <a:p>
                      <a:pPr algn="l"/>
                      <a:r>
                        <a:rPr lang="en-GB" sz="1000" dirty="0" smtClean="0"/>
                        <a:t>Jan 2018</a:t>
                      </a:r>
                      <a:endParaRPr lang="en-GB" sz="1000" dirty="0"/>
                    </a:p>
                  </a:txBody>
                  <a:tcPr anchor="ctr"/>
                </a:tc>
                <a:tc gridSpan="3">
                  <a:txBody>
                    <a:bodyPr/>
                    <a:lstStyle/>
                    <a:p>
                      <a:pPr algn="ctr"/>
                      <a:r>
                        <a:rPr lang="en-GB" sz="1000" dirty="0" smtClean="0"/>
                        <a:t>Feedback from Teleconferences</a:t>
                      </a:r>
                      <a:r>
                        <a:rPr lang="en-GB" sz="1000" baseline="0" dirty="0" smtClean="0"/>
                        <a:t> included/Document circulated to LSIVC list</a:t>
                      </a:r>
                    </a:p>
                  </a:txBody>
                  <a:tcPr anchor="ctr"/>
                </a:tc>
                <a:tc hMerge="1">
                  <a:txBody>
                    <a:bodyPr/>
                    <a:lstStyle/>
                    <a:p>
                      <a:endParaRPr lang="en-GB"/>
                    </a:p>
                  </a:txBody>
                  <a:tcPr/>
                </a:tc>
                <a:tc hMerge="1">
                  <a:txBody>
                    <a:bodyPr/>
                    <a:lstStyle/>
                    <a:p>
                      <a:endParaRPr lang="en-GB"/>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GB" sz="1000" dirty="0" smtClean="0"/>
                        <a:t>-</a:t>
                      </a:r>
                      <a:endParaRPr lang="en-GB" sz="1000" dirty="0"/>
                    </a:p>
                  </a:txBody>
                  <a:tcPr anchor="ctr"/>
                </a:tc>
                <a:extLst>
                  <a:ext uri="{0D108BD9-81ED-4DB2-BD59-A6C34878D82A}">
                    <a16:rowId xmlns:a16="http://schemas.microsoft.com/office/drawing/2014/main" xmlns="" val="2927574919"/>
                  </a:ext>
                </a:extLst>
              </a:tr>
              <a:tr h="326000">
                <a:tc>
                  <a:txBody>
                    <a:bodyPr/>
                    <a:lstStyle/>
                    <a:p>
                      <a:pPr algn="l"/>
                      <a:r>
                        <a:rPr lang="en-GB" sz="1000" dirty="0" smtClean="0"/>
                        <a:t>Feb 2018</a:t>
                      </a:r>
                      <a:endParaRPr lang="en-GB" sz="1000" dirty="0"/>
                    </a:p>
                  </a:txBody>
                  <a:tcPr anchor="ctr"/>
                </a:tc>
                <a:tc gridSpan="3">
                  <a:txBody>
                    <a:bodyPr/>
                    <a:lstStyle/>
                    <a:p>
                      <a:pPr marL="0" marR="0" lvl="0" indent="0" algn="ctr" defTabSz="457200" eaLnBrk="1" fontAlgn="auto" latinLnBrk="0" hangingPunct="1">
                        <a:lnSpc>
                          <a:spcPct val="100000"/>
                        </a:lnSpc>
                        <a:spcBef>
                          <a:spcPts val="600"/>
                        </a:spcBef>
                        <a:spcAft>
                          <a:spcPts val="0"/>
                        </a:spcAft>
                        <a:buClrTx/>
                        <a:buSzTx/>
                        <a:buFontTx/>
                        <a:buNone/>
                        <a:tabLst/>
                        <a:defRPr/>
                      </a:pPr>
                      <a:r>
                        <a:rPr lang="en-GB" sz="1000" dirty="0" smtClean="0"/>
                        <a:t>Outcomes</a:t>
                      </a:r>
                      <a:r>
                        <a:rPr lang="en-GB" sz="1000" baseline="0" dirty="0" smtClean="0"/>
                        <a:t> presented at LSI-VC5 meeting</a:t>
                      </a:r>
                      <a:endParaRPr lang="en-GB" sz="1000" dirty="0"/>
                    </a:p>
                  </a:txBody>
                  <a:tcPr anchor="ctr"/>
                </a:tc>
                <a:tc hMerge="1">
                  <a:txBody>
                    <a:bodyPr/>
                    <a:lstStyle/>
                    <a:p>
                      <a:endParaRPr lang="en-GB"/>
                    </a:p>
                  </a:txBody>
                  <a:tcPr/>
                </a:tc>
                <a:tc hMerge="1">
                  <a:txBody>
                    <a:bodyPr/>
                    <a:lstStyle/>
                    <a:p>
                      <a:endParaRPr lang="en-GB"/>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GB" sz="1000" dirty="0" smtClean="0"/>
                        <a:t>SAR ARD definition Team proposed</a:t>
                      </a:r>
                      <a:endParaRPr lang="en-GB" sz="1000" dirty="0"/>
                    </a:p>
                  </a:txBody>
                  <a:tcPr anchor="ctr"/>
                </a:tc>
                <a:extLst>
                  <a:ext uri="{0D108BD9-81ED-4DB2-BD59-A6C34878D82A}">
                    <a16:rowId xmlns:a16="http://schemas.microsoft.com/office/drawing/2014/main" xmlns="" val="1827304395"/>
                  </a:ext>
                </a:extLst>
              </a:tr>
              <a:tr h="785155">
                <a:tc>
                  <a:txBody>
                    <a:bodyPr/>
                    <a:lstStyle/>
                    <a:p>
                      <a:pPr algn="l"/>
                      <a:r>
                        <a:rPr lang="en-GB" sz="1000" dirty="0" smtClean="0"/>
                        <a:t>Apr-Jul</a:t>
                      </a:r>
                      <a:r>
                        <a:rPr lang="en-GB" sz="1000" baseline="0" dirty="0" smtClean="0"/>
                        <a:t> 2018</a:t>
                      </a:r>
                      <a:endParaRPr lang="en-GB" sz="1000" dirty="0"/>
                    </a:p>
                  </a:txBody>
                  <a:tcPr anchor="ct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GB" sz="1000" dirty="0" smtClean="0"/>
                        <a:t>Self-assessment</a:t>
                      </a:r>
                      <a:r>
                        <a:rPr lang="en-GB" sz="1000" baseline="0" dirty="0" smtClean="0"/>
                        <a:t> process/ESA (S2)/USGS (Landsat)</a:t>
                      </a:r>
                      <a:endParaRPr lang="en-GB" sz="1000" dirty="0"/>
                    </a:p>
                  </a:txBody>
                  <a:tcPr anchor="ct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GB" sz="1000" dirty="0" smtClean="0"/>
                        <a:t>Self-assessment process/USGS (Landsat)/</a:t>
                      </a:r>
                      <a:r>
                        <a:rPr lang="en-GB" sz="1000" dirty="0" err="1" smtClean="0"/>
                        <a:t>U.Leicester</a:t>
                      </a:r>
                      <a:r>
                        <a:rPr lang="en-GB" sz="1000" baseline="0" dirty="0" smtClean="0"/>
                        <a:t>/</a:t>
                      </a:r>
                      <a:r>
                        <a:rPr lang="en-GB" sz="1000" dirty="0" smtClean="0"/>
                        <a:t>ESA</a:t>
                      </a:r>
                      <a:r>
                        <a:rPr lang="en-GB" sz="1000" baseline="0" dirty="0" smtClean="0"/>
                        <a:t> (S3)</a:t>
                      </a:r>
                      <a:endParaRPr lang="en-GB" sz="1000" dirty="0"/>
                    </a:p>
                  </a:txBody>
                  <a:tcPr anchor="ctr"/>
                </a:tc>
                <a:tc>
                  <a:txBody>
                    <a:bodyPr/>
                    <a:lstStyle/>
                    <a:p>
                      <a:pPr algn="l"/>
                      <a:r>
                        <a:rPr lang="en-GB" sz="1000" dirty="0" smtClean="0"/>
                        <a:t>ESA, JAXA &amp; GA Feedback incorporated</a:t>
                      </a:r>
                    </a:p>
                  </a:txBody>
                  <a:tcPr anchor="ctr"/>
                </a:tc>
                <a:tc>
                  <a:txBody>
                    <a:bodyPr/>
                    <a:lstStyle/>
                    <a:p>
                      <a:pPr algn="l"/>
                      <a:r>
                        <a:rPr lang="en-GB" sz="1000" dirty="0" smtClean="0"/>
                        <a:t>SAR ARD definition Team Created</a:t>
                      </a:r>
                    </a:p>
                    <a:p>
                      <a:pPr algn="l"/>
                      <a:r>
                        <a:rPr lang="en-GB" sz="1000" dirty="0" smtClean="0"/>
                        <a:t>First Team</a:t>
                      </a:r>
                      <a:r>
                        <a:rPr lang="en-GB" sz="1000" baseline="0" dirty="0" smtClean="0"/>
                        <a:t> </a:t>
                      </a:r>
                      <a:r>
                        <a:rPr lang="en-GB" sz="1000" dirty="0" smtClean="0"/>
                        <a:t>Teleconference</a:t>
                      </a:r>
                    </a:p>
                    <a:p>
                      <a:pPr algn="l"/>
                      <a:r>
                        <a:rPr lang="en-GB" sz="1000" dirty="0" smtClean="0"/>
                        <a:t>Additional Radar PFS proposed</a:t>
                      </a:r>
                      <a:endParaRPr lang="en-GB" sz="1000" dirty="0"/>
                    </a:p>
                  </a:txBody>
                  <a:tcPr anchor="ctr"/>
                </a:tc>
                <a:extLst>
                  <a:ext uri="{0D108BD9-81ED-4DB2-BD59-A6C34878D82A}">
                    <a16:rowId xmlns:a16="http://schemas.microsoft.com/office/drawing/2014/main" xmlns="" val="3603498416"/>
                  </a:ext>
                </a:extLst>
              </a:tr>
              <a:tr h="824794">
                <a:tc>
                  <a:txBody>
                    <a:bodyPr/>
                    <a:lstStyle/>
                    <a:p>
                      <a:pPr algn="l"/>
                      <a:r>
                        <a:rPr lang="en-GB" sz="1000" dirty="0" smtClean="0"/>
                        <a:t>Aug 2018</a:t>
                      </a:r>
                      <a:endParaRPr lang="en-GB" sz="1000" dirty="0"/>
                    </a:p>
                  </a:txBody>
                  <a:tcPr anchor="ct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GB" sz="1000" dirty="0" smtClean="0"/>
                        <a:t>Self-assessment</a:t>
                      </a:r>
                      <a:r>
                        <a:rPr lang="en-GB" sz="1000" baseline="0" dirty="0" smtClean="0"/>
                        <a:t> process/ESA (S2)/USGS (Landsat)</a:t>
                      </a:r>
                      <a:endParaRPr lang="en-GB" sz="1000" dirty="0"/>
                    </a:p>
                  </a:txBody>
                  <a:tcPr anchor="ct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GB" sz="1000" dirty="0" smtClean="0">
                          <a:solidFill>
                            <a:schemeClr val="dk1"/>
                          </a:solidFill>
                          <a:latin typeface="+mn-lt"/>
                          <a:ea typeface="+mn-ea"/>
                          <a:cs typeface="+mn-cs"/>
                          <a:sym typeface="Calibri"/>
                        </a:rPr>
                        <a:t>Draft</a:t>
                      </a:r>
                      <a:r>
                        <a:rPr lang="en-GB" sz="1000" baseline="0" dirty="0" smtClean="0">
                          <a:solidFill>
                            <a:schemeClr val="dk1"/>
                          </a:solidFill>
                          <a:latin typeface="+mn-lt"/>
                          <a:ea typeface="+mn-ea"/>
                          <a:cs typeface="+mn-cs"/>
                          <a:sym typeface="Calibri"/>
                        </a:rPr>
                        <a:t> LST created (based on LBT) and circulated to experts</a:t>
                      </a:r>
                      <a:endParaRPr lang="en-GB" sz="1000" dirty="0">
                        <a:solidFill>
                          <a:schemeClr val="dk1"/>
                        </a:solidFill>
                        <a:latin typeface="+mn-lt"/>
                        <a:ea typeface="+mn-ea"/>
                        <a:cs typeface="+mn-cs"/>
                        <a:sym typeface="Calibri"/>
                      </a:endParaRPr>
                    </a:p>
                  </a:txBody>
                  <a:tcPr anchor="ctr"/>
                </a:tc>
                <a:tc>
                  <a:txBody>
                    <a:bodyPr/>
                    <a:lstStyle/>
                    <a:p>
                      <a:pPr algn="l"/>
                      <a:r>
                        <a:rPr lang="en-GB" sz="1000" dirty="0" smtClean="0"/>
                        <a:t>SAR</a:t>
                      </a:r>
                      <a:r>
                        <a:rPr lang="en-GB" sz="1000" baseline="0" dirty="0" smtClean="0"/>
                        <a:t> ARD definition Team f</a:t>
                      </a:r>
                      <a:r>
                        <a:rPr lang="en-GB" sz="1000" dirty="0" smtClean="0"/>
                        <a:t>eedback </a:t>
                      </a:r>
                      <a:r>
                        <a:rPr lang="en-GB" sz="1000" baseline="0" dirty="0" smtClean="0"/>
                        <a:t>incorporated/Final document circulated to LSI-VC</a:t>
                      </a:r>
                      <a:endParaRPr lang="en-GB" sz="1000" dirty="0"/>
                    </a:p>
                  </a:txBody>
                  <a:tcPr anchor="ct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lang="en-GB" sz="1000" dirty="0" smtClean="0"/>
                        <a:t>Second Team</a:t>
                      </a:r>
                      <a:r>
                        <a:rPr lang="en-GB" sz="1000" baseline="0" dirty="0" smtClean="0"/>
                        <a:t> </a:t>
                      </a:r>
                      <a:r>
                        <a:rPr lang="en-GB" sz="1000" dirty="0" smtClean="0"/>
                        <a:t>Teleconference</a:t>
                      </a:r>
                    </a:p>
                    <a:p>
                      <a:pPr marL="0" marR="0" lvl="0" indent="0" algn="l" defTabSz="457200" eaLnBrk="1" fontAlgn="auto" latinLnBrk="0" hangingPunct="1">
                        <a:lnSpc>
                          <a:spcPct val="100000"/>
                        </a:lnSpc>
                        <a:spcBef>
                          <a:spcPts val="600"/>
                        </a:spcBef>
                        <a:spcAft>
                          <a:spcPts val="0"/>
                        </a:spcAft>
                        <a:buClrTx/>
                        <a:buSzTx/>
                        <a:buFontTx/>
                        <a:buNone/>
                        <a:tabLst/>
                        <a:defRPr/>
                      </a:pPr>
                      <a:r>
                        <a:rPr lang="en-GB" sz="1000" dirty="0" smtClean="0"/>
                        <a:t>Drafts Zero created</a:t>
                      </a:r>
                      <a:r>
                        <a:rPr lang="en-GB" sz="1000" baseline="0" dirty="0" smtClean="0"/>
                        <a:t> for: 1) </a:t>
                      </a:r>
                      <a:r>
                        <a:rPr lang="en-GB" sz="1000" dirty="0" err="1" smtClean="0"/>
                        <a:t>Polarimetric</a:t>
                      </a:r>
                      <a:r>
                        <a:rPr lang="en-GB" sz="1000" dirty="0" smtClean="0"/>
                        <a:t> covariance, 2) </a:t>
                      </a:r>
                      <a:r>
                        <a:rPr lang="en-GB" sz="1000" dirty="0" err="1" smtClean="0"/>
                        <a:t>Polarimetric</a:t>
                      </a:r>
                      <a:r>
                        <a:rPr lang="en-GB" sz="1000" dirty="0" smtClean="0"/>
                        <a:t> decomposition, 3) INSAR LOS, 4) INSAR Coherence and 5) Geocoded SLC specs</a:t>
                      </a:r>
                      <a:endParaRPr lang="en-GB" sz="1000" dirty="0"/>
                    </a:p>
                  </a:txBody>
                  <a:tcPr anchor="ctr"/>
                </a:tc>
                <a:extLst>
                  <a:ext uri="{0D108BD9-81ED-4DB2-BD59-A6C34878D82A}">
                    <a16:rowId xmlns:a16="http://schemas.microsoft.com/office/drawing/2014/main" xmlns="" val="2964248885"/>
                  </a:ext>
                </a:extLst>
              </a:tr>
            </a:tbl>
          </a:graphicData>
        </a:graphic>
      </p:graphicFrame>
    </p:spTree>
    <p:extLst>
      <p:ext uri="{BB962C8B-B14F-4D97-AF65-F5344CB8AC3E}">
        <p14:creationId xmlns:p14="http://schemas.microsoft.com/office/powerpoint/2010/main" val="3645949816"/>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fld id="{86CB4B4D-7CA3-9044-876B-883B54F8677D}" type="slidenum">
              <a:rPr lang="en-GB" smtClean="0"/>
              <a:pPr/>
              <a:t>6</a:t>
            </a:fld>
            <a:endParaRPr lang="en-GB" dirty="0"/>
          </a:p>
        </p:txBody>
      </p:sp>
      <p:sp>
        <p:nvSpPr>
          <p:cNvPr id="4" name="Content Placeholder 3"/>
          <p:cNvSpPr>
            <a:spLocks noGrp="1"/>
          </p:cNvSpPr>
          <p:nvPr>
            <p:ph sz="quarter" idx="11"/>
          </p:nvPr>
        </p:nvSpPr>
        <p:spPr/>
        <p:txBody>
          <a:bodyPr/>
          <a:lstStyle/>
          <a:p>
            <a:r>
              <a:rPr lang="en-GB" dirty="0" smtClean="0"/>
              <a:t>Proposed PFS </a:t>
            </a:r>
            <a:r>
              <a:rPr lang="en-GB" dirty="0"/>
              <a:t>Future Steps</a:t>
            </a:r>
          </a:p>
        </p:txBody>
      </p:sp>
      <p:graphicFrame>
        <p:nvGraphicFramePr>
          <p:cNvPr id="10" name="Content Placeholder 9"/>
          <p:cNvGraphicFramePr>
            <a:graphicFrameLocks noGrp="1"/>
          </p:cNvGraphicFramePr>
          <p:nvPr>
            <p:ph sz="quarter" idx="10"/>
            <p:extLst/>
          </p:nvPr>
        </p:nvGraphicFramePr>
        <p:xfrm>
          <a:off x="133350" y="1600200"/>
          <a:ext cx="1195705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TextBox 14"/>
          <p:cNvSpPr txBox="1"/>
          <p:nvPr/>
        </p:nvSpPr>
        <p:spPr>
          <a:xfrm rot="1471893">
            <a:off x="9607406" y="2622228"/>
            <a:ext cx="461663" cy="3485197"/>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270"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GB" sz="1200" b="0" i="0" u="none" strike="noStrike" cap="none" spc="0" normalizeH="0" baseline="0" dirty="0" smtClean="0">
                <a:ln>
                  <a:noFill/>
                </a:ln>
                <a:effectLst/>
                <a:uFillTx/>
              </a:rPr>
              <a:t>Present </a:t>
            </a:r>
            <a:r>
              <a:rPr kumimoji="0" lang="en-GB" sz="1200" b="0" i="0" u="none" strike="noStrike" cap="none" spc="0" normalizeH="0" baseline="0" dirty="0" smtClean="0">
                <a:ln>
                  <a:noFill/>
                </a:ln>
                <a:effectLst/>
                <a:uFillTx/>
              </a:rPr>
              <a:t>refined </a:t>
            </a:r>
            <a:r>
              <a:rPr lang="en-GB" sz="1200" dirty="0"/>
              <a:t> </a:t>
            </a:r>
            <a:r>
              <a:rPr lang="en-GB" sz="1200" dirty="0" smtClean="0"/>
              <a:t>SR/ST/RB </a:t>
            </a:r>
            <a:r>
              <a:rPr kumimoji="0" lang="en-GB" sz="1200" b="0" i="0" u="none" strike="noStrike" cap="none" spc="0" normalizeH="0" dirty="0" smtClean="0">
                <a:ln>
                  <a:noFill/>
                </a:ln>
                <a:effectLst/>
                <a:uFillTx/>
              </a:rPr>
              <a:t>versions </a:t>
            </a:r>
            <a:r>
              <a:rPr kumimoji="0" lang="en-GB" sz="1200" b="0" i="0" u="none" strike="noStrike" cap="none" spc="0" normalizeH="0" dirty="0" smtClean="0">
                <a:ln>
                  <a:noFill/>
                </a:ln>
                <a:effectLst/>
                <a:uFillTx/>
              </a:rPr>
              <a:t>at LSIVC7</a:t>
            </a:r>
          </a:p>
          <a:p>
            <a:pPr marL="0" marR="0" indent="0" algn="ctr" defTabSz="457200" rtl="0" fontAlgn="auto" latinLnBrk="1" hangingPunct="0">
              <a:lnSpc>
                <a:spcPct val="100000"/>
              </a:lnSpc>
              <a:spcBef>
                <a:spcPts val="0"/>
              </a:spcBef>
              <a:spcAft>
                <a:spcPts val="0"/>
              </a:spcAft>
              <a:buClrTx/>
              <a:buSzTx/>
              <a:buFontTx/>
              <a:buNone/>
              <a:tabLst/>
            </a:pPr>
            <a:r>
              <a:rPr kumimoji="0" lang="en-GB" sz="1200" b="0" i="0" u="none" strike="noStrike" cap="none" spc="0" normalizeH="0" dirty="0" smtClean="0">
                <a:ln>
                  <a:noFill/>
                </a:ln>
                <a:effectLst/>
                <a:uFillTx/>
              </a:rPr>
              <a:t> for </a:t>
            </a:r>
            <a:r>
              <a:rPr kumimoji="0" lang="en-GB" sz="1200" b="0" i="0" u="none" strike="noStrike" cap="none" spc="0" normalizeH="0" dirty="0" smtClean="0">
                <a:ln>
                  <a:noFill/>
                </a:ln>
                <a:effectLst/>
                <a:uFillTx/>
              </a:rPr>
              <a:t>endorsement/present additional RADAR PFS</a:t>
            </a:r>
            <a:endParaRPr kumimoji="0" lang="en-GB" sz="1200" b="0" i="0" u="none" strike="noStrike" cap="none" spc="0" normalizeH="0" baseline="0" dirty="0">
              <a:ln>
                <a:noFill/>
              </a:ln>
              <a:effectLst/>
              <a:uFillTx/>
            </a:endParaRPr>
          </a:p>
        </p:txBody>
      </p:sp>
      <p:sp>
        <p:nvSpPr>
          <p:cNvPr id="16" name="TextBox 15"/>
          <p:cNvSpPr txBox="1"/>
          <p:nvPr/>
        </p:nvSpPr>
        <p:spPr>
          <a:xfrm rot="1439402">
            <a:off x="10879725" y="2796363"/>
            <a:ext cx="677106" cy="3321794"/>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270" wrap="square" lIns="45719" tIns="45719" rIns="45719" bIns="45719" numCol="1" spcCol="38100" rtlCol="0" anchor="t">
            <a:spAutoFit/>
          </a:bodyPr>
          <a:lstStyle/>
          <a:p>
            <a:pPr algn="ctr" defTabSz="457200" latinLnBrk="1" hangingPunct="0"/>
            <a:r>
              <a:rPr lang="en-GB" sz="1400" b="1" i="1" dirty="0" smtClean="0">
                <a:solidFill>
                  <a:srgbClr val="FF0000"/>
                </a:solidFill>
              </a:rPr>
              <a:t>PFSs </a:t>
            </a:r>
            <a:r>
              <a:rPr lang="en-GB" sz="1400" b="1" i="1" dirty="0">
                <a:solidFill>
                  <a:srgbClr val="FF0000"/>
                </a:solidFill>
              </a:rPr>
              <a:t>Stability</a:t>
            </a:r>
          </a:p>
          <a:p>
            <a:pPr marL="0" marR="0" indent="0" algn="ctr" defTabSz="457200" rtl="0" fontAlgn="auto" latinLnBrk="1" hangingPunct="0">
              <a:lnSpc>
                <a:spcPct val="100000"/>
              </a:lnSpc>
              <a:spcBef>
                <a:spcPts val="0"/>
              </a:spcBef>
              <a:spcAft>
                <a:spcPts val="0"/>
              </a:spcAft>
              <a:buClrTx/>
              <a:buSzTx/>
              <a:buFontTx/>
              <a:buNone/>
              <a:tabLst/>
            </a:pPr>
            <a:r>
              <a:rPr kumimoji="0" lang="en-GB" sz="1200" b="0" i="0" u="none" strike="noStrike" cap="none" spc="0" normalizeH="0" baseline="0" dirty="0" smtClean="0">
                <a:ln>
                  <a:noFill/>
                </a:ln>
                <a:effectLst/>
                <a:uFillTx/>
              </a:rPr>
              <a:t>Updates will be carried out as n</a:t>
            </a:r>
            <a:r>
              <a:rPr lang="en-GB" sz="1200" dirty="0" smtClean="0"/>
              <a:t>ecessary but no more than o</a:t>
            </a:r>
            <a:r>
              <a:rPr kumimoji="0" lang="en-GB" sz="1200" b="0" i="0" u="none" strike="noStrike" cap="none" spc="0" normalizeH="0" baseline="0" dirty="0" smtClean="0">
                <a:ln>
                  <a:noFill/>
                </a:ln>
                <a:effectLst/>
                <a:uFillTx/>
              </a:rPr>
              <a:t>nce a year</a:t>
            </a:r>
            <a:endParaRPr kumimoji="0" lang="en-GB" sz="1200" b="0" i="0" u="none" strike="noStrike" cap="none" spc="0" normalizeH="0" baseline="0" dirty="0">
              <a:ln>
                <a:noFill/>
              </a:ln>
              <a:effectLst/>
              <a:uFillTx/>
            </a:endParaRPr>
          </a:p>
        </p:txBody>
      </p:sp>
      <p:sp>
        <p:nvSpPr>
          <p:cNvPr id="17" name="TextBox 16"/>
          <p:cNvSpPr txBox="1"/>
          <p:nvPr/>
        </p:nvSpPr>
        <p:spPr>
          <a:xfrm rot="1567355">
            <a:off x="8177412" y="2369205"/>
            <a:ext cx="276997" cy="388905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270"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GB" sz="1200" b="0" i="0" u="none" strike="noStrike" cap="none" spc="0" normalizeH="0" baseline="0" dirty="0" smtClean="0">
                <a:ln>
                  <a:noFill/>
                </a:ln>
                <a:effectLst/>
                <a:uFillTx/>
              </a:rPr>
              <a:t>Documents circulated to the LSIVC</a:t>
            </a:r>
            <a:r>
              <a:rPr kumimoji="0" lang="en-GB" sz="1200" b="0" i="0" u="none" strike="noStrike" cap="none" spc="0" normalizeH="0" dirty="0" smtClean="0">
                <a:ln>
                  <a:noFill/>
                </a:ln>
                <a:effectLst/>
                <a:uFillTx/>
              </a:rPr>
              <a:t> list</a:t>
            </a:r>
          </a:p>
        </p:txBody>
      </p:sp>
      <p:sp>
        <p:nvSpPr>
          <p:cNvPr id="8" name="TextBox 7"/>
          <p:cNvSpPr txBox="1"/>
          <p:nvPr/>
        </p:nvSpPr>
        <p:spPr>
          <a:xfrm rot="1705190">
            <a:off x="5273015" y="2840876"/>
            <a:ext cx="461663" cy="233278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270"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GB" sz="1200" b="0" i="0" u="none" strike="noStrike" cap="none" spc="0" normalizeH="0" baseline="0" dirty="0" smtClean="0">
                <a:ln>
                  <a:noFill/>
                </a:ln>
                <a:effectLst/>
                <a:uFillTx/>
              </a:rPr>
              <a:t>Incorporate</a:t>
            </a:r>
            <a:r>
              <a:rPr kumimoji="0" lang="en-GB" sz="1200" b="0" i="0" u="none" strike="noStrike" cap="none" spc="0" normalizeH="0" dirty="0" smtClean="0">
                <a:ln>
                  <a:noFill/>
                </a:ln>
                <a:effectLst/>
                <a:uFillTx/>
              </a:rPr>
              <a:t> </a:t>
            </a:r>
            <a:r>
              <a:rPr kumimoji="0" lang="en-GB" sz="1200" b="0" i="0" u="none" strike="noStrike" cap="none" spc="0" normalizeH="0" baseline="0" dirty="0" smtClean="0">
                <a:ln>
                  <a:noFill/>
                </a:ln>
                <a:effectLst/>
                <a:uFillTx/>
              </a:rPr>
              <a:t>user </a:t>
            </a:r>
            <a:r>
              <a:rPr kumimoji="0" lang="en-GB" sz="1200" b="0" i="0" u="none" strike="noStrike" cap="none" spc="0" normalizeH="0" baseline="0" dirty="0" smtClean="0">
                <a:ln>
                  <a:noFill/>
                </a:ln>
                <a:effectLst/>
                <a:uFillTx/>
              </a:rPr>
              <a:t>survey </a:t>
            </a:r>
          </a:p>
          <a:p>
            <a:pPr marL="0" marR="0" indent="0" algn="ctr" defTabSz="457200" rtl="0" fontAlgn="auto" latinLnBrk="1" hangingPunct="0">
              <a:lnSpc>
                <a:spcPct val="100000"/>
              </a:lnSpc>
              <a:spcBef>
                <a:spcPts val="0"/>
              </a:spcBef>
              <a:spcAft>
                <a:spcPts val="0"/>
              </a:spcAft>
              <a:buClrTx/>
              <a:buSzTx/>
              <a:buFontTx/>
              <a:buNone/>
              <a:tabLst/>
            </a:pPr>
            <a:r>
              <a:rPr lang="en-GB" sz="1200" dirty="0"/>
              <a:t>a</a:t>
            </a:r>
            <a:r>
              <a:rPr lang="en-GB" sz="1200" dirty="0" smtClean="0"/>
              <a:t>nd Planets workshop Feedback</a:t>
            </a:r>
            <a:endParaRPr kumimoji="0" lang="en-GB" sz="1200" b="0" i="0" u="none" strike="noStrike" cap="none" spc="0" normalizeH="0" dirty="0" smtClean="0">
              <a:ln>
                <a:noFill/>
              </a:ln>
              <a:effectLst/>
              <a:uFillTx/>
            </a:endParaRPr>
          </a:p>
        </p:txBody>
      </p:sp>
      <p:sp>
        <p:nvSpPr>
          <p:cNvPr id="9" name="TextBox 8"/>
          <p:cNvSpPr txBox="1"/>
          <p:nvPr/>
        </p:nvSpPr>
        <p:spPr>
          <a:xfrm rot="3640224">
            <a:off x="3764395" y="1497968"/>
            <a:ext cx="646329" cy="492886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270" wrap="square" lIns="45719" tIns="45719" rIns="45719" bIns="45719" numCol="1" spcCol="38100" rtlCol="0" anchor="t">
            <a:spAutoFit/>
          </a:bodyPr>
          <a:lstStyle/>
          <a:p>
            <a:pPr marL="0" marR="0" indent="0" algn="ctr" defTabSz="457200" rtl="0" fontAlgn="auto" latinLnBrk="1" hangingPunct="0">
              <a:lnSpc>
                <a:spcPct val="100000"/>
              </a:lnSpc>
              <a:spcBef>
                <a:spcPts val="0"/>
              </a:spcBef>
              <a:spcAft>
                <a:spcPts val="0"/>
              </a:spcAft>
              <a:buClrTx/>
              <a:buSzTx/>
              <a:buFontTx/>
              <a:buNone/>
              <a:tabLst/>
            </a:pPr>
            <a:r>
              <a:rPr kumimoji="0" lang="en-GB" sz="3600" b="1" i="0" u="none" strike="noStrike" cap="none" spc="0" normalizeH="0" baseline="0" dirty="0" smtClean="0">
                <a:ln>
                  <a:noFill/>
                </a:ln>
                <a:solidFill>
                  <a:schemeClr val="accent2">
                    <a:lumMod val="60000"/>
                    <a:lumOff val="40000"/>
                  </a:schemeClr>
                </a:solidFill>
                <a:effectLst/>
                <a:uFillTx/>
              </a:rPr>
              <a:t>Feedback from WGCV</a:t>
            </a:r>
            <a:endParaRPr kumimoji="0" lang="en-GB" sz="3600" b="1" i="0" u="none" strike="noStrike" cap="none" spc="0" normalizeH="0" baseline="0" dirty="0">
              <a:ln>
                <a:noFill/>
              </a:ln>
              <a:solidFill>
                <a:schemeClr val="accent2">
                  <a:lumMod val="60000"/>
                  <a:lumOff val="40000"/>
                </a:schemeClr>
              </a:solidFill>
              <a:effectLst/>
              <a:uFillTx/>
            </a:endParaRPr>
          </a:p>
        </p:txBody>
      </p:sp>
      <p:sp>
        <p:nvSpPr>
          <p:cNvPr id="11" name="TextBox 10"/>
          <p:cNvSpPr txBox="1"/>
          <p:nvPr/>
        </p:nvSpPr>
        <p:spPr>
          <a:xfrm rot="1581337">
            <a:off x="6748909" y="2017873"/>
            <a:ext cx="461663" cy="3889053"/>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vert270" wrap="square" lIns="45719" tIns="45719" rIns="45719" bIns="45719" numCol="1" spcCol="38100" rtlCol="0" anchor="t">
            <a:spAutoFit/>
          </a:bodyPr>
          <a:lstStyle/>
          <a:p>
            <a:pPr algn="ctr" defTabSz="457200" latinLnBrk="1" hangingPunct="0"/>
            <a:r>
              <a:rPr lang="en-GB" sz="1200" dirty="0" smtClean="0"/>
              <a:t>Feedback from </a:t>
            </a:r>
            <a:r>
              <a:rPr lang="en-GB" sz="1200" dirty="0" smtClean="0"/>
              <a:t>ESA/USGS/JAXA/GA</a:t>
            </a:r>
          </a:p>
          <a:p>
            <a:pPr algn="ctr" defTabSz="457200" latinLnBrk="1" hangingPunct="0"/>
            <a:r>
              <a:rPr lang="en-GB" sz="1200" dirty="0" smtClean="0"/>
              <a:t> self-assessment </a:t>
            </a:r>
            <a:r>
              <a:rPr lang="en-GB" sz="1200" dirty="0" smtClean="0"/>
              <a:t>incorporated</a:t>
            </a:r>
            <a:endParaRPr lang="en-GB" sz="1200" dirty="0"/>
          </a:p>
        </p:txBody>
      </p:sp>
    </p:spTree>
    <p:extLst>
      <p:ext uri="{BB962C8B-B14F-4D97-AF65-F5344CB8AC3E}">
        <p14:creationId xmlns:p14="http://schemas.microsoft.com/office/powerpoint/2010/main" val="7439486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 calcmode="lin" valueType="num">
                                      <p:cBhvr>
                                        <p:cTn id="14" dur="500" fill="hold"/>
                                        <p:tgtEl>
                                          <p:spTgt spid="16"/>
                                        </p:tgtEl>
                                        <p:attrNameLst>
                                          <p:attrName>ppt_w</p:attrName>
                                        </p:attrNameLst>
                                      </p:cBhvr>
                                      <p:tavLst>
                                        <p:tav tm="0">
                                          <p:val>
                                            <p:fltVal val="0"/>
                                          </p:val>
                                        </p:tav>
                                        <p:tav tm="100000">
                                          <p:val>
                                            <p:strVal val="#ppt_w"/>
                                          </p:val>
                                        </p:tav>
                                      </p:tavLst>
                                    </p:anim>
                                    <p:anim calcmode="lin" valueType="num">
                                      <p:cBhvr>
                                        <p:cTn id="15" dur="500" fill="hold"/>
                                        <p:tgtEl>
                                          <p:spTgt spid="16"/>
                                        </p:tgtEl>
                                        <p:attrNameLst>
                                          <p:attrName>ppt_h</p:attrName>
                                        </p:attrNameLst>
                                      </p:cBhvr>
                                      <p:tavLst>
                                        <p:tav tm="0">
                                          <p:val>
                                            <p:fltVal val="0"/>
                                          </p:val>
                                        </p:tav>
                                        <p:tav tm="100000">
                                          <p:val>
                                            <p:strVal val="#ppt_h"/>
                                          </p:val>
                                        </p:tav>
                                      </p:tavLst>
                                    </p:anim>
                                    <p:animEffect transition="in" filter="fade">
                                      <p:cBhvr>
                                        <p:cTn id="16"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marL="0" marR="0" lvl="0" indent="0" algn="ctr" defTabSz="914400" rtl="0" eaLnBrk="1" fontAlgn="auto" latinLnBrk="0" hangingPunct="1">
              <a:lnSpc>
                <a:spcPct val="100000"/>
              </a:lnSpc>
              <a:spcBef>
                <a:spcPts val="600"/>
              </a:spcBef>
              <a:spcAft>
                <a:spcPts val="0"/>
              </a:spcAft>
              <a:buClrTx/>
              <a:buSzTx/>
              <a:buFontTx/>
              <a:buNone/>
              <a:tabLst/>
              <a:defRPr/>
            </a:pPr>
            <a:fld id="{86CB4B4D-7CA3-9044-876B-883B54F8677D}" type="slidenum">
              <a:rPr kumimoji="0" lang="en-GB" sz="1100" b="0" i="1" u="none" strike="noStrike" kern="1200" cap="none" spc="0" normalizeH="0" baseline="0" noProof="0" smtClean="0">
                <a:ln>
                  <a:noFill/>
                </a:ln>
                <a:solidFill>
                  <a:srgbClr val="1F497D"/>
                </a:solidFill>
                <a:effectLst/>
                <a:uLnTx/>
                <a:uFillTx/>
                <a:latin typeface="Helvetica"/>
                <a:sym typeface="Calibri"/>
              </a:rPr>
              <a:pPr marL="0" marR="0" lvl="0" indent="0" algn="ctr" defTabSz="914400" rtl="0" eaLnBrk="1" fontAlgn="auto" latinLnBrk="0" hangingPunct="1">
                <a:lnSpc>
                  <a:spcPct val="100000"/>
                </a:lnSpc>
                <a:spcBef>
                  <a:spcPts val="600"/>
                </a:spcBef>
                <a:spcAft>
                  <a:spcPts val="0"/>
                </a:spcAft>
                <a:buClrTx/>
                <a:buSzTx/>
                <a:buFontTx/>
                <a:buNone/>
                <a:tabLst/>
                <a:defRPr/>
              </a:pPr>
              <a:t>7</a:t>
            </a:fld>
            <a:endParaRPr kumimoji="0" lang="en-GB" sz="1100" b="0" i="1" u="none" strike="noStrike" kern="1200" cap="none" spc="0" normalizeH="0" baseline="0" noProof="0" dirty="0">
              <a:ln>
                <a:noFill/>
              </a:ln>
              <a:solidFill>
                <a:srgbClr val="1F497D"/>
              </a:solidFill>
              <a:effectLst/>
              <a:uLnTx/>
              <a:uFillTx/>
              <a:latin typeface="Helvetica"/>
              <a:sym typeface="Calibri"/>
            </a:endParaRPr>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4137009544"/>
              </p:ext>
            </p:extLst>
          </p:nvPr>
        </p:nvGraphicFramePr>
        <p:xfrm>
          <a:off x="177800" y="1272481"/>
          <a:ext cx="11830051" cy="5448470"/>
        </p:xfrm>
        <a:graphic>
          <a:graphicData uri="http://schemas.openxmlformats.org/drawingml/2006/table">
            <a:tbl>
              <a:tblPr firstRow="1" bandRow="1">
                <a:tableStyleId>{5C22544A-7EE6-4342-B048-85BDC9FD1C3A}</a:tableStyleId>
              </a:tblPr>
              <a:tblGrid>
                <a:gridCol w="1262811">
                  <a:extLst>
                    <a:ext uri="{9D8B030D-6E8A-4147-A177-3AD203B41FA5}">
                      <a16:colId xmlns="" xmlns:a16="http://schemas.microsoft.com/office/drawing/2014/main" val="3898388719"/>
                    </a:ext>
                  </a:extLst>
                </a:gridCol>
                <a:gridCol w="3475124"/>
                <a:gridCol w="3475124"/>
                <a:gridCol w="3616992">
                  <a:extLst>
                    <a:ext uri="{9D8B030D-6E8A-4147-A177-3AD203B41FA5}">
                      <a16:colId xmlns="" xmlns:a16="http://schemas.microsoft.com/office/drawing/2014/main" val="3482687446"/>
                    </a:ext>
                  </a:extLst>
                </a:gridCol>
              </a:tblGrid>
              <a:tr h="370464">
                <a:tc>
                  <a:txBody>
                    <a:bodyPr/>
                    <a:lstStyle/>
                    <a:p>
                      <a:pPr algn="l"/>
                      <a:r>
                        <a:rPr lang="en-GB" sz="1400" dirty="0" smtClean="0"/>
                        <a:t>Item</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err="1" smtClean="0"/>
                        <a:t>Assemssment</a:t>
                      </a:r>
                      <a:r>
                        <a:rPr lang="en-GB" sz="1400" dirty="0" smtClean="0"/>
                        <a:t> to Threshold</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err="1" smtClean="0"/>
                        <a:t>Assemssment</a:t>
                      </a:r>
                      <a:r>
                        <a:rPr lang="en-GB" sz="1400" dirty="0" smtClean="0"/>
                        <a:t> to Target</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smtClean="0"/>
                        <a:t>Comment/proposed</a:t>
                      </a:r>
                      <a:r>
                        <a:rPr lang="en-GB" sz="1400" baseline="0" dirty="0" smtClean="0"/>
                        <a:t> updates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304529581"/>
                  </a:ext>
                </a:extLst>
              </a:tr>
              <a:tr h="296371">
                <a:tc>
                  <a:txBody>
                    <a:bodyPr/>
                    <a:lstStyle/>
                    <a:p>
                      <a:pPr algn="l"/>
                      <a:r>
                        <a:rPr lang="en-GB" b="1" dirty="0" smtClean="0"/>
                        <a:t>1.1 Traceability</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N/A</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SL_2_LST is validated against numerous in situ sites.</a:t>
                      </a:r>
                    </a:p>
                    <a:p>
                      <a:pPr algn="l"/>
                      <a:r>
                        <a:rPr lang="en-GB" dirty="0" smtClean="0">
                          <a:solidFill>
                            <a:srgbClr val="00B050"/>
                          </a:solidFill>
                        </a:rPr>
                        <a:t>One of these (</a:t>
                      </a:r>
                      <a:r>
                        <a:rPr lang="en-GB" dirty="0" err="1" smtClean="0">
                          <a:solidFill>
                            <a:srgbClr val="00B050"/>
                          </a:solidFill>
                        </a:rPr>
                        <a:t>Gobabeb</a:t>
                      </a:r>
                      <a:r>
                        <a:rPr lang="en-GB" dirty="0" smtClean="0">
                          <a:solidFill>
                            <a:srgbClr val="00B050"/>
                          </a:solidFill>
                        </a:rPr>
                        <a:t>, Namibia) has participated in the FRM4STS Project and can be classified as an FRM station since its instrumentation have been compared against SI traceable blackbodies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Traceability is a key metric for product maturity and thus there may be a case for upgrading to “threshold” level. This is particularly pertinent for climate studies.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4275874892"/>
                  </a:ext>
                </a:extLst>
              </a:tr>
              <a:tr h="481603">
                <a:tc>
                  <a:txBody>
                    <a:bodyPr/>
                    <a:lstStyle/>
                    <a:p>
                      <a:pPr algn="l"/>
                      <a:r>
                        <a:rPr lang="en-GB" b="1" dirty="0" smtClean="0"/>
                        <a:t>1.2 Metadata machine readability</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Metadata for SL_2_LST is stored in individual </a:t>
                      </a:r>
                      <a:r>
                        <a:rPr lang="en-GB" dirty="0" err="1" smtClean="0">
                          <a:solidFill>
                            <a:srgbClr val="00B050"/>
                          </a:solidFill>
                        </a:rPr>
                        <a:t>netCDF</a:t>
                      </a:r>
                      <a:r>
                        <a:rPr lang="en-GB" dirty="0" smtClean="0">
                          <a:solidFill>
                            <a:srgbClr val="00B050"/>
                          </a:solidFill>
                        </a:rPr>
                        <a:t> </a:t>
                      </a:r>
                      <a:r>
                        <a:rPr lang="en-GB" dirty="0" err="1" smtClean="0">
                          <a:solidFill>
                            <a:srgbClr val="00B050"/>
                          </a:solidFill>
                        </a:rPr>
                        <a:t>datafiles</a:t>
                      </a:r>
                      <a:r>
                        <a:rPr lang="en-GB" dirty="0" smtClean="0">
                          <a:solidFill>
                            <a:srgbClr val="00B050"/>
                          </a:solidFill>
                        </a:rPr>
                        <a:t> specific to the observation variable and in the global XML wrapper for each product granule</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Metadata conforms to CF convention</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This raises a general query as to whether the PFS is too narrow in the requirements, and it should take account of the community established protocols for the observation family in question. For Surface Temperature the convention across domains is to adhere to the climate driven CF convention</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409734742"/>
                  </a:ext>
                </a:extLst>
              </a:tr>
              <a:tr h="481603">
                <a:tc>
                  <a:txBody>
                    <a:bodyPr/>
                    <a:lstStyle/>
                    <a:p>
                      <a:pPr algn="l"/>
                      <a:r>
                        <a:rPr lang="en-GB" b="1" dirty="0" smtClean="0"/>
                        <a:t>1.3 Data collection time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Metadata for SL_2_LST is stored in the global XML wrapper for each product granule</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C000"/>
                          </a:solidFill>
                        </a:rPr>
                        <a:t>SLSTR acquisition times per pixel is not available in a single field.</a:t>
                      </a:r>
                    </a:p>
                    <a:p>
                      <a:pPr algn="l"/>
                      <a:r>
                        <a:rPr lang="en-GB" dirty="0" smtClean="0">
                          <a:solidFill>
                            <a:srgbClr val="FFC000"/>
                          </a:solidFill>
                        </a:rPr>
                        <a:t>Acquisition times per pixel can though be determined by reading in data from multiple variables in a product granule and applying a recipe provided in the product documentation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603">
                <a:tc>
                  <a:txBody>
                    <a:bodyPr/>
                    <a:lstStyle/>
                    <a:p>
                      <a:pPr algn="l"/>
                      <a:r>
                        <a:rPr lang="en-GB" b="1" dirty="0" smtClean="0"/>
                        <a:t>1.4 Geographical area</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Metadata for SL_2_LST is stored in the global XML wrapper for each product granule in WGS84 coordinates</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Full resolution locations of the detector FOV centre per pixel stored in both geodetic and Cartesian coordinates</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603">
                <a:tc>
                  <a:txBody>
                    <a:bodyPr/>
                    <a:lstStyle/>
                    <a:p>
                      <a:pPr algn="l"/>
                      <a:r>
                        <a:rPr lang="en-GB" b="1" dirty="0" smtClean="0"/>
                        <a:t>1.5 Coordinate reference</a:t>
                      </a:r>
                      <a:r>
                        <a:rPr lang="en-GB" b="1" baseline="0" dirty="0" smtClean="0"/>
                        <a:t> system</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C000"/>
                          </a:solidFill>
                        </a:rPr>
                        <a:t>The Geodetic coordinate system is reference ellipsoid WGS84, but this is only listed in the ATBD documentation</a:t>
                      </a:r>
                      <a:endParaRPr lang="en-GB"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C000"/>
                          </a:solidFill>
                        </a:rPr>
                        <a:t>As threshold</a:t>
                      </a:r>
                      <a:endParaRPr lang="en-GB"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81603">
                <a:tc>
                  <a:txBody>
                    <a:bodyPr/>
                    <a:lstStyle/>
                    <a:p>
                      <a:pPr algn="l"/>
                      <a:r>
                        <a:rPr lang="en-GB" b="1" dirty="0" smtClean="0"/>
                        <a:t>1.6 Map projection</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No</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No</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This relates to the projection of the data onto a standard map projection for use by GIS software. This is a nice to have rather than an essential, and should be removed from the threshold level. This is a requirement that has originated from the optical domain and has no heritage in thermal missions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62951250"/>
                  </a:ext>
                </a:extLst>
              </a:tr>
              <a:tr h="296371">
                <a:tc>
                  <a:txBody>
                    <a:bodyPr/>
                    <a:lstStyle/>
                    <a:p>
                      <a:pPr algn="l"/>
                      <a:r>
                        <a:rPr lang="en-GB" b="1" dirty="0" smtClean="0"/>
                        <a:t>1.7 Geometric correction source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Geometric calibration ADF is listed in the XML wrapper for each product granule</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The L1 product ATBD describes the correction methods</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This is crucial information to increase product maturity</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Content Placeholder 3"/>
          <p:cNvSpPr>
            <a:spLocks noGrp="1"/>
          </p:cNvSpPr>
          <p:nvPr>
            <p:ph sz="quarter" idx="11"/>
          </p:nvPr>
        </p:nvSpPr>
        <p:spPr/>
        <p:txBody>
          <a:bodyPr/>
          <a:lstStyle/>
          <a:p>
            <a:r>
              <a:rPr lang="en-GB" dirty="0" smtClean="0"/>
              <a:t>PFS Surface </a:t>
            </a:r>
            <a:r>
              <a:rPr lang="en-GB" dirty="0"/>
              <a:t>Temperature </a:t>
            </a:r>
            <a:r>
              <a:rPr lang="en-GB" dirty="0" smtClean="0"/>
              <a:t>S3 Assessment</a:t>
            </a:r>
            <a:endParaRPr lang="en-GB" dirty="0"/>
          </a:p>
        </p:txBody>
      </p:sp>
    </p:spTree>
    <p:extLst>
      <p:ext uri="{BB962C8B-B14F-4D97-AF65-F5344CB8AC3E}">
        <p14:creationId xmlns:p14="http://schemas.microsoft.com/office/powerpoint/2010/main" val="1363520220"/>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a:defRPr/>
            </a:pPr>
            <a:fld id="{86CB4B4D-7CA3-9044-876B-883B54F8677D}" type="slidenum">
              <a:rPr lang="en-GB">
                <a:solidFill>
                  <a:srgbClr val="1F497D"/>
                </a:solidFill>
              </a:rPr>
              <a:pPr>
                <a:defRPr/>
              </a:pPr>
              <a:t>8</a:t>
            </a:fld>
            <a:endParaRPr lang="en-GB" dirty="0">
              <a:solidFill>
                <a:srgbClr val="1F497D"/>
              </a:solidFill>
            </a:endParaRPr>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958013936"/>
              </p:ext>
            </p:extLst>
          </p:nvPr>
        </p:nvGraphicFramePr>
        <p:xfrm>
          <a:off x="177800" y="1272481"/>
          <a:ext cx="11830051" cy="5155824"/>
        </p:xfrm>
        <a:graphic>
          <a:graphicData uri="http://schemas.openxmlformats.org/drawingml/2006/table">
            <a:tbl>
              <a:tblPr firstRow="1" bandRow="1">
                <a:tableStyleId>{5C22544A-7EE6-4342-B048-85BDC9FD1C3A}</a:tableStyleId>
              </a:tblPr>
              <a:tblGrid>
                <a:gridCol w="1262811">
                  <a:extLst>
                    <a:ext uri="{9D8B030D-6E8A-4147-A177-3AD203B41FA5}">
                      <a16:colId xmlns="" xmlns:a16="http://schemas.microsoft.com/office/drawing/2014/main" val="3898388719"/>
                    </a:ext>
                  </a:extLst>
                </a:gridCol>
                <a:gridCol w="3476446"/>
                <a:gridCol w="3476446"/>
                <a:gridCol w="3614348">
                  <a:extLst>
                    <a:ext uri="{9D8B030D-6E8A-4147-A177-3AD203B41FA5}">
                      <a16:colId xmlns="" xmlns:a16="http://schemas.microsoft.com/office/drawing/2014/main" val="3482687446"/>
                    </a:ext>
                  </a:extLst>
                </a:gridCol>
              </a:tblGrid>
              <a:tr h="370464">
                <a:tc>
                  <a:txBody>
                    <a:bodyPr/>
                    <a:lstStyle/>
                    <a:p>
                      <a:pPr algn="l"/>
                      <a:r>
                        <a:rPr lang="en-GB" sz="1400" dirty="0" smtClean="0"/>
                        <a:t>Item</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err="1" smtClean="0"/>
                        <a:t>Assemssment</a:t>
                      </a:r>
                      <a:r>
                        <a:rPr lang="en-GB" sz="1400" dirty="0" smtClean="0"/>
                        <a:t> to Threshold</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err="1" smtClean="0"/>
                        <a:t>Assemssment</a:t>
                      </a:r>
                      <a:r>
                        <a:rPr lang="en-GB" sz="1400" dirty="0" smtClean="0"/>
                        <a:t> to Target</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smtClean="0"/>
                        <a:t>Comment/proposed</a:t>
                      </a:r>
                      <a:r>
                        <a:rPr lang="en-GB" sz="1400" baseline="0" dirty="0" smtClean="0"/>
                        <a:t> updates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304529581"/>
                  </a:ext>
                </a:extLst>
              </a:tr>
              <a:tr h="481603">
                <a:tc>
                  <a:txBody>
                    <a:bodyPr/>
                    <a:lstStyle/>
                    <a:p>
                      <a:pPr algn="l"/>
                      <a:r>
                        <a:rPr lang="en-GB" b="1" dirty="0" smtClean="0"/>
                        <a:t>1.8 Geodetic accuracy</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The Product Notice document reports the Geolocation Accuracy</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C000"/>
                          </a:solidFill>
                        </a:rPr>
                        <a:t>The Product Notice document reports the Geolocation Accuracy rather than in the metadata.</a:t>
                      </a:r>
                    </a:p>
                    <a:p>
                      <a:pPr algn="l"/>
                      <a:r>
                        <a:rPr lang="en-GB" dirty="0" smtClean="0">
                          <a:solidFill>
                            <a:srgbClr val="FFC000"/>
                          </a:solidFill>
                        </a:rPr>
                        <a:t>The accuracy is assessed with respect to Ground Control Points (GCPs)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262951250"/>
                  </a:ext>
                </a:extLst>
              </a:tr>
              <a:tr h="296371">
                <a:tc>
                  <a:txBody>
                    <a:bodyPr/>
                    <a:lstStyle/>
                    <a:p>
                      <a:pPr algn="l"/>
                      <a:r>
                        <a:rPr lang="en-GB" b="1" dirty="0" smtClean="0"/>
                        <a:t>1.9 Instrument</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Metadata for SL_2_LST is stored in the global XML wrapper for each product granule</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Although included in the CEOS Missions, Instruments and Measurements Database, there is no reference to this in the product metadata</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371">
                <a:tc>
                  <a:txBody>
                    <a:bodyPr/>
                    <a:lstStyle/>
                    <a:p>
                      <a:pPr algn="l"/>
                      <a:r>
                        <a:rPr lang="en-GB" b="1" dirty="0" smtClean="0"/>
                        <a:t>1.10 Sensor calibration</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Channel specific characterisation ADF defines non-linearity and general calibration parameters</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As threshold, but without a DOI specified</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We could add a link (or DOI reference) to the calibration parameters for the L1 data</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053113933"/>
                  </a:ext>
                </a:extLst>
              </a:tr>
              <a:tr h="296371">
                <a:tc>
                  <a:txBody>
                    <a:bodyPr/>
                    <a:lstStyle/>
                    <a:p>
                      <a:pPr algn="l"/>
                      <a:r>
                        <a:rPr lang="en-GB" b="1" dirty="0" smtClean="0"/>
                        <a:t>1.11 Radiometric accuracy</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The Product Notice document reports the Radiometric Accuracy.</a:t>
                      </a:r>
                    </a:p>
                    <a:p>
                      <a:pPr algn="l"/>
                      <a:r>
                        <a:rPr lang="en-GB" dirty="0" smtClean="0">
                          <a:solidFill>
                            <a:srgbClr val="00B050"/>
                          </a:solidFill>
                        </a:rPr>
                        <a:t>The Measurement Accuracy is stored in the global XML wrapper for each product granule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Radiometric Accuracy determined by </a:t>
                      </a:r>
                      <a:r>
                        <a:rPr lang="en-GB" dirty="0" err="1" smtClean="0">
                          <a:solidFill>
                            <a:srgbClr val="00B050"/>
                          </a:solidFill>
                        </a:rPr>
                        <a:t>intercomparison</a:t>
                      </a:r>
                      <a:r>
                        <a:rPr lang="en-GB" dirty="0" smtClean="0">
                          <a:solidFill>
                            <a:srgbClr val="00B050"/>
                          </a:solidFill>
                        </a:rPr>
                        <a:t> with reference desert sites.</a:t>
                      </a:r>
                    </a:p>
                    <a:p>
                      <a:pPr algn="l"/>
                      <a:r>
                        <a:rPr lang="en-GB" dirty="0" smtClean="0">
                          <a:solidFill>
                            <a:srgbClr val="00B050"/>
                          </a:solidFill>
                        </a:rPr>
                        <a:t>Details available from ESA online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371">
                <a:tc>
                  <a:txBody>
                    <a:bodyPr/>
                    <a:lstStyle/>
                    <a:p>
                      <a:pPr algn="l"/>
                      <a:r>
                        <a:rPr lang="en-GB" b="1" dirty="0" smtClean="0"/>
                        <a:t>1.12 Algorithms</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Algorithms are only described in the L2 product ATBD</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The algorithm is published in the peer-reviewed literature with a DOI but not referenced in the product metadata</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We could add a link (or DOI reference) to the ATBD or the peer-reviewed manuscript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147924700"/>
                  </a:ext>
                </a:extLst>
              </a:tr>
              <a:tr h="296371">
                <a:tc>
                  <a:txBody>
                    <a:bodyPr/>
                    <a:lstStyle/>
                    <a:p>
                      <a:pPr algn="l"/>
                      <a:r>
                        <a:rPr lang="en-GB" b="1" dirty="0" smtClean="0"/>
                        <a:t>1.13 Ancillary data</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Ancillary </a:t>
                      </a:r>
                      <a:r>
                        <a:rPr lang="en-GB" dirty="0" err="1" smtClean="0">
                          <a:solidFill>
                            <a:srgbClr val="00B050"/>
                          </a:solidFill>
                        </a:rPr>
                        <a:t>netCDF</a:t>
                      </a:r>
                      <a:r>
                        <a:rPr lang="en-GB" dirty="0" smtClean="0">
                          <a:solidFill>
                            <a:srgbClr val="00B050"/>
                          </a:solidFill>
                        </a:rPr>
                        <a:t> files are provided in the product package and identified in the global XML wrapper for each product granule</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Each </a:t>
                      </a:r>
                      <a:r>
                        <a:rPr lang="en-GB" dirty="0" err="1" smtClean="0">
                          <a:solidFill>
                            <a:srgbClr val="FF0000"/>
                          </a:solidFill>
                        </a:rPr>
                        <a:t>netCDF</a:t>
                      </a:r>
                      <a:r>
                        <a:rPr lang="en-GB" dirty="0" smtClean="0">
                          <a:solidFill>
                            <a:srgbClr val="FF0000"/>
                          </a:solidFill>
                        </a:rPr>
                        <a:t> file is freely accessible to download as part of the product package (but without a DOI)</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We could add a link (or DOI reference) to the ATBD</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182779722"/>
                  </a:ext>
                </a:extLst>
              </a:tr>
              <a:tr h="296371">
                <a:tc>
                  <a:txBody>
                    <a:bodyPr/>
                    <a:lstStyle/>
                    <a:p>
                      <a:pPr algn="l"/>
                      <a:r>
                        <a:rPr lang="en-GB" b="1" dirty="0" smtClean="0"/>
                        <a:t>1.14 Processing chain provenance</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Processing baseline and IPF / PUG versions are identified in the global XML wrapper for each product granule</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These details are available online as product documentation rather than in the metadata</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This is crucial information to increase product maturity</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371">
                <a:tc>
                  <a:txBody>
                    <a:bodyPr/>
                    <a:lstStyle/>
                    <a:p>
                      <a:pPr algn="l"/>
                      <a:r>
                        <a:rPr lang="en-GB" b="1" dirty="0" smtClean="0"/>
                        <a:t>1.15 Data access</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The Product Notice document reports the location from where the product can be retrieved rather than in the metadata</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L1 data download can be automated through EUMETCAST</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We should seek a DOI for the product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4248085"/>
                  </a:ext>
                </a:extLst>
              </a:tr>
              <a:tr h="296371">
                <a:tc>
                  <a:txBody>
                    <a:bodyPr/>
                    <a:lstStyle/>
                    <a:p>
                      <a:pPr algn="l"/>
                      <a:r>
                        <a:rPr lang="en-GB" b="1" dirty="0" smtClean="0"/>
                        <a:t>1.16 Overall data quality</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Overall product quality is provided in the Cyclic Reports rather than in the product metadata</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N/A</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The is critical information for users to determine whether to use a product or not in their applications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Content Placeholder 3"/>
          <p:cNvSpPr>
            <a:spLocks noGrp="1"/>
          </p:cNvSpPr>
          <p:nvPr>
            <p:ph sz="quarter" idx="11"/>
          </p:nvPr>
        </p:nvSpPr>
        <p:spPr/>
        <p:txBody>
          <a:bodyPr/>
          <a:lstStyle/>
          <a:p>
            <a:r>
              <a:rPr lang="en-GB" dirty="0" smtClean="0"/>
              <a:t>PFS Surface </a:t>
            </a:r>
            <a:r>
              <a:rPr lang="en-GB" dirty="0"/>
              <a:t>Temperature </a:t>
            </a:r>
            <a:r>
              <a:rPr lang="en-GB" dirty="0" smtClean="0"/>
              <a:t>S3 Assessment</a:t>
            </a:r>
            <a:endParaRPr lang="en-GB" dirty="0"/>
          </a:p>
        </p:txBody>
      </p:sp>
    </p:spTree>
    <p:extLst>
      <p:ext uri="{BB962C8B-B14F-4D97-AF65-F5344CB8AC3E}">
        <p14:creationId xmlns:p14="http://schemas.microsoft.com/office/powerpoint/2010/main" val="32906054"/>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2"/>
          </p:nvPr>
        </p:nvSpPr>
        <p:spPr/>
        <p:txBody>
          <a:bodyPr/>
          <a:lstStyle/>
          <a:p>
            <a:pPr>
              <a:defRPr/>
            </a:pPr>
            <a:fld id="{86CB4B4D-7CA3-9044-876B-883B54F8677D}" type="slidenum">
              <a:rPr lang="en-GB">
                <a:solidFill>
                  <a:srgbClr val="1F497D"/>
                </a:solidFill>
              </a:rPr>
              <a:pPr>
                <a:defRPr/>
              </a:pPr>
              <a:t>9</a:t>
            </a:fld>
            <a:endParaRPr lang="en-GB" dirty="0">
              <a:solidFill>
                <a:srgbClr val="1F497D"/>
              </a:solidFill>
            </a:endParaRPr>
          </a:p>
        </p:txBody>
      </p:sp>
      <p:graphicFrame>
        <p:nvGraphicFramePr>
          <p:cNvPr id="5" name="Content Placeholder 4"/>
          <p:cNvGraphicFramePr>
            <a:graphicFrameLocks noGrp="1"/>
          </p:cNvGraphicFramePr>
          <p:nvPr>
            <p:ph sz="quarter" idx="10"/>
            <p:extLst>
              <p:ext uri="{D42A27DB-BD31-4B8C-83A1-F6EECF244321}">
                <p14:modId xmlns:p14="http://schemas.microsoft.com/office/powerpoint/2010/main" val="3958285769"/>
              </p:ext>
            </p:extLst>
          </p:nvPr>
        </p:nvGraphicFramePr>
        <p:xfrm>
          <a:off x="177800" y="1272481"/>
          <a:ext cx="11830051" cy="4844947"/>
        </p:xfrm>
        <a:graphic>
          <a:graphicData uri="http://schemas.openxmlformats.org/drawingml/2006/table">
            <a:tbl>
              <a:tblPr firstRow="1" bandRow="1">
                <a:tableStyleId>{5C22544A-7EE6-4342-B048-85BDC9FD1C3A}</a:tableStyleId>
              </a:tblPr>
              <a:tblGrid>
                <a:gridCol w="1262811">
                  <a:extLst>
                    <a:ext uri="{9D8B030D-6E8A-4147-A177-3AD203B41FA5}">
                      <a16:colId xmlns="" xmlns:a16="http://schemas.microsoft.com/office/drawing/2014/main" val="3898388719"/>
                    </a:ext>
                  </a:extLst>
                </a:gridCol>
                <a:gridCol w="3475124"/>
                <a:gridCol w="3475124"/>
                <a:gridCol w="3616992">
                  <a:extLst>
                    <a:ext uri="{9D8B030D-6E8A-4147-A177-3AD203B41FA5}">
                      <a16:colId xmlns="" xmlns:a16="http://schemas.microsoft.com/office/drawing/2014/main" val="3482687446"/>
                    </a:ext>
                  </a:extLst>
                </a:gridCol>
              </a:tblGrid>
              <a:tr h="370464">
                <a:tc>
                  <a:txBody>
                    <a:bodyPr/>
                    <a:lstStyle/>
                    <a:p>
                      <a:pPr algn="l"/>
                      <a:r>
                        <a:rPr lang="en-GB" sz="1400" dirty="0" smtClean="0"/>
                        <a:t>Item</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err="1" smtClean="0"/>
                        <a:t>Assemssment</a:t>
                      </a:r>
                      <a:r>
                        <a:rPr lang="en-GB" sz="1400" dirty="0" smtClean="0"/>
                        <a:t> to Threshold</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err="1" smtClean="0"/>
                        <a:t>Assemssment</a:t>
                      </a:r>
                      <a:r>
                        <a:rPr lang="en-GB" sz="1400" dirty="0" smtClean="0"/>
                        <a:t> to Target</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GB" sz="1400" dirty="0" smtClean="0"/>
                        <a:t>Comment/proposed</a:t>
                      </a:r>
                      <a:r>
                        <a:rPr lang="en-GB" sz="1400" baseline="0" dirty="0" smtClean="0"/>
                        <a:t> updates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304529581"/>
                  </a:ext>
                </a:extLst>
              </a:tr>
              <a:tr h="481603">
                <a:tc>
                  <a:txBody>
                    <a:bodyPr/>
                    <a:lstStyle/>
                    <a:p>
                      <a:pPr algn="l"/>
                      <a:r>
                        <a:rPr lang="en-GB" b="1" dirty="0" smtClean="0"/>
                        <a:t>2.1 Metadata machine readability</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err="1" smtClean="0">
                          <a:solidFill>
                            <a:srgbClr val="00B050"/>
                          </a:solidFill>
                        </a:rPr>
                        <a:t>NetCDF</a:t>
                      </a:r>
                      <a:r>
                        <a:rPr lang="en-GB" dirty="0" smtClean="0">
                          <a:solidFill>
                            <a:srgbClr val="00B050"/>
                          </a:solidFill>
                        </a:rPr>
                        <a:t> is self-describing format that can easily be read by computer algorithm</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Metadata conforms to CF convention</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PFS should take account of the community established protocols for the observation family in question. For Surface Temperature the convention across domains is to adhere to the climate driven CF convention</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808407707"/>
                  </a:ext>
                </a:extLst>
              </a:tr>
              <a:tr h="296371">
                <a:tc>
                  <a:txBody>
                    <a:bodyPr/>
                    <a:lstStyle/>
                    <a:p>
                      <a:pPr algn="l"/>
                      <a:r>
                        <a:rPr lang="en-GB" b="1" dirty="0" smtClean="0"/>
                        <a:t>2.2 No data</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These are flagged in the confidence word in the SL_2_LST product</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As threshold</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371">
                <a:tc>
                  <a:txBody>
                    <a:bodyPr/>
                    <a:lstStyle/>
                    <a:p>
                      <a:pPr algn="l"/>
                      <a:r>
                        <a:rPr lang="en-GB" b="1" dirty="0" smtClean="0"/>
                        <a:t>2.3 Incomplete testing</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Both the “confidence” word and the “exception” word in the SL_2_LST product contain a number of individual flags representing tests carried out on the data</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As threshold</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371">
                <a:tc>
                  <a:txBody>
                    <a:bodyPr/>
                    <a:lstStyle/>
                    <a:p>
                      <a:pPr algn="l"/>
                      <a:r>
                        <a:rPr lang="en-GB" b="1" dirty="0" smtClean="0"/>
                        <a:t>2.4 Saturation</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The “exception” word in the SL_2_LST product contains a flag to indicate whether data is saturated</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The “exception” word is determined on  a per pixel basis</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96371">
                <a:tc>
                  <a:txBody>
                    <a:bodyPr/>
                    <a:lstStyle/>
                    <a:p>
                      <a:pPr algn="l"/>
                      <a:r>
                        <a:rPr lang="en-GB" b="1" dirty="0" smtClean="0"/>
                        <a:t>2.5 Cloud</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The SL_2_LST product contains both a cloud word with all the individual “Basic” bit masks and a Bayes word which includes the “Probabilistic” mask over land</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C000"/>
                          </a:solidFill>
                        </a:rPr>
                        <a:t>Both the “basic” and “probabilistic” cloud masks have been published in peer-reviewed journals with no DOIs are referenced in the product metadata </a:t>
                      </a:r>
                      <a:endParaRPr lang="en-GB"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We could add a DOI reference to these papers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695008041"/>
                  </a:ext>
                </a:extLst>
              </a:tr>
              <a:tr h="296371">
                <a:tc>
                  <a:txBody>
                    <a:bodyPr/>
                    <a:lstStyle/>
                    <a:p>
                      <a:pPr algn="l"/>
                      <a:r>
                        <a:rPr lang="en-GB" b="1" dirty="0" smtClean="0"/>
                        <a:t>2.6 Cloud shadow</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This is less of a quality indicator than other metadata since the LST observed by the satellite of surface in shadow would measure in theory the same as a ground-based radiometer</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0000"/>
                          </a:solidFill>
                        </a:rPr>
                        <a:t>As threshold</a:t>
                      </a:r>
                      <a:endParaRPr lang="en-GB"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This is not in the product; it should be a nice to have rather than a threshold. This would be an evolution to the product</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231670740"/>
                  </a:ext>
                </a:extLst>
              </a:tr>
              <a:tr h="481603">
                <a:tc>
                  <a:txBody>
                    <a:bodyPr/>
                    <a:lstStyle/>
                    <a:p>
                      <a:pPr algn="l"/>
                      <a:r>
                        <a:rPr lang="en-GB" b="1" dirty="0" smtClean="0"/>
                        <a:t>2.7 Illumination and viewing geometry</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Both the solar and satellite zenith and azimuth angles are included in the SL_2_LST product per tie point</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C000"/>
                          </a:solidFill>
                        </a:rPr>
                        <a:t>The solar and satellite zenith and azimuth angles are included in the SL_2_LST product per tie point and can easily be determined per pixel with a recipe</a:t>
                      </a:r>
                      <a:endParaRPr lang="en-GB"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There should be a threshold requirement for minimum geometry information since it is critical information to the users for numerous applications, and to assess algorithm performance with respect to validation and </a:t>
                      </a:r>
                      <a:r>
                        <a:rPr lang="en-GB" dirty="0" err="1" smtClean="0"/>
                        <a:t>intercomparison</a:t>
                      </a:r>
                      <a:r>
                        <a:rPr lang="en-GB" dirty="0" smtClean="0"/>
                        <a:t> </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81937897"/>
                  </a:ext>
                </a:extLst>
              </a:tr>
              <a:tr h="481603">
                <a:tc>
                  <a:txBody>
                    <a:bodyPr/>
                    <a:lstStyle/>
                    <a:p>
                      <a:pPr algn="l"/>
                      <a:r>
                        <a:rPr lang="en-GB" b="1" dirty="0" smtClean="0"/>
                        <a:t>2.8 Snow/ice</a:t>
                      </a:r>
                      <a:r>
                        <a:rPr lang="en-GB" b="1" baseline="0" dirty="0" smtClean="0"/>
                        <a:t> mask</a:t>
                      </a:r>
                      <a:endParaRPr lang="en-GB"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00B050"/>
                          </a:solidFill>
                        </a:rPr>
                        <a:t>Both a permanent and transient snow/ice mask is produced per pixel</a:t>
                      </a:r>
                      <a:endParaRPr lang="en-GB"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solidFill>
                            <a:srgbClr val="FFC000"/>
                          </a:solidFill>
                        </a:rPr>
                        <a:t>The algorithm is published in the peer-reviewed literature with a DOI but not referenced in the product metadata</a:t>
                      </a:r>
                      <a:endParaRPr lang="en-GB" dirty="0">
                        <a:solidFill>
                          <a:srgbClr val="FFC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GB" dirty="0" smtClean="0"/>
                        <a:t>Useful information to enable users to understand gradients in temperature between pixels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Content Placeholder 3"/>
          <p:cNvSpPr>
            <a:spLocks noGrp="1"/>
          </p:cNvSpPr>
          <p:nvPr>
            <p:ph sz="quarter" idx="11"/>
          </p:nvPr>
        </p:nvSpPr>
        <p:spPr/>
        <p:txBody>
          <a:bodyPr/>
          <a:lstStyle/>
          <a:p>
            <a:r>
              <a:rPr lang="en-GB" dirty="0" smtClean="0"/>
              <a:t>PFS Surface </a:t>
            </a:r>
            <a:r>
              <a:rPr lang="en-GB" dirty="0"/>
              <a:t>Temperature </a:t>
            </a:r>
            <a:r>
              <a:rPr lang="en-GB" dirty="0" smtClean="0"/>
              <a:t>S3 Assessment</a:t>
            </a:r>
            <a:endParaRPr lang="en-GB" dirty="0"/>
          </a:p>
        </p:txBody>
      </p:sp>
    </p:spTree>
    <p:extLst>
      <p:ext uri="{BB962C8B-B14F-4D97-AF65-F5344CB8AC3E}">
        <p14:creationId xmlns:p14="http://schemas.microsoft.com/office/powerpoint/2010/main" val="4123226212"/>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1_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11516</TotalTime>
  <Words>2099</Words>
  <Application>Microsoft Office PowerPoint</Application>
  <PresentationFormat>Custom</PresentationFormat>
  <Paragraphs>286</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1_Default</vt:lpstr>
      <vt:lpstr>Session 2: CARD4L Product Family Specification (10:00-10:45)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Andreia DeASiqueira</dc:creator>
  <cp:lastModifiedBy>PC User</cp:lastModifiedBy>
  <cp:revision>357</cp:revision>
  <dcterms:created xsi:type="dcterms:W3CDTF">2017-11-20T12:42:35Z</dcterms:created>
  <dcterms:modified xsi:type="dcterms:W3CDTF">2018-09-05T09:07:04Z</dcterms:modified>
</cp:coreProperties>
</file>