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  <p:sldMasterId id="2147483676" r:id="rId3"/>
  </p:sldMasterIdLst>
  <p:notesMasterIdLst>
    <p:notesMasterId r:id="rId9"/>
  </p:notesMasterIdLst>
  <p:sldIdLst>
    <p:sldId id="256" r:id="rId4"/>
    <p:sldId id="257" r:id="rId5"/>
    <p:sldId id="261" r:id="rId6"/>
    <p:sldId id="264" r:id="rId7"/>
    <p:sldId id="26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60" d="100"/>
          <a:sy n="160" d="100"/>
        </p:scale>
        <p:origin x="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05202" y="3708494"/>
            <a:ext cx="6047596" cy="47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-204788" y="685800"/>
            <a:ext cx="4875213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5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05202" y="3708494"/>
            <a:ext cx="6047596" cy="474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-204788" y="685800"/>
            <a:ext cx="4875213" cy="2741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Shape 5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roxima Nova"/>
              <a:buNone/>
              <a:defRPr sz="14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roxima Nova"/>
              <a:buNone/>
              <a:defRPr sz="14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roxima Nova"/>
              <a:buNone/>
              <a:defRPr sz="14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roxima Nova"/>
              <a:buNone/>
              <a:defRPr sz="14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roxima Nova"/>
              <a:buNone/>
              <a:defRPr sz="14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roxima Nova"/>
              <a:buNone/>
              <a:defRPr sz="14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roxima Nova"/>
              <a:buNone/>
              <a:defRPr sz="14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roxima Nova"/>
              <a:buNone/>
              <a:defRPr sz="14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Proxima Nova"/>
              <a:buNone/>
              <a:defRPr sz="14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Main">
  <p:cSld name="Internal Mai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11560" y="311944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11560" y="717822"/>
            <a:ext cx="8229600" cy="39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860033" y="1347614"/>
            <a:ext cx="39839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859338" y="2211388"/>
            <a:ext cx="39608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D4D4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4514425"/>
            <a:ext cx="9144000" cy="629100"/>
          </a:xfrm>
          <a:prstGeom prst="rect">
            <a:avLst/>
          </a:prstGeom>
          <a:solidFill>
            <a:srgbClr val="1D375B"/>
          </a:solidFill>
          <a:ln w="28575" cap="flat" cmpd="sng">
            <a:solidFill>
              <a:srgbClr val="1D375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925" y="4514425"/>
            <a:ext cx="2618812" cy="6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3365900" y="4542625"/>
            <a:ext cx="538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Harnessing the power of satellite data</a:t>
            </a:r>
            <a:endParaRPr sz="2200" b="0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  <a:defRPr sz="4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hape 31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0" y="4514425"/>
            <a:ext cx="9144000" cy="629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210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1700" y="917725"/>
            <a:ext cx="8520600" cy="3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6925" y="4503925"/>
            <a:ext cx="2693751" cy="6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x="3365900" y="4542625"/>
            <a:ext cx="538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1D375B"/>
                </a:solidFill>
                <a:latin typeface="Proxima Nova"/>
                <a:ea typeface="Proxima Nova"/>
                <a:cs typeface="Proxima Nova"/>
                <a:sym typeface="Proxima Nova"/>
              </a:rPr>
              <a:t>Harnessing the power of satellite data</a:t>
            </a:r>
            <a:endParaRPr sz="2200" b="0" i="0" u="none" strike="noStrike" cap="none">
              <a:solidFill>
                <a:srgbClr val="1D37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-8700" y="4493425"/>
            <a:ext cx="9161400" cy="10500"/>
          </a:xfrm>
          <a:prstGeom prst="straightConnector1">
            <a:avLst/>
          </a:prstGeom>
          <a:noFill/>
          <a:ln w="19050" cap="flat" cmpd="sng">
            <a:solidFill>
              <a:srgbClr val="1D375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860033" y="1347614"/>
            <a:ext cx="39839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00698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12330" t="24919" r="13986" b="5089"/>
          <a:stretch/>
        </p:blipFill>
        <p:spPr>
          <a:xfrm>
            <a:off x="-227371" y="14858"/>
            <a:ext cx="9598742" cy="512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C:\Users\u92929\OneDrive - Geoscience Australia\Presentations\For UNESCAP\Open Data Cub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84" y="333115"/>
            <a:ext cx="2679528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4716016" y="195486"/>
            <a:ext cx="42628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799861" y="2069329"/>
            <a:ext cx="55442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 smtClean="0">
                <a:solidFill>
                  <a:schemeClr val="lt1"/>
                </a:solidFill>
              </a:rPr>
              <a:t>ARD</a:t>
            </a:r>
            <a:br>
              <a:rPr lang="en-AU" sz="2400" dirty="0" smtClean="0">
                <a:solidFill>
                  <a:schemeClr val="lt1"/>
                </a:solidFill>
              </a:rPr>
            </a:br>
            <a:r>
              <a:rPr lang="en-AU" sz="2400" dirty="0" smtClean="0">
                <a:solidFill>
                  <a:schemeClr val="lt1"/>
                </a:solidFill>
              </a:rPr>
              <a:t>ODC and GFOI Perspectives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AU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5" y="1118816"/>
            <a:ext cx="2679528" cy="459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10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Assumptions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950700"/>
            <a:ext cx="8520600" cy="3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-AU" sz="1800" b="0" i="0" u="none" strike="noStrike" cap="none" dirty="0" smtClean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LSI-VC is the authority and champion for CEOS ARD efforts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endParaRPr lang="en-AU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-AU" dirty="0" smtClean="0"/>
              <a:t>ARD is perhaps the most significant standardisation activity for space agency programmes to remain competitive, meet user expectations, and address FDA challenges and opportunities </a:t>
            </a:r>
            <a:r>
              <a:rPr lang="mr-IN" dirty="0" smtClean="0"/>
              <a:t>–</a:t>
            </a:r>
            <a:r>
              <a:rPr lang="en-AU" dirty="0" smtClean="0"/>
              <a:t> including ODC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endParaRPr lang="en-AU"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endParaRPr dirty="0"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9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9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10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ODC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2018</a:t>
            </a: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876272"/>
            <a:ext cx="8520600" cy="3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-US" sz="1800" b="0" i="0" u="none" strike="noStrike" cap="none" dirty="0" smtClean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Growing community and first CEOS example of FDA pilots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endParaRPr lang="en-US" sz="1800" b="0" i="0" u="none" strike="noStrike" cap="none" dirty="0" smtClean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-US" dirty="0" smtClean="0"/>
              <a:t>ODC would like to convey </a:t>
            </a:r>
            <a:r>
              <a:rPr lang="mr-IN" dirty="0" smtClean="0"/>
              <a:t>–</a:t>
            </a:r>
            <a:r>
              <a:rPr lang="en-US" dirty="0" smtClean="0"/>
              <a:t> through LSI-VC, to SIT-33 </a:t>
            </a:r>
            <a:r>
              <a:rPr lang="mr-IN" dirty="0" smtClean="0"/>
              <a:t>–</a:t>
            </a:r>
            <a:r>
              <a:rPr lang="en-US" dirty="0" smtClean="0"/>
              <a:t> a request that CEOS and its agencies </a:t>
            </a:r>
            <a:r>
              <a:rPr lang="en-US" dirty="0" err="1" smtClean="0"/>
              <a:t>recognise</a:t>
            </a:r>
            <a:r>
              <a:rPr lang="en-US" dirty="0" smtClean="0"/>
              <a:t> the importance of ARD standards and production and take measures to resource and expedite the relevant CEOS initiatives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endParaRPr lang="en-US" sz="18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-US" dirty="0" smtClean="0"/>
              <a:t>ODC plans a comprehensive </a:t>
            </a:r>
            <a:r>
              <a:rPr lang="en-US" dirty="0" err="1" smtClean="0"/>
              <a:t>stocktake</a:t>
            </a:r>
            <a:r>
              <a:rPr lang="en-US" dirty="0" smtClean="0"/>
              <a:t> of ARD status, availability and outlook</a:t>
            </a:r>
            <a:endParaRPr lang="en-US" sz="1800" b="0" i="0" u="none" strike="noStrike" cap="none" dirty="0" smtClean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210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GFOI</a:t>
            </a:r>
            <a:endParaRPr sz="28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876272"/>
            <a:ext cx="8520600" cy="3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-US" sz="1800" b="0" i="0" u="none" strike="noStrike" cap="none" dirty="0" smtClean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Formal action from 1</a:t>
            </a:r>
            <a:r>
              <a:rPr lang="en-US" sz="1800" b="0" i="0" u="none" strike="noStrike" cap="none" baseline="30000" dirty="0" smtClean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st</a:t>
            </a:r>
            <a:r>
              <a:rPr lang="en-US" sz="1800" b="0" i="0" u="none" strike="noStrike" cap="none" dirty="0" smtClean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 joint meeting with LSI-VC to have GEOGLAM and GFOI undertake formal feedback and pilot work to ensure CARD4L fit for purpose for those user communities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endParaRPr lang="en-US" sz="1800" b="0" i="0" u="none" strike="noStrike" cap="none" dirty="0" smtClean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-AU" dirty="0" smtClean="0"/>
              <a:t>SDCG plans to submit a survey to GFOI countries next month in Colombia. Request LSI-VC review of that survey. Also PR materials to inform a short presentation to GFOI countries of ARD (and Data Cube).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endParaRPr lang="en-AU" sz="18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-AU" dirty="0" smtClean="0"/>
              <a:t>Core task proposed for next V of the SDCG 3-year WP. Implies close cooperation with LSI-VC</a:t>
            </a:r>
            <a:endParaRPr lang="en-US" sz="1800" b="0" i="0" u="none" strike="noStrike" cap="none" dirty="0" smtClean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None/>
            </a:pPr>
            <a:endParaRPr sz="1800" b="0" i="0" u="none" strike="noStrike" cap="none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80737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l="12702" t="34249" r="13515" b="18418"/>
          <a:stretch/>
        </p:blipFill>
        <p:spPr>
          <a:xfrm>
            <a:off x="0" y="0"/>
            <a:ext cx="14111634" cy="509203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11560" y="311944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2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 descr="C:\Users\u92929\OneDrive - Geoscience Australia\Presentations\For UNESCAP\Open Data Cub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84" y="237014"/>
            <a:ext cx="2679528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-814_DEA PP Template_FA2">
  <a:themeElements>
    <a:clrScheme name="DEA">
      <a:dk1>
        <a:srgbClr val="4D4D4F"/>
      </a:dk1>
      <a:lt1>
        <a:srgbClr val="FFFFFF"/>
      </a:lt1>
      <a:dk2>
        <a:srgbClr val="1A9ED8"/>
      </a:dk2>
      <a:lt2>
        <a:srgbClr val="808080"/>
      </a:lt2>
      <a:accent1>
        <a:srgbClr val="84C5E6"/>
      </a:accent1>
      <a:accent2>
        <a:srgbClr val="7DC242"/>
      </a:accent2>
      <a:accent3>
        <a:srgbClr val="FFFFFF"/>
      </a:accent3>
      <a:accent4>
        <a:srgbClr val="404042"/>
      </a:accent4>
      <a:accent5>
        <a:srgbClr val="F5B041"/>
      </a:accent5>
      <a:accent6>
        <a:srgbClr val="1A9ED8"/>
      </a:accent6>
      <a:hlink>
        <a:srgbClr val="0000FF"/>
      </a:hlink>
      <a:folHlink>
        <a:srgbClr val="7DC2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190</Words>
  <Application>Microsoft Macintosh PowerPoint</Application>
  <PresentationFormat>On-screen Show (16:9)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Proxima Nova</vt:lpstr>
      <vt:lpstr>PP-814_DEA PP Template_FA2</vt:lpstr>
      <vt:lpstr>Spearmint</vt:lpstr>
      <vt:lpstr>Simple Light</vt:lpstr>
      <vt:lpstr>PowerPoint Presentation</vt:lpstr>
      <vt:lpstr>Assumptions</vt:lpstr>
      <vt:lpstr>ODC 2018</vt:lpstr>
      <vt:lpstr>GFOI</vt:lpstr>
      <vt:lpstr>Thank You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</cp:revision>
  <dcterms:modified xsi:type="dcterms:W3CDTF">2018-02-21T02:16:54Z</dcterms:modified>
</cp:coreProperties>
</file>