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0" r:id="rId4"/>
    <p:sldId id="259" r:id="rId5"/>
    <p:sldId id="262" r:id="rId6"/>
    <p:sldId id="263" r:id="rId7"/>
    <p:sldId id="264" r:id="rId8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81"/>
  </p:normalViewPr>
  <p:slideViewPr>
    <p:cSldViewPr>
      <p:cViewPr varScale="1">
        <p:scale>
          <a:sx n="140" d="100"/>
          <a:sy n="140" d="100"/>
        </p:scale>
        <p:origin x="1136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Identifying target</a:t>
            </a:r>
            <a:r>
              <a:rPr lang="en-US" baseline="0" dirty="0" smtClean="0"/>
              <a:t> products and tracing </a:t>
            </a:r>
            <a:r>
              <a:rPr lang="en-US" baseline="0" dirty="0" err="1" smtClean="0"/>
              <a:t>bact</a:t>
            </a:r>
            <a:r>
              <a:rPr lang="en-US" baseline="0" dirty="0" smtClean="0"/>
              <a:t> to the types of mission that meet it.  We want to make this generic to apply to various areas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84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9613" y="2456817"/>
            <a:ext cx="8057187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 smtClean="0">
                <a:solidFill>
                  <a:srgbClr val="FFFFFF"/>
                </a:solidFill>
                <a:latin typeface="+mj-lt"/>
              </a:rPr>
              <a:t>LSI-VC Unified Approach to User Requirements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LSI-VC-3</a:t>
            </a:r>
            <a:endParaRPr lang="en-US" dirty="0" smtClean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Session 10.28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Frascati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, Italy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20-21 March 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153400" cy="4724400"/>
          </a:xfrm>
        </p:spPr>
        <p:txBody>
          <a:bodyPr/>
          <a:lstStyle/>
          <a:p>
            <a:r>
              <a:rPr lang="en-US" dirty="0" smtClean="0"/>
              <a:t>Facilitate </a:t>
            </a:r>
            <a:r>
              <a:rPr lang="en-US" dirty="0"/>
              <a:t>coordinated and optimized land surface imaging contributions from CEOS agencies to enable access to fundamental measurement products in support of confirmed/validated requirements linked to adopted CEOS priorities</a:t>
            </a:r>
            <a:r>
              <a:rPr lang="en-US" dirty="0" smtClean="0"/>
              <a:t>.</a:t>
            </a:r>
          </a:p>
          <a:p>
            <a:endParaRPr lang="en-US" sz="1600" dirty="0">
              <a:latin typeface="+mj-lt"/>
            </a:endParaRPr>
          </a:p>
          <a:p>
            <a:r>
              <a:rPr lang="en-US" dirty="0" smtClean="0"/>
              <a:t>Drawing </a:t>
            </a:r>
            <a:r>
              <a:rPr lang="en-US" dirty="0"/>
              <a:t>together validated requirements identified by downstream user communities to: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/>
              <a:t>opportunities to better optimize, and increase resilience of, land surface imaging </a:t>
            </a:r>
            <a:r>
              <a:rPr lang="en-US" dirty="0" smtClean="0"/>
              <a:t>programs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/>
              <a:t>current and potential data gaps (both in terms of geographic and temporal coverage, and in land monitoring requirements)</a:t>
            </a: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LSI-VC Objective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86268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153400" cy="47244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LSI-VC exploring adoption and generalization of the CEOS ad hoc Working Group on GEOGLAM approach to apply to other thematic areas</a:t>
            </a:r>
          </a:p>
          <a:p>
            <a:endParaRPr lang="en-US" dirty="0"/>
          </a:p>
          <a:p>
            <a:r>
              <a:rPr lang="en-US" dirty="0" smtClean="0">
                <a:latin typeface="+mj-lt"/>
              </a:rPr>
              <a:t>Ensuring capture of both observational requirements and downstream product/service requirements</a:t>
            </a:r>
          </a:p>
          <a:p>
            <a:endParaRPr lang="en-US" dirty="0"/>
          </a:p>
          <a:p>
            <a:r>
              <a:rPr lang="en-US" dirty="0" smtClean="0">
                <a:latin typeface="+mj-lt"/>
              </a:rPr>
              <a:t>Utilize existing ad hoc teams for eliciting requirements from communities of practice and augment as needed</a:t>
            </a:r>
          </a:p>
          <a:p>
            <a:endParaRPr lang="en-US" dirty="0"/>
          </a:p>
          <a:p>
            <a:r>
              <a:rPr lang="en-US" dirty="0" smtClean="0"/>
              <a:t>Look at CEOS Carbon Strategy for pilot implementation</a:t>
            </a:r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3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LSI-VC Requirements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27926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4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GEOGLAM Process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1236" y="1143000"/>
            <a:ext cx="85344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0" y="152400"/>
            <a:ext cx="6743700" cy="662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4495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Adapting Carbon Strategy to GEOGLAM Process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485900"/>
            <a:ext cx="663892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50470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7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Are the CEOS MIM database the right products to use for the why (monitoring application)?</a:t>
            </a:r>
          </a:p>
          <a:p>
            <a:endParaRPr lang="en-US" dirty="0" smtClean="0"/>
          </a:p>
          <a:p>
            <a:r>
              <a:rPr lang="en-US" dirty="0" smtClean="0"/>
              <a:t>Do we need to account for frequency of the measurement?</a:t>
            </a:r>
          </a:p>
          <a:p>
            <a:endParaRPr lang="en-US" dirty="0" smtClean="0"/>
          </a:p>
          <a:p>
            <a:r>
              <a:rPr lang="en-US" dirty="0" smtClean="0"/>
              <a:t>Since field size is not applicable, should that be scale (global, regional), or is scale dependent on the product?</a:t>
            </a:r>
          </a:p>
          <a:p>
            <a:endParaRPr lang="en-US" dirty="0" smtClean="0"/>
          </a:p>
          <a:p>
            <a:r>
              <a:rPr lang="en-US" dirty="0" smtClean="0"/>
              <a:t>Do we need to account for priority of the measurements?</a:t>
            </a:r>
          </a:p>
          <a:p>
            <a:endParaRPr lang="en-US" dirty="0" smtClean="0"/>
          </a:p>
          <a:p>
            <a:r>
              <a:rPr lang="en-US" dirty="0" smtClean="0"/>
              <a:t>Assume a row will need to be added for Lidar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Questions to Consider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1553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11652</TotalTime>
  <Words>273</Words>
  <Application>Microsoft Macintosh PowerPoint</Application>
  <PresentationFormat>On-screen Show (4:3)</PresentationFormat>
  <Paragraphs>40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LSI-VC Unified Approach to User Requirements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Matt S</cp:lastModifiedBy>
  <cp:revision>135</cp:revision>
  <dcterms:modified xsi:type="dcterms:W3CDTF">2017-03-31T00:04:20Z</dcterms:modified>
</cp:coreProperties>
</file>