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5" r:id="rId3"/>
    <p:sldId id="268" r:id="rId4"/>
    <p:sldId id="270" r:id="rId5"/>
    <p:sldId id="275" r:id="rId6"/>
    <p:sldId id="276" r:id="rId7"/>
    <p:sldId id="277" r:id="rId8"/>
    <p:sldId id="278" r:id="rId9"/>
    <p:sldId id="272" r:id="rId10"/>
    <p:sldId id="27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6" autoAdjust="0"/>
  </p:normalViewPr>
  <p:slideViewPr>
    <p:cSldViewPr snapToGrid="0" snapToObjects="1">
      <p:cViewPr varScale="1">
        <p:scale>
          <a:sx n="56" d="100"/>
          <a:sy n="56" d="100"/>
        </p:scale>
        <p:origin x="-109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BF263-8711-CF44-B643-FA16C839BD3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9F84D-0716-6942-94DD-A6457B64A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4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86FA6-20C3-D243-9A30-D4EA8D8E7AFD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8B172-BE8C-8C45-A8E4-73961119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9309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kern="0">
                <a:solidFill>
                  <a:srgbClr val="002569"/>
                </a:solidFill>
              </a:rPr>
              <a:pPr/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7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601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LSI-VC-3 Session 23, 24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CARD4L Overview and Specifications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Agree on a process to take agreed CARD4L Specifications to Plenary 2017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Timepoints</a:t>
            </a: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March 		LSI-VC-3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April		SIT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September	LSI-VC-4 / joint meeting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October		Plenary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013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208166" y="1499717"/>
            <a:ext cx="8710650" cy="6217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Product Alignment Assessment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Available </a:t>
            </a:r>
            <a:r>
              <a:rPr lang="en-US" sz="2000" b="1" kern="0" dirty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on the LSI document management system</a:t>
            </a: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34" y="1971252"/>
            <a:ext cx="6935116" cy="4164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9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Next steps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Session 8_23: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Review the Product Family Specification for Surface Reflectance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Review the Product Family Specification for Surface Temperature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u="sng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Draft </a:t>
            </a: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 Product Family Specification for Backscatter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Session 8_24: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Review the Product Alignment Assessment 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Consider how the PAA would be applied in practice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Agree next steps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7254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LSI-VC-3 Session 23, 24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CARD4L Overview and Specifications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Overview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Concepts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Definitions / Product families / Specifications / Assessments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Work through v0 Specifications  for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Reflectance product family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Temperature product family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Develop Specifications for the backscatter intensity product family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Develop the assessment framework for guide data providers to successful production of CARD4L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2179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293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CARD4L Concepts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Overview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Concepts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Definitions / Product families / Specifications / Assessments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Work through v0 Specifications  for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Reflectance product family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Temperature product family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Develop Specifications for the backscatter intensity product family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Develop the assessment framework for guide data providers to successful production of CARD4L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650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7352694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Overall framework, 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(</a:t>
            </a: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as discussed 2017-02-16)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On the LSI-VC document  management area of the web site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600" y="1472421"/>
            <a:ext cx="34067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stCxn id="5" idx="3"/>
          </p:cNvCxnSpPr>
          <p:nvPr/>
        </p:nvCxnSpPr>
        <p:spPr>
          <a:xfrm flipV="1">
            <a:off x="3538851" y="1828801"/>
            <a:ext cx="2788207" cy="1069582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TextBox 4"/>
          <p:cNvSpPr txBox="1"/>
          <p:nvPr/>
        </p:nvSpPr>
        <p:spPr>
          <a:xfrm>
            <a:off x="1253612" y="2713718"/>
            <a:ext cx="228523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Definition of CARD4L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0" name="Straight Arrow Connector 9"/>
          <p:cNvCxnSpPr>
            <a:stCxn id="11" idx="3"/>
          </p:cNvCxnSpPr>
          <p:nvPr/>
        </p:nvCxnSpPr>
        <p:spPr>
          <a:xfrm flipV="1">
            <a:off x="3501451" y="3105913"/>
            <a:ext cx="2043943" cy="67329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229036" y="3456038"/>
            <a:ext cx="227241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Product families</a:t>
            </a:r>
            <a:r>
              <a:rPr lang="en-AU" dirty="0">
                <a:solidFill>
                  <a:srgbClr val="002569"/>
                </a:solidFill>
              </a:rPr>
              <a:t> </a:t>
            </a:r>
            <a:r>
              <a:rPr lang="en-AU" dirty="0" smtClean="0">
                <a:solidFill>
                  <a:srgbClr val="002569"/>
                </a:solidFill>
              </a:rPr>
              <a:t>with </a:t>
            </a:r>
            <a:br>
              <a:rPr lang="en-AU" dirty="0" smtClean="0">
                <a:solidFill>
                  <a:srgbClr val="002569"/>
                </a:solidFill>
              </a:rPr>
            </a:br>
            <a:r>
              <a:rPr lang="en-AU" dirty="0" smtClean="0">
                <a:solidFill>
                  <a:srgbClr val="002569"/>
                </a:solidFill>
              </a:rPr>
              <a:t>specifications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flipV="1">
            <a:off x="3682911" y="4439018"/>
            <a:ext cx="1464276" cy="230832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243784" y="4208186"/>
            <a:ext cx="2439127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Providers self-assess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b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how well their products</a:t>
            </a:r>
            <a:b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meet the specifications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87129" y="5454707"/>
            <a:ext cx="2607538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TextBox 18"/>
          <p:cNvSpPr txBox="1"/>
          <p:nvPr/>
        </p:nvSpPr>
        <p:spPr>
          <a:xfrm>
            <a:off x="1229036" y="5270042"/>
            <a:ext cx="131061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Peer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review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21" name="Straight Arrow Connector 20"/>
          <p:cNvCxnSpPr>
            <a:stCxn id="22" idx="3"/>
          </p:cNvCxnSpPr>
          <p:nvPr/>
        </p:nvCxnSpPr>
        <p:spPr>
          <a:xfrm>
            <a:off x="3223554" y="6133745"/>
            <a:ext cx="2049046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/>
          <p:cNvSpPr txBox="1"/>
          <p:nvPr/>
        </p:nvSpPr>
        <p:spPr>
          <a:xfrm>
            <a:off x="1216212" y="5949080"/>
            <a:ext cx="200734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CARD4L stamp !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 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60508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1219200"/>
            <a:ext cx="65468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71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-759760"/>
            <a:ext cx="65468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090" y="1479107"/>
            <a:ext cx="6484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662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090" y="-1195901"/>
            <a:ext cx="6484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394" y="1253087"/>
            <a:ext cx="651510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412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What’s new?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Families of CARD4L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Reflectance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Surface Temperature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Backscatter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	There will be many instruments relevant to each CARD4L family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	More families can be added 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There is a Product Alignment Assessment step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PAA supports providers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Allows for peer review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No longer in spreadsheets.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Each Family specification is a word document – more accessible and a better format to review and refine</a:t>
            </a: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4296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fld id="{86CB4B4D-7CA3-9044-876B-883B54F867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6217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Product family specification draft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b="1" kern="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Available </a:t>
            </a:r>
            <a:r>
              <a:rPr lang="en-US" sz="2000" b="1" kern="0" dirty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on the LSI document management system</a:t>
            </a: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US" sz="2000" b="1" kern="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b="1" kern="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34" y="1903012"/>
            <a:ext cx="6455391" cy="4164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254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243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Bianca Hoersch</dc:creator>
  <cp:keywords/>
  <dc:description/>
  <cp:lastModifiedBy>Geoscience Australia</cp:lastModifiedBy>
  <cp:revision>56</cp:revision>
  <dcterms:created xsi:type="dcterms:W3CDTF">2016-03-14T13:23:33Z</dcterms:created>
  <dcterms:modified xsi:type="dcterms:W3CDTF">2017-03-21T05:36:40Z</dcterms:modified>
  <cp:category/>
</cp:coreProperties>
</file>