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25"/>
  </p:notesMasterIdLst>
  <p:sldIdLst>
    <p:sldId id="353" r:id="rId2"/>
    <p:sldId id="445" r:id="rId3"/>
    <p:sldId id="428" r:id="rId4"/>
    <p:sldId id="357" r:id="rId5"/>
    <p:sldId id="444" r:id="rId6"/>
    <p:sldId id="446" r:id="rId7"/>
    <p:sldId id="409" r:id="rId8"/>
    <p:sldId id="432" r:id="rId9"/>
    <p:sldId id="411" r:id="rId10"/>
    <p:sldId id="447" r:id="rId11"/>
    <p:sldId id="417" r:id="rId12"/>
    <p:sldId id="433" r:id="rId13"/>
    <p:sldId id="453" r:id="rId14"/>
    <p:sldId id="454" r:id="rId15"/>
    <p:sldId id="434" r:id="rId16"/>
    <p:sldId id="451" r:id="rId17"/>
    <p:sldId id="441" r:id="rId18"/>
    <p:sldId id="436" r:id="rId19"/>
    <p:sldId id="438" r:id="rId20"/>
    <p:sldId id="452" r:id="rId21"/>
    <p:sldId id="450" r:id="rId22"/>
    <p:sldId id="449" r:id="rId23"/>
    <p:sldId id="448" r:id="rId24"/>
  </p:sldIdLst>
  <p:sldSz cx="9906000" cy="6858000" type="A4"/>
  <p:notesSz cx="6858000" cy="9144000"/>
  <p:defaultTextStyle>
    <a:defPPr>
      <a:defRPr lang="en-GB"/>
    </a:defPPr>
    <a:lvl1pPr algn="ctr" rtl="0" fontAlgn="base">
      <a:spcBef>
        <a:spcPct val="20000"/>
      </a:spcBef>
      <a:spcAft>
        <a:spcPct val="0"/>
      </a:spcAft>
      <a:defRPr sz="3400" kern="1200">
        <a:solidFill>
          <a:srgbClr val="999933"/>
        </a:solidFill>
        <a:latin typeface="Arial" charset="0"/>
        <a:ea typeface="ＭＳ Ｐゴシック" charset="0"/>
        <a:cs typeface="ＭＳ Ｐゴシック" charset="0"/>
      </a:defRPr>
    </a:lvl1pPr>
    <a:lvl2pPr marL="457187" algn="ctr" rtl="0" fontAlgn="base">
      <a:spcBef>
        <a:spcPct val="20000"/>
      </a:spcBef>
      <a:spcAft>
        <a:spcPct val="0"/>
      </a:spcAft>
      <a:defRPr sz="3400" kern="1200">
        <a:solidFill>
          <a:srgbClr val="999933"/>
        </a:solidFill>
        <a:latin typeface="Arial" charset="0"/>
        <a:ea typeface="ＭＳ Ｐゴシック" charset="0"/>
        <a:cs typeface="ＭＳ Ｐゴシック" charset="0"/>
      </a:defRPr>
    </a:lvl2pPr>
    <a:lvl3pPr marL="914373" algn="ctr" rtl="0" fontAlgn="base">
      <a:spcBef>
        <a:spcPct val="20000"/>
      </a:spcBef>
      <a:spcAft>
        <a:spcPct val="0"/>
      </a:spcAft>
      <a:defRPr sz="3400" kern="1200">
        <a:solidFill>
          <a:srgbClr val="999933"/>
        </a:solidFill>
        <a:latin typeface="Arial" charset="0"/>
        <a:ea typeface="ＭＳ Ｐゴシック" charset="0"/>
        <a:cs typeface="ＭＳ Ｐゴシック" charset="0"/>
      </a:defRPr>
    </a:lvl3pPr>
    <a:lvl4pPr marL="1371560" algn="ctr" rtl="0" fontAlgn="base">
      <a:spcBef>
        <a:spcPct val="20000"/>
      </a:spcBef>
      <a:spcAft>
        <a:spcPct val="0"/>
      </a:spcAft>
      <a:defRPr sz="3400" kern="1200">
        <a:solidFill>
          <a:srgbClr val="999933"/>
        </a:solidFill>
        <a:latin typeface="Arial" charset="0"/>
        <a:ea typeface="ＭＳ Ｐゴシック" charset="0"/>
        <a:cs typeface="ＭＳ Ｐゴシック" charset="0"/>
      </a:defRPr>
    </a:lvl4pPr>
    <a:lvl5pPr marL="1828747" algn="ctr" rtl="0" fontAlgn="base">
      <a:spcBef>
        <a:spcPct val="20000"/>
      </a:spcBef>
      <a:spcAft>
        <a:spcPct val="0"/>
      </a:spcAft>
      <a:defRPr sz="3400" kern="1200">
        <a:solidFill>
          <a:srgbClr val="999933"/>
        </a:solidFill>
        <a:latin typeface="Arial" charset="0"/>
        <a:ea typeface="ＭＳ Ｐゴシック" charset="0"/>
        <a:cs typeface="ＭＳ Ｐゴシック" charset="0"/>
      </a:defRPr>
    </a:lvl5pPr>
    <a:lvl6pPr marL="2285933" algn="l" defTabSz="457187" rtl="0" eaLnBrk="1" latinLnBrk="0" hangingPunct="1">
      <a:defRPr sz="3400" kern="1200">
        <a:solidFill>
          <a:srgbClr val="999933"/>
        </a:solidFill>
        <a:latin typeface="Arial" charset="0"/>
        <a:ea typeface="ＭＳ Ｐゴシック" charset="0"/>
        <a:cs typeface="ＭＳ Ｐゴシック" charset="0"/>
      </a:defRPr>
    </a:lvl6pPr>
    <a:lvl7pPr marL="2743120" algn="l" defTabSz="457187" rtl="0" eaLnBrk="1" latinLnBrk="0" hangingPunct="1">
      <a:defRPr sz="3400" kern="1200">
        <a:solidFill>
          <a:srgbClr val="999933"/>
        </a:solidFill>
        <a:latin typeface="Arial" charset="0"/>
        <a:ea typeface="ＭＳ Ｐゴシック" charset="0"/>
        <a:cs typeface="ＭＳ Ｐゴシック" charset="0"/>
      </a:defRPr>
    </a:lvl7pPr>
    <a:lvl8pPr marL="3200307" algn="l" defTabSz="457187" rtl="0" eaLnBrk="1" latinLnBrk="0" hangingPunct="1">
      <a:defRPr sz="3400" kern="1200">
        <a:solidFill>
          <a:srgbClr val="999933"/>
        </a:solidFill>
        <a:latin typeface="Arial" charset="0"/>
        <a:ea typeface="ＭＳ Ｐゴシック" charset="0"/>
        <a:cs typeface="ＭＳ Ｐゴシック" charset="0"/>
      </a:defRPr>
    </a:lvl8pPr>
    <a:lvl9pPr marL="3657494" algn="l" defTabSz="457187" rtl="0" eaLnBrk="1" latinLnBrk="0" hangingPunct="1">
      <a:defRPr sz="3400" kern="1200">
        <a:solidFill>
          <a:srgbClr val="999933"/>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 Penman" initials="Jim" lastIdx="4" clrIdx="0"/>
  <p:cmAuthor id="1" name="Frank Martin Seifert" initials="FMS"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E2E"/>
    <a:srgbClr val="234D23"/>
    <a:srgbClr val="2C5D2D"/>
    <a:srgbClr val="77805C"/>
    <a:srgbClr val="768648"/>
    <a:srgbClr val="576823"/>
    <a:srgbClr val="A6D8D9"/>
    <a:srgbClr val="A6DBDC"/>
    <a:srgbClr val="A8DBDC"/>
    <a:srgbClr val="A2D9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14" autoAdjust="0"/>
    <p:restoredTop sz="79533" autoAdjust="0"/>
  </p:normalViewPr>
  <p:slideViewPr>
    <p:cSldViewPr snapToGrid="0">
      <p:cViewPr>
        <p:scale>
          <a:sx n="100" d="100"/>
          <a:sy n="100" d="100"/>
        </p:scale>
        <p:origin x="1384" y="152"/>
      </p:cViewPr>
      <p:guideLst>
        <p:guide orient="horz" pos="2160"/>
        <p:guide pos="3120"/>
      </p:guideLst>
    </p:cSldViewPr>
  </p:slideViewPr>
  <p:outlineViewPr>
    <p:cViewPr>
      <p:scale>
        <a:sx n="33" d="100"/>
        <a:sy n="33" d="100"/>
      </p:scale>
      <p:origin x="0" y="1832"/>
    </p:cViewPr>
  </p:outlin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commentAuthors" Target="commentAuthors.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jpeg"/><Relationship Id="rId1" Type="http://schemas.openxmlformats.org/officeDocument/2006/relationships/image" Target="../media/image11.png"/><Relationship Id="rId2" Type="http://schemas.openxmlformats.org/officeDocument/2006/relationships/image" Target="../media/image12.jpeg"/></Relationships>
</file>

<file path=ppt/diagrams/_rels/data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jpeg"/><Relationship Id="rId1" Type="http://schemas.openxmlformats.org/officeDocument/2006/relationships/image" Target="../media/image11.png"/><Relationship Id="rId2" Type="http://schemas.openxmlformats.org/officeDocument/2006/relationships/image" Target="../media/image12.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jpeg"/><Relationship Id="rId1" Type="http://schemas.openxmlformats.org/officeDocument/2006/relationships/image" Target="../media/image11.png"/><Relationship Id="rId2" Type="http://schemas.openxmlformats.org/officeDocument/2006/relationships/image" Target="../media/image12.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jpeg"/><Relationship Id="rId1" Type="http://schemas.openxmlformats.org/officeDocument/2006/relationships/image" Target="../media/image11.png"/><Relationship Id="rId2"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3D0138-F408-8442-8A7A-901701F50B0F}" type="doc">
      <dgm:prSet loTypeId="urn:microsoft.com/office/officeart/2005/8/layout/radial4" loCatId="" qsTypeId="urn:microsoft.com/office/officeart/2005/8/quickstyle/simple1" qsCatId="simple" csTypeId="urn:microsoft.com/office/officeart/2005/8/colors/colorful4" csCatId="colorful" phldr="1"/>
      <dgm:spPr/>
      <dgm:t>
        <a:bodyPr/>
        <a:lstStyle/>
        <a:p>
          <a:endParaRPr lang="en-GB"/>
        </a:p>
      </dgm:t>
    </dgm:pt>
    <dgm:pt modelId="{F7C6B90D-036E-2045-A97B-A214B172286C}">
      <dgm:prSet phldrT="[Text]" custT="1"/>
      <dgm:spPr/>
      <dgm:t>
        <a:bodyPr/>
        <a:lstStyle/>
        <a:p>
          <a:r>
            <a:rPr lang="en-GB" sz="1800" dirty="0" smtClean="0"/>
            <a:t>fostering the sustained availability and use of satellite data for forest monitoring to better manage forest resources</a:t>
          </a:r>
          <a:endParaRPr lang="en-GB" sz="1800" dirty="0"/>
        </a:p>
      </dgm:t>
    </dgm:pt>
    <dgm:pt modelId="{9E3B12C6-1AFA-604A-BED8-9CB86BAAC595}" type="parTrans" cxnId="{B144D299-0675-844E-86A6-4D3AD8E53375}">
      <dgm:prSet/>
      <dgm:spPr/>
      <dgm:t>
        <a:bodyPr/>
        <a:lstStyle/>
        <a:p>
          <a:endParaRPr lang="en-GB"/>
        </a:p>
      </dgm:t>
    </dgm:pt>
    <dgm:pt modelId="{9C0BEC6A-D851-2049-A1BE-643D7AA0E42B}" type="sibTrans" cxnId="{B144D299-0675-844E-86A6-4D3AD8E53375}">
      <dgm:prSet/>
      <dgm:spPr/>
      <dgm:t>
        <a:bodyPr/>
        <a:lstStyle/>
        <a:p>
          <a:endParaRPr lang="en-GB"/>
        </a:p>
      </dgm:t>
    </dgm:pt>
    <dgm:pt modelId="{379E88EF-83B0-E441-B6D1-5740E4CAB745}">
      <dgm:prSet phldrT="[Text]" custT="1"/>
      <dgm:spPr/>
      <dgm:t>
        <a:bodyPr/>
        <a:lstStyle/>
        <a:p>
          <a:r>
            <a:rPr lang="en-GB" sz="1800" dirty="0" smtClean="0"/>
            <a:t>Coordinating systematic observations</a:t>
          </a:r>
        </a:p>
      </dgm:t>
    </dgm:pt>
    <dgm:pt modelId="{A8189FE2-C242-8649-9603-6B7AC932A529}" type="parTrans" cxnId="{95F901AE-251D-6247-8E2C-A7DD37AFA014}">
      <dgm:prSet/>
      <dgm:spPr/>
      <dgm:t>
        <a:bodyPr/>
        <a:lstStyle/>
        <a:p>
          <a:endParaRPr lang="en-GB"/>
        </a:p>
      </dgm:t>
    </dgm:pt>
    <dgm:pt modelId="{D2EB532C-1DC6-F145-BA41-E721A88AC22C}" type="sibTrans" cxnId="{95F901AE-251D-6247-8E2C-A7DD37AFA014}">
      <dgm:prSet/>
      <dgm:spPr/>
      <dgm:t>
        <a:bodyPr/>
        <a:lstStyle/>
        <a:p>
          <a:endParaRPr lang="en-GB"/>
        </a:p>
      </dgm:t>
    </dgm:pt>
    <dgm:pt modelId="{C9A23299-5FBA-284D-8797-C6D71A9AEB83}">
      <dgm:prSet phldrT="[Text]" custT="1"/>
      <dgm:spPr/>
      <dgm:t>
        <a:bodyPr/>
        <a:lstStyle/>
        <a:p>
          <a:r>
            <a:rPr lang="en-GB" sz="1800" dirty="0" smtClean="0"/>
            <a:t>assisting countries in the use of satellite data</a:t>
          </a:r>
          <a:endParaRPr lang="en-GB" sz="1800" dirty="0"/>
        </a:p>
      </dgm:t>
    </dgm:pt>
    <dgm:pt modelId="{E3E4D4B2-51F3-9C4D-9F9A-44B2E2FC7B7C}" type="parTrans" cxnId="{6E94C13F-5184-0C44-AC69-FA21BA482C50}">
      <dgm:prSet/>
      <dgm:spPr/>
      <dgm:t>
        <a:bodyPr/>
        <a:lstStyle/>
        <a:p>
          <a:endParaRPr lang="en-GB"/>
        </a:p>
      </dgm:t>
    </dgm:pt>
    <dgm:pt modelId="{339D4C9F-3BDA-D445-B592-ACD968D7E9F9}" type="sibTrans" cxnId="{6E94C13F-5184-0C44-AC69-FA21BA482C50}">
      <dgm:prSet/>
      <dgm:spPr/>
      <dgm:t>
        <a:bodyPr/>
        <a:lstStyle/>
        <a:p>
          <a:endParaRPr lang="en-GB"/>
        </a:p>
      </dgm:t>
    </dgm:pt>
    <dgm:pt modelId="{7A7D6FC9-7D8F-D549-AFCE-D4C3D52FE603}">
      <dgm:prSet phldrT="[Text]" custT="1"/>
      <dgm:spPr/>
      <dgm:t>
        <a:bodyPr/>
        <a:lstStyle/>
        <a:p>
          <a:r>
            <a:rPr lang="en-GB" sz="1600" dirty="0" smtClean="0"/>
            <a:t>Capacity Building in coordination with others such as UNREDD</a:t>
          </a:r>
          <a:endParaRPr lang="en-GB" sz="1600" dirty="0"/>
        </a:p>
      </dgm:t>
    </dgm:pt>
    <dgm:pt modelId="{C8231D64-1AEF-6744-9438-62030039E63B}" type="parTrans" cxnId="{7E98896D-A310-5C40-BDFE-66A4BCEF2F3A}">
      <dgm:prSet/>
      <dgm:spPr/>
      <dgm:t>
        <a:bodyPr/>
        <a:lstStyle/>
        <a:p>
          <a:endParaRPr lang="en-GB"/>
        </a:p>
      </dgm:t>
    </dgm:pt>
    <dgm:pt modelId="{5531D7BF-147C-5D41-BA3E-2813C6823EAC}" type="sibTrans" cxnId="{7E98896D-A310-5C40-BDFE-66A4BCEF2F3A}">
      <dgm:prSet/>
      <dgm:spPr/>
      <dgm:t>
        <a:bodyPr/>
        <a:lstStyle/>
        <a:p>
          <a:endParaRPr lang="en-GB"/>
        </a:p>
      </dgm:t>
    </dgm:pt>
    <dgm:pt modelId="{7311DA8D-D448-FF4E-A1FA-89DCF0871DBD}">
      <dgm:prSet phldrT="[Text]" custT="1"/>
      <dgm:spPr/>
      <dgm:t>
        <a:bodyPr/>
        <a:lstStyle/>
        <a:p>
          <a:r>
            <a:rPr lang="en-GB" sz="1600" dirty="0" smtClean="0"/>
            <a:t>Research &amp; Development to address practical problems</a:t>
          </a:r>
          <a:endParaRPr lang="en-GB" sz="1600" dirty="0"/>
        </a:p>
      </dgm:t>
    </dgm:pt>
    <dgm:pt modelId="{DC745245-F68B-D743-9D3A-5B5ED3DE97C6}" type="parTrans" cxnId="{505E572E-53A5-4A4C-8FEA-51320C4189E7}">
      <dgm:prSet/>
      <dgm:spPr/>
      <dgm:t>
        <a:bodyPr/>
        <a:lstStyle/>
        <a:p>
          <a:endParaRPr lang="en-GB"/>
        </a:p>
      </dgm:t>
    </dgm:pt>
    <dgm:pt modelId="{F6EAFDF3-E197-A943-AB78-76405F6D13C2}" type="sibTrans" cxnId="{505E572E-53A5-4A4C-8FEA-51320C4189E7}">
      <dgm:prSet/>
      <dgm:spPr/>
      <dgm:t>
        <a:bodyPr/>
        <a:lstStyle/>
        <a:p>
          <a:endParaRPr lang="en-GB"/>
        </a:p>
      </dgm:t>
    </dgm:pt>
    <dgm:pt modelId="{7BA67E03-DC92-A449-A969-D8997B4D0809}">
      <dgm:prSet phldrT="[Text]" custT="1"/>
      <dgm:spPr/>
      <dgm:t>
        <a:bodyPr/>
        <a:lstStyle/>
        <a:p>
          <a:r>
            <a:rPr lang="en-GB" sz="1600" dirty="0" smtClean="0"/>
            <a:t>CEOS (Committee on Earth Observation Satellites) has setup a Space Data Coordination Group (SDCG)</a:t>
          </a:r>
        </a:p>
      </dgm:t>
    </dgm:pt>
    <dgm:pt modelId="{0C1EA1A8-F25B-8148-9903-52D75B9C3092}" type="parTrans" cxnId="{100F21A8-B1CD-974D-88A5-363387D44154}">
      <dgm:prSet/>
      <dgm:spPr/>
      <dgm:t>
        <a:bodyPr/>
        <a:lstStyle/>
        <a:p>
          <a:endParaRPr lang="en-GB"/>
        </a:p>
      </dgm:t>
    </dgm:pt>
    <dgm:pt modelId="{3B24C9D1-1CB3-AA47-90D5-398A8471B073}" type="sibTrans" cxnId="{100F21A8-B1CD-974D-88A5-363387D44154}">
      <dgm:prSet/>
      <dgm:spPr/>
      <dgm:t>
        <a:bodyPr/>
        <a:lstStyle/>
        <a:p>
          <a:endParaRPr lang="en-GB"/>
        </a:p>
      </dgm:t>
    </dgm:pt>
    <dgm:pt modelId="{60A7AE2C-082E-CC44-A380-5BEABFC877E8}">
      <dgm:prSet phldrT="[Text]" custT="1"/>
      <dgm:spPr/>
      <dgm:t>
        <a:bodyPr/>
        <a:lstStyle/>
        <a:p>
          <a:r>
            <a:rPr lang="en-GB" sz="1600" dirty="0" smtClean="0"/>
            <a:t>Methods &amp; Guidance on use of satellite and ground data to estimate GHGs</a:t>
          </a:r>
          <a:endParaRPr lang="en-GB" sz="1600" dirty="0"/>
        </a:p>
      </dgm:t>
    </dgm:pt>
    <dgm:pt modelId="{6CCABA12-4BB6-E44D-8234-B3CA0720A2AE}" type="parTrans" cxnId="{420884A3-0293-C843-817C-7560521997B9}">
      <dgm:prSet/>
      <dgm:spPr/>
      <dgm:t>
        <a:bodyPr/>
        <a:lstStyle/>
        <a:p>
          <a:endParaRPr lang="en-GB"/>
        </a:p>
      </dgm:t>
    </dgm:pt>
    <dgm:pt modelId="{65275C6A-F419-0047-83AE-0423F9743A85}" type="sibTrans" cxnId="{420884A3-0293-C843-817C-7560521997B9}">
      <dgm:prSet/>
      <dgm:spPr/>
      <dgm:t>
        <a:bodyPr/>
        <a:lstStyle/>
        <a:p>
          <a:endParaRPr lang="en-GB"/>
        </a:p>
      </dgm:t>
    </dgm:pt>
    <dgm:pt modelId="{482B06CC-1369-374D-8A13-A0D0C82AB9F7}">
      <dgm:prSet phldrT="[Text]" custT="1"/>
      <dgm:spPr/>
      <dgm:t>
        <a:bodyPr/>
        <a:lstStyle/>
        <a:p>
          <a:r>
            <a:rPr lang="en-GB" sz="1600" dirty="0" smtClean="0"/>
            <a:t>Assists with country specific requirements</a:t>
          </a:r>
        </a:p>
      </dgm:t>
    </dgm:pt>
    <dgm:pt modelId="{D5EA001C-F957-8340-91FF-287B65362E00}" type="parTrans" cxnId="{E1BF140F-6FE6-1048-8456-7DB038C8F2DD}">
      <dgm:prSet/>
      <dgm:spPr/>
      <dgm:t>
        <a:bodyPr/>
        <a:lstStyle/>
        <a:p>
          <a:endParaRPr lang="en-GB"/>
        </a:p>
      </dgm:t>
    </dgm:pt>
    <dgm:pt modelId="{5837E291-5B42-3D4F-AAFC-B21183D07BBE}" type="sibTrans" cxnId="{E1BF140F-6FE6-1048-8456-7DB038C8F2DD}">
      <dgm:prSet/>
      <dgm:spPr/>
      <dgm:t>
        <a:bodyPr/>
        <a:lstStyle/>
        <a:p>
          <a:endParaRPr lang="en-GB"/>
        </a:p>
      </dgm:t>
    </dgm:pt>
    <dgm:pt modelId="{D93A4435-C2E2-EB48-B8CA-D14E8756682C}">
      <dgm:prSet phldrT="[Text]" custT="1"/>
      <dgm:spPr/>
      <dgm:t>
        <a:bodyPr/>
        <a:lstStyle/>
        <a:p>
          <a:r>
            <a:rPr lang="en-GB" sz="1600" dirty="0" smtClean="0"/>
            <a:t>Assures  annual, wall-to-wall, worldwide long-term data</a:t>
          </a:r>
        </a:p>
      </dgm:t>
    </dgm:pt>
    <dgm:pt modelId="{09BEE140-3EE2-0842-9338-D2837252EBD3}" type="parTrans" cxnId="{8BBA4886-7AC9-C14D-93F5-D441BF94CFCD}">
      <dgm:prSet/>
      <dgm:spPr/>
      <dgm:t>
        <a:bodyPr/>
        <a:lstStyle/>
        <a:p>
          <a:endParaRPr lang="en-GB"/>
        </a:p>
      </dgm:t>
    </dgm:pt>
    <dgm:pt modelId="{D1149CE4-839A-5B42-B7DB-CB719FA9D707}" type="sibTrans" cxnId="{8BBA4886-7AC9-C14D-93F5-D441BF94CFCD}">
      <dgm:prSet/>
      <dgm:spPr/>
      <dgm:t>
        <a:bodyPr/>
        <a:lstStyle/>
        <a:p>
          <a:endParaRPr lang="en-GB"/>
        </a:p>
      </dgm:t>
    </dgm:pt>
    <dgm:pt modelId="{283652A0-ADBE-AA49-A54F-688C56D38C3C}" type="pres">
      <dgm:prSet presAssocID="{C43D0138-F408-8442-8A7A-901701F50B0F}" presName="cycle" presStyleCnt="0">
        <dgm:presLayoutVars>
          <dgm:chMax val="1"/>
          <dgm:dir/>
          <dgm:animLvl val="ctr"/>
          <dgm:resizeHandles val="exact"/>
        </dgm:presLayoutVars>
      </dgm:prSet>
      <dgm:spPr/>
      <dgm:t>
        <a:bodyPr/>
        <a:lstStyle/>
        <a:p>
          <a:endParaRPr lang="en-GB"/>
        </a:p>
      </dgm:t>
    </dgm:pt>
    <dgm:pt modelId="{53E894CA-A575-D747-BD22-C32AF9000870}" type="pres">
      <dgm:prSet presAssocID="{F7C6B90D-036E-2045-A97B-A214B172286C}" presName="centerShape" presStyleLbl="node0" presStyleIdx="0" presStyleCnt="1" custLinFactNeighborY="-29205"/>
      <dgm:spPr/>
      <dgm:t>
        <a:bodyPr/>
        <a:lstStyle/>
        <a:p>
          <a:endParaRPr lang="en-GB"/>
        </a:p>
      </dgm:t>
    </dgm:pt>
    <dgm:pt modelId="{64E00CB2-20E2-C648-A5B9-78BCCFA37EF1}" type="pres">
      <dgm:prSet presAssocID="{A8189FE2-C242-8649-9603-6B7AC932A529}" presName="parTrans" presStyleLbl="bgSibTrans2D1" presStyleIdx="0" presStyleCnt="2" custLinFactNeighborX="7073" custLinFactNeighborY="-3400"/>
      <dgm:spPr/>
      <dgm:t>
        <a:bodyPr/>
        <a:lstStyle/>
        <a:p>
          <a:endParaRPr lang="en-GB"/>
        </a:p>
      </dgm:t>
    </dgm:pt>
    <dgm:pt modelId="{7A1EF219-D5FB-E14E-ADC7-DDAB5EE1DA84}" type="pres">
      <dgm:prSet presAssocID="{379E88EF-83B0-E441-B6D1-5740E4CAB745}" presName="node" presStyleLbl="node1" presStyleIdx="0" presStyleCnt="2" custScaleX="105431" custScaleY="133713" custRadScaleRad="82383" custRadScaleInc="-35610">
        <dgm:presLayoutVars>
          <dgm:bulletEnabled val="1"/>
        </dgm:presLayoutVars>
      </dgm:prSet>
      <dgm:spPr/>
      <dgm:t>
        <a:bodyPr/>
        <a:lstStyle/>
        <a:p>
          <a:endParaRPr lang="en-GB"/>
        </a:p>
      </dgm:t>
    </dgm:pt>
    <dgm:pt modelId="{49516D35-9ACA-E748-9BB2-0C069FDC325B}" type="pres">
      <dgm:prSet presAssocID="{E3E4D4B2-51F3-9C4D-9F9A-44B2E2FC7B7C}" presName="parTrans" presStyleLbl="bgSibTrans2D1" presStyleIdx="1" presStyleCnt="2" custLinFactNeighborX="-5787" custLinFactNeighborY="-6800"/>
      <dgm:spPr/>
      <dgm:t>
        <a:bodyPr/>
        <a:lstStyle/>
        <a:p>
          <a:endParaRPr lang="en-GB"/>
        </a:p>
      </dgm:t>
    </dgm:pt>
    <dgm:pt modelId="{C102B1D6-253F-B547-9F90-D97D7ADAFF76}" type="pres">
      <dgm:prSet presAssocID="{C9A23299-5FBA-284D-8797-C6D71A9AEB83}" presName="node" presStyleLbl="node1" presStyleIdx="1" presStyleCnt="2" custScaleY="133713" custRadScaleRad="81957" custRadScaleInc="36850">
        <dgm:presLayoutVars>
          <dgm:bulletEnabled val="1"/>
        </dgm:presLayoutVars>
      </dgm:prSet>
      <dgm:spPr/>
      <dgm:t>
        <a:bodyPr/>
        <a:lstStyle/>
        <a:p>
          <a:endParaRPr lang="en-GB"/>
        </a:p>
      </dgm:t>
    </dgm:pt>
  </dgm:ptLst>
  <dgm:cxnLst>
    <dgm:cxn modelId="{420884A3-0293-C843-817C-7560521997B9}" srcId="{C9A23299-5FBA-284D-8797-C6D71A9AEB83}" destId="{60A7AE2C-082E-CC44-A380-5BEABFC877E8}" srcOrd="0" destOrd="0" parTransId="{6CCABA12-4BB6-E44D-8234-B3CA0720A2AE}" sibTransId="{65275C6A-F419-0047-83AE-0423F9743A85}"/>
    <dgm:cxn modelId="{3EFD7A23-BF99-EE41-941F-EF54CB6B7D6B}" type="presOf" srcId="{D93A4435-C2E2-EB48-B8CA-D14E8756682C}" destId="{7A1EF219-D5FB-E14E-ADC7-DDAB5EE1DA84}" srcOrd="0" destOrd="2" presId="urn:microsoft.com/office/officeart/2005/8/layout/radial4"/>
    <dgm:cxn modelId="{E666CDAD-AF90-314A-A3AC-A7727B921A6C}" type="presOf" srcId="{482B06CC-1369-374D-8A13-A0D0C82AB9F7}" destId="{7A1EF219-D5FB-E14E-ADC7-DDAB5EE1DA84}" srcOrd="0" destOrd="3" presId="urn:microsoft.com/office/officeart/2005/8/layout/radial4"/>
    <dgm:cxn modelId="{B144D299-0675-844E-86A6-4D3AD8E53375}" srcId="{C43D0138-F408-8442-8A7A-901701F50B0F}" destId="{F7C6B90D-036E-2045-A97B-A214B172286C}" srcOrd="0" destOrd="0" parTransId="{9E3B12C6-1AFA-604A-BED8-9CB86BAAC595}" sibTransId="{9C0BEC6A-D851-2049-A1BE-643D7AA0E42B}"/>
    <dgm:cxn modelId="{8BBA4886-7AC9-C14D-93F5-D441BF94CFCD}" srcId="{379E88EF-83B0-E441-B6D1-5740E4CAB745}" destId="{D93A4435-C2E2-EB48-B8CA-D14E8756682C}" srcOrd="1" destOrd="0" parTransId="{09BEE140-3EE2-0842-9338-D2837252EBD3}" sibTransId="{D1149CE4-839A-5B42-B7DB-CB719FA9D707}"/>
    <dgm:cxn modelId="{9993FC76-C6CC-784F-9EBF-824DD7B09B9C}" type="presOf" srcId="{F7C6B90D-036E-2045-A97B-A214B172286C}" destId="{53E894CA-A575-D747-BD22-C32AF9000870}" srcOrd="0" destOrd="0" presId="urn:microsoft.com/office/officeart/2005/8/layout/radial4"/>
    <dgm:cxn modelId="{E1BF140F-6FE6-1048-8456-7DB038C8F2DD}" srcId="{379E88EF-83B0-E441-B6D1-5740E4CAB745}" destId="{482B06CC-1369-374D-8A13-A0D0C82AB9F7}" srcOrd="2" destOrd="0" parTransId="{D5EA001C-F957-8340-91FF-287B65362E00}" sibTransId="{5837E291-5B42-3D4F-AAFC-B21183D07BBE}"/>
    <dgm:cxn modelId="{AE10B117-B114-6A4E-8A62-5A56F93B94A1}" type="presOf" srcId="{379E88EF-83B0-E441-B6D1-5740E4CAB745}" destId="{7A1EF219-D5FB-E14E-ADC7-DDAB5EE1DA84}" srcOrd="0" destOrd="0" presId="urn:microsoft.com/office/officeart/2005/8/layout/radial4"/>
    <dgm:cxn modelId="{4731E21A-450B-3F48-B0D2-FDD5432378A4}" type="presOf" srcId="{60A7AE2C-082E-CC44-A380-5BEABFC877E8}" destId="{C102B1D6-253F-B547-9F90-D97D7ADAFF76}" srcOrd="0" destOrd="1" presId="urn:microsoft.com/office/officeart/2005/8/layout/radial4"/>
    <dgm:cxn modelId="{95F901AE-251D-6247-8E2C-A7DD37AFA014}" srcId="{F7C6B90D-036E-2045-A97B-A214B172286C}" destId="{379E88EF-83B0-E441-B6D1-5740E4CAB745}" srcOrd="0" destOrd="0" parTransId="{A8189FE2-C242-8649-9603-6B7AC932A529}" sibTransId="{D2EB532C-1DC6-F145-BA41-E721A88AC22C}"/>
    <dgm:cxn modelId="{A47B293F-6495-FE4C-89FA-3D4DB00E535A}" type="presOf" srcId="{A8189FE2-C242-8649-9603-6B7AC932A529}" destId="{64E00CB2-20E2-C648-A5B9-78BCCFA37EF1}" srcOrd="0" destOrd="0" presId="urn:microsoft.com/office/officeart/2005/8/layout/radial4"/>
    <dgm:cxn modelId="{F156C91D-555F-BC48-B1BD-F3CCFF417D56}" type="presOf" srcId="{7311DA8D-D448-FF4E-A1FA-89DCF0871DBD}" destId="{C102B1D6-253F-B547-9F90-D97D7ADAFF76}" srcOrd="0" destOrd="3" presId="urn:microsoft.com/office/officeart/2005/8/layout/radial4"/>
    <dgm:cxn modelId="{37EBF7BD-B0BB-C243-9604-0AE25D812C8B}" type="presOf" srcId="{C9A23299-5FBA-284D-8797-C6D71A9AEB83}" destId="{C102B1D6-253F-B547-9F90-D97D7ADAFF76}" srcOrd="0" destOrd="0" presId="urn:microsoft.com/office/officeart/2005/8/layout/radial4"/>
    <dgm:cxn modelId="{C9C9DF9B-0303-5543-A70E-F3BF97B4D54B}" type="presOf" srcId="{7BA67E03-DC92-A449-A969-D8997B4D0809}" destId="{7A1EF219-D5FB-E14E-ADC7-DDAB5EE1DA84}" srcOrd="0" destOrd="1" presId="urn:microsoft.com/office/officeart/2005/8/layout/radial4"/>
    <dgm:cxn modelId="{BCA56EBD-9A9D-1242-BEEA-284BD07FCF85}" type="presOf" srcId="{C43D0138-F408-8442-8A7A-901701F50B0F}" destId="{283652A0-ADBE-AA49-A54F-688C56D38C3C}" srcOrd="0" destOrd="0" presId="urn:microsoft.com/office/officeart/2005/8/layout/radial4"/>
    <dgm:cxn modelId="{100F21A8-B1CD-974D-88A5-363387D44154}" srcId="{379E88EF-83B0-E441-B6D1-5740E4CAB745}" destId="{7BA67E03-DC92-A449-A969-D8997B4D0809}" srcOrd="0" destOrd="0" parTransId="{0C1EA1A8-F25B-8148-9903-52D75B9C3092}" sibTransId="{3B24C9D1-1CB3-AA47-90D5-398A8471B073}"/>
    <dgm:cxn modelId="{6E94C13F-5184-0C44-AC69-FA21BA482C50}" srcId="{F7C6B90D-036E-2045-A97B-A214B172286C}" destId="{C9A23299-5FBA-284D-8797-C6D71A9AEB83}" srcOrd="1" destOrd="0" parTransId="{E3E4D4B2-51F3-9C4D-9F9A-44B2E2FC7B7C}" sibTransId="{339D4C9F-3BDA-D445-B592-ACD968D7E9F9}"/>
    <dgm:cxn modelId="{E77524F0-EA26-2E49-BB6C-35BAEE82659A}" type="presOf" srcId="{7A7D6FC9-7D8F-D549-AFCE-D4C3D52FE603}" destId="{C102B1D6-253F-B547-9F90-D97D7ADAFF76}" srcOrd="0" destOrd="2" presId="urn:microsoft.com/office/officeart/2005/8/layout/radial4"/>
    <dgm:cxn modelId="{DDDC451E-D802-E74E-AC41-107A8B40FA9C}" type="presOf" srcId="{E3E4D4B2-51F3-9C4D-9F9A-44B2E2FC7B7C}" destId="{49516D35-9ACA-E748-9BB2-0C069FDC325B}" srcOrd="0" destOrd="0" presId="urn:microsoft.com/office/officeart/2005/8/layout/radial4"/>
    <dgm:cxn modelId="{7E98896D-A310-5C40-BDFE-66A4BCEF2F3A}" srcId="{C9A23299-5FBA-284D-8797-C6D71A9AEB83}" destId="{7A7D6FC9-7D8F-D549-AFCE-D4C3D52FE603}" srcOrd="1" destOrd="0" parTransId="{C8231D64-1AEF-6744-9438-62030039E63B}" sibTransId="{5531D7BF-147C-5D41-BA3E-2813C6823EAC}"/>
    <dgm:cxn modelId="{505E572E-53A5-4A4C-8FEA-51320C4189E7}" srcId="{C9A23299-5FBA-284D-8797-C6D71A9AEB83}" destId="{7311DA8D-D448-FF4E-A1FA-89DCF0871DBD}" srcOrd="2" destOrd="0" parTransId="{DC745245-F68B-D743-9D3A-5B5ED3DE97C6}" sibTransId="{F6EAFDF3-E197-A943-AB78-76405F6D13C2}"/>
    <dgm:cxn modelId="{839F1AC5-9704-7349-91BF-80ED26CF4EB3}" type="presParOf" srcId="{283652A0-ADBE-AA49-A54F-688C56D38C3C}" destId="{53E894CA-A575-D747-BD22-C32AF9000870}" srcOrd="0" destOrd="0" presId="urn:microsoft.com/office/officeart/2005/8/layout/radial4"/>
    <dgm:cxn modelId="{DBAEEAE6-70B3-D348-B4FF-9BE9C5A56BA5}" type="presParOf" srcId="{283652A0-ADBE-AA49-A54F-688C56D38C3C}" destId="{64E00CB2-20E2-C648-A5B9-78BCCFA37EF1}" srcOrd="1" destOrd="0" presId="urn:microsoft.com/office/officeart/2005/8/layout/radial4"/>
    <dgm:cxn modelId="{0A58F314-DE7E-4549-9074-E7DE8891C903}" type="presParOf" srcId="{283652A0-ADBE-AA49-A54F-688C56D38C3C}" destId="{7A1EF219-D5FB-E14E-ADC7-DDAB5EE1DA84}" srcOrd="2" destOrd="0" presId="urn:microsoft.com/office/officeart/2005/8/layout/radial4"/>
    <dgm:cxn modelId="{10BFF18F-7140-2540-9002-AE98A35E1190}" type="presParOf" srcId="{283652A0-ADBE-AA49-A54F-688C56D38C3C}" destId="{49516D35-9ACA-E748-9BB2-0C069FDC325B}" srcOrd="3" destOrd="0" presId="urn:microsoft.com/office/officeart/2005/8/layout/radial4"/>
    <dgm:cxn modelId="{C51673E8-5178-9145-B01B-2A45E5A359BC}" type="presParOf" srcId="{283652A0-ADBE-AA49-A54F-688C56D38C3C}" destId="{C102B1D6-253F-B547-9F90-D97D7ADAFF76}"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EABF0F-E8D0-BB42-8801-BE86F6238D19}" type="doc">
      <dgm:prSet loTypeId="urn:microsoft.com/office/officeart/2005/8/layout/matrix3" loCatId="" qsTypeId="urn:microsoft.com/office/officeart/2005/8/quickstyle/simple1" qsCatId="simple" csTypeId="urn:microsoft.com/office/officeart/2005/8/colors/colorful1#1" csCatId="colorful" phldr="1"/>
      <dgm:spPr/>
      <dgm:t>
        <a:bodyPr/>
        <a:lstStyle/>
        <a:p>
          <a:endParaRPr lang="en-GB"/>
        </a:p>
      </dgm:t>
    </dgm:pt>
    <dgm:pt modelId="{D4652E46-1A8A-9D48-A299-EAA9FC1DDC59}">
      <dgm:prSet phldrT="[Text]"/>
      <dgm:spPr/>
      <dgm:t>
        <a:bodyPr/>
        <a:lstStyle/>
        <a:p>
          <a:r>
            <a:rPr lang="en-GB" dirty="0" smtClean="0"/>
            <a:t>Wall-to-wall monitoring</a:t>
          </a:r>
          <a:endParaRPr lang="en-GB" dirty="0"/>
        </a:p>
      </dgm:t>
    </dgm:pt>
    <dgm:pt modelId="{91FABFB5-C40B-BF49-88B8-7E1E5578B58D}" type="parTrans" cxnId="{1C172D4E-C321-EF4A-8D23-A8B53EF1F7E8}">
      <dgm:prSet/>
      <dgm:spPr/>
      <dgm:t>
        <a:bodyPr/>
        <a:lstStyle/>
        <a:p>
          <a:endParaRPr lang="en-GB"/>
        </a:p>
      </dgm:t>
    </dgm:pt>
    <dgm:pt modelId="{3DD249E2-D1CD-3D4D-8947-3E394088DD13}" type="sibTrans" cxnId="{1C172D4E-C321-EF4A-8D23-A8B53EF1F7E8}">
      <dgm:prSet/>
      <dgm:spPr/>
      <dgm:t>
        <a:bodyPr/>
        <a:lstStyle/>
        <a:p>
          <a:endParaRPr lang="en-GB"/>
        </a:p>
      </dgm:t>
    </dgm:pt>
    <dgm:pt modelId="{010A4307-AD91-394B-8216-34152913CF04}">
      <dgm:prSet phldrT="[Text]"/>
      <dgm:spPr/>
      <dgm:t>
        <a:bodyPr/>
        <a:lstStyle/>
        <a:p>
          <a:r>
            <a:rPr lang="en-GB" dirty="0" smtClean="0"/>
            <a:t>Consistency with UNFCCC and IPCC</a:t>
          </a:r>
          <a:endParaRPr lang="en-GB" dirty="0"/>
        </a:p>
      </dgm:t>
    </dgm:pt>
    <dgm:pt modelId="{8D8FE279-28B9-8C42-A574-E9D9320DB3B9}" type="parTrans" cxnId="{B5DA25A8-C513-224E-BC22-083B1163E96B}">
      <dgm:prSet/>
      <dgm:spPr/>
      <dgm:t>
        <a:bodyPr/>
        <a:lstStyle/>
        <a:p>
          <a:endParaRPr lang="en-GB"/>
        </a:p>
      </dgm:t>
    </dgm:pt>
    <dgm:pt modelId="{7663EAA0-B6B5-7942-95A9-CE3FF718F4E3}" type="sibTrans" cxnId="{B5DA25A8-C513-224E-BC22-083B1163E96B}">
      <dgm:prSet/>
      <dgm:spPr/>
      <dgm:t>
        <a:bodyPr/>
        <a:lstStyle/>
        <a:p>
          <a:endParaRPr lang="en-GB"/>
        </a:p>
      </dgm:t>
    </dgm:pt>
    <dgm:pt modelId="{2E048B5E-B203-D94A-A831-E69D1D6C8FAC}">
      <dgm:prSet phldrT="[Text]"/>
      <dgm:spPr/>
      <dgm:t>
        <a:bodyPr/>
        <a:lstStyle/>
        <a:p>
          <a:r>
            <a:rPr lang="en-GB" dirty="0" smtClean="0"/>
            <a:t>Affordable and Practical</a:t>
          </a:r>
          <a:endParaRPr lang="en-GB" dirty="0"/>
        </a:p>
      </dgm:t>
    </dgm:pt>
    <dgm:pt modelId="{7D28CE1D-F7B4-784E-A6FE-6EECEA65E1B0}" type="parTrans" cxnId="{7C192147-91A4-444D-9785-F6F8D5D703F7}">
      <dgm:prSet/>
      <dgm:spPr/>
      <dgm:t>
        <a:bodyPr/>
        <a:lstStyle/>
        <a:p>
          <a:endParaRPr lang="en-GB"/>
        </a:p>
      </dgm:t>
    </dgm:pt>
    <dgm:pt modelId="{99F070DC-F35A-0640-9342-4FFF890E4057}" type="sibTrans" cxnId="{7C192147-91A4-444D-9785-F6F8D5D703F7}">
      <dgm:prSet/>
      <dgm:spPr/>
      <dgm:t>
        <a:bodyPr/>
        <a:lstStyle/>
        <a:p>
          <a:endParaRPr lang="en-GB"/>
        </a:p>
      </dgm:t>
    </dgm:pt>
    <dgm:pt modelId="{8A933E56-3599-BE4A-A9A5-56A5C7DA4661}">
      <dgm:prSet phldrT="[Text]"/>
      <dgm:spPr/>
      <dgm:t>
        <a:bodyPr/>
        <a:lstStyle/>
        <a:p>
          <a:r>
            <a:rPr lang="en-GB" dirty="0" smtClean="0"/>
            <a:t>Co-operation with Partners</a:t>
          </a:r>
          <a:endParaRPr lang="en-GB" dirty="0"/>
        </a:p>
      </dgm:t>
    </dgm:pt>
    <dgm:pt modelId="{FC7569A5-F062-1241-ADD9-91F4D0656E14}" type="parTrans" cxnId="{95AE8B26-8FEA-6D45-9CB6-0118C4E22FA4}">
      <dgm:prSet/>
      <dgm:spPr/>
      <dgm:t>
        <a:bodyPr/>
        <a:lstStyle/>
        <a:p>
          <a:endParaRPr lang="en-GB"/>
        </a:p>
      </dgm:t>
    </dgm:pt>
    <dgm:pt modelId="{5C12BA6B-B087-584A-A026-CA2AF930968A}" type="sibTrans" cxnId="{95AE8B26-8FEA-6D45-9CB6-0118C4E22FA4}">
      <dgm:prSet/>
      <dgm:spPr/>
      <dgm:t>
        <a:bodyPr/>
        <a:lstStyle/>
        <a:p>
          <a:endParaRPr lang="en-GB"/>
        </a:p>
      </dgm:t>
    </dgm:pt>
    <dgm:pt modelId="{3825442E-C2DD-4447-A737-254413CF2481}">
      <dgm:prSet phldrT="[Text]"/>
      <dgm:spPr/>
      <dgm:t>
        <a:bodyPr/>
        <a:lstStyle/>
        <a:p>
          <a:r>
            <a:rPr lang="en-GB" dirty="0" smtClean="0"/>
            <a:t>Integration of ground data and remote sensing</a:t>
          </a:r>
          <a:endParaRPr lang="en-GB" dirty="0"/>
        </a:p>
      </dgm:t>
    </dgm:pt>
    <dgm:pt modelId="{A9DD2CB1-2B6F-9242-9CB3-1D7E329B3364}" type="parTrans" cxnId="{EBB89353-E27F-A74D-8C17-9EF65DD22EAE}">
      <dgm:prSet/>
      <dgm:spPr/>
      <dgm:t>
        <a:bodyPr/>
        <a:lstStyle/>
        <a:p>
          <a:endParaRPr lang="en-GB"/>
        </a:p>
      </dgm:t>
    </dgm:pt>
    <dgm:pt modelId="{FB0D9C2D-3C1D-BD4E-BBCE-3CECA7EF35EE}" type="sibTrans" cxnId="{EBB89353-E27F-A74D-8C17-9EF65DD22EAE}">
      <dgm:prSet/>
      <dgm:spPr/>
      <dgm:t>
        <a:bodyPr/>
        <a:lstStyle/>
        <a:p>
          <a:endParaRPr lang="en-GB"/>
        </a:p>
      </dgm:t>
    </dgm:pt>
    <dgm:pt modelId="{AB261958-EF94-2646-AFB6-DDCBDC0FC969}">
      <dgm:prSet phldrT="[Text]"/>
      <dgm:spPr/>
      <dgm:t>
        <a:bodyPr/>
        <a:lstStyle/>
        <a:p>
          <a:r>
            <a:rPr lang="en-GB" dirty="0" smtClean="0"/>
            <a:t>Capture small changes</a:t>
          </a:r>
          <a:endParaRPr lang="en-GB" dirty="0"/>
        </a:p>
      </dgm:t>
    </dgm:pt>
    <dgm:pt modelId="{23C11FAB-F02D-2F46-8C72-F428CD0C4E3E}" type="parTrans" cxnId="{7552B323-6D44-A342-A356-AD36654D26FD}">
      <dgm:prSet/>
      <dgm:spPr/>
      <dgm:t>
        <a:bodyPr/>
        <a:lstStyle/>
        <a:p>
          <a:endParaRPr lang="en-GB"/>
        </a:p>
      </dgm:t>
    </dgm:pt>
    <dgm:pt modelId="{0E33DDDA-C155-0042-8E11-5F2E3C3FBE96}" type="sibTrans" cxnId="{7552B323-6D44-A342-A356-AD36654D26FD}">
      <dgm:prSet/>
      <dgm:spPr/>
      <dgm:t>
        <a:bodyPr/>
        <a:lstStyle/>
        <a:p>
          <a:endParaRPr lang="en-GB"/>
        </a:p>
      </dgm:t>
    </dgm:pt>
    <dgm:pt modelId="{CC6F7849-CB52-B745-871F-1DF2FE37AEB8}">
      <dgm:prSet phldrT="[Text]"/>
      <dgm:spPr/>
      <dgm:t>
        <a:bodyPr/>
        <a:lstStyle/>
        <a:p>
          <a:r>
            <a:rPr lang="en-GB" dirty="0" smtClean="0"/>
            <a:t>Follow IPCC guidelines</a:t>
          </a:r>
          <a:endParaRPr lang="en-GB" dirty="0"/>
        </a:p>
      </dgm:t>
    </dgm:pt>
    <dgm:pt modelId="{06B5A2D3-699E-A446-BEB9-062AD10A79E5}" type="parTrans" cxnId="{4FAB68D3-5FE9-DD4C-973E-AED93F77D7D6}">
      <dgm:prSet/>
      <dgm:spPr/>
      <dgm:t>
        <a:bodyPr/>
        <a:lstStyle/>
        <a:p>
          <a:endParaRPr lang="en-GB"/>
        </a:p>
      </dgm:t>
    </dgm:pt>
    <dgm:pt modelId="{7E09471A-DBB0-644F-8931-F60AA6B9D521}" type="sibTrans" cxnId="{4FAB68D3-5FE9-DD4C-973E-AED93F77D7D6}">
      <dgm:prSet/>
      <dgm:spPr/>
      <dgm:t>
        <a:bodyPr/>
        <a:lstStyle/>
        <a:p>
          <a:endParaRPr lang="en-GB"/>
        </a:p>
      </dgm:t>
    </dgm:pt>
    <dgm:pt modelId="{9B59DFD8-5FBF-124B-BBC6-ECF4AF1F87F9}">
      <dgm:prSet phldrT="[Text]"/>
      <dgm:spPr/>
      <dgm:t>
        <a:bodyPr/>
        <a:lstStyle/>
        <a:p>
          <a:r>
            <a:rPr lang="en-GB" dirty="0" smtClean="0"/>
            <a:t>Vital for reporting REDD+ and GHGs to UNFCCC</a:t>
          </a:r>
          <a:endParaRPr lang="en-GB" dirty="0"/>
        </a:p>
      </dgm:t>
    </dgm:pt>
    <dgm:pt modelId="{090DA7F6-A442-EE41-A40E-88ABD88B95A2}" type="parTrans" cxnId="{BE10BD72-B1C0-E342-A4F6-9D780ABF5680}">
      <dgm:prSet/>
      <dgm:spPr/>
      <dgm:t>
        <a:bodyPr/>
        <a:lstStyle/>
        <a:p>
          <a:endParaRPr lang="en-GB"/>
        </a:p>
      </dgm:t>
    </dgm:pt>
    <dgm:pt modelId="{DF88F4D0-9A59-0D4D-BD2C-96990EB185EA}" type="sibTrans" cxnId="{BE10BD72-B1C0-E342-A4F6-9D780ABF5680}">
      <dgm:prSet/>
      <dgm:spPr/>
      <dgm:t>
        <a:bodyPr/>
        <a:lstStyle/>
        <a:p>
          <a:endParaRPr lang="en-GB"/>
        </a:p>
      </dgm:t>
    </dgm:pt>
    <dgm:pt modelId="{F1D041D7-C20B-904E-ADCE-7BC8BF44361A}">
      <dgm:prSet phldrT="[Text]"/>
      <dgm:spPr/>
      <dgm:t>
        <a:bodyPr/>
        <a:lstStyle/>
        <a:p>
          <a:r>
            <a:rPr lang="en-GB" dirty="0" smtClean="0"/>
            <a:t>Maps 5 REDD+ categories onto IPCC methods</a:t>
          </a:r>
          <a:endParaRPr lang="en-GB" dirty="0"/>
        </a:p>
      </dgm:t>
    </dgm:pt>
    <dgm:pt modelId="{474A4E9F-E3E2-B24B-89F6-4F8A82BCD6CC}" type="parTrans" cxnId="{DD28777A-ABB4-E14B-BD8C-848CC469B44F}">
      <dgm:prSet/>
      <dgm:spPr/>
      <dgm:t>
        <a:bodyPr/>
        <a:lstStyle/>
        <a:p>
          <a:endParaRPr lang="en-GB"/>
        </a:p>
      </dgm:t>
    </dgm:pt>
    <dgm:pt modelId="{00EE1598-C740-3847-8DEA-12BE91DEB57F}" type="sibTrans" cxnId="{DD28777A-ABB4-E14B-BD8C-848CC469B44F}">
      <dgm:prSet/>
      <dgm:spPr/>
      <dgm:t>
        <a:bodyPr/>
        <a:lstStyle/>
        <a:p>
          <a:endParaRPr lang="en-GB"/>
        </a:p>
      </dgm:t>
    </dgm:pt>
    <dgm:pt modelId="{C89AD8A5-4176-024B-99DD-D42F46CEFA52}">
      <dgm:prSet phldrT="[Text]"/>
      <dgm:spPr/>
      <dgm:t>
        <a:bodyPr/>
        <a:lstStyle/>
        <a:p>
          <a:r>
            <a:rPr lang="en-GB" dirty="0" smtClean="0"/>
            <a:t>Based on medium resolution data (10-30m)</a:t>
          </a:r>
          <a:endParaRPr lang="en-GB" dirty="0"/>
        </a:p>
      </dgm:t>
    </dgm:pt>
    <dgm:pt modelId="{C80A7985-7B0B-894B-9948-B7A969846155}" type="parTrans" cxnId="{1A9BD79B-00DA-784C-9FB5-C112731A11AC}">
      <dgm:prSet/>
      <dgm:spPr/>
      <dgm:t>
        <a:bodyPr/>
        <a:lstStyle/>
        <a:p>
          <a:endParaRPr lang="en-GB"/>
        </a:p>
      </dgm:t>
    </dgm:pt>
    <dgm:pt modelId="{1E6567A3-AD54-1347-A843-EBBE269C9BEA}" type="sibTrans" cxnId="{1A9BD79B-00DA-784C-9FB5-C112731A11AC}">
      <dgm:prSet/>
      <dgm:spPr/>
      <dgm:t>
        <a:bodyPr/>
        <a:lstStyle/>
        <a:p>
          <a:endParaRPr lang="en-GB"/>
        </a:p>
      </dgm:t>
    </dgm:pt>
    <dgm:pt modelId="{6ACBF33C-6601-7044-BF0A-87E115209E38}">
      <dgm:prSet phldrT="[Text]"/>
      <dgm:spPr/>
      <dgm:t>
        <a:bodyPr/>
        <a:lstStyle/>
        <a:p>
          <a:r>
            <a:rPr lang="en-GB" dirty="0" smtClean="0"/>
            <a:t>Can use higher resolution data if needed</a:t>
          </a:r>
          <a:endParaRPr lang="en-GB" dirty="0"/>
        </a:p>
      </dgm:t>
    </dgm:pt>
    <dgm:pt modelId="{079EF3C2-413A-2847-B133-F9E23BC7CE8C}" type="parTrans" cxnId="{CBE17E7E-D551-5044-8E4C-86B9702E56D9}">
      <dgm:prSet/>
      <dgm:spPr/>
      <dgm:t>
        <a:bodyPr/>
        <a:lstStyle/>
        <a:p>
          <a:endParaRPr lang="en-GB"/>
        </a:p>
      </dgm:t>
    </dgm:pt>
    <dgm:pt modelId="{DF608D4B-86D9-E64C-9F34-CAAA829F726B}" type="sibTrans" cxnId="{CBE17E7E-D551-5044-8E4C-86B9702E56D9}">
      <dgm:prSet/>
      <dgm:spPr/>
      <dgm:t>
        <a:bodyPr/>
        <a:lstStyle/>
        <a:p>
          <a:endParaRPr lang="en-GB"/>
        </a:p>
      </dgm:t>
    </dgm:pt>
    <dgm:pt modelId="{48DACBFB-F5F7-0345-9E27-CF98CE7B3B71}">
      <dgm:prSet phldrT="[Text]"/>
      <dgm:spPr/>
      <dgm:t>
        <a:bodyPr/>
        <a:lstStyle/>
        <a:p>
          <a:r>
            <a:rPr lang="en-GB" dirty="0" smtClean="0"/>
            <a:t>FAO, World Bank and others to </a:t>
          </a:r>
          <a:r>
            <a:rPr lang="en-GB" dirty="0" err="1" smtClean="0"/>
            <a:t>coordinatie</a:t>
          </a:r>
          <a:r>
            <a:rPr lang="en-GB" dirty="0" smtClean="0"/>
            <a:t> capacity development </a:t>
          </a:r>
          <a:endParaRPr lang="en-GB" dirty="0"/>
        </a:p>
      </dgm:t>
    </dgm:pt>
    <dgm:pt modelId="{445F6F87-0998-2F4E-9396-E393933FE13E}" type="parTrans" cxnId="{771F8222-F7A1-B94D-8F6F-AF1D5A9554FE}">
      <dgm:prSet/>
      <dgm:spPr/>
      <dgm:t>
        <a:bodyPr/>
        <a:lstStyle/>
        <a:p>
          <a:endParaRPr lang="en-GB"/>
        </a:p>
      </dgm:t>
    </dgm:pt>
    <dgm:pt modelId="{58B3DB39-29C7-2543-854A-4A9185796D2A}" type="sibTrans" cxnId="{771F8222-F7A1-B94D-8F6F-AF1D5A9554FE}">
      <dgm:prSet/>
      <dgm:spPr/>
      <dgm:t>
        <a:bodyPr/>
        <a:lstStyle/>
        <a:p>
          <a:endParaRPr lang="en-GB"/>
        </a:p>
      </dgm:t>
    </dgm:pt>
    <dgm:pt modelId="{85A91B78-E8C2-7046-9F59-966B0F186399}">
      <dgm:prSet phldrT="[Text]"/>
      <dgm:spPr/>
      <dgm:t>
        <a:bodyPr/>
        <a:lstStyle/>
        <a:p>
          <a:r>
            <a:rPr lang="en-GB" dirty="0" smtClean="0"/>
            <a:t>GOFC-GOLD</a:t>
          </a:r>
          <a:endParaRPr lang="en-GB" dirty="0"/>
        </a:p>
      </dgm:t>
    </dgm:pt>
    <dgm:pt modelId="{5A28F019-CC1D-8F43-B3F1-0982CB9B9119}" type="parTrans" cxnId="{B2019F0A-BF64-1A4D-95BF-5F5670E01187}">
      <dgm:prSet/>
      <dgm:spPr/>
      <dgm:t>
        <a:bodyPr/>
        <a:lstStyle/>
        <a:p>
          <a:endParaRPr lang="en-GB"/>
        </a:p>
      </dgm:t>
    </dgm:pt>
    <dgm:pt modelId="{5AC60A37-1AB0-DB4E-830E-E73D61F2C9A0}" type="sibTrans" cxnId="{B2019F0A-BF64-1A4D-95BF-5F5670E01187}">
      <dgm:prSet/>
      <dgm:spPr/>
      <dgm:t>
        <a:bodyPr/>
        <a:lstStyle/>
        <a:p>
          <a:endParaRPr lang="en-GB"/>
        </a:p>
      </dgm:t>
    </dgm:pt>
    <dgm:pt modelId="{9EAA911C-AE02-5347-8375-31EBCD72E252}">
      <dgm:prSet phldrT="[Text]"/>
      <dgm:spPr/>
      <dgm:t>
        <a:bodyPr/>
        <a:lstStyle/>
        <a:p>
          <a:r>
            <a:rPr lang="en-GB" dirty="0" smtClean="0"/>
            <a:t>IPCC and UNFCCC</a:t>
          </a:r>
          <a:endParaRPr lang="en-GB" dirty="0"/>
        </a:p>
      </dgm:t>
    </dgm:pt>
    <dgm:pt modelId="{F3F6AF3B-86E5-6447-BD28-19C3BCEA9639}" type="parTrans" cxnId="{F86F980A-22C3-B64B-B92B-406773643D09}">
      <dgm:prSet/>
      <dgm:spPr/>
      <dgm:t>
        <a:bodyPr/>
        <a:lstStyle/>
        <a:p>
          <a:endParaRPr lang="en-GB"/>
        </a:p>
      </dgm:t>
    </dgm:pt>
    <dgm:pt modelId="{D1CB1B3B-DFA3-B443-87D9-BF5B3DC93C14}" type="sibTrans" cxnId="{F86F980A-22C3-B64B-B92B-406773643D09}">
      <dgm:prSet/>
      <dgm:spPr/>
      <dgm:t>
        <a:bodyPr/>
        <a:lstStyle/>
        <a:p>
          <a:endParaRPr lang="en-GB"/>
        </a:p>
      </dgm:t>
    </dgm:pt>
    <dgm:pt modelId="{46B1E624-A657-9D4B-AC23-F900A319DF0E}">
      <dgm:prSet phldrT="[Text]"/>
      <dgm:spPr/>
      <dgm:t>
        <a:bodyPr/>
        <a:lstStyle/>
        <a:p>
          <a:r>
            <a:rPr lang="en-GB" dirty="0" smtClean="0"/>
            <a:t>Captures leakage</a:t>
          </a:r>
          <a:endParaRPr lang="en-GB" dirty="0"/>
        </a:p>
      </dgm:t>
    </dgm:pt>
    <dgm:pt modelId="{7CD7F4DD-2F51-114A-B18A-A45054097972}" type="parTrans" cxnId="{A8334C98-1109-B245-90FC-45E7664CAADF}">
      <dgm:prSet/>
      <dgm:spPr/>
      <dgm:t>
        <a:bodyPr/>
        <a:lstStyle/>
        <a:p>
          <a:endParaRPr lang="en-GB"/>
        </a:p>
      </dgm:t>
    </dgm:pt>
    <dgm:pt modelId="{F04BCFC5-03FA-D94E-B6DC-C8060CC891C6}" type="sibTrans" cxnId="{A8334C98-1109-B245-90FC-45E7664CAADF}">
      <dgm:prSet/>
      <dgm:spPr/>
      <dgm:t>
        <a:bodyPr/>
        <a:lstStyle/>
        <a:p>
          <a:endParaRPr lang="en-GB"/>
        </a:p>
      </dgm:t>
    </dgm:pt>
    <dgm:pt modelId="{FB6F0A2C-2C5D-E444-BC6B-35097083AE06}">
      <dgm:prSet phldrT="[Text]"/>
      <dgm:spPr/>
      <dgm:t>
        <a:bodyPr/>
        <a:lstStyle/>
        <a:p>
          <a:r>
            <a:rPr lang="en-GB" dirty="0" smtClean="0"/>
            <a:t>Based on widely useable methods</a:t>
          </a:r>
          <a:endParaRPr lang="en-GB" dirty="0"/>
        </a:p>
      </dgm:t>
    </dgm:pt>
    <dgm:pt modelId="{3754A1A9-612D-0046-A8A3-5F7E389991C2}" type="parTrans" cxnId="{42599BE4-0692-A643-A1FB-58E4BBB796FE}">
      <dgm:prSet/>
      <dgm:spPr/>
      <dgm:t>
        <a:bodyPr/>
        <a:lstStyle/>
        <a:p>
          <a:endParaRPr lang="en-GB"/>
        </a:p>
      </dgm:t>
    </dgm:pt>
    <dgm:pt modelId="{78E23102-3379-5141-A009-896AC747BFB6}" type="sibTrans" cxnId="{42599BE4-0692-A643-A1FB-58E4BBB796FE}">
      <dgm:prSet/>
      <dgm:spPr/>
      <dgm:t>
        <a:bodyPr/>
        <a:lstStyle/>
        <a:p>
          <a:endParaRPr lang="en-GB"/>
        </a:p>
      </dgm:t>
    </dgm:pt>
    <dgm:pt modelId="{B7E5FBD5-5658-4943-BF34-BBFCB5FFE47E}" type="pres">
      <dgm:prSet presAssocID="{D0EABF0F-E8D0-BB42-8801-BE86F6238D19}" presName="matrix" presStyleCnt="0">
        <dgm:presLayoutVars>
          <dgm:chMax val="1"/>
          <dgm:dir/>
          <dgm:resizeHandles val="exact"/>
        </dgm:presLayoutVars>
      </dgm:prSet>
      <dgm:spPr/>
      <dgm:t>
        <a:bodyPr/>
        <a:lstStyle/>
        <a:p>
          <a:endParaRPr lang="en-GB"/>
        </a:p>
      </dgm:t>
    </dgm:pt>
    <dgm:pt modelId="{332412BF-6F0F-E34A-A8A7-C9E331F4D376}" type="pres">
      <dgm:prSet presAssocID="{D0EABF0F-E8D0-BB42-8801-BE86F6238D19}" presName="diamond" presStyleLbl="bgShp" presStyleIdx="0" presStyleCnt="1"/>
      <dgm:spPr/>
    </dgm:pt>
    <dgm:pt modelId="{E998E1EB-82D8-694D-A8D8-ABB4906C9CF7}" type="pres">
      <dgm:prSet presAssocID="{D0EABF0F-E8D0-BB42-8801-BE86F6238D19}" presName="quad1" presStyleLbl="node1" presStyleIdx="0" presStyleCnt="4">
        <dgm:presLayoutVars>
          <dgm:chMax val="0"/>
          <dgm:chPref val="0"/>
          <dgm:bulletEnabled val="1"/>
        </dgm:presLayoutVars>
      </dgm:prSet>
      <dgm:spPr/>
      <dgm:t>
        <a:bodyPr/>
        <a:lstStyle/>
        <a:p>
          <a:endParaRPr lang="en-GB"/>
        </a:p>
      </dgm:t>
    </dgm:pt>
    <dgm:pt modelId="{57C3D291-EEF7-864B-9094-D0CF677F86B5}" type="pres">
      <dgm:prSet presAssocID="{D0EABF0F-E8D0-BB42-8801-BE86F6238D19}" presName="quad2" presStyleLbl="node1" presStyleIdx="1" presStyleCnt="4">
        <dgm:presLayoutVars>
          <dgm:chMax val="0"/>
          <dgm:chPref val="0"/>
          <dgm:bulletEnabled val="1"/>
        </dgm:presLayoutVars>
      </dgm:prSet>
      <dgm:spPr/>
      <dgm:t>
        <a:bodyPr/>
        <a:lstStyle/>
        <a:p>
          <a:endParaRPr lang="en-GB"/>
        </a:p>
      </dgm:t>
    </dgm:pt>
    <dgm:pt modelId="{DD64E781-EF07-BC4F-90FD-71F8AD6DC2F9}" type="pres">
      <dgm:prSet presAssocID="{D0EABF0F-E8D0-BB42-8801-BE86F6238D19}" presName="quad3" presStyleLbl="node1" presStyleIdx="2" presStyleCnt="4">
        <dgm:presLayoutVars>
          <dgm:chMax val="0"/>
          <dgm:chPref val="0"/>
          <dgm:bulletEnabled val="1"/>
        </dgm:presLayoutVars>
      </dgm:prSet>
      <dgm:spPr/>
      <dgm:t>
        <a:bodyPr/>
        <a:lstStyle/>
        <a:p>
          <a:endParaRPr lang="en-GB"/>
        </a:p>
      </dgm:t>
    </dgm:pt>
    <dgm:pt modelId="{E702DE94-721B-8844-9276-C16A0779D054}" type="pres">
      <dgm:prSet presAssocID="{D0EABF0F-E8D0-BB42-8801-BE86F6238D19}" presName="quad4" presStyleLbl="node1" presStyleIdx="3" presStyleCnt="4">
        <dgm:presLayoutVars>
          <dgm:chMax val="0"/>
          <dgm:chPref val="0"/>
          <dgm:bulletEnabled val="1"/>
        </dgm:presLayoutVars>
      </dgm:prSet>
      <dgm:spPr/>
      <dgm:t>
        <a:bodyPr/>
        <a:lstStyle/>
        <a:p>
          <a:endParaRPr lang="en-GB"/>
        </a:p>
      </dgm:t>
    </dgm:pt>
  </dgm:ptLst>
  <dgm:cxnLst>
    <dgm:cxn modelId="{BE10BD72-B1C0-E342-A4F6-9D780ABF5680}" srcId="{010A4307-AD91-394B-8216-34152913CF04}" destId="{9B59DFD8-5FBF-124B-BBC6-ECF4AF1F87F9}" srcOrd="1" destOrd="0" parTransId="{090DA7F6-A442-EE41-A40E-88ABD88B95A2}" sibTransId="{DF88F4D0-9A59-0D4D-BD2C-96990EB185EA}"/>
    <dgm:cxn modelId="{EFC6EB2C-EC9E-A042-A7CD-C59960D9641D}" type="presOf" srcId="{9B59DFD8-5FBF-124B-BBC6-ECF4AF1F87F9}" destId="{57C3D291-EEF7-864B-9094-D0CF677F86B5}" srcOrd="0" destOrd="2" presId="urn:microsoft.com/office/officeart/2005/8/layout/matrix3"/>
    <dgm:cxn modelId="{A369D212-6C38-E84C-90F5-50D707067948}" type="presOf" srcId="{2E048B5E-B203-D94A-A831-E69D1D6C8FAC}" destId="{DD64E781-EF07-BC4F-90FD-71F8AD6DC2F9}" srcOrd="0" destOrd="0" presId="urn:microsoft.com/office/officeart/2005/8/layout/matrix3"/>
    <dgm:cxn modelId="{9C6A91AC-EF60-E643-B7C8-094B1310EA0C}" type="presOf" srcId="{46B1E624-A657-9D4B-AC23-F900A319DF0E}" destId="{E998E1EB-82D8-694D-A8D8-ABB4906C9CF7}" srcOrd="0" destOrd="2" presId="urn:microsoft.com/office/officeart/2005/8/layout/matrix3"/>
    <dgm:cxn modelId="{84350804-4D12-1147-B1AC-723E76813A24}" type="presOf" srcId="{FB6F0A2C-2C5D-E444-BC6B-35097083AE06}" destId="{DD64E781-EF07-BC4F-90FD-71F8AD6DC2F9}" srcOrd="0" destOrd="3" presId="urn:microsoft.com/office/officeart/2005/8/layout/matrix3"/>
    <dgm:cxn modelId="{42599BE4-0692-A643-A1FB-58E4BBB796FE}" srcId="{2E048B5E-B203-D94A-A831-E69D1D6C8FAC}" destId="{FB6F0A2C-2C5D-E444-BC6B-35097083AE06}" srcOrd="2" destOrd="0" parTransId="{3754A1A9-612D-0046-A8A3-5F7E389991C2}" sibTransId="{78E23102-3379-5141-A009-896AC747BFB6}"/>
    <dgm:cxn modelId="{1A9BD79B-00DA-784C-9FB5-C112731A11AC}" srcId="{2E048B5E-B203-D94A-A831-E69D1D6C8FAC}" destId="{C89AD8A5-4176-024B-99DD-D42F46CEFA52}" srcOrd="0" destOrd="0" parTransId="{C80A7985-7B0B-894B-9948-B7A969846155}" sibTransId="{1E6567A3-AD54-1347-A843-EBBE269C9BEA}"/>
    <dgm:cxn modelId="{CBE17E7E-D551-5044-8E4C-86B9702E56D9}" srcId="{2E048B5E-B203-D94A-A831-E69D1D6C8FAC}" destId="{6ACBF33C-6601-7044-BF0A-87E115209E38}" srcOrd="1" destOrd="0" parTransId="{079EF3C2-413A-2847-B133-F9E23BC7CE8C}" sibTransId="{DF608D4B-86D9-E64C-9F34-CAAA829F726B}"/>
    <dgm:cxn modelId="{0A88905D-5D48-7F44-ACF6-F9362A24CDEA}" type="presOf" srcId="{3825442E-C2DD-4447-A737-254413CF2481}" destId="{E998E1EB-82D8-694D-A8D8-ABB4906C9CF7}" srcOrd="0" destOrd="1" presId="urn:microsoft.com/office/officeart/2005/8/layout/matrix3"/>
    <dgm:cxn modelId="{4FAB68D3-5FE9-DD4C-973E-AED93F77D7D6}" srcId="{010A4307-AD91-394B-8216-34152913CF04}" destId="{CC6F7849-CB52-B745-871F-1DF2FE37AEB8}" srcOrd="0" destOrd="0" parTransId="{06B5A2D3-699E-A446-BEB9-062AD10A79E5}" sibTransId="{7E09471A-DBB0-644F-8931-F60AA6B9D521}"/>
    <dgm:cxn modelId="{BB9D1971-EDCE-7644-A510-178863854183}" type="presOf" srcId="{010A4307-AD91-394B-8216-34152913CF04}" destId="{57C3D291-EEF7-864B-9094-D0CF677F86B5}" srcOrd="0" destOrd="0" presId="urn:microsoft.com/office/officeart/2005/8/layout/matrix3"/>
    <dgm:cxn modelId="{967FF827-BBDA-BA48-ADED-6EC0BA1F6EBE}" type="presOf" srcId="{F1D041D7-C20B-904E-ADCE-7BC8BF44361A}" destId="{57C3D291-EEF7-864B-9094-D0CF677F86B5}" srcOrd="0" destOrd="3" presId="urn:microsoft.com/office/officeart/2005/8/layout/matrix3"/>
    <dgm:cxn modelId="{7552B323-6D44-A342-A356-AD36654D26FD}" srcId="{D4652E46-1A8A-9D48-A299-EAA9FC1DDC59}" destId="{AB261958-EF94-2646-AFB6-DDCBDC0FC969}" srcOrd="2" destOrd="0" parTransId="{23C11FAB-F02D-2F46-8C72-F428CD0C4E3E}" sibTransId="{0E33DDDA-C155-0042-8E11-5F2E3C3FBE96}"/>
    <dgm:cxn modelId="{F86F980A-22C3-B64B-B92B-406773643D09}" srcId="{8A933E56-3599-BE4A-A9A5-56A5C7DA4661}" destId="{9EAA911C-AE02-5347-8375-31EBCD72E252}" srcOrd="2" destOrd="0" parTransId="{F3F6AF3B-86E5-6447-BD28-19C3BCEA9639}" sibTransId="{D1CB1B3B-DFA3-B443-87D9-BF5B3DC93C14}"/>
    <dgm:cxn modelId="{7C192147-91A4-444D-9785-F6F8D5D703F7}" srcId="{D0EABF0F-E8D0-BB42-8801-BE86F6238D19}" destId="{2E048B5E-B203-D94A-A831-E69D1D6C8FAC}" srcOrd="2" destOrd="0" parTransId="{7D28CE1D-F7B4-784E-A6FE-6EECEA65E1B0}" sibTransId="{99F070DC-F35A-0640-9342-4FFF890E4057}"/>
    <dgm:cxn modelId="{EE91486C-0D3A-B045-A996-F6B13416E1FA}" type="presOf" srcId="{48DACBFB-F5F7-0345-9E27-CF98CE7B3B71}" destId="{E702DE94-721B-8844-9276-C16A0779D054}" srcOrd="0" destOrd="1" presId="urn:microsoft.com/office/officeart/2005/8/layout/matrix3"/>
    <dgm:cxn modelId="{65B88B99-5879-544F-8D5F-369DB96D0D19}" type="presOf" srcId="{CC6F7849-CB52-B745-871F-1DF2FE37AEB8}" destId="{57C3D291-EEF7-864B-9094-D0CF677F86B5}" srcOrd="0" destOrd="1" presId="urn:microsoft.com/office/officeart/2005/8/layout/matrix3"/>
    <dgm:cxn modelId="{EBB89353-E27F-A74D-8C17-9EF65DD22EAE}" srcId="{D4652E46-1A8A-9D48-A299-EAA9FC1DDC59}" destId="{3825442E-C2DD-4447-A737-254413CF2481}" srcOrd="0" destOrd="0" parTransId="{A9DD2CB1-2B6F-9242-9CB3-1D7E329B3364}" sibTransId="{FB0D9C2D-3C1D-BD4E-BBCE-3CECA7EF35EE}"/>
    <dgm:cxn modelId="{A8334C98-1109-B245-90FC-45E7664CAADF}" srcId="{D4652E46-1A8A-9D48-A299-EAA9FC1DDC59}" destId="{46B1E624-A657-9D4B-AC23-F900A319DF0E}" srcOrd="1" destOrd="0" parTransId="{7CD7F4DD-2F51-114A-B18A-A45054097972}" sibTransId="{F04BCFC5-03FA-D94E-B6DC-C8060CC891C6}"/>
    <dgm:cxn modelId="{771F8222-F7A1-B94D-8F6F-AF1D5A9554FE}" srcId="{8A933E56-3599-BE4A-A9A5-56A5C7DA4661}" destId="{48DACBFB-F5F7-0345-9E27-CF98CE7B3B71}" srcOrd="0" destOrd="0" parTransId="{445F6F87-0998-2F4E-9396-E393933FE13E}" sibTransId="{58B3DB39-29C7-2543-854A-4A9185796D2A}"/>
    <dgm:cxn modelId="{49152DE1-7C84-6146-983F-63A4E904C291}" type="presOf" srcId="{C89AD8A5-4176-024B-99DD-D42F46CEFA52}" destId="{DD64E781-EF07-BC4F-90FD-71F8AD6DC2F9}" srcOrd="0" destOrd="1" presId="urn:microsoft.com/office/officeart/2005/8/layout/matrix3"/>
    <dgm:cxn modelId="{96B0D428-0E32-144F-9612-9C5B62928014}" type="presOf" srcId="{D4652E46-1A8A-9D48-A299-EAA9FC1DDC59}" destId="{E998E1EB-82D8-694D-A8D8-ABB4906C9CF7}" srcOrd="0" destOrd="0" presId="urn:microsoft.com/office/officeart/2005/8/layout/matrix3"/>
    <dgm:cxn modelId="{39373FAF-005F-684D-BDAB-1A4E11B7DA3B}" type="presOf" srcId="{AB261958-EF94-2646-AFB6-DDCBDC0FC969}" destId="{E998E1EB-82D8-694D-A8D8-ABB4906C9CF7}" srcOrd="0" destOrd="3" presId="urn:microsoft.com/office/officeart/2005/8/layout/matrix3"/>
    <dgm:cxn modelId="{1C172D4E-C321-EF4A-8D23-A8B53EF1F7E8}" srcId="{D0EABF0F-E8D0-BB42-8801-BE86F6238D19}" destId="{D4652E46-1A8A-9D48-A299-EAA9FC1DDC59}" srcOrd="0" destOrd="0" parTransId="{91FABFB5-C40B-BF49-88B8-7E1E5578B58D}" sibTransId="{3DD249E2-D1CD-3D4D-8947-3E394088DD13}"/>
    <dgm:cxn modelId="{D17B063C-4CA5-434D-A4DB-7906C6FFD7F3}" type="presOf" srcId="{D0EABF0F-E8D0-BB42-8801-BE86F6238D19}" destId="{B7E5FBD5-5658-4943-BF34-BBFCB5FFE47E}" srcOrd="0" destOrd="0" presId="urn:microsoft.com/office/officeart/2005/8/layout/matrix3"/>
    <dgm:cxn modelId="{7DA6CBAA-9A50-2B49-B06F-39EA677EE52E}" type="presOf" srcId="{6ACBF33C-6601-7044-BF0A-87E115209E38}" destId="{DD64E781-EF07-BC4F-90FD-71F8AD6DC2F9}" srcOrd="0" destOrd="2" presId="urn:microsoft.com/office/officeart/2005/8/layout/matrix3"/>
    <dgm:cxn modelId="{04C2F4CD-1B9A-5648-9C46-FF7AC9B22902}" type="presOf" srcId="{8A933E56-3599-BE4A-A9A5-56A5C7DA4661}" destId="{E702DE94-721B-8844-9276-C16A0779D054}" srcOrd="0" destOrd="0" presId="urn:microsoft.com/office/officeart/2005/8/layout/matrix3"/>
    <dgm:cxn modelId="{B5DA25A8-C513-224E-BC22-083B1163E96B}" srcId="{D0EABF0F-E8D0-BB42-8801-BE86F6238D19}" destId="{010A4307-AD91-394B-8216-34152913CF04}" srcOrd="1" destOrd="0" parTransId="{8D8FE279-28B9-8C42-A574-E9D9320DB3B9}" sibTransId="{7663EAA0-B6B5-7942-95A9-CE3FF718F4E3}"/>
    <dgm:cxn modelId="{B2019F0A-BF64-1A4D-95BF-5F5670E01187}" srcId="{8A933E56-3599-BE4A-A9A5-56A5C7DA4661}" destId="{85A91B78-E8C2-7046-9F59-966B0F186399}" srcOrd="1" destOrd="0" parTransId="{5A28F019-CC1D-8F43-B3F1-0982CB9B9119}" sibTransId="{5AC60A37-1AB0-DB4E-830E-E73D61F2C9A0}"/>
    <dgm:cxn modelId="{85E03866-DE49-1045-A15C-30FDC55FCC38}" type="presOf" srcId="{85A91B78-E8C2-7046-9F59-966B0F186399}" destId="{E702DE94-721B-8844-9276-C16A0779D054}" srcOrd="0" destOrd="2" presId="urn:microsoft.com/office/officeart/2005/8/layout/matrix3"/>
    <dgm:cxn modelId="{95AE8B26-8FEA-6D45-9CB6-0118C4E22FA4}" srcId="{D0EABF0F-E8D0-BB42-8801-BE86F6238D19}" destId="{8A933E56-3599-BE4A-A9A5-56A5C7DA4661}" srcOrd="3" destOrd="0" parTransId="{FC7569A5-F062-1241-ADD9-91F4D0656E14}" sibTransId="{5C12BA6B-B087-584A-A026-CA2AF930968A}"/>
    <dgm:cxn modelId="{4A548A61-EC23-FA4A-80DB-2F732B3098FC}" type="presOf" srcId="{9EAA911C-AE02-5347-8375-31EBCD72E252}" destId="{E702DE94-721B-8844-9276-C16A0779D054}" srcOrd="0" destOrd="3" presId="urn:microsoft.com/office/officeart/2005/8/layout/matrix3"/>
    <dgm:cxn modelId="{DD28777A-ABB4-E14B-BD8C-848CC469B44F}" srcId="{010A4307-AD91-394B-8216-34152913CF04}" destId="{F1D041D7-C20B-904E-ADCE-7BC8BF44361A}" srcOrd="2" destOrd="0" parTransId="{474A4E9F-E3E2-B24B-89F6-4F8A82BCD6CC}" sibTransId="{00EE1598-C740-3847-8DEA-12BE91DEB57F}"/>
    <dgm:cxn modelId="{BE9A387D-07E6-5A4C-979A-8E758FFF7EE0}" type="presParOf" srcId="{B7E5FBD5-5658-4943-BF34-BBFCB5FFE47E}" destId="{332412BF-6F0F-E34A-A8A7-C9E331F4D376}" srcOrd="0" destOrd="0" presId="urn:microsoft.com/office/officeart/2005/8/layout/matrix3"/>
    <dgm:cxn modelId="{2134F3EE-E601-DB48-BAA7-21701144AE6F}" type="presParOf" srcId="{B7E5FBD5-5658-4943-BF34-BBFCB5FFE47E}" destId="{E998E1EB-82D8-694D-A8D8-ABB4906C9CF7}" srcOrd="1" destOrd="0" presId="urn:microsoft.com/office/officeart/2005/8/layout/matrix3"/>
    <dgm:cxn modelId="{982AA8A8-7911-7145-A8AA-F3FA7183FF24}" type="presParOf" srcId="{B7E5FBD5-5658-4943-BF34-BBFCB5FFE47E}" destId="{57C3D291-EEF7-864B-9094-D0CF677F86B5}" srcOrd="2" destOrd="0" presId="urn:microsoft.com/office/officeart/2005/8/layout/matrix3"/>
    <dgm:cxn modelId="{5E5AE3B7-FD22-C24D-B474-56DC8499B78F}" type="presParOf" srcId="{B7E5FBD5-5658-4943-BF34-BBFCB5FFE47E}" destId="{DD64E781-EF07-BC4F-90FD-71F8AD6DC2F9}" srcOrd="3" destOrd="0" presId="urn:microsoft.com/office/officeart/2005/8/layout/matrix3"/>
    <dgm:cxn modelId="{595EBA7C-82C9-FA40-8966-EDF6C0660A4D}" type="presParOf" srcId="{B7E5FBD5-5658-4943-BF34-BBFCB5FFE47E}" destId="{E702DE94-721B-8844-9276-C16A0779D054}"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D1AC1A-7DEB-494E-9E9C-43269820FC94}" type="doc">
      <dgm:prSet loTypeId="urn:microsoft.com/office/officeart/2005/8/layout/pList2#1" loCatId="" qsTypeId="urn:microsoft.com/office/officeart/2005/8/quickstyle/simple1" qsCatId="simple" csTypeId="urn:microsoft.com/office/officeart/2005/8/colors/colorful1#2" csCatId="colorful" phldr="1"/>
      <dgm:spPr/>
      <dgm:t>
        <a:bodyPr/>
        <a:lstStyle/>
        <a:p>
          <a:endParaRPr lang="en-GB"/>
        </a:p>
      </dgm:t>
    </dgm:pt>
    <dgm:pt modelId="{A0638737-C202-D340-B9B0-6255339B4891}">
      <dgm:prSet phldrT="[Text]" custT="1"/>
      <dgm:spPr>
        <a:solidFill>
          <a:srgbClr val="00338D"/>
        </a:solidFill>
      </dgm:spPr>
      <dgm:t>
        <a:bodyPr/>
        <a:lstStyle/>
        <a:p>
          <a:r>
            <a:rPr lang="en-GB" sz="1800" dirty="0" smtClean="0">
              <a:latin typeface="Arial Narrow"/>
              <a:cs typeface="Arial Narrow"/>
            </a:rPr>
            <a:t>Space Data</a:t>
          </a:r>
          <a:endParaRPr lang="en-GB" sz="1800" dirty="0">
            <a:latin typeface="Arial Narrow"/>
            <a:cs typeface="Arial Narrow"/>
          </a:endParaRPr>
        </a:p>
      </dgm:t>
    </dgm:pt>
    <dgm:pt modelId="{1C473FAF-C982-744D-BC52-88013691C693}" type="parTrans" cxnId="{5EDB319B-FE8B-4C40-9121-5B58294F4C6F}">
      <dgm:prSet/>
      <dgm:spPr/>
      <dgm:t>
        <a:bodyPr/>
        <a:lstStyle/>
        <a:p>
          <a:endParaRPr lang="en-GB" sz="2000"/>
        </a:p>
      </dgm:t>
    </dgm:pt>
    <dgm:pt modelId="{0575101F-0EDE-0943-8A41-969A6E80C81B}" type="sibTrans" cxnId="{5EDB319B-FE8B-4C40-9121-5B58294F4C6F}">
      <dgm:prSet/>
      <dgm:spPr/>
      <dgm:t>
        <a:bodyPr/>
        <a:lstStyle/>
        <a:p>
          <a:endParaRPr lang="en-GB" sz="2000"/>
        </a:p>
      </dgm:t>
    </dgm:pt>
    <dgm:pt modelId="{2AAC92E9-00FD-D648-89C3-DAE531AC6331}">
      <dgm:prSet phldrT="[Text]" custT="1"/>
      <dgm:spPr>
        <a:solidFill>
          <a:srgbClr val="00338D"/>
        </a:solidFill>
      </dgm:spPr>
      <dgm:t>
        <a:bodyPr/>
        <a:lstStyle/>
        <a:p>
          <a:r>
            <a:rPr lang="en-GB" sz="1400" dirty="0" smtClean="0">
              <a:latin typeface="Arial Narrow"/>
              <a:cs typeface="Arial Narrow"/>
            </a:rPr>
            <a:t>GFOI works with space agencies through CEOS to ensure the  long-term, global acquisition of core satellite data</a:t>
          </a:r>
          <a:endParaRPr lang="en-GB" sz="1400" dirty="0">
            <a:latin typeface="Arial Narrow"/>
            <a:cs typeface="Arial Narrow"/>
          </a:endParaRPr>
        </a:p>
      </dgm:t>
    </dgm:pt>
    <dgm:pt modelId="{447AE77B-BA00-014D-8269-9846ACA7ADAE}" type="parTrans" cxnId="{9A6C63FF-0007-EC4E-A90D-9C37538604D5}">
      <dgm:prSet/>
      <dgm:spPr/>
      <dgm:t>
        <a:bodyPr/>
        <a:lstStyle/>
        <a:p>
          <a:endParaRPr lang="en-GB" sz="2000"/>
        </a:p>
      </dgm:t>
    </dgm:pt>
    <dgm:pt modelId="{2102709D-FECF-A142-9D4B-925929594832}" type="sibTrans" cxnId="{9A6C63FF-0007-EC4E-A90D-9C37538604D5}">
      <dgm:prSet/>
      <dgm:spPr/>
      <dgm:t>
        <a:bodyPr/>
        <a:lstStyle/>
        <a:p>
          <a:endParaRPr lang="en-GB" sz="2000"/>
        </a:p>
      </dgm:t>
    </dgm:pt>
    <dgm:pt modelId="{2249B07C-2EB8-3749-91CC-89C25AA9976E}">
      <dgm:prSet phldrT="[Text]" custT="1"/>
      <dgm:spPr>
        <a:solidFill>
          <a:srgbClr val="ED7D31"/>
        </a:solidFill>
      </dgm:spPr>
      <dgm:t>
        <a:bodyPr/>
        <a:lstStyle/>
        <a:p>
          <a:r>
            <a:rPr lang="en-GB" sz="1800" dirty="0" smtClean="0">
              <a:latin typeface="Arial Narrow"/>
              <a:cs typeface="Arial Narrow"/>
            </a:rPr>
            <a:t>Capacity Building</a:t>
          </a:r>
          <a:endParaRPr lang="en-GB" sz="1800" dirty="0">
            <a:latin typeface="Arial Narrow"/>
            <a:cs typeface="Arial Narrow"/>
          </a:endParaRPr>
        </a:p>
      </dgm:t>
    </dgm:pt>
    <dgm:pt modelId="{828183BF-308C-BF49-A894-9F574E3711C7}" type="parTrans" cxnId="{EBFB5DE4-A55D-8846-8A42-F6013F905188}">
      <dgm:prSet/>
      <dgm:spPr/>
      <dgm:t>
        <a:bodyPr/>
        <a:lstStyle/>
        <a:p>
          <a:endParaRPr lang="en-GB" sz="2000"/>
        </a:p>
      </dgm:t>
    </dgm:pt>
    <dgm:pt modelId="{1E40BF44-AAE8-EB49-B81F-5F70D52C713C}" type="sibTrans" cxnId="{EBFB5DE4-A55D-8846-8A42-F6013F905188}">
      <dgm:prSet/>
      <dgm:spPr/>
      <dgm:t>
        <a:bodyPr/>
        <a:lstStyle/>
        <a:p>
          <a:endParaRPr lang="en-GB" sz="2000"/>
        </a:p>
      </dgm:t>
    </dgm:pt>
    <dgm:pt modelId="{93CA7A3F-0755-764B-9288-0608E6B4998E}">
      <dgm:prSet phldrT="[Text]" custT="1"/>
      <dgm:spPr>
        <a:solidFill>
          <a:srgbClr val="ED7D31"/>
        </a:solidFill>
      </dgm:spPr>
      <dgm:t>
        <a:bodyPr/>
        <a:lstStyle/>
        <a:p>
          <a:r>
            <a:rPr lang="en-GB" sz="1400" dirty="0" smtClean="0">
              <a:latin typeface="Arial Narrow"/>
              <a:cs typeface="Arial Narrow"/>
            </a:rPr>
            <a:t>GFOI provides capacity building in </a:t>
          </a:r>
          <a:r>
            <a:rPr lang="en-GB" sz="1400" dirty="0" err="1" smtClean="0">
              <a:latin typeface="Arial Narrow"/>
              <a:cs typeface="Arial Narrow"/>
            </a:rPr>
            <a:t>cordination</a:t>
          </a:r>
          <a:r>
            <a:rPr lang="en-GB" sz="1400" dirty="0" smtClean="0">
              <a:latin typeface="Arial Narrow"/>
              <a:cs typeface="Arial Narrow"/>
            </a:rPr>
            <a:t> with others such as UN-REDD. It supports the use of satellite and ground data to monitor forests, and estimate GHG emissions.</a:t>
          </a:r>
          <a:endParaRPr lang="en-GB" sz="1400" dirty="0">
            <a:latin typeface="Arial Narrow"/>
            <a:cs typeface="Arial Narrow"/>
          </a:endParaRPr>
        </a:p>
      </dgm:t>
    </dgm:pt>
    <dgm:pt modelId="{21E3AF9C-F502-2546-B6C9-8620D73B168C}" type="parTrans" cxnId="{59B2FE53-205E-FE46-B29D-2B3E6F556C18}">
      <dgm:prSet/>
      <dgm:spPr/>
      <dgm:t>
        <a:bodyPr/>
        <a:lstStyle/>
        <a:p>
          <a:endParaRPr lang="en-GB" sz="2000"/>
        </a:p>
      </dgm:t>
    </dgm:pt>
    <dgm:pt modelId="{FCE3C108-D50F-6C46-AFDE-7BAF8A9C72BE}" type="sibTrans" cxnId="{59B2FE53-205E-FE46-B29D-2B3E6F556C18}">
      <dgm:prSet/>
      <dgm:spPr/>
      <dgm:t>
        <a:bodyPr/>
        <a:lstStyle/>
        <a:p>
          <a:endParaRPr lang="en-GB" sz="2000"/>
        </a:p>
      </dgm:t>
    </dgm:pt>
    <dgm:pt modelId="{78342DC9-5C6C-1940-ADB6-5967A2360633}">
      <dgm:prSet phldrT="[Text]" custT="1"/>
      <dgm:spPr>
        <a:solidFill>
          <a:srgbClr val="0A6D43"/>
        </a:solidFill>
      </dgm:spPr>
      <dgm:t>
        <a:bodyPr/>
        <a:lstStyle/>
        <a:p>
          <a:r>
            <a:rPr lang="en-GB" sz="1800" dirty="0" smtClean="0">
              <a:latin typeface="Arial Narrow"/>
              <a:cs typeface="Arial Narrow"/>
            </a:rPr>
            <a:t>Methods and Guidance</a:t>
          </a:r>
          <a:endParaRPr lang="en-GB" sz="1800" dirty="0">
            <a:latin typeface="Arial Narrow"/>
            <a:cs typeface="Arial Narrow"/>
          </a:endParaRPr>
        </a:p>
      </dgm:t>
    </dgm:pt>
    <dgm:pt modelId="{019D745F-9277-544F-8AFC-5504FA524699}" type="parTrans" cxnId="{1993FA45-2F5F-3048-B86F-9C37C187DA97}">
      <dgm:prSet/>
      <dgm:spPr/>
      <dgm:t>
        <a:bodyPr/>
        <a:lstStyle/>
        <a:p>
          <a:endParaRPr lang="en-GB" sz="2000"/>
        </a:p>
      </dgm:t>
    </dgm:pt>
    <dgm:pt modelId="{79BD07CC-5637-5848-9FA7-019423CD0095}" type="sibTrans" cxnId="{1993FA45-2F5F-3048-B86F-9C37C187DA97}">
      <dgm:prSet/>
      <dgm:spPr/>
      <dgm:t>
        <a:bodyPr/>
        <a:lstStyle/>
        <a:p>
          <a:endParaRPr lang="en-GB" sz="2000"/>
        </a:p>
      </dgm:t>
    </dgm:pt>
    <dgm:pt modelId="{7F64BB29-B78D-BB45-B621-A51E5BE4A006}">
      <dgm:prSet phldrT="[Text]" custT="1"/>
      <dgm:spPr>
        <a:solidFill>
          <a:srgbClr val="0A6D43"/>
        </a:solidFill>
      </dgm:spPr>
      <dgm:t>
        <a:bodyPr/>
        <a:lstStyle/>
        <a:p>
          <a:r>
            <a:rPr lang="en-GB" sz="1400" dirty="0" smtClean="0">
              <a:latin typeface="Arial Narrow"/>
              <a:cs typeface="Arial Narrow"/>
            </a:rPr>
            <a:t>Guidance on i</a:t>
          </a:r>
          <a:r>
            <a:rPr lang="en-GB" sz="1400" b="0" i="0" dirty="0" smtClean="0">
              <a:latin typeface="Arial Narrow"/>
              <a:cs typeface="Arial Narrow"/>
            </a:rPr>
            <a:t>ntegrating remote-sensing and ground-based observations for estimation of emissions and removals of greenhouse gases in forests</a:t>
          </a:r>
          <a:r>
            <a:rPr lang="en-GB" sz="1400" dirty="0" smtClean="0">
              <a:latin typeface="Arial Narrow"/>
              <a:cs typeface="Arial Narrow"/>
            </a:rPr>
            <a:t>. </a:t>
          </a:r>
          <a:endParaRPr lang="en-GB" sz="1400" dirty="0">
            <a:latin typeface="Arial Narrow"/>
            <a:cs typeface="Arial Narrow"/>
          </a:endParaRPr>
        </a:p>
      </dgm:t>
    </dgm:pt>
    <dgm:pt modelId="{978EAF4F-6E86-3949-B7CF-206DE6DD7E32}" type="parTrans" cxnId="{6392D54E-32FE-2446-A592-527F4B62A1BA}">
      <dgm:prSet/>
      <dgm:spPr/>
      <dgm:t>
        <a:bodyPr/>
        <a:lstStyle/>
        <a:p>
          <a:endParaRPr lang="en-GB" sz="2000"/>
        </a:p>
      </dgm:t>
    </dgm:pt>
    <dgm:pt modelId="{A62E4471-5708-EB49-9DE1-07CDD6A293A1}" type="sibTrans" cxnId="{6392D54E-32FE-2446-A592-527F4B62A1BA}">
      <dgm:prSet/>
      <dgm:spPr/>
      <dgm:t>
        <a:bodyPr/>
        <a:lstStyle/>
        <a:p>
          <a:endParaRPr lang="en-GB" sz="2000"/>
        </a:p>
      </dgm:t>
    </dgm:pt>
    <dgm:pt modelId="{158A634A-8367-274F-B04E-B042F29D923D}">
      <dgm:prSet phldrT="[Text]" custT="1"/>
      <dgm:spPr>
        <a:solidFill>
          <a:srgbClr val="700043"/>
        </a:solidFill>
      </dgm:spPr>
      <dgm:t>
        <a:bodyPr/>
        <a:lstStyle/>
        <a:p>
          <a:r>
            <a:rPr lang="en-GB" sz="1800" dirty="0" smtClean="0">
              <a:latin typeface="Arial Narrow"/>
              <a:cs typeface="Arial Narrow"/>
            </a:rPr>
            <a:t>Research and Development</a:t>
          </a:r>
          <a:endParaRPr lang="en-GB" sz="1800" dirty="0">
            <a:latin typeface="Arial Narrow"/>
            <a:cs typeface="Arial Narrow"/>
          </a:endParaRPr>
        </a:p>
      </dgm:t>
    </dgm:pt>
    <dgm:pt modelId="{068E4D95-BCC5-954F-A67B-F73748E2D709}" type="parTrans" cxnId="{A6D8B469-0CF1-9445-A53D-039FD71EF210}">
      <dgm:prSet/>
      <dgm:spPr/>
      <dgm:t>
        <a:bodyPr/>
        <a:lstStyle/>
        <a:p>
          <a:endParaRPr lang="en-GB" sz="2000"/>
        </a:p>
      </dgm:t>
    </dgm:pt>
    <dgm:pt modelId="{160C932B-357D-A249-B11D-1E219A2143A3}" type="sibTrans" cxnId="{A6D8B469-0CF1-9445-A53D-039FD71EF210}">
      <dgm:prSet/>
      <dgm:spPr/>
      <dgm:t>
        <a:bodyPr/>
        <a:lstStyle/>
        <a:p>
          <a:endParaRPr lang="en-GB" sz="2000"/>
        </a:p>
      </dgm:t>
    </dgm:pt>
    <dgm:pt modelId="{676918EE-A354-5746-8E66-0365FFB3AB5B}">
      <dgm:prSet phldrT="[Text]" custT="1"/>
      <dgm:spPr>
        <a:solidFill>
          <a:srgbClr val="700043"/>
        </a:solidFill>
      </dgm:spPr>
      <dgm:t>
        <a:bodyPr/>
        <a:lstStyle/>
        <a:p>
          <a:r>
            <a:rPr lang="en-GB" sz="1400" dirty="0" smtClean="0">
              <a:latin typeface="Arial Narrow"/>
              <a:cs typeface="Arial Narrow"/>
            </a:rPr>
            <a:t>Identifying and promoting R&amp;D needed for improved practical, global implementation of National Forest Monitoring.</a:t>
          </a:r>
          <a:endParaRPr lang="en-GB" sz="1400" dirty="0">
            <a:latin typeface="Arial Narrow"/>
            <a:cs typeface="Arial Narrow"/>
          </a:endParaRPr>
        </a:p>
      </dgm:t>
    </dgm:pt>
    <dgm:pt modelId="{FEBCE03C-3698-CE4B-ACC2-E58D59490C6D}" type="parTrans" cxnId="{7613C069-AEA8-D945-93D1-0B173FC4E734}">
      <dgm:prSet/>
      <dgm:spPr/>
      <dgm:t>
        <a:bodyPr/>
        <a:lstStyle/>
        <a:p>
          <a:endParaRPr lang="en-GB" sz="2000"/>
        </a:p>
      </dgm:t>
    </dgm:pt>
    <dgm:pt modelId="{CEFE2045-53B1-344B-99CB-967619C7EB1B}" type="sibTrans" cxnId="{7613C069-AEA8-D945-93D1-0B173FC4E734}">
      <dgm:prSet/>
      <dgm:spPr/>
      <dgm:t>
        <a:bodyPr/>
        <a:lstStyle/>
        <a:p>
          <a:endParaRPr lang="en-GB" sz="2000"/>
        </a:p>
      </dgm:t>
    </dgm:pt>
    <dgm:pt modelId="{19576E2E-27E5-FF4B-92D1-55C83E46754B}">
      <dgm:prSet custT="1"/>
      <dgm:spPr>
        <a:solidFill>
          <a:srgbClr val="6C912B"/>
        </a:solidFill>
      </dgm:spPr>
      <dgm:t>
        <a:bodyPr/>
        <a:lstStyle/>
        <a:p>
          <a:r>
            <a:rPr lang="en-GB" sz="1800" dirty="0" smtClean="0">
              <a:latin typeface="Arial Narrow"/>
              <a:cs typeface="Arial Narrow"/>
            </a:rPr>
            <a:t>GFOI Office at FAO, Rome</a:t>
          </a:r>
          <a:endParaRPr lang="en-GB" sz="1800" dirty="0">
            <a:latin typeface="Arial Narrow"/>
            <a:cs typeface="Arial Narrow"/>
          </a:endParaRPr>
        </a:p>
      </dgm:t>
    </dgm:pt>
    <dgm:pt modelId="{A721115E-CA3D-114B-9F46-352FEC4096FC}" type="parTrans" cxnId="{AC6C4D0A-517D-7142-8AF0-8D3F63634FF1}">
      <dgm:prSet/>
      <dgm:spPr/>
      <dgm:t>
        <a:bodyPr/>
        <a:lstStyle/>
        <a:p>
          <a:endParaRPr lang="en-GB" sz="2000"/>
        </a:p>
      </dgm:t>
    </dgm:pt>
    <dgm:pt modelId="{1525D968-E76F-564E-887C-8C1D461B1112}" type="sibTrans" cxnId="{AC6C4D0A-517D-7142-8AF0-8D3F63634FF1}">
      <dgm:prSet/>
      <dgm:spPr/>
      <dgm:t>
        <a:bodyPr/>
        <a:lstStyle/>
        <a:p>
          <a:endParaRPr lang="en-GB" sz="2000"/>
        </a:p>
      </dgm:t>
    </dgm:pt>
    <dgm:pt modelId="{734C3855-8CCA-A840-ACA0-A46C5FA5E673}">
      <dgm:prSet custT="1"/>
      <dgm:spPr>
        <a:solidFill>
          <a:srgbClr val="6C912B"/>
        </a:solidFill>
      </dgm:spPr>
      <dgm:t>
        <a:bodyPr/>
        <a:lstStyle/>
        <a:p>
          <a:r>
            <a:rPr lang="en-GB" sz="1400" dirty="0" smtClean="0">
              <a:latin typeface="Arial Narrow"/>
              <a:cs typeface="Arial Narrow"/>
            </a:rPr>
            <a:t>Provides overall coordination and administrative support to the GFOI Leads, components, activities and partners.</a:t>
          </a:r>
          <a:endParaRPr lang="en-GB" sz="1400" dirty="0">
            <a:latin typeface="Arial Narrow"/>
            <a:cs typeface="Arial Narrow"/>
          </a:endParaRPr>
        </a:p>
      </dgm:t>
    </dgm:pt>
    <dgm:pt modelId="{9DB42794-2288-4641-8AF2-F069561A5264}" type="parTrans" cxnId="{C4350478-8CE6-1D42-954C-5257DD1C7634}">
      <dgm:prSet/>
      <dgm:spPr/>
      <dgm:t>
        <a:bodyPr/>
        <a:lstStyle/>
        <a:p>
          <a:endParaRPr lang="en-GB" sz="2000"/>
        </a:p>
      </dgm:t>
    </dgm:pt>
    <dgm:pt modelId="{2B3CB869-3AC8-FA44-885F-0AF22A48A47C}" type="sibTrans" cxnId="{C4350478-8CE6-1D42-954C-5257DD1C7634}">
      <dgm:prSet/>
      <dgm:spPr/>
      <dgm:t>
        <a:bodyPr/>
        <a:lstStyle/>
        <a:p>
          <a:endParaRPr lang="en-GB" sz="2000"/>
        </a:p>
      </dgm:t>
    </dgm:pt>
    <dgm:pt modelId="{9AC67050-3311-9042-AC88-602F4BD711D7}">
      <dgm:prSet phldrT="[Text]" custT="1"/>
      <dgm:spPr>
        <a:solidFill>
          <a:srgbClr val="00338D"/>
        </a:solidFill>
      </dgm:spPr>
      <dgm:t>
        <a:bodyPr/>
        <a:lstStyle/>
        <a:p>
          <a:r>
            <a:rPr lang="en-GB" sz="1400" dirty="0" smtClean="0">
              <a:latin typeface="Arial Narrow"/>
              <a:cs typeface="Arial Narrow"/>
            </a:rPr>
            <a:t>Helps countries to meet their individual data needs.</a:t>
          </a:r>
          <a:endParaRPr lang="en-GB" sz="1400" dirty="0">
            <a:latin typeface="Arial Narrow"/>
            <a:cs typeface="Arial Narrow"/>
          </a:endParaRPr>
        </a:p>
      </dgm:t>
    </dgm:pt>
    <dgm:pt modelId="{B5511862-4E9F-8D45-93DB-89F1C200D8BC}" type="parTrans" cxnId="{EFACCFF9-39CD-A64B-B389-C73C890F37BF}">
      <dgm:prSet/>
      <dgm:spPr/>
      <dgm:t>
        <a:bodyPr/>
        <a:lstStyle/>
        <a:p>
          <a:endParaRPr lang="en-GB"/>
        </a:p>
      </dgm:t>
    </dgm:pt>
    <dgm:pt modelId="{DCE8B5F7-94C6-3049-835A-85794D0656C0}" type="sibTrans" cxnId="{EFACCFF9-39CD-A64B-B389-C73C890F37BF}">
      <dgm:prSet/>
      <dgm:spPr/>
      <dgm:t>
        <a:bodyPr/>
        <a:lstStyle/>
        <a:p>
          <a:endParaRPr lang="en-GB"/>
        </a:p>
      </dgm:t>
    </dgm:pt>
    <dgm:pt modelId="{2C2135A7-2589-7B46-B390-6160FF8A5C16}" type="pres">
      <dgm:prSet presAssocID="{0AD1AC1A-7DEB-494E-9E9C-43269820FC94}" presName="Name0" presStyleCnt="0">
        <dgm:presLayoutVars>
          <dgm:dir/>
          <dgm:resizeHandles val="exact"/>
        </dgm:presLayoutVars>
      </dgm:prSet>
      <dgm:spPr/>
      <dgm:t>
        <a:bodyPr/>
        <a:lstStyle/>
        <a:p>
          <a:endParaRPr lang="en-GB"/>
        </a:p>
      </dgm:t>
    </dgm:pt>
    <dgm:pt modelId="{75FA0C98-3A76-F54D-A15C-60586E30373D}" type="pres">
      <dgm:prSet presAssocID="{0AD1AC1A-7DEB-494E-9E9C-43269820FC94}" presName="bkgdShp" presStyleLbl="alignAccFollowNode1" presStyleIdx="0" presStyleCnt="1" custScaleX="97649" custScaleY="81762" custLinFactNeighborY="-9908"/>
      <dgm:spPr/>
      <dgm:t>
        <a:bodyPr/>
        <a:lstStyle/>
        <a:p>
          <a:endParaRPr lang="en-GB"/>
        </a:p>
      </dgm:t>
    </dgm:pt>
    <dgm:pt modelId="{D2460821-EB2D-5A4B-A70C-72E7C456AA49}" type="pres">
      <dgm:prSet presAssocID="{0AD1AC1A-7DEB-494E-9E9C-43269820FC94}" presName="linComp" presStyleCnt="0"/>
      <dgm:spPr/>
    </dgm:pt>
    <dgm:pt modelId="{97F70FB5-DFE4-0C41-B341-53C0178745F7}" type="pres">
      <dgm:prSet presAssocID="{A0638737-C202-D340-B9B0-6255339B4891}" presName="compNode" presStyleCnt="0"/>
      <dgm:spPr/>
    </dgm:pt>
    <dgm:pt modelId="{E3EFF606-A507-4747-A5DB-11608C280846}" type="pres">
      <dgm:prSet presAssocID="{A0638737-C202-D340-B9B0-6255339B4891}" presName="node" presStyleLbl="node1" presStyleIdx="0" presStyleCnt="5" custScaleY="108517" custLinFactNeighborY="-4996">
        <dgm:presLayoutVars>
          <dgm:bulletEnabled val="1"/>
        </dgm:presLayoutVars>
      </dgm:prSet>
      <dgm:spPr/>
      <dgm:t>
        <a:bodyPr/>
        <a:lstStyle/>
        <a:p>
          <a:endParaRPr lang="en-GB"/>
        </a:p>
      </dgm:t>
    </dgm:pt>
    <dgm:pt modelId="{D647D92F-88E0-4C44-967B-F92AAD41D4E0}" type="pres">
      <dgm:prSet presAssocID="{A0638737-C202-D340-B9B0-6255339B4891}" presName="invisiNode" presStyleLbl="node1" presStyleIdx="0" presStyleCnt="5"/>
      <dgm:spPr/>
    </dgm:pt>
    <dgm:pt modelId="{47153504-4ED2-6B4D-9603-94DE59A64EBC}" type="pres">
      <dgm:prSet presAssocID="{A0638737-C202-D340-B9B0-6255339B4891}" presName="imagNode" presStyleLbl="fgImgPlace1" presStyleIdx="0" presStyleCnt="5" custLinFactNeighborY="-8669"/>
      <dgm:spPr>
        <a:blipFill rotWithShape="1">
          <a:blip xmlns:r="http://schemas.openxmlformats.org/officeDocument/2006/relationships" r:embed="rId1"/>
          <a:stretch>
            <a:fillRect/>
          </a:stretch>
        </a:blipFill>
      </dgm:spPr>
      <dgm:t>
        <a:bodyPr/>
        <a:lstStyle/>
        <a:p>
          <a:endParaRPr lang="en-GB"/>
        </a:p>
      </dgm:t>
    </dgm:pt>
    <dgm:pt modelId="{B9EB61AA-CE49-4842-A6F0-922C81DED2D9}" type="pres">
      <dgm:prSet presAssocID="{0575101F-0EDE-0943-8A41-969A6E80C81B}" presName="sibTrans" presStyleLbl="sibTrans2D1" presStyleIdx="0" presStyleCnt="0"/>
      <dgm:spPr/>
      <dgm:t>
        <a:bodyPr/>
        <a:lstStyle/>
        <a:p>
          <a:endParaRPr lang="en-GB"/>
        </a:p>
      </dgm:t>
    </dgm:pt>
    <dgm:pt modelId="{4BA98166-A72F-3145-872F-BAEEF5D6C95C}" type="pres">
      <dgm:prSet presAssocID="{2249B07C-2EB8-3749-91CC-89C25AA9976E}" presName="compNode" presStyleCnt="0"/>
      <dgm:spPr/>
    </dgm:pt>
    <dgm:pt modelId="{EE297486-D34F-8542-9E64-4D393A1D46F7}" type="pres">
      <dgm:prSet presAssocID="{2249B07C-2EB8-3749-91CC-89C25AA9976E}" presName="node" presStyleLbl="node1" presStyleIdx="1" presStyleCnt="5" custScaleX="113325" custScaleY="108517" custLinFactNeighborY="-4996">
        <dgm:presLayoutVars>
          <dgm:bulletEnabled val="1"/>
        </dgm:presLayoutVars>
      </dgm:prSet>
      <dgm:spPr/>
      <dgm:t>
        <a:bodyPr/>
        <a:lstStyle/>
        <a:p>
          <a:endParaRPr lang="en-GB"/>
        </a:p>
      </dgm:t>
    </dgm:pt>
    <dgm:pt modelId="{BAD6BFB7-022F-DF4F-8AB4-CE29533DD910}" type="pres">
      <dgm:prSet presAssocID="{2249B07C-2EB8-3749-91CC-89C25AA9976E}" presName="invisiNode" presStyleLbl="node1" presStyleIdx="1" presStyleCnt="5"/>
      <dgm:spPr/>
    </dgm:pt>
    <dgm:pt modelId="{6BA6CC36-0BF5-9E45-B5D8-C54188AF8965}" type="pres">
      <dgm:prSet presAssocID="{2249B07C-2EB8-3749-91CC-89C25AA9976E}" presName="imagNode" presStyleLbl="fgImgPlace1" presStyleIdx="1" presStyleCnt="5" custLinFactNeighborY="-8669"/>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t>
        <a:bodyPr/>
        <a:lstStyle/>
        <a:p>
          <a:endParaRPr lang="en-GB"/>
        </a:p>
      </dgm:t>
    </dgm:pt>
    <dgm:pt modelId="{F753057B-5DA4-9F40-8CC2-4DA466193AF5}" type="pres">
      <dgm:prSet presAssocID="{1E40BF44-AAE8-EB49-B81F-5F70D52C713C}" presName="sibTrans" presStyleLbl="sibTrans2D1" presStyleIdx="0" presStyleCnt="0"/>
      <dgm:spPr/>
      <dgm:t>
        <a:bodyPr/>
        <a:lstStyle/>
        <a:p>
          <a:endParaRPr lang="en-GB"/>
        </a:p>
      </dgm:t>
    </dgm:pt>
    <dgm:pt modelId="{D0BBC4B3-6585-9B4D-9113-F9DA4F2E19CE}" type="pres">
      <dgm:prSet presAssocID="{78342DC9-5C6C-1940-ADB6-5967A2360633}" presName="compNode" presStyleCnt="0"/>
      <dgm:spPr/>
    </dgm:pt>
    <dgm:pt modelId="{1DFE5919-146A-DA47-A7FD-63E4B9F96DA8}" type="pres">
      <dgm:prSet presAssocID="{78342DC9-5C6C-1940-ADB6-5967A2360633}" presName="node" presStyleLbl="node1" presStyleIdx="2" presStyleCnt="5" custScaleX="111963" custScaleY="108517" custLinFactNeighborX="2265" custLinFactNeighborY="-4996">
        <dgm:presLayoutVars>
          <dgm:bulletEnabled val="1"/>
        </dgm:presLayoutVars>
      </dgm:prSet>
      <dgm:spPr/>
      <dgm:t>
        <a:bodyPr/>
        <a:lstStyle/>
        <a:p>
          <a:endParaRPr lang="en-GB"/>
        </a:p>
      </dgm:t>
    </dgm:pt>
    <dgm:pt modelId="{34A6609B-6E9C-3840-B3AC-98001BC17EE3}" type="pres">
      <dgm:prSet presAssocID="{78342DC9-5C6C-1940-ADB6-5967A2360633}" presName="invisiNode" presStyleLbl="node1" presStyleIdx="2" presStyleCnt="5"/>
      <dgm:spPr/>
    </dgm:pt>
    <dgm:pt modelId="{A4E87A7F-9297-9446-820C-21041BC6896C}" type="pres">
      <dgm:prSet presAssocID="{78342DC9-5C6C-1940-ADB6-5967A2360633}" presName="imagNode" presStyleLbl="fgImgPlace1" presStyleIdx="2" presStyleCnt="5" custLinFactNeighborY="-8669"/>
      <dgm:spPr>
        <a:blipFill rotWithShape="1">
          <a:blip xmlns:r="http://schemas.openxmlformats.org/officeDocument/2006/relationships" r:embed="rId3"/>
          <a:stretch>
            <a:fillRect/>
          </a:stretch>
        </a:blipFill>
      </dgm:spPr>
      <dgm:t>
        <a:bodyPr/>
        <a:lstStyle/>
        <a:p>
          <a:endParaRPr lang="en-GB"/>
        </a:p>
      </dgm:t>
    </dgm:pt>
    <dgm:pt modelId="{A0BD1C6F-991F-0445-88FC-576B0328F3A7}" type="pres">
      <dgm:prSet presAssocID="{79BD07CC-5637-5848-9FA7-019423CD0095}" presName="sibTrans" presStyleLbl="sibTrans2D1" presStyleIdx="0" presStyleCnt="0"/>
      <dgm:spPr/>
      <dgm:t>
        <a:bodyPr/>
        <a:lstStyle/>
        <a:p>
          <a:endParaRPr lang="en-GB"/>
        </a:p>
      </dgm:t>
    </dgm:pt>
    <dgm:pt modelId="{A085C6DF-1B4F-064B-A927-11BB1F326F7F}" type="pres">
      <dgm:prSet presAssocID="{158A634A-8367-274F-B04E-B042F29D923D}" presName="compNode" presStyleCnt="0"/>
      <dgm:spPr/>
    </dgm:pt>
    <dgm:pt modelId="{5F66BAB5-A826-0845-8192-165762AA1A87}" type="pres">
      <dgm:prSet presAssocID="{158A634A-8367-274F-B04E-B042F29D923D}" presName="node" presStyleLbl="node1" presStyleIdx="3" presStyleCnt="5" custScaleY="108517" custLinFactNeighborY="-4996">
        <dgm:presLayoutVars>
          <dgm:bulletEnabled val="1"/>
        </dgm:presLayoutVars>
      </dgm:prSet>
      <dgm:spPr/>
      <dgm:t>
        <a:bodyPr/>
        <a:lstStyle/>
        <a:p>
          <a:endParaRPr lang="en-GB"/>
        </a:p>
      </dgm:t>
    </dgm:pt>
    <dgm:pt modelId="{D0E8A578-61CD-8641-989B-581DB9AC6E97}" type="pres">
      <dgm:prSet presAssocID="{158A634A-8367-274F-B04E-B042F29D923D}" presName="invisiNode" presStyleLbl="node1" presStyleIdx="3" presStyleCnt="5"/>
      <dgm:spPr/>
    </dgm:pt>
    <dgm:pt modelId="{421D7C79-1561-4841-80ED-F9A4FFC02C78}" type="pres">
      <dgm:prSet presAssocID="{158A634A-8367-274F-B04E-B042F29D923D}" presName="imagNode" presStyleLbl="fgImgPlace1" presStyleIdx="3" presStyleCnt="5" custLinFactNeighborY="-8669"/>
      <dgm:spPr>
        <a:blipFill rotWithShape="1">
          <a:blip xmlns:r="http://schemas.openxmlformats.org/officeDocument/2006/relationships" r:embed="rId4"/>
          <a:stretch>
            <a:fillRect/>
          </a:stretch>
        </a:blipFill>
      </dgm:spPr>
      <dgm:t>
        <a:bodyPr/>
        <a:lstStyle/>
        <a:p>
          <a:endParaRPr lang="en-GB"/>
        </a:p>
      </dgm:t>
    </dgm:pt>
    <dgm:pt modelId="{A9E65A34-9DC9-8540-81D7-60149F8EE1BB}" type="pres">
      <dgm:prSet presAssocID="{160C932B-357D-A249-B11D-1E219A2143A3}" presName="sibTrans" presStyleLbl="sibTrans2D1" presStyleIdx="0" presStyleCnt="0"/>
      <dgm:spPr/>
      <dgm:t>
        <a:bodyPr/>
        <a:lstStyle/>
        <a:p>
          <a:endParaRPr lang="en-GB"/>
        </a:p>
      </dgm:t>
    </dgm:pt>
    <dgm:pt modelId="{B842A3FC-2AAD-7841-9F90-CC2B4171B6FC}" type="pres">
      <dgm:prSet presAssocID="{19576E2E-27E5-FF4B-92D1-55C83E46754B}" presName="compNode" presStyleCnt="0"/>
      <dgm:spPr/>
    </dgm:pt>
    <dgm:pt modelId="{936ACCD8-B237-9748-A054-38CCD622502A}" type="pres">
      <dgm:prSet presAssocID="{19576E2E-27E5-FF4B-92D1-55C83E46754B}" presName="node" presStyleLbl="node1" presStyleIdx="4" presStyleCnt="5" custScaleY="109308" custLinFactNeighborY="-4996">
        <dgm:presLayoutVars>
          <dgm:bulletEnabled val="1"/>
        </dgm:presLayoutVars>
      </dgm:prSet>
      <dgm:spPr/>
      <dgm:t>
        <a:bodyPr/>
        <a:lstStyle/>
        <a:p>
          <a:endParaRPr lang="en-GB"/>
        </a:p>
      </dgm:t>
    </dgm:pt>
    <dgm:pt modelId="{FE4A878F-49BE-AE47-BC04-D0EE8263A26C}" type="pres">
      <dgm:prSet presAssocID="{19576E2E-27E5-FF4B-92D1-55C83E46754B}" presName="invisiNode" presStyleLbl="node1" presStyleIdx="4" presStyleCnt="5"/>
      <dgm:spPr/>
    </dgm:pt>
    <dgm:pt modelId="{9618484B-FA32-ED49-8704-9C4EC4C1EA3E}" type="pres">
      <dgm:prSet presAssocID="{19576E2E-27E5-FF4B-92D1-55C83E46754B}" presName="imagNode" presStyleLbl="fgImgPlace1" presStyleIdx="4" presStyleCnt="5" custLinFactNeighborY="-8339"/>
      <dgm:spPr>
        <a:blipFill>
          <a:blip xmlns:r="http://schemas.openxmlformats.org/officeDocument/2006/relationships" r:embed="rId5" cstate="print">
            <a:extLst>
              <a:ext uri="{28A0092B-C50C-407E-A947-70E740481C1C}">
                <a14:useLocalDpi xmlns:a14="http://schemas.microsoft.com/office/drawing/2010/main"/>
              </a:ext>
            </a:extLst>
          </a:blip>
          <a:srcRect/>
          <a:stretch>
            <a:fillRect/>
          </a:stretch>
        </a:blipFill>
      </dgm:spPr>
      <dgm:t>
        <a:bodyPr/>
        <a:lstStyle/>
        <a:p>
          <a:endParaRPr lang="en-GB"/>
        </a:p>
      </dgm:t>
    </dgm:pt>
  </dgm:ptLst>
  <dgm:cxnLst>
    <dgm:cxn modelId="{531A8950-D9EE-624D-8BED-079A578D35B9}" type="presOf" srcId="{734C3855-8CCA-A840-ACA0-A46C5FA5E673}" destId="{936ACCD8-B237-9748-A054-38CCD622502A}" srcOrd="0" destOrd="1" presId="urn:microsoft.com/office/officeart/2005/8/layout/pList2#1"/>
    <dgm:cxn modelId="{1993FA45-2F5F-3048-B86F-9C37C187DA97}" srcId="{0AD1AC1A-7DEB-494E-9E9C-43269820FC94}" destId="{78342DC9-5C6C-1940-ADB6-5967A2360633}" srcOrd="2" destOrd="0" parTransId="{019D745F-9277-544F-8AFC-5504FA524699}" sibTransId="{79BD07CC-5637-5848-9FA7-019423CD0095}"/>
    <dgm:cxn modelId="{58B4A83B-76A8-0D44-A41B-3E83BB88615D}" type="presOf" srcId="{19576E2E-27E5-FF4B-92D1-55C83E46754B}" destId="{936ACCD8-B237-9748-A054-38CCD622502A}" srcOrd="0" destOrd="0" presId="urn:microsoft.com/office/officeart/2005/8/layout/pList2#1"/>
    <dgm:cxn modelId="{104B75D4-ABA5-E348-9BD0-5E950FA66353}" type="presOf" srcId="{2249B07C-2EB8-3749-91CC-89C25AA9976E}" destId="{EE297486-D34F-8542-9E64-4D393A1D46F7}" srcOrd="0" destOrd="0" presId="urn:microsoft.com/office/officeart/2005/8/layout/pList2#1"/>
    <dgm:cxn modelId="{EBFB5DE4-A55D-8846-8A42-F6013F905188}" srcId="{0AD1AC1A-7DEB-494E-9E9C-43269820FC94}" destId="{2249B07C-2EB8-3749-91CC-89C25AA9976E}" srcOrd="1" destOrd="0" parTransId="{828183BF-308C-BF49-A894-9F574E3711C7}" sibTransId="{1E40BF44-AAE8-EB49-B81F-5F70D52C713C}"/>
    <dgm:cxn modelId="{6392D54E-32FE-2446-A592-527F4B62A1BA}" srcId="{78342DC9-5C6C-1940-ADB6-5967A2360633}" destId="{7F64BB29-B78D-BB45-B621-A51E5BE4A006}" srcOrd="0" destOrd="0" parTransId="{978EAF4F-6E86-3949-B7CF-206DE6DD7E32}" sibTransId="{A62E4471-5708-EB49-9DE1-07CDD6A293A1}"/>
    <dgm:cxn modelId="{59B2FE53-205E-FE46-B29D-2B3E6F556C18}" srcId="{2249B07C-2EB8-3749-91CC-89C25AA9976E}" destId="{93CA7A3F-0755-764B-9288-0608E6B4998E}" srcOrd="0" destOrd="0" parTransId="{21E3AF9C-F502-2546-B6C9-8620D73B168C}" sibTransId="{FCE3C108-D50F-6C46-AFDE-7BAF8A9C72BE}"/>
    <dgm:cxn modelId="{A6D8B469-0CF1-9445-A53D-039FD71EF210}" srcId="{0AD1AC1A-7DEB-494E-9E9C-43269820FC94}" destId="{158A634A-8367-274F-B04E-B042F29D923D}" srcOrd="3" destOrd="0" parTransId="{068E4D95-BCC5-954F-A67B-F73748E2D709}" sibTransId="{160C932B-357D-A249-B11D-1E219A2143A3}"/>
    <dgm:cxn modelId="{E01134DA-D5B8-0C4C-8784-812CBD28C1E5}" type="presOf" srcId="{9AC67050-3311-9042-AC88-602F4BD711D7}" destId="{E3EFF606-A507-4747-A5DB-11608C280846}" srcOrd="0" destOrd="2" presId="urn:microsoft.com/office/officeart/2005/8/layout/pList2#1"/>
    <dgm:cxn modelId="{84038AC4-C744-FF4A-8424-3792C196448D}" type="presOf" srcId="{7F64BB29-B78D-BB45-B621-A51E5BE4A006}" destId="{1DFE5919-146A-DA47-A7FD-63E4B9F96DA8}" srcOrd="0" destOrd="1" presId="urn:microsoft.com/office/officeart/2005/8/layout/pList2#1"/>
    <dgm:cxn modelId="{FB25FAA2-4680-3445-A751-4EF7097D0FC3}" type="presOf" srcId="{1E40BF44-AAE8-EB49-B81F-5F70D52C713C}" destId="{F753057B-5DA4-9F40-8CC2-4DA466193AF5}" srcOrd="0" destOrd="0" presId="urn:microsoft.com/office/officeart/2005/8/layout/pList2#1"/>
    <dgm:cxn modelId="{CD024BAA-AA1C-B749-93D0-0C1DD91B8E61}" type="presOf" srcId="{0575101F-0EDE-0943-8A41-969A6E80C81B}" destId="{B9EB61AA-CE49-4842-A6F0-922C81DED2D9}" srcOrd="0" destOrd="0" presId="urn:microsoft.com/office/officeart/2005/8/layout/pList2#1"/>
    <dgm:cxn modelId="{EFACCFF9-39CD-A64B-B389-C73C890F37BF}" srcId="{A0638737-C202-D340-B9B0-6255339B4891}" destId="{9AC67050-3311-9042-AC88-602F4BD711D7}" srcOrd="1" destOrd="0" parTransId="{B5511862-4E9F-8D45-93DB-89F1C200D8BC}" sibTransId="{DCE8B5F7-94C6-3049-835A-85794D0656C0}"/>
    <dgm:cxn modelId="{569F44E7-B49A-5F4B-8BCA-3A29F41B74EB}" type="presOf" srcId="{2AAC92E9-00FD-D648-89C3-DAE531AC6331}" destId="{E3EFF606-A507-4747-A5DB-11608C280846}" srcOrd="0" destOrd="1" presId="urn:microsoft.com/office/officeart/2005/8/layout/pList2#1"/>
    <dgm:cxn modelId="{C4350478-8CE6-1D42-954C-5257DD1C7634}" srcId="{19576E2E-27E5-FF4B-92D1-55C83E46754B}" destId="{734C3855-8CCA-A840-ACA0-A46C5FA5E673}" srcOrd="0" destOrd="0" parTransId="{9DB42794-2288-4641-8AF2-F069561A5264}" sibTransId="{2B3CB869-3AC8-FA44-885F-0AF22A48A47C}"/>
    <dgm:cxn modelId="{B43C0468-0309-E34C-9734-3ABB0CA4D29E}" type="presOf" srcId="{160C932B-357D-A249-B11D-1E219A2143A3}" destId="{A9E65A34-9DC9-8540-81D7-60149F8EE1BB}" srcOrd="0" destOrd="0" presId="urn:microsoft.com/office/officeart/2005/8/layout/pList2#1"/>
    <dgm:cxn modelId="{CDED2AB5-B9B0-F54A-A3C0-895D07E2DF0F}" type="presOf" srcId="{158A634A-8367-274F-B04E-B042F29D923D}" destId="{5F66BAB5-A826-0845-8192-165762AA1A87}" srcOrd="0" destOrd="0" presId="urn:microsoft.com/office/officeart/2005/8/layout/pList2#1"/>
    <dgm:cxn modelId="{B3ACE55E-D1E9-364D-B8C1-0398515593B5}" type="presOf" srcId="{93CA7A3F-0755-764B-9288-0608E6B4998E}" destId="{EE297486-D34F-8542-9E64-4D393A1D46F7}" srcOrd="0" destOrd="1" presId="urn:microsoft.com/office/officeart/2005/8/layout/pList2#1"/>
    <dgm:cxn modelId="{40B63336-AEF3-7240-A212-CC5BC6C6BA15}" type="presOf" srcId="{78342DC9-5C6C-1940-ADB6-5967A2360633}" destId="{1DFE5919-146A-DA47-A7FD-63E4B9F96DA8}" srcOrd="0" destOrd="0" presId="urn:microsoft.com/office/officeart/2005/8/layout/pList2#1"/>
    <dgm:cxn modelId="{FA9D192F-A7F5-884D-B63B-A62AF41E4378}" type="presOf" srcId="{79BD07CC-5637-5848-9FA7-019423CD0095}" destId="{A0BD1C6F-991F-0445-88FC-576B0328F3A7}" srcOrd="0" destOrd="0" presId="urn:microsoft.com/office/officeart/2005/8/layout/pList2#1"/>
    <dgm:cxn modelId="{DC87AECD-1EE9-1641-A36A-CD4AC2680A8F}" type="presOf" srcId="{A0638737-C202-D340-B9B0-6255339B4891}" destId="{E3EFF606-A507-4747-A5DB-11608C280846}" srcOrd="0" destOrd="0" presId="urn:microsoft.com/office/officeart/2005/8/layout/pList2#1"/>
    <dgm:cxn modelId="{51BBDD86-92B6-F745-955F-573428FB44E7}" type="presOf" srcId="{676918EE-A354-5746-8E66-0365FFB3AB5B}" destId="{5F66BAB5-A826-0845-8192-165762AA1A87}" srcOrd="0" destOrd="1" presId="urn:microsoft.com/office/officeart/2005/8/layout/pList2#1"/>
    <dgm:cxn modelId="{AC6C4D0A-517D-7142-8AF0-8D3F63634FF1}" srcId="{0AD1AC1A-7DEB-494E-9E9C-43269820FC94}" destId="{19576E2E-27E5-FF4B-92D1-55C83E46754B}" srcOrd="4" destOrd="0" parTransId="{A721115E-CA3D-114B-9F46-352FEC4096FC}" sibTransId="{1525D968-E76F-564E-887C-8C1D461B1112}"/>
    <dgm:cxn modelId="{5EDB319B-FE8B-4C40-9121-5B58294F4C6F}" srcId="{0AD1AC1A-7DEB-494E-9E9C-43269820FC94}" destId="{A0638737-C202-D340-B9B0-6255339B4891}" srcOrd="0" destOrd="0" parTransId="{1C473FAF-C982-744D-BC52-88013691C693}" sibTransId="{0575101F-0EDE-0943-8A41-969A6E80C81B}"/>
    <dgm:cxn modelId="{1BE92F27-0384-AA4D-9620-CC0096A49B72}" type="presOf" srcId="{0AD1AC1A-7DEB-494E-9E9C-43269820FC94}" destId="{2C2135A7-2589-7B46-B390-6160FF8A5C16}" srcOrd="0" destOrd="0" presId="urn:microsoft.com/office/officeart/2005/8/layout/pList2#1"/>
    <dgm:cxn modelId="{9A6C63FF-0007-EC4E-A90D-9C37538604D5}" srcId="{A0638737-C202-D340-B9B0-6255339B4891}" destId="{2AAC92E9-00FD-D648-89C3-DAE531AC6331}" srcOrd="0" destOrd="0" parTransId="{447AE77B-BA00-014D-8269-9846ACA7ADAE}" sibTransId="{2102709D-FECF-A142-9D4B-925929594832}"/>
    <dgm:cxn modelId="{7613C069-AEA8-D945-93D1-0B173FC4E734}" srcId="{158A634A-8367-274F-B04E-B042F29D923D}" destId="{676918EE-A354-5746-8E66-0365FFB3AB5B}" srcOrd="0" destOrd="0" parTransId="{FEBCE03C-3698-CE4B-ACC2-E58D59490C6D}" sibTransId="{CEFE2045-53B1-344B-99CB-967619C7EB1B}"/>
    <dgm:cxn modelId="{369ACFE1-1E5C-7E45-AD36-9EA0CADFD3EC}" type="presParOf" srcId="{2C2135A7-2589-7B46-B390-6160FF8A5C16}" destId="{75FA0C98-3A76-F54D-A15C-60586E30373D}" srcOrd="0" destOrd="0" presId="urn:microsoft.com/office/officeart/2005/8/layout/pList2#1"/>
    <dgm:cxn modelId="{8A039CFA-D87E-5248-A904-9E1452AE6E50}" type="presParOf" srcId="{2C2135A7-2589-7B46-B390-6160FF8A5C16}" destId="{D2460821-EB2D-5A4B-A70C-72E7C456AA49}" srcOrd="1" destOrd="0" presId="urn:microsoft.com/office/officeart/2005/8/layout/pList2#1"/>
    <dgm:cxn modelId="{696C7717-F80D-AB46-BE8C-78840B854F8B}" type="presParOf" srcId="{D2460821-EB2D-5A4B-A70C-72E7C456AA49}" destId="{97F70FB5-DFE4-0C41-B341-53C0178745F7}" srcOrd="0" destOrd="0" presId="urn:microsoft.com/office/officeart/2005/8/layout/pList2#1"/>
    <dgm:cxn modelId="{9E947BE6-0720-E24B-80D9-8BD9C3D94FA7}" type="presParOf" srcId="{97F70FB5-DFE4-0C41-B341-53C0178745F7}" destId="{E3EFF606-A507-4747-A5DB-11608C280846}" srcOrd="0" destOrd="0" presId="urn:microsoft.com/office/officeart/2005/8/layout/pList2#1"/>
    <dgm:cxn modelId="{0E4C5441-9219-9F4E-AB3C-1EB4A9CC5812}" type="presParOf" srcId="{97F70FB5-DFE4-0C41-B341-53C0178745F7}" destId="{D647D92F-88E0-4C44-967B-F92AAD41D4E0}" srcOrd="1" destOrd="0" presId="urn:microsoft.com/office/officeart/2005/8/layout/pList2#1"/>
    <dgm:cxn modelId="{AC4BC11E-A276-5147-B44E-541DCF7CE60E}" type="presParOf" srcId="{97F70FB5-DFE4-0C41-B341-53C0178745F7}" destId="{47153504-4ED2-6B4D-9603-94DE59A64EBC}" srcOrd="2" destOrd="0" presId="urn:microsoft.com/office/officeart/2005/8/layout/pList2#1"/>
    <dgm:cxn modelId="{11286FA7-8742-DF44-9440-21B25BC4ADAB}" type="presParOf" srcId="{D2460821-EB2D-5A4B-A70C-72E7C456AA49}" destId="{B9EB61AA-CE49-4842-A6F0-922C81DED2D9}" srcOrd="1" destOrd="0" presId="urn:microsoft.com/office/officeart/2005/8/layout/pList2#1"/>
    <dgm:cxn modelId="{ECE8D6E9-C278-E94B-A52B-27B0A4CE55D2}" type="presParOf" srcId="{D2460821-EB2D-5A4B-A70C-72E7C456AA49}" destId="{4BA98166-A72F-3145-872F-BAEEF5D6C95C}" srcOrd="2" destOrd="0" presId="urn:microsoft.com/office/officeart/2005/8/layout/pList2#1"/>
    <dgm:cxn modelId="{2DC0E7B3-B858-EC4A-A7E3-DC8D18C7E971}" type="presParOf" srcId="{4BA98166-A72F-3145-872F-BAEEF5D6C95C}" destId="{EE297486-D34F-8542-9E64-4D393A1D46F7}" srcOrd="0" destOrd="0" presId="urn:microsoft.com/office/officeart/2005/8/layout/pList2#1"/>
    <dgm:cxn modelId="{4363B149-999D-DC48-9033-E1EDC72D6FF4}" type="presParOf" srcId="{4BA98166-A72F-3145-872F-BAEEF5D6C95C}" destId="{BAD6BFB7-022F-DF4F-8AB4-CE29533DD910}" srcOrd="1" destOrd="0" presId="urn:microsoft.com/office/officeart/2005/8/layout/pList2#1"/>
    <dgm:cxn modelId="{B71E3912-04E4-644B-BC7F-CB9AEB105FC5}" type="presParOf" srcId="{4BA98166-A72F-3145-872F-BAEEF5D6C95C}" destId="{6BA6CC36-0BF5-9E45-B5D8-C54188AF8965}" srcOrd="2" destOrd="0" presId="urn:microsoft.com/office/officeart/2005/8/layout/pList2#1"/>
    <dgm:cxn modelId="{F8ACF576-78C2-6542-86B8-E48CF362ECFF}" type="presParOf" srcId="{D2460821-EB2D-5A4B-A70C-72E7C456AA49}" destId="{F753057B-5DA4-9F40-8CC2-4DA466193AF5}" srcOrd="3" destOrd="0" presId="urn:microsoft.com/office/officeart/2005/8/layout/pList2#1"/>
    <dgm:cxn modelId="{6D40AEB1-7062-DB45-AAEE-DCABE5112C16}" type="presParOf" srcId="{D2460821-EB2D-5A4B-A70C-72E7C456AA49}" destId="{D0BBC4B3-6585-9B4D-9113-F9DA4F2E19CE}" srcOrd="4" destOrd="0" presId="urn:microsoft.com/office/officeart/2005/8/layout/pList2#1"/>
    <dgm:cxn modelId="{F2F76312-0F32-0E45-870B-D8BEBDD569A2}" type="presParOf" srcId="{D0BBC4B3-6585-9B4D-9113-F9DA4F2E19CE}" destId="{1DFE5919-146A-DA47-A7FD-63E4B9F96DA8}" srcOrd="0" destOrd="0" presId="urn:microsoft.com/office/officeart/2005/8/layout/pList2#1"/>
    <dgm:cxn modelId="{91B8FCBD-3799-5F4F-82C5-43108A5E3F6C}" type="presParOf" srcId="{D0BBC4B3-6585-9B4D-9113-F9DA4F2E19CE}" destId="{34A6609B-6E9C-3840-B3AC-98001BC17EE3}" srcOrd="1" destOrd="0" presId="urn:microsoft.com/office/officeart/2005/8/layout/pList2#1"/>
    <dgm:cxn modelId="{B0997CB8-D248-3A4D-956E-7A51AEA8CAE8}" type="presParOf" srcId="{D0BBC4B3-6585-9B4D-9113-F9DA4F2E19CE}" destId="{A4E87A7F-9297-9446-820C-21041BC6896C}" srcOrd="2" destOrd="0" presId="urn:microsoft.com/office/officeart/2005/8/layout/pList2#1"/>
    <dgm:cxn modelId="{82B00868-B8EC-B54B-B695-E09F2B5430DF}" type="presParOf" srcId="{D2460821-EB2D-5A4B-A70C-72E7C456AA49}" destId="{A0BD1C6F-991F-0445-88FC-576B0328F3A7}" srcOrd="5" destOrd="0" presId="urn:microsoft.com/office/officeart/2005/8/layout/pList2#1"/>
    <dgm:cxn modelId="{C9A8110B-372A-F64F-A98A-35CC21FC59A4}" type="presParOf" srcId="{D2460821-EB2D-5A4B-A70C-72E7C456AA49}" destId="{A085C6DF-1B4F-064B-A927-11BB1F326F7F}" srcOrd="6" destOrd="0" presId="urn:microsoft.com/office/officeart/2005/8/layout/pList2#1"/>
    <dgm:cxn modelId="{5DF4922D-4F81-244B-AC64-A73FE3CC161A}" type="presParOf" srcId="{A085C6DF-1B4F-064B-A927-11BB1F326F7F}" destId="{5F66BAB5-A826-0845-8192-165762AA1A87}" srcOrd="0" destOrd="0" presId="urn:microsoft.com/office/officeart/2005/8/layout/pList2#1"/>
    <dgm:cxn modelId="{6B6B164C-A4AA-A449-9123-38BC12D0066A}" type="presParOf" srcId="{A085C6DF-1B4F-064B-A927-11BB1F326F7F}" destId="{D0E8A578-61CD-8641-989B-581DB9AC6E97}" srcOrd="1" destOrd="0" presId="urn:microsoft.com/office/officeart/2005/8/layout/pList2#1"/>
    <dgm:cxn modelId="{BD71977D-B1A8-8043-AC81-C70354D12AF0}" type="presParOf" srcId="{A085C6DF-1B4F-064B-A927-11BB1F326F7F}" destId="{421D7C79-1561-4841-80ED-F9A4FFC02C78}" srcOrd="2" destOrd="0" presId="urn:microsoft.com/office/officeart/2005/8/layout/pList2#1"/>
    <dgm:cxn modelId="{7E274B16-FE98-CB46-8849-F419677D0CDA}" type="presParOf" srcId="{D2460821-EB2D-5A4B-A70C-72E7C456AA49}" destId="{A9E65A34-9DC9-8540-81D7-60149F8EE1BB}" srcOrd="7" destOrd="0" presId="urn:microsoft.com/office/officeart/2005/8/layout/pList2#1"/>
    <dgm:cxn modelId="{CFDB2879-6DD5-F147-8E42-01A8F5272747}" type="presParOf" srcId="{D2460821-EB2D-5A4B-A70C-72E7C456AA49}" destId="{B842A3FC-2AAD-7841-9F90-CC2B4171B6FC}" srcOrd="8" destOrd="0" presId="urn:microsoft.com/office/officeart/2005/8/layout/pList2#1"/>
    <dgm:cxn modelId="{4555A04D-5C6B-4540-AFC8-B3E4E5C1E143}" type="presParOf" srcId="{B842A3FC-2AAD-7841-9F90-CC2B4171B6FC}" destId="{936ACCD8-B237-9748-A054-38CCD622502A}" srcOrd="0" destOrd="0" presId="urn:microsoft.com/office/officeart/2005/8/layout/pList2#1"/>
    <dgm:cxn modelId="{01C293EA-D7A1-CE48-A632-D92DDDCE1CE5}" type="presParOf" srcId="{B842A3FC-2AAD-7841-9F90-CC2B4171B6FC}" destId="{FE4A878F-49BE-AE47-BC04-D0EE8263A26C}" srcOrd="1" destOrd="0" presId="urn:microsoft.com/office/officeart/2005/8/layout/pList2#1"/>
    <dgm:cxn modelId="{3329F73F-19CD-F343-87D5-C31EA6689DF8}" type="presParOf" srcId="{B842A3FC-2AAD-7841-9F90-CC2B4171B6FC}" destId="{9618484B-FA32-ED49-8704-9C4EC4C1EA3E}"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81E258-15CA-344B-8243-92A9BA6BE4A6}" type="doc">
      <dgm:prSet loTypeId="urn:microsoft.com/office/officeart/2005/8/layout/list1" loCatId="" qsTypeId="urn:microsoft.com/office/officeart/2005/8/quickstyle/simple2" qsCatId="simple" csTypeId="urn:microsoft.com/office/officeart/2005/8/colors/colorful1#3" csCatId="colorful" phldr="1"/>
      <dgm:spPr/>
      <dgm:t>
        <a:bodyPr/>
        <a:lstStyle/>
        <a:p>
          <a:endParaRPr lang="en-GB"/>
        </a:p>
      </dgm:t>
    </dgm:pt>
    <dgm:pt modelId="{064B6925-3BDF-DE4A-9DD3-6F1832B68A18}">
      <dgm:prSet custT="1"/>
      <dgm:spPr/>
      <dgm:t>
        <a:bodyPr/>
        <a:lstStyle/>
        <a:p>
          <a:pPr rtl="0"/>
          <a:r>
            <a:rPr lang="en-US" sz="2000" dirty="0" smtClean="0">
              <a:latin typeface="Calibri"/>
              <a:cs typeface="Calibri"/>
            </a:rPr>
            <a:t>Implementation of Baseline Global Data Acquisition Strategy</a:t>
          </a:r>
          <a:endParaRPr lang="en-US" sz="2000" dirty="0">
            <a:latin typeface="Calibri"/>
            <a:cs typeface="Calibri"/>
          </a:endParaRPr>
        </a:p>
      </dgm:t>
    </dgm:pt>
    <dgm:pt modelId="{DED28037-F80D-B14C-A62E-ABE37D87F7F4}" type="parTrans" cxnId="{5F943610-1DE3-BA47-BF10-3244225D5DE0}">
      <dgm:prSet/>
      <dgm:spPr/>
      <dgm:t>
        <a:bodyPr/>
        <a:lstStyle/>
        <a:p>
          <a:endParaRPr lang="en-GB"/>
        </a:p>
      </dgm:t>
    </dgm:pt>
    <dgm:pt modelId="{67C03712-8D08-6C4E-A6AC-BB664A8E0900}" type="sibTrans" cxnId="{5F943610-1DE3-BA47-BF10-3244225D5DE0}">
      <dgm:prSet/>
      <dgm:spPr/>
      <dgm:t>
        <a:bodyPr/>
        <a:lstStyle/>
        <a:p>
          <a:endParaRPr lang="en-GB"/>
        </a:p>
      </dgm:t>
    </dgm:pt>
    <dgm:pt modelId="{F35F29F7-DA15-D945-9A77-56364B08C7A6}">
      <dgm:prSet/>
      <dgm:spPr/>
      <dgm:t>
        <a:bodyPr/>
        <a:lstStyle/>
        <a:p>
          <a:pPr rtl="0"/>
          <a:r>
            <a:rPr lang="en-US" dirty="0" smtClean="0">
              <a:latin typeface="Calibri"/>
              <a:cs typeface="Calibri"/>
            </a:rPr>
            <a:t>Space Data Services Available</a:t>
          </a:r>
          <a:endParaRPr lang="en-US" dirty="0">
            <a:latin typeface="Calibri"/>
            <a:cs typeface="Calibri"/>
          </a:endParaRPr>
        </a:p>
      </dgm:t>
    </dgm:pt>
    <dgm:pt modelId="{1BE42DC3-DBD2-D940-A59B-0CFFC31CE0DB}" type="parTrans" cxnId="{BFCA5EE4-85F4-ED4C-9A9E-CC957C621F16}">
      <dgm:prSet/>
      <dgm:spPr/>
      <dgm:t>
        <a:bodyPr/>
        <a:lstStyle/>
        <a:p>
          <a:endParaRPr lang="en-GB"/>
        </a:p>
      </dgm:t>
    </dgm:pt>
    <dgm:pt modelId="{97673126-33E5-7F4D-9750-4D067EA9DD0E}" type="sibTrans" cxnId="{BFCA5EE4-85F4-ED4C-9A9E-CC957C621F16}">
      <dgm:prSet/>
      <dgm:spPr/>
      <dgm:t>
        <a:bodyPr/>
        <a:lstStyle/>
        <a:p>
          <a:endParaRPr lang="en-GB"/>
        </a:p>
      </dgm:t>
    </dgm:pt>
    <dgm:pt modelId="{1966B249-87C0-6641-91E8-51378EBB9207}">
      <dgm:prSet/>
      <dgm:spPr/>
      <dgm:t>
        <a:bodyPr/>
        <a:lstStyle/>
        <a:p>
          <a:pPr rtl="0"/>
          <a:r>
            <a:rPr lang="en-US" dirty="0" smtClean="0">
              <a:latin typeface="Calibri"/>
              <a:cs typeface="Calibri"/>
            </a:rPr>
            <a:t>Data Supply in Support of GFOI R&amp;D Activities</a:t>
          </a:r>
          <a:endParaRPr lang="en-US" dirty="0">
            <a:latin typeface="Calibri"/>
            <a:cs typeface="Calibri"/>
          </a:endParaRPr>
        </a:p>
      </dgm:t>
    </dgm:pt>
    <dgm:pt modelId="{6D7A5A66-D2D7-084E-9E1F-5223F6C5042B}" type="parTrans" cxnId="{EA1E8B0A-88AF-A949-B557-D86E94B8577B}">
      <dgm:prSet/>
      <dgm:spPr/>
      <dgm:t>
        <a:bodyPr/>
        <a:lstStyle/>
        <a:p>
          <a:endParaRPr lang="en-GB"/>
        </a:p>
      </dgm:t>
    </dgm:pt>
    <dgm:pt modelId="{869C6211-04CD-8340-9781-65F3EA05C991}" type="sibTrans" cxnId="{EA1E8B0A-88AF-A949-B557-D86E94B8577B}">
      <dgm:prSet/>
      <dgm:spPr/>
      <dgm:t>
        <a:bodyPr/>
        <a:lstStyle/>
        <a:p>
          <a:endParaRPr lang="en-GB"/>
        </a:p>
      </dgm:t>
    </dgm:pt>
    <dgm:pt modelId="{DE25CA13-903A-7640-8D1A-144C935E7226}">
      <dgm:prSet custT="1"/>
      <dgm:spPr/>
      <dgm:t>
        <a:bodyPr rIns="360000"/>
        <a:lstStyle/>
        <a:p>
          <a:pPr rtl="0">
            <a:lnSpc>
              <a:spcPct val="80000"/>
            </a:lnSpc>
          </a:pPr>
          <a:r>
            <a:rPr lang="en-US" sz="2000" dirty="0" smtClean="0">
              <a:solidFill>
                <a:schemeClr val="tx1">
                  <a:lumMod val="65000"/>
                  <a:lumOff val="35000"/>
                </a:schemeClr>
              </a:solidFill>
              <a:latin typeface="Calibri"/>
              <a:cs typeface="Calibri"/>
            </a:rPr>
            <a:t>At least one </a:t>
          </a:r>
          <a:r>
            <a:rPr lang="en-US" sz="2000" b="1" dirty="0" smtClean="0">
              <a:solidFill>
                <a:schemeClr val="tx1">
                  <a:lumMod val="65000"/>
                  <a:lumOff val="35000"/>
                </a:schemeClr>
              </a:solidFill>
              <a:latin typeface="Calibri"/>
              <a:cs typeface="Calibri"/>
            </a:rPr>
            <a:t>annual national cloud-free optical </a:t>
          </a:r>
          <a:r>
            <a:rPr lang="en-US" sz="2000" dirty="0" smtClean="0">
              <a:solidFill>
                <a:schemeClr val="tx1">
                  <a:lumMod val="65000"/>
                  <a:lumOff val="35000"/>
                </a:schemeClr>
              </a:solidFill>
              <a:latin typeface="Calibri"/>
              <a:cs typeface="Calibri"/>
            </a:rPr>
            <a:t>coverage over each country. </a:t>
          </a:r>
          <a:endParaRPr lang="en-US" sz="2000" dirty="0">
            <a:solidFill>
              <a:schemeClr val="tx1">
                <a:lumMod val="65000"/>
                <a:lumOff val="35000"/>
              </a:schemeClr>
            </a:solidFill>
            <a:latin typeface="Calibri"/>
            <a:cs typeface="Calibri"/>
          </a:endParaRPr>
        </a:p>
      </dgm:t>
    </dgm:pt>
    <dgm:pt modelId="{042E2E30-61BA-6542-93E0-60CABA3A9D80}" type="parTrans" cxnId="{D993C833-7149-D44A-9EE2-BAE9813908FA}">
      <dgm:prSet/>
      <dgm:spPr/>
      <dgm:t>
        <a:bodyPr/>
        <a:lstStyle/>
        <a:p>
          <a:endParaRPr lang="en-GB"/>
        </a:p>
      </dgm:t>
    </dgm:pt>
    <dgm:pt modelId="{8034ABEA-6D64-EF47-8696-17A32A0A258B}" type="sibTrans" cxnId="{D993C833-7149-D44A-9EE2-BAE9813908FA}">
      <dgm:prSet/>
      <dgm:spPr/>
      <dgm:t>
        <a:bodyPr/>
        <a:lstStyle/>
        <a:p>
          <a:endParaRPr lang="en-GB"/>
        </a:p>
      </dgm:t>
    </dgm:pt>
    <dgm:pt modelId="{795853BA-EF85-2D4A-8386-C28E5A7C11FE}">
      <dgm:prSet custT="1"/>
      <dgm:spPr/>
      <dgm:t>
        <a:bodyPr rIns="360000"/>
        <a:lstStyle/>
        <a:p>
          <a:pPr>
            <a:lnSpc>
              <a:spcPct val="80000"/>
            </a:lnSpc>
          </a:pPr>
          <a:r>
            <a:rPr lang="en-US" sz="2000" dirty="0" smtClean="0">
              <a:solidFill>
                <a:schemeClr val="tx1">
                  <a:lumMod val="65000"/>
                  <a:lumOff val="35000"/>
                </a:schemeClr>
              </a:solidFill>
              <a:latin typeface="Calibri"/>
              <a:cs typeface="Calibri"/>
            </a:rPr>
            <a:t>Based on </a:t>
          </a:r>
          <a:r>
            <a:rPr lang="en-US" sz="2000" b="1" dirty="0" smtClean="0">
              <a:solidFill>
                <a:schemeClr val="tx1">
                  <a:lumMod val="65000"/>
                  <a:lumOff val="35000"/>
                </a:schemeClr>
              </a:solidFill>
              <a:latin typeface="Calibri"/>
              <a:cs typeface="Calibri"/>
            </a:rPr>
            <a:t>publicly open satellite data </a:t>
          </a:r>
          <a:r>
            <a:rPr lang="en-US" sz="2000" dirty="0" smtClean="0">
              <a:solidFill>
                <a:schemeClr val="tx1">
                  <a:lumMod val="65000"/>
                  <a:lumOff val="35000"/>
                </a:schemeClr>
              </a:solidFill>
              <a:latin typeface="Calibri"/>
              <a:cs typeface="Calibri"/>
            </a:rPr>
            <a:t>– “core data”</a:t>
          </a:r>
        </a:p>
      </dgm:t>
    </dgm:pt>
    <dgm:pt modelId="{EAEDCBBA-9E1C-7A45-8F05-16645312575C}" type="parTrans" cxnId="{D88DDBD4-7520-6F4D-A09B-DC8F4D48FF29}">
      <dgm:prSet/>
      <dgm:spPr/>
      <dgm:t>
        <a:bodyPr/>
        <a:lstStyle/>
        <a:p>
          <a:endParaRPr lang="en-GB"/>
        </a:p>
      </dgm:t>
    </dgm:pt>
    <dgm:pt modelId="{346F1877-5731-3C43-BA1C-94EE72F89521}" type="sibTrans" cxnId="{D88DDBD4-7520-6F4D-A09B-DC8F4D48FF29}">
      <dgm:prSet/>
      <dgm:spPr/>
      <dgm:t>
        <a:bodyPr/>
        <a:lstStyle/>
        <a:p>
          <a:endParaRPr lang="en-GB"/>
        </a:p>
      </dgm:t>
    </dgm:pt>
    <dgm:pt modelId="{E75A8D56-B242-9342-8640-6725CEFFDB12}">
      <dgm:prSet custT="1"/>
      <dgm:spPr/>
      <dgm:t>
        <a:bodyPr rIns="360000"/>
        <a:lstStyle/>
        <a:p>
          <a:pPr rtl="0">
            <a:lnSpc>
              <a:spcPct val="80000"/>
            </a:lnSpc>
          </a:pPr>
          <a:r>
            <a:rPr lang="en-US" sz="2000" dirty="0" smtClean="0">
              <a:solidFill>
                <a:srgbClr val="595959"/>
              </a:solidFill>
              <a:latin typeface="Calibri"/>
              <a:cs typeface="Calibri"/>
            </a:rPr>
            <a:t>A coordinated strategy for national data acquisitions accommodating countries’ specific technical </a:t>
          </a:r>
          <a:r>
            <a:rPr lang="en-US" sz="2000" b="1" dirty="0" smtClean="0">
              <a:solidFill>
                <a:srgbClr val="595959"/>
              </a:solidFill>
              <a:latin typeface="Calibri"/>
              <a:cs typeface="Calibri"/>
            </a:rPr>
            <a:t>requirements, heritage, or experience</a:t>
          </a:r>
          <a:r>
            <a:rPr lang="en-US" sz="2000" dirty="0" smtClean="0">
              <a:solidFill>
                <a:srgbClr val="595959"/>
              </a:solidFill>
              <a:latin typeface="Calibri"/>
              <a:cs typeface="Calibri"/>
            </a:rPr>
            <a:t>.</a:t>
          </a:r>
          <a:endParaRPr lang="en-US" sz="2000" dirty="0">
            <a:solidFill>
              <a:srgbClr val="595959"/>
            </a:solidFill>
            <a:latin typeface="Calibri"/>
            <a:cs typeface="Calibri"/>
          </a:endParaRPr>
        </a:p>
      </dgm:t>
    </dgm:pt>
    <dgm:pt modelId="{DA0530AD-07FD-7640-90EB-8A23A70833A5}" type="parTrans" cxnId="{21B23E60-2CAA-084B-9E7A-5C1E0B115578}">
      <dgm:prSet/>
      <dgm:spPr/>
      <dgm:t>
        <a:bodyPr/>
        <a:lstStyle/>
        <a:p>
          <a:endParaRPr lang="en-GB"/>
        </a:p>
      </dgm:t>
    </dgm:pt>
    <dgm:pt modelId="{AB695BE8-6BCC-D644-A9D6-41B5D07B6D3F}" type="sibTrans" cxnId="{21B23E60-2CAA-084B-9E7A-5C1E0B115578}">
      <dgm:prSet/>
      <dgm:spPr/>
      <dgm:t>
        <a:bodyPr/>
        <a:lstStyle/>
        <a:p>
          <a:endParaRPr lang="en-GB"/>
        </a:p>
      </dgm:t>
    </dgm:pt>
    <dgm:pt modelId="{F417A0D4-92B7-4C49-A4C4-1B35F108E579}">
      <dgm:prSet custT="1"/>
      <dgm:spPr/>
      <dgm:t>
        <a:bodyPr rIns="360000"/>
        <a:lstStyle/>
        <a:p>
          <a:pPr>
            <a:lnSpc>
              <a:spcPct val="80000"/>
            </a:lnSpc>
          </a:pPr>
          <a:r>
            <a:rPr lang="en-US" sz="2000" dirty="0" smtClean="0">
              <a:solidFill>
                <a:srgbClr val="595959"/>
              </a:solidFill>
              <a:latin typeface="Calibri"/>
              <a:cs typeface="Calibri"/>
            </a:rPr>
            <a:t>Covers a wider range of satellite data sources, including </a:t>
          </a:r>
          <a:r>
            <a:rPr lang="en-US" sz="2000" b="1" dirty="0" smtClean="0">
              <a:solidFill>
                <a:srgbClr val="595959"/>
              </a:solidFill>
              <a:latin typeface="Calibri"/>
              <a:cs typeface="Calibri"/>
            </a:rPr>
            <a:t>commercial</a:t>
          </a:r>
          <a:r>
            <a:rPr lang="en-US" sz="2000" dirty="0" smtClean="0">
              <a:solidFill>
                <a:srgbClr val="595959"/>
              </a:solidFill>
              <a:latin typeface="Calibri"/>
              <a:cs typeface="Calibri"/>
            </a:rPr>
            <a:t>.</a:t>
          </a:r>
        </a:p>
      </dgm:t>
    </dgm:pt>
    <dgm:pt modelId="{03E5DEE5-8729-AB46-B4A2-64AA7CF70677}" type="parTrans" cxnId="{25EC1AB1-8BEC-2B4A-991D-BF47EC4FEE13}">
      <dgm:prSet/>
      <dgm:spPr/>
      <dgm:t>
        <a:bodyPr/>
        <a:lstStyle/>
        <a:p>
          <a:endParaRPr lang="en-GB"/>
        </a:p>
      </dgm:t>
    </dgm:pt>
    <dgm:pt modelId="{330C6F3A-F16C-DF4D-85A5-95C74ABCDDE5}" type="sibTrans" cxnId="{25EC1AB1-8BEC-2B4A-991D-BF47EC4FEE13}">
      <dgm:prSet/>
      <dgm:spPr/>
      <dgm:t>
        <a:bodyPr/>
        <a:lstStyle/>
        <a:p>
          <a:endParaRPr lang="en-GB"/>
        </a:p>
      </dgm:t>
    </dgm:pt>
    <dgm:pt modelId="{EDEEAF4C-46B6-014D-B817-066D08CA3F62}">
      <dgm:prSet/>
      <dgm:spPr/>
      <dgm:t>
        <a:bodyPr rIns="360000"/>
        <a:lstStyle/>
        <a:p>
          <a:pPr rtl="0">
            <a:lnSpc>
              <a:spcPct val="80000"/>
            </a:lnSpc>
          </a:pPr>
          <a:r>
            <a:rPr lang="en-US" dirty="0" smtClean="0">
              <a:solidFill>
                <a:srgbClr val="595959"/>
              </a:solidFill>
              <a:latin typeface="Calibri"/>
              <a:cs typeface="Calibri"/>
            </a:rPr>
            <a:t>Includes </a:t>
          </a:r>
          <a:r>
            <a:rPr lang="en-US" b="1" dirty="0" smtClean="0">
              <a:solidFill>
                <a:srgbClr val="595959"/>
              </a:solidFill>
              <a:latin typeface="Calibri"/>
              <a:cs typeface="Calibri"/>
            </a:rPr>
            <a:t>support for science </a:t>
          </a:r>
          <a:r>
            <a:rPr lang="en-US" dirty="0" smtClean="0">
              <a:solidFill>
                <a:srgbClr val="595959"/>
              </a:solidFill>
              <a:latin typeface="Calibri"/>
              <a:cs typeface="Calibri"/>
            </a:rPr>
            <a:t>studies assisting the </a:t>
          </a:r>
          <a:r>
            <a:rPr lang="en-US" b="1" dirty="0" smtClean="0">
              <a:solidFill>
                <a:srgbClr val="595959"/>
              </a:solidFill>
              <a:latin typeface="Calibri"/>
              <a:cs typeface="Calibri"/>
            </a:rPr>
            <a:t>development and evolution of the MGD </a:t>
          </a:r>
          <a:r>
            <a:rPr lang="en-US" dirty="0" smtClean="0">
              <a:solidFill>
                <a:srgbClr val="595959"/>
              </a:solidFill>
              <a:latin typeface="Calibri"/>
              <a:cs typeface="Calibri"/>
            </a:rPr>
            <a:t>for GFOI.</a:t>
          </a:r>
          <a:endParaRPr lang="en-US" dirty="0">
            <a:solidFill>
              <a:srgbClr val="595959"/>
            </a:solidFill>
            <a:latin typeface="Calibri"/>
            <a:cs typeface="Calibri"/>
          </a:endParaRPr>
        </a:p>
      </dgm:t>
    </dgm:pt>
    <dgm:pt modelId="{6132C55E-33B3-5A4D-9C74-895652E1F039}" type="parTrans" cxnId="{08410492-F050-4D42-B156-1511E6CB7FD0}">
      <dgm:prSet/>
      <dgm:spPr/>
      <dgm:t>
        <a:bodyPr/>
        <a:lstStyle/>
        <a:p>
          <a:endParaRPr lang="en-GB"/>
        </a:p>
      </dgm:t>
    </dgm:pt>
    <dgm:pt modelId="{1C0E6B20-0729-0F4C-8326-1C530FADA268}" type="sibTrans" cxnId="{08410492-F050-4D42-B156-1511E6CB7FD0}">
      <dgm:prSet/>
      <dgm:spPr/>
      <dgm:t>
        <a:bodyPr/>
        <a:lstStyle/>
        <a:p>
          <a:endParaRPr lang="en-GB"/>
        </a:p>
      </dgm:t>
    </dgm:pt>
    <dgm:pt modelId="{A07AECA4-0CFA-EA44-8C77-1AFB5195CD46}">
      <dgm:prSet custT="1"/>
      <dgm:spPr/>
      <dgm:t>
        <a:bodyPr rIns="360000"/>
        <a:lstStyle/>
        <a:p>
          <a:pPr rtl="0">
            <a:lnSpc>
              <a:spcPct val="80000"/>
            </a:lnSpc>
          </a:pPr>
          <a:r>
            <a:rPr lang="en-US" sz="2000" dirty="0" smtClean="0">
              <a:solidFill>
                <a:schemeClr val="tx1">
                  <a:lumMod val="65000"/>
                  <a:lumOff val="35000"/>
                </a:schemeClr>
              </a:solidFill>
              <a:latin typeface="Calibri"/>
              <a:cs typeface="Calibri"/>
            </a:rPr>
            <a:t>Assuring the </a:t>
          </a:r>
          <a:r>
            <a:rPr lang="en-US" sz="2000" b="1" dirty="0" smtClean="0">
              <a:solidFill>
                <a:schemeClr val="tx1">
                  <a:lumMod val="65000"/>
                  <a:lumOff val="35000"/>
                </a:schemeClr>
              </a:solidFill>
              <a:latin typeface="Calibri"/>
              <a:cs typeface="Calibri"/>
            </a:rPr>
            <a:t>availability and continuity of consistent time-series</a:t>
          </a:r>
          <a:r>
            <a:rPr lang="en-US" sz="2000" dirty="0" smtClean="0">
              <a:solidFill>
                <a:schemeClr val="tx1">
                  <a:lumMod val="65000"/>
                  <a:lumOff val="35000"/>
                </a:schemeClr>
              </a:solidFill>
              <a:latin typeface="Calibri"/>
              <a:cs typeface="Calibri"/>
            </a:rPr>
            <a:t> of optical and radar (SAR) satellite data over global forest cover. </a:t>
          </a:r>
          <a:endParaRPr lang="en-US" sz="2000" dirty="0">
            <a:solidFill>
              <a:schemeClr val="tx1">
                <a:lumMod val="65000"/>
                <a:lumOff val="35000"/>
              </a:schemeClr>
            </a:solidFill>
            <a:latin typeface="Calibri"/>
            <a:cs typeface="Calibri"/>
          </a:endParaRPr>
        </a:p>
      </dgm:t>
    </dgm:pt>
    <dgm:pt modelId="{FB02A7E1-CA89-1B48-A0EA-3B474CEF54BD}" type="parTrans" cxnId="{E720B51B-9FE1-F648-B415-3FB1FC4F1D1C}">
      <dgm:prSet/>
      <dgm:spPr/>
      <dgm:t>
        <a:bodyPr/>
        <a:lstStyle/>
        <a:p>
          <a:endParaRPr lang="en-GB"/>
        </a:p>
      </dgm:t>
    </dgm:pt>
    <dgm:pt modelId="{D3E7C7B5-34F3-974F-97A2-FCCD8DEC69FD}" type="sibTrans" cxnId="{E720B51B-9FE1-F648-B415-3FB1FC4F1D1C}">
      <dgm:prSet/>
      <dgm:spPr/>
      <dgm:t>
        <a:bodyPr/>
        <a:lstStyle/>
        <a:p>
          <a:endParaRPr lang="en-GB"/>
        </a:p>
      </dgm:t>
    </dgm:pt>
    <dgm:pt modelId="{757D9C78-ADB6-ED4D-8AEA-EDE9DA32D283}">
      <dgm:prSet custT="1"/>
      <dgm:spPr/>
      <dgm:t>
        <a:bodyPr rIns="360000"/>
        <a:lstStyle/>
        <a:p>
          <a:pPr rtl="0">
            <a:lnSpc>
              <a:spcPct val="80000"/>
            </a:lnSpc>
          </a:pPr>
          <a:r>
            <a:rPr lang="en-US" sz="2000" dirty="0" smtClean="0">
              <a:solidFill>
                <a:srgbClr val="595959"/>
              </a:solidFill>
              <a:latin typeface="Calibri"/>
              <a:cs typeface="Calibri"/>
            </a:rPr>
            <a:t>Demonstrating data exploitation solutions e.g. </a:t>
          </a:r>
          <a:r>
            <a:rPr lang="en-US" sz="2000" b="1" dirty="0" smtClean="0">
              <a:solidFill>
                <a:srgbClr val="595959"/>
              </a:solidFill>
              <a:latin typeface="Calibri"/>
              <a:cs typeface="Calibri"/>
            </a:rPr>
            <a:t>data cube, Analysis Ready Data.</a:t>
          </a:r>
          <a:endParaRPr lang="en-US" sz="2000" b="1" dirty="0">
            <a:solidFill>
              <a:srgbClr val="595959"/>
            </a:solidFill>
            <a:latin typeface="Calibri"/>
            <a:cs typeface="Calibri"/>
          </a:endParaRPr>
        </a:p>
      </dgm:t>
    </dgm:pt>
    <dgm:pt modelId="{0ED28C80-0F1A-D74B-AFB1-09D5E0C7A710}" type="parTrans" cxnId="{1D1E0E60-2D14-144C-918A-C5588DECD034}">
      <dgm:prSet/>
      <dgm:spPr/>
      <dgm:t>
        <a:bodyPr/>
        <a:lstStyle/>
        <a:p>
          <a:endParaRPr lang="en-GB"/>
        </a:p>
      </dgm:t>
    </dgm:pt>
    <dgm:pt modelId="{A58215C3-8130-E14A-8367-FA25E48FE0C3}" type="sibTrans" cxnId="{1D1E0E60-2D14-144C-918A-C5588DECD034}">
      <dgm:prSet/>
      <dgm:spPr/>
      <dgm:t>
        <a:bodyPr/>
        <a:lstStyle/>
        <a:p>
          <a:endParaRPr lang="en-GB"/>
        </a:p>
      </dgm:t>
    </dgm:pt>
    <dgm:pt modelId="{FCFB1CF4-FC49-4445-B58C-429E59D62469}" type="pres">
      <dgm:prSet presAssocID="{8281E258-15CA-344B-8243-92A9BA6BE4A6}" presName="linear" presStyleCnt="0">
        <dgm:presLayoutVars>
          <dgm:dir/>
          <dgm:animLvl val="lvl"/>
          <dgm:resizeHandles val="exact"/>
        </dgm:presLayoutVars>
      </dgm:prSet>
      <dgm:spPr/>
      <dgm:t>
        <a:bodyPr/>
        <a:lstStyle/>
        <a:p>
          <a:endParaRPr lang="en-GB"/>
        </a:p>
      </dgm:t>
    </dgm:pt>
    <dgm:pt modelId="{919BEE94-620B-5643-8F72-2D6E0EFF4A97}" type="pres">
      <dgm:prSet presAssocID="{064B6925-3BDF-DE4A-9DD3-6F1832B68A18}" presName="parentLin" presStyleCnt="0"/>
      <dgm:spPr/>
    </dgm:pt>
    <dgm:pt modelId="{24B57D50-D009-D346-BA46-7A43C5DBBBD1}" type="pres">
      <dgm:prSet presAssocID="{064B6925-3BDF-DE4A-9DD3-6F1832B68A18}" presName="parentLeftMargin" presStyleLbl="node1" presStyleIdx="0" presStyleCnt="3"/>
      <dgm:spPr/>
      <dgm:t>
        <a:bodyPr/>
        <a:lstStyle/>
        <a:p>
          <a:endParaRPr lang="en-GB"/>
        </a:p>
      </dgm:t>
    </dgm:pt>
    <dgm:pt modelId="{9159BDCB-1F60-394C-85AE-E201FF611E4E}" type="pres">
      <dgm:prSet presAssocID="{064B6925-3BDF-DE4A-9DD3-6F1832B68A18}" presName="parentText" presStyleLbl="node1" presStyleIdx="0" presStyleCnt="3" custScaleX="107330">
        <dgm:presLayoutVars>
          <dgm:chMax val="0"/>
          <dgm:bulletEnabled val="1"/>
        </dgm:presLayoutVars>
      </dgm:prSet>
      <dgm:spPr/>
      <dgm:t>
        <a:bodyPr/>
        <a:lstStyle/>
        <a:p>
          <a:endParaRPr lang="en-GB"/>
        </a:p>
      </dgm:t>
    </dgm:pt>
    <dgm:pt modelId="{ABF9138D-2041-FD4A-982E-72C601F56B06}" type="pres">
      <dgm:prSet presAssocID="{064B6925-3BDF-DE4A-9DD3-6F1832B68A18}" presName="negativeSpace" presStyleCnt="0"/>
      <dgm:spPr/>
    </dgm:pt>
    <dgm:pt modelId="{0B0D9D67-D5EF-C547-A28C-2AF643D640F3}" type="pres">
      <dgm:prSet presAssocID="{064B6925-3BDF-DE4A-9DD3-6F1832B68A18}" presName="childText" presStyleLbl="conFgAcc1" presStyleIdx="0" presStyleCnt="3">
        <dgm:presLayoutVars>
          <dgm:bulletEnabled val="1"/>
        </dgm:presLayoutVars>
      </dgm:prSet>
      <dgm:spPr/>
      <dgm:t>
        <a:bodyPr/>
        <a:lstStyle/>
        <a:p>
          <a:endParaRPr lang="en-GB"/>
        </a:p>
      </dgm:t>
    </dgm:pt>
    <dgm:pt modelId="{3059D390-E1A6-D24B-9D5B-27F216388E87}" type="pres">
      <dgm:prSet presAssocID="{67C03712-8D08-6C4E-A6AC-BB664A8E0900}" presName="spaceBetweenRectangles" presStyleCnt="0"/>
      <dgm:spPr/>
    </dgm:pt>
    <dgm:pt modelId="{9428F259-FD64-4A43-9E65-8106C73FD07E}" type="pres">
      <dgm:prSet presAssocID="{F35F29F7-DA15-D945-9A77-56364B08C7A6}" presName="parentLin" presStyleCnt="0"/>
      <dgm:spPr/>
    </dgm:pt>
    <dgm:pt modelId="{A0CF74C5-4748-D94D-8715-D3B585AB3F13}" type="pres">
      <dgm:prSet presAssocID="{F35F29F7-DA15-D945-9A77-56364B08C7A6}" presName="parentLeftMargin" presStyleLbl="node1" presStyleIdx="0" presStyleCnt="3"/>
      <dgm:spPr/>
      <dgm:t>
        <a:bodyPr/>
        <a:lstStyle/>
        <a:p>
          <a:endParaRPr lang="en-GB"/>
        </a:p>
      </dgm:t>
    </dgm:pt>
    <dgm:pt modelId="{11ECE771-8AD6-1047-ADFA-3023A114F8B1}" type="pres">
      <dgm:prSet presAssocID="{F35F29F7-DA15-D945-9A77-56364B08C7A6}" presName="parentText" presStyleLbl="node1" presStyleIdx="1" presStyleCnt="3" custScaleX="107330">
        <dgm:presLayoutVars>
          <dgm:chMax val="0"/>
          <dgm:bulletEnabled val="1"/>
        </dgm:presLayoutVars>
      </dgm:prSet>
      <dgm:spPr/>
      <dgm:t>
        <a:bodyPr/>
        <a:lstStyle/>
        <a:p>
          <a:endParaRPr lang="en-GB"/>
        </a:p>
      </dgm:t>
    </dgm:pt>
    <dgm:pt modelId="{25735183-75CA-184E-98BD-BE949A268B42}" type="pres">
      <dgm:prSet presAssocID="{F35F29F7-DA15-D945-9A77-56364B08C7A6}" presName="negativeSpace" presStyleCnt="0"/>
      <dgm:spPr/>
    </dgm:pt>
    <dgm:pt modelId="{CB6EEA37-858F-8644-AE52-AD33B88EBD4E}" type="pres">
      <dgm:prSet presAssocID="{F35F29F7-DA15-D945-9A77-56364B08C7A6}" presName="childText" presStyleLbl="conFgAcc1" presStyleIdx="1" presStyleCnt="3">
        <dgm:presLayoutVars>
          <dgm:bulletEnabled val="1"/>
        </dgm:presLayoutVars>
      </dgm:prSet>
      <dgm:spPr/>
      <dgm:t>
        <a:bodyPr/>
        <a:lstStyle/>
        <a:p>
          <a:endParaRPr lang="en-GB"/>
        </a:p>
      </dgm:t>
    </dgm:pt>
    <dgm:pt modelId="{594C40B8-6096-A843-9E79-8D83279176A8}" type="pres">
      <dgm:prSet presAssocID="{97673126-33E5-7F4D-9750-4D067EA9DD0E}" presName="spaceBetweenRectangles" presStyleCnt="0"/>
      <dgm:spPr/>
    </dgm:pt>
    <dgm:pt modelId="{11DE3B7F-910A-2544-A0E6-66359DEC66B0}" type="pres">
      <dgm:prSet presAssocID="{1966B249-87C0-6641-91E8-51378EBB9207}" presName="parentLin" presStyleCnt="0"/>
      <dgm:spPr/>
    </dgm:pt>
    <dgm:pt modelId="{A5FEDC7A-4091-7D4A-8995-09E004C62648}" type="pres">
      <dgm:prSet presAssocID="{1966B249-87C0-6641-91E8-51378EBB9207}" presName="parentLeftMargin" presStyleLbl="node1" presStyleIdx="1" presStyleCnt="3"/>
      <dgm:spPr/>
      <dgm:t>
        <a:bodyPr/>
        <a:lstStyle/>
        <a:p>
          <a:endParaRPr lang="en-GB"/>
        </a:p>
      </dgm:t>
    </dgm:pt>
    <dgm:pt modelId="{7FAC6EF3-7CC4-BF4E-925C-BF0A0F204D0A}" type="pres">
      <dgm:prSet presAssocID="{1966B249-87C0-6641-91E8-51378EBB9207}" presName="parentText" presStyleLbl="node1" presStyleIdx="2" presStyleCnt="3" custScaleX="107330">
        <dgm:presLayoutVars>
          <dgm:chMax val="0"/>
          <dgm:bulletEnabled val="1"/>
        </dgm:presLayoutVars>
      </dgm:prSet>
      <dgm:spPr/>
      <dgm:t>
        <a:bodyPr/>
        <a:lstStyle/>
        <a:p>
          <a:endParaRPr lang="en-GB"/>
        </a:p>
      </dgm:t>
    </dgm:pt>
    <dgm:pt modelId="{1B9E4015-0D25-6B4B-B2B3-21476594C6DD}" type="pres">
      <dgm:prSet presAssocID="{1966B249-87C0-6641-91E8-51378EBB9207}" presName="negativeSpace" presStyleCnt="0"/>
      <dgm:spPr/>
    </dgm:pt>
    <dgm:pt modelId="{8DCCC5B6-DB5F-244D-A001-3D9A36C24469}" type="pres">
      <dgm:prSet presAssocID="{1966B249-87C0-6641-91E8-51378EBB9207}" presName="childText" presStyleLbl="conFgAcc1" presStyleIdx="2" presStyleCnt="3">
        <dgm:presLayoutVars>
          <dgm:bulletEnabled val="1"/>
        </dgm:presLayoutVars>
      </dgm:prSet>
      <dgm:spPr/>
      <dgm:t>
        <a:bodyPr/>
        <a:lstStyle/>
        <a:p>
          <a:endParaRPr lang="en-GB"/>
        </a:p>
      </dgm:t>
    </dgm:pt>
  </dgm:ptLst>
  <dgm:cxnLst>
    <dgm:cxn modelId="{A62F5ED3-9912-CE4B-8BE4-2AF6EA49760F}" type="presOf" srcId="{8281E258-15CA-344B-8243-92A9BA6BE4A6}" destId="{FCFB1CF4-FC49-4445-B58C-429E59D62469}" srcOrd="0" destOrd="0" presId="urn:microsoft.com/office/officeart/2005/8/layout/list1"/>
    <dgm:cxn modelId="{EA1E8B0A-88AF-A949-B557-D86E94B8577B}" srcId="{8281E258-15CA-344B-8243-92A9BA6BE4A6}" destId="{1966B249-87C0-6641-91E8-51378EBB9207}" srcOrd="2" destOrd="0" parTransId="{6D7A5A66-D2D7-084E-9E1F-5223F6C5042B}" sibTransId="{869C6211-04CD-8340-9781-65F3EA05C991}"/>
    <dgm:cxn modelId="{CEC4BEAC-F3B5-E649-B01E-789D66EA0365}" type="presOf" srcId="{E75A8D56-B242-9342-8640-6725CEFFDB12}" destId="{CB6EEA37-858F-8644-AE52-AD33B88EBD4E}" srcOrd="0" destOrd="0" presId="urn:microsoft.com/office/officeart/2005/8/layout/list1"/>
    <dgm:cxn modelId="{98912CD4-E6E5-E248-83AC-FD3F9A800E49}" type="presOf" srcId="{F417A0D4-92B7-4C49-A4C4-1B35F108E579}" destId="{CB6EEA37-858F-8644-AE52-AD33B88EBD4E}" srcOrd="0" destOrd="2" presId="urn:microsoft.com/office/officeart/2005/8/layout/list1"/>
    <dgm:cxn modelId="{BFCA5EE4-85F4-ED4C-9A9E-CC957C621F16}" srcId="{8281E258-15CA-344B-8243-92A9BA6BE4A6}" destId="{F35F29F7-DA15-D945-9A77-56364B08C7A6}" srcOrd="1" destOrd="0" parTransId="{1BE42DC3-DBD2-D940-A59B-0CFFC31CE0DB}" sibTransId="{97673126-33E5-7F4D-9750-4D067EA9DD0E}"/>
    <dgm:cxn modelId="{8486F879-B3AE-9B42-849E-54ADD48FF998}" type="presOf" srcId="{1966B249-87C0-6641-91E8-51378EBB9207}" destId="{7FAC6EF3-7CC4-BF4E-925C-BF0A0F204D0A}" srcOrd="1" destOrd="0" presId="urn:microsoft.com/office/officeart/2005/8/layout/list1"/>
    <dgm:cxn modelId="{D993C833-7149-D44A-9EE2-BAE9813908FA}" srcId="{064B6925-3BDF-DE4A-9DD3-6F1832B68A18}" destId="{DE25CA13-903A-7640-8D1A-144C935E7226}" srcOrd="1" destOrd="0" parTransId="{042E2E30-61BA-6542-93E0-60CABA3A9D80}" sibTransId="{8034ABEA-6D64-EF47-8696-17A32A0A258B}"/>
    <dgm:cxn modelId="{F43CCA93-D698-BC4F-AD21-85EA9193D0E7}" type="presOf" srcId="{064B6925-3BDF-DE4A-9DD3-6F1832B68A18}" destId="{9159BDCB-1F60-394C-85AE-E201FF611E4E}" srcOrd="1" destOrd="0" presId="urn:microsoft.com/office/officeart/2005/8/layout/list1"/>
    <dgm:cxn modelId="{E720B51B-9FE1-F648-B415-3FB1FC4F1D1C}" srcId="{064B6925-3BDF-DE4A-9DD3-6F1832B68A18}" destId="{A07AECA4-0CFA-EA44-8C77-1AFB5195CD46}" srcOrd="0" destOrd="0" parTransId="{FB02A7E1-CA89-1B48-A0EA-3B474CEF54BD}" sibTransId="{D3E7C7B5-34F3-974F-97A2-FCCD8DEC69FD}"/>
    <dgm:cxn modelId="{00EA586E-D01D-F444-96F6-CD9B9147955D}" type="presOf" srcId="{EDEEAF4C-46B6-014D-B817-066D08CA3F62}" destId="{8DCCC5B6-DB5F-244D-A001-3D9A36C24469}" srcOrd="0" destOrd="0" presId="urn:microsoft.com/office/officeart/2005/8/layout/list1"/>
    <dgm:cxn modelId="{456F531D-4558-4B45-8A5C-F13B00FECBB5}" type="presOf" srcId="{A07AECA4-0CFA-EA44-8C77-1AFB5195CD46}" destId="{0B0D9D67-D5EF-C547-A28C-2AF643D640F3}" srcOrd="0" destOrd="0" presId="urn:microsoft.com/office/officeart/2005/8/layout/list1"/>
    <dgm:cxn modelId="{A081C25C-11CF-0547-8600-18A3ACB49BE6}" type="presOf" srcId="{F35F29F7-DA15-D945-9A77-56364B08C7A6}" destId="{A0CF74C5-4748-D94D-8715-D3B585AB3F13}" srcOrd="0" destOrd="0" presId="urn:microsoft.com/office/officeart/2005/8/layout/list1"/>
    <dgm:cxn modelId="{84CE4C94-A7C7-3C4F-8741-F0F25C91ACA1}" type="presOf" srcId="{DE25CA13-903A-7640-8D1A-144C935E7226}" destId="{0B0D9D67-D5EF-C547-A28C-2AF643D640F3}" srcOrd="0" destOrd="1" presId="urn:microsoft.com/office/officeart/2005/8/layout/list1"/>
    <dgm:cxn modelId="{FB52B935-D564-7F4B-A2B0-CF7A75BC2E81}" type="presOf" srcId="{757D9C78-ADB6-ED4D-8AEA-EDE9DA32D283}" destId="{CB6EEA37-858F-8644-AE52-AD33B88EBD4E}" srcOrd="0" destOrd="1" presId="urn:microsoft.com/office/officeart/2005/8/layout/list1"/>
    <dgm:cxn modelId="{D88DDBD4-7520-6F4D-A09B-DC8F4D48FF29}" srcId="{064B6925-3BDF-DE4A-9DD3-6F1832B68A18}" destId="{795853BA-EF85-2D4A-8386-C28E5A7C11FE}" srcOrd="2" destOrd="0" parTransId="{EAEDCBBA-9E1C-7A45-8F05-16645312575C}" sibTransId="{346F1877-5731-3C43-BA1C-94EE72F89521}"/>
    <dgm:cxn modelId="{F8B9D874-C2CE-834A-94C1-6EE0C0953E82}" type="presOf" srcId="{F35F29F7-DA15-D945-9A77-56364B08C7A6}" destId="{11ECE771-8AD6-1047-ADFA-3023A114F8B1}" srcOrd="1" destOrd="0" presId="urn:microsoft.com/office/officeart/2005/8/layout/list1"/>
    <dgm:cxn modelId="{21B23E60-2CAA-084B-9E7A-5C1E0B115578}" srcId="{F35F29F7-DA15-D945-9A77-56364B08C7A6}" destId="{E75A8D56-B242-9342-8640-6725CEFFDB12}" srcOrd="0" destOrd="0" parTransId="{DA0530AD-07FD-7640-90EB-8A23A70833A5}" sibTransId="{AB695BE8-6BCC-D644-A9D6-41B5D07B6D3F}"/>
    <dgm:cxn modelId="{08410492-F050-4D42-B156-1511E6CB7FD0}" srcId="{1966B249-87C0-6641-91E8-51378EBB9207}" destId="{EDEEAF4C-46B6-014D-B817-066D08CA3F62}" srcOrd="0" destOrd="0" parTransId="{6132C55E-33B3-5A4D-9C74-895652E1F039}" sibTransId="{1C0E6B20-0729-0F4C-8326-1C530FADA268}"/>
    <dgm:cxn modelId="{1A52A4F1-02C6-EA45-BF02-D8EB3244B57A}" type="presOf" srcId="{795853BA-EF85-2D4A-8386-C28E5A7C11FE}" destId="{0B0D9D67-D5EF-C547-A28C-2AF643D640F3}" srcOrd="0" destOrd="2" presId="urn:microsoft.com/office/officeart/2005/8/layout/list1"/>
    <dgm:cxn modelId="{10EAEEB0-FC96-6847-89F6-8B1F09CE1594}" type="presOf" srcId="{064B6925-3BDF-DE4A-9DD3-6F1832B68A18}" destId="{24B57D50-D009-D346-BA46-7A43C5DBBBD1}" srcOrd="0" destOrd="0" presId="urn:microsoft.com/office/officeart/2005/8/layout/list1"/>
    <dgm:cxn modelId="{17AF87B4-D0E9-E742-970E-D4238831270A}" type="presOf" srcId="{1966B249-87C0-6641-91E8-51378EBB9207}" destId="{A5FEDC7A-4091-7D4A-8995-09E004C62648}" srcOrd="0" destOrd="0" presId="urn:microsoft.com/office/officeart/2005/8/layout/list1"/>
    <dgm:cxn modelId="{5F943610-1DE3-BA47-BF10-3244225D5DE0}" srcId="{8281E258-15CA-344B-8243-92A9BA6BE4A6}" destId="{064B6925-3BDF-DE4A-9DD3-6F1832B68A18}" srcOrd="0" destOrd="0" parTransId="{DED28037-F80D-B14C-A62E-ABE37D87F7F4}" sibTransId="{67C03712-8D08-6C4E-A6AC-BB664A8E0900}"/>
    <dgm:cxn modelId="{25EC1AB1-8BEC-2B4A-991D-BF47EC4FEE13}" srcId="{F35F29F7-DA15-D945-9A77-56364B08C7A6}" destId="{F417A0D4-92B7-4C49-A4C4-1B35F108E579}" srcOrd="2" destOrd="0" parTransId="{03E5DEE5-8729-AB46-B4A2-64AA7CF70677}" sibTransId="{330C6F3A-F16C-DF4D-85A5-95C74ABCDDE5}"/>
    <dgm:cxn modelId="{1D1E0E60-2D14-144C-918A-C5588DECD034}" srcId="{F35F29F7-DA15-D945-9A77-56364B08C7A6}" destId="{757D9C78-ADB6-ED4D-8AEA-EDE9DA32D283}" srcOrd="1" destOrd="0" parTransId="{0ED28C80-0F1A-D74B-AFB1-09D5E0C7A710}" sibTransId="{A58215C3-8130-E14A-8367-FA25E48FE0C3}"/>
    <dgm:cxn modelId="{185A9177-8EB2-6A49-AC30-FF56080A3554}" type="presParOf" srcId="{FCFB1CF4-FC49-4445-B58C-429E59D62469}" destId="{919BEE94-620B-5643-8F72-2D6E0EFF4A97}" srcOrd="0" destOrd="0" presId="urn:microsoft.com/office/officeart/2005/8/layout/list1"/>
    <dgm:cxn modelId="{77DD655F-0CB2-4C48-A815-C421BFDFB7C7}" type="presParOf" srcId="{919BEE94-620B-5643-8F72-2D6E0EFF4A97}" destId="{24B57D50-D009-D346-BA46-7A43C5DBBBD1}" srcOrd="0" destOrd="0" presId="urn:microsoft.com/office/officeart/2005/8/layout/list1"/>
    <dgm:cxn modelId="{468B8275-D747-1645-81C1-9F75704B758A}" type="presParOf" srcId="{919BEE94-620B-5643-8F72-2D6E0EFF4A97}" destId="{9159BDCB-1F60-394C-85AE-E201FF611E4E}" srcOrd="1" destOrd="0" presId="urn:microsoft.com/office/officeart/2005/8/layout/list1"/>
    <dgm:cxn modelId="{7D59BC1F-EFE0-CB44-9EDA-201601318B46}" type="presParOf" srcId="{FCFB1CF4-FC49-4445-B58C-429E59D62469}" destId="{ABF9138D-2041-FD4A-982E-72C601F56B06}" srcOrd="1" destOrd="0" presId="urn:microsoft.com/office/officeart/2005/8/layout/list1"/>
    <dgm:cxn modelId="{7FB03B96-2FCC-C440-8E2A-B5C4AA0A7348}" type="presParOf" srcId="{FCFB1CF4-FC49-4445-B58C-429E59D62469}" destId="{0B0D9D67-D5EF-C547-A28C-2AF643D640F3}" srcOrd="2" destOrd="0" presId="urn:microsoft.com/office/officeart/2005/8/layout/list1"/>
    <dgm:cxn modelId="{A16371B8-E00D-7C44-A1EF-A5C7B8D260A5}" type="presParOf" srcId="{FCFB1CF4-FC49-4445-B58C-429E59D62469}" destId="{3059D390-E1A6-D24B-9D5B-27F216388E87}" srcOrd="3" destOrd="0" presId="urn:microsoft.com/office/officeart/2005/8/layout/list1"/>
    <dgm:cxn modelId="{4B7FF680-B8C6-B241-93F1-265A37C300FE}" type="presParOf" srcId="{FCFB1CF4-FC49-4445-B58C-429E59D62469}" destId="{9428F259-FD64-4A43-9E65-8106C73FD07E}" srcOrd="4" destOrd="0" presId="urn:microsoft.com/office/officeart/2005/8/layout/list1"/>
    <dgm:cxn modelId="{5EEDEE50-169E-D449-8A87-508C1DE933C7}" type="presParOf" srcId="{9428F259-FD64-4A43-9E65-8106C73FD07E}" destId="{A0CF74C5-4748-D94D-8715-D3B585AB3F13}" srcOrd="0" destOrd="0" presId="urn:microsoft.com/office/officeart/2005/8/layout/list1"/>
    <dgm:cxn modelId="{05024567-1B32-524E-A685-37094C772225}" type="presParOf" srcId="{9428F259-FD64-4A43-9E65-8106C73FD07E}" destId="{11ECE771-8AD6-1047-ADFA-3023A114F8B1}" srcOrd="1" destOrd="0" presId="urn:microsoft.com/office/officeart/2005/8/layout/list1"/>
    <dgm:cxn modelId="{6818AE04-5EE4-2744-8958-FE3493A96F85}" type="presParOf" srcId="{FCFB1CF4-FC49-4445-B58C-429E59D62469}" destId="{25735183-75CA-184E-98BD-BE949A268B42}" srcOrd="5" destOrd="0" presId="urn:microsoft.com/office/officeart/2005/8/layout/list1"/>
    <dgm:cxn modelId="{EDAF7AA4-F822-044A-9306-104791C892F5}" type="presParOf" srcId="{FCFB1CF4-FC49-4445-B58C-429E59D62469}" destId="{CB6EEA37-858F-8644-AE52-AD33B88EBD4E}" srcOrd="6" destOrd="0" presId="urn:microsoft.com/office/officeart/2005/8/layout/list1"/>
    <dgm:cxn modelId="{4AC85A11-3432-0745-A5E5-D1CAE12D5183}" type="presParOf" srcId="{FCFB1CF4-FC49-4445-B58C-429E59D62469}" destId="{594C40B8-6096-A843-9E79-8D83279176A8}" srcOrd="7" destOrd="0" presId="urn:microsoft.com/office/officeart/2005/8/layout/list1"/>
    <dgm:cxn modelId="{9E3C2C91-F521-9944-B458-4CD14B57022B}" type="presParOf" srcId="{FCFB1CF4-FC49-4445-B58C-429E59D62469}" destId="{11DE3B7F-910A-2544-A0E6-66359DEC66B0}" srcOrd="8" destOrd="0" presId="urn:microsoft.com/office/officeart/2005/8/layout/list1"/>
    <dgm:cxn modelId="{FCDF70DB-6E67-C549-9B0D-DF9681198125}" type="presParOf" srcId="{11DE3B7F-910A-2544-A0E6-66359DEC66B0}" destId="{A5FEDC7A-4091-7D4A-8995-09E004C62648}" srcOrd="0" destOrd="0" presId="urn:microsoft.com/office/officeart/2005/8/layout/list1"/>
    <dgm:cxn modelId="{564E095E-BF8D-0447-8EA1-6C2D51AC2050}" type="presParOf" srcId="{11DE3B7F-910A-2544-A0E6-66359DEC66B0}" destId="{7FAC6EF3-7CC4-BF4E-925C-BF0A0F204D0A}" srcOrd="1" destOrd="0" presId="urn:microsoft.com/office/officeart/2005/8/layout/list1"/>
    <dgm:cxn modelId="{8C77F2FF-1B66-8A43-9E89-17020429C116}" type="presParOf" srcId="{FCFB1CF4-FC49-4445-B58C-429E59D62469}" destId="{1B9E4015-0D25-6B4B-B2B3-21476594C6DD}" srcOrd="9" destOrd="0" presId="urn:microsoft.com/office/officeart/2005/8/layout/list1"/>
    <dgm:cxn modelId="{A20CF6E3-CA34-874D-9321-F5335890C355}" type="presParOf" srcId="{FCFB1CF4-FC49-4445-B58C-429E59D62469}" destId="{8DCCC5B6-DB5F-244D-A001-3D9A36C2446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D1AC1A-7DEB-494E-9E9C-43269820FC94}" type="doc">
      <dgm:prSet loTypeId="urn:microsoft.com/office/officeart/2005/8/layout/pList2#1" loCatId="" qsTypeId="urn:microsoft.com/office/officeart/2005/8/quickstyle/simple1" qsCatId="simple" csTypeId="urn:microsoft.com/office/officeart/2005/8/colors/colorful1#2" csCatId="colorful" phldr="1"/>
      <dgm:spPr/>
      <dgm:t>
        <a:bodyPr/>
        <a:lstStyle/>
        <a:p>
          <a:endParaRPr lang="en-GB"/>
        </a:p>
      </dgm:t>
    </dgm:pt>
    <dgm:pt modelId="{A0638737-C202-D340-B9B0-6255339B4891}">
      <dgm:prSet phldrT="[Text]" custT="1"/>
      <dgm:spPr>
        <a:solidFill>
          <a:srgbClr val="00338D"/>
        </a:solidFill>
      </dgm:spPr>
      <dgm:t>
        <a:bodyPr/>
        <a:lstStyle/>
        <a:p>
          <a:r>
            <a:rPr lang="en-GB" sz="1800" dirty="0" smtClean="0">
              <a:latin typeface="Arial Narrow"/>
              <a:cs typeface="Arial Narrow"/>
            </a:rPr>
            <a:t>Space Data</a:t>
          </a:r>
          <a:endParaRPr lang="en-GB" sz="1800" dirty="0">
            <a:latin typeface="Arial Narrow"/>
            <a:cs typeface="Arial Narrow"/>
          </a:endParaRPr>
        </a:p>
      </dgm:t>
    </dgm:pt>
    <dgm:pt modelId="{1C473FAF-C982-744D-BC52-88013691C693}" type="parTrans" cxnId="{5EDB319B-FE8B-4C40-9121-5B58294F4C6F}">
      <dgm:prSet/>
      <dgm:spPr/>
      <dgm:t>
        <a:bodyPr/>
        <a:lstStyle/>
        <a:p>
          <a:endParaRPr lang="en-GB" sz="2000"/>
        </a:p>
      </dgm:t>
    </dgm:pt>
    <dgm:pt modelId="{0575101F-0EDE-0943-8A41-969A6E80C81B}" type="sibTrans" cxnId="{5EDB319B-FE8B-4C40-9121-5B58294F4C6F}">
      <dgm:prSet/>
      <dgm:spPr/>
      <dgm:t>
        <a:bodyPr/>
        <a:lstStyle/>
        <a:p>
          <a:endParaRPr lang="en-GB" sz="2000"/>
        </a:p>
      </dgm:t>
    </dgm:pt>
    <dgm:pt modelId="{2AAC92E9-00FD-D648-89C3-DAE531AC6331}">
      <dgm:prSet phldrT="[Text]" custT="1"/>
      <dgm:spPr>
        <a:solidFill>
          <a:srgbClr val="00338D"/>
        </a:solidFill>
      </dgm:spPr>
      <dgm:t>
        <a:bodyPr/>
        <a:lstStyle/>
        <a:p>
          <a:r>
            <a:rPr lang="en-GB" sz="1400" dirty="0" smtClean="0">
              <a:latin typeface="Arial Narrow"/>
              <a:cs typeface="Arial Narrow"/>
            </a:rPr>
            <a:t>GFOI works with space agencies through CEOS to ensure the  long-term, global acquisition of core satellite data</a:t>
          </a:r>
          <a:endParaRPr lang="en-GB" sz="1400" dirty="0">
            <a:latin typeface="Arial Narrow"/>
            <a:cs typeface="Arial Narrow"/>
          </a:endParaRPr>
        </a:p>
      </dgm:t>
    </dgm:pt>
    <dgm:pt modelId="{447AE77B-BA00-014D-8269-9846ACA7ADAE}" type="parTrans" cxnId="{9A6C63FF-0007-EC4E-A90D-9C37538604D5}">
      <dgm:prSet/>
      <dgm:spPr/>
      <dgm:t>
        <a:bodyPr/>
        <a:lstStyle/>
        <a:p>
          <a:endParaRPr lang="en-GB" sz="2000"/>
        </a:p>
      </dgm:t>
    </dgm:pt>
    <dgm:pt modelId="{2102709D-FECF-A142-9D4B-925929594832}" type="sibTrans" cxnId="{9A6C63FF-0007-EC4E-A90D-9C37538604D5}">
      <dgm:prSet/>
      <dgm:spPr/>
      <dgm:t>
        <a:bodyPr/>
        <a:lstStyle/>
        <a:p>
          <a:endParaRPr lang="en-GB" sz="2000"/>
        </a:p>
      </dgm:t>
    </dgm:pt>
    <dgm:pt modelId="{2249B07C-2EB8-3749-91CC-89C25AA9976E}">
      <dgm:prSet phldrT="[Text]" custT="1"/>
      <dgm:spPr>
        <a:solidFill>
          <a:srgbClr val="ED7D31"/>
        </a:solidFill>
      </dgm:spPr>
      <dgm:t>
        <a:bodyPr/>
        <a:lstStyle/>
        <a:p>
          <a:r>
            <a:rPr lang="en-GB" sz="1800" dirty="0" smtClean="0">
              <a:latin typeface="Arial Narrow"/>
              <a:cs typeface="Arial Narrow"/>
            </a:rPr>
            <a:t>Capacity Building</a:t>
          </a:r>
          <a:endParaRPr lang="en-GB" sz="1800" dirty="0">
            <a:latin typeface="Arial Narrow"/>
            <a:cs typeface="Arial Narrow"/>
          </a:endParaRPr>
        </a:p>
      </dgm:t>
    </dgm:pt>
    <dgm:pt modelId="{828183BF-308C-BF49-A894-9F574E3711C7}" type="parTrans" cxnId="{EBFB5DE4-A55D-8846-8A42-F6013F905188}">
      <dgm:prSet/>
      <dgm:spPr/>
      <dgm:t>
        <a:bodyPr/>
        <a:lstStyle/>
        <a:p>
          <a:endParaRPr lang="en-GB" sz="2000"/>
        </a:p>
      </dgm:t>
    </dgm:pt>
    <dgm:pt modelId="{1E40BF44-AAE8-EB49-B81F-5F70D52C713C}" type="sibTrans" cxnId="{EBFB5DE4-A55D-8846-8A42-F6013F905188}">
      <dgm:prSet/>
      <dgm:spPr/>
      <dgm:t>
        <a:bodyPr/>
        <a:lstStyle/>
        <a:p>
          <a:endParaRPr lang="en-GB" sz="2000"/>
        </a:p>
      </dgm:t>
    </dgm:pt>
    <dgm:pt modelId="{93CA7A3F-0755-764B-9288-0608E6B4998E}">
      <dgm:prSet phldrT="[Text]" custT="1"/>
      <dgm:spPr>
        <a:solidFill>
          <a:srgbClr val="ED7D31"/>
        </a:solidFill>
      </dgm:spPr>
      <dgm:t>
        <a:bodyPr/>
        <a:lstStyle/>
        <a:p>
          <a:r>
            <a:rPr lang="en-GB" sz="1400" dirty="0" smtClean="0">
              <a:latin typeface="Arial Narrow"/>
              <a:cs typeface="Arial Narrow"/>
            </a:rPr>
            <a:t>GFOI provides capacity building in </a:t>
          </a:r>
          <a:r>
            <a:rPr lang="en-GB" sz="1400" dirty="0" err="1" smtClean="0">
              <a:latin typeface="Arial Narrow"/>
              <a:cs typeface="Arial Narrow"/>
            </a:rPr>
            <a:t>cordination</a:t>
          </a:r>
          <a:r>
            <a:rPr lang="en-GB" sz="1400" dirty="0" smtClean="0">
              <a:latin typeface="Arial Narrow"/>
              <a:cs typeface="Arial Narrow"/>
            </a:rPr>
            <a:t> with others such as UN-REDD. It supports the use of satellite and ground data to monitor forests, and estimate GHG emissions.</a:t>
          </a:r>
          <a:endParaRPr lang="en-GB" sz="1400" dirty="0">
            <a:latin typeface="Arial Narrow"/>
            <a:cs typeface="Arial Narrow"/>
          </a:endParaRPr>
        </a:p>
      </dgm:t>
    </dgm:pt>
    <dgm:pt modelId="{21E3AF9C-F502-2546-B6C9-8620D73B168C}" type="parTrans" cxnId="{59B2FE53-205E-FE46-B29D-2B3E6F556C18}">
      <dgm:prSet/>
      <dgm:spPr/>
      <dgm:t>
        <a:bodyPr/>
        <a:lstStyle/>
        <a:p>
          <a:endParaRPr lang="en-GB" sz="2000"/>
        </a:p>
      </dgm:t>
    </dgm:pt>
    <dgm:pt modelId="{FCE3C108-D50F-6C46-AFDE-7BAF8A9C72BE}" type="sibTrans" cxnId="{59B2FE53-205E-FE46-B29D-2B3E6F556C18}">
      <dgm:prSet/>
      <dgm:spPr/>
      <dgm:t>
        <a:bodyPr/>
        <a:lstStyle/>
        <a:p>
          <a:endParaRPr lang="en-GB" sz="2000"/>
        </a:p>
      </dgm:t>
    </dgm:pt>
    <dgm:pt modelId="{78342DC9-5C6C-1940-ADB6-5967A2360633}">
      <dgm:prSet phldrT="[Text]" custT="1"/>
      <dgm:spPr>
        <a:solidFill>
          <a:srgbClr val="0A6D43"/>
        </a:solidFill>
      </dgm:spPr>
      <dgm:t>
        <a:bodyPr/>
        <a:lstStyle/>
        <a:p>
          <a:r>
            <a:rPr lang="en-GB" sz="1800" dirty="0" smtClean="0">
              <a:latin typeface="Arial Narrow"/>
              <a:cs typeface="Arial Narrow"/>
            </a:rPr>
            <a:t>Methods and Guidance</a:t>
          </a:r>
          <a:endParaRPr lang="en-GB" sz="1800" dirty="0">
            <a:latin typeface="Arial Narrow"/>
            <a:cs typeface="Arial Narrow"/>
          </a:endParaRPr>
        </a:p>
      </dgm:t>
    </dgm:pt>
    <dgm:pt modelId="{019D745F-9277-544F-8AFC-5504FA524699}" type="parTrans" cxnId="{1993FA45-2F5F-3048-B86F-9C37C187DA97}">
      <dgm:prSet/>
      <dgm:spPr/>
      <dgm:t>
        <a:bodyPr/>
        <a:lstStyle/>
        <a:p>
          <a:endParaRPr lang="en-GB" sz="2000"/>
        </a:p>
      </dgm:t>
    </dgm:pt>
    <dgm:pt modelId="{79BD07CC-5637-5848-9FA7-019423CD0095}" type="sibTrans" cxnId="{1993FA45-2F5F-3048-B86F-9C37C187DA97}">
      <dgm:prSet/>
      <dgm:spPr/>
      <dgm:t>
        <a:bodyPr/>
        <a:lstStyle/>
        <a:p>
          <a:endParaRPr lang="en-GB" sz="2000"/>
        </a:p>
      </dgm:t>
    </dgm:pt>
    <dgm:pt modelId="{7F64BB29-B78D-BB45-B621-A51E5BE4A006}">
      <dgm:prSet phldrT="[Text]" custT="1"/>
      <dgm:spPr>
        <a:solidFill>
          <a:srgbClr val="0A6D43"/>
        </a:solidFill>
      </dgm:spPr>
      <dgm:t>
        <a:bodyPr/>
        <a:lstStyle/>
        <a:p>
          <a:r>
            <a:rPr lang="en-GB" sz="1400" dirty="0" smtClean="0">
              <a:latin typeface="Arial Narrow"/>
              <a:cs typeface="Arial Narrow"/>
            </a:rPr>
            <a:t>Guidance on i</a:t>
          </a:r>
          <a:r>
            <a:rPr lang="en-GB" sz="1400" b="0" i="0" dirty="0" smtClean="0">
              <a:latin typeface="Arial Narrow"/>
              <a:cs typeface="Arial Narrow"/>
            </a:rPr>
            <a:t>ntegrating remote-sensing and ground-based observations for estimation of emissions and removals of greenhouse gases in forests</a:t>
          </a:r>
          <a:r>
            <a:rPr lang="en-GB" sz="1400" dirty="0" smtClean="0">
              <a:latin typeface="Arial Narrow"/>
              <a:cs typeface="Arial Narrow"/>
            </a:rPr>
            <a:t>. </a:t>
          </a:r>
          <a:endParaRPr lang="en-GB" sz="1400" dirty="0">
            <a:latin typeface="Arial Narrow"/>
            <a:cs typeface="Arial Narrow"/>
          </a:endParaRPr>
        </a:p>
      </dgm:t>
    </dgm:pt>
    <dgm:pt modelId="{978EAF4F-6E86-3949-B7CF-206DE6DD7E32}" type="parTrans" cxnId="{6392D54E-32FE-2446-A592-527F4B62A1BA}">
      <dgm:prSet/>
      <dgm:spPr/>
      <dgm:t>
        <a:bodyPr/>
        <a:lstStyle/>
        <a:p>
          <a:endParaRPr lang="en-GB" sz="2000"/>
        </a:p>
      </dgm:t>
    </dgm:pt>
    <dgm:pt modelId="{A62E4471-5708-EB49-9DE1-07CDD6A293A1}" type="sibTrans" cxnId="{6392D54E-32FE-2446-A592-527F4B62A1BA}">
      <dgm:prSet/>
      <dgm:spPr/>
      <dgm:t>
        <a:bodyPr/>
        <a:lstStyle/>
        <a:p>
          <a:endParaRPr lang="en-GB" sz="2000"/>
        </a:p>
      </dgm:t>
    </dgm:pt>
    <dgm:pt modelId="{158A634A-8367-274F-B04E-B042F29D923D}">
      <dgm:prSet phldrT="[Text]" custT="1"/>
      <dgm:spPr>
        <a:solidFill>
          <a:srgbClr val="700043"/>
        </a:solidFill>
      </dgm:spPr>
      <dgm:t>
        <a:bodyPr/>
        <a:lstStyle/>
        <a:p>
          <a:r>
            <a:rPr lang="en-GB" sz="1800" dirty="0" smtClean="0">
              <a:latin typeface="Arial Narrow"/>
              <a:cs typeface="Arial Narrow"/>
            </a:rPr>
            <a:t>Research and Development</a:t>
          </a:r>
          <a:endParaRPr lang="en-GB" sz="1800" dirty="0">
            <a:latin typeface="Arial Narrow"/>
            <a:cs typeface="Arial Narrow"/>
          </a:endParaRPr>
        </a:p>
      </dgm:t>
    </dgm:pt>
    <dgm:pt modelId="{068E4D95-BCC5-954F-A67B-F73748E2D709}" type="parTrans" cxnId="{A6D8B469-0CF1-9445-A53D-039FD71EF210}">
      <dgm:prSet/>
      <dgm:spPr/>
      <dgm:t>
        <a:bodyPr/>
        <a:lstStyle/>
        <a:p>
          <a:endParaRPr lang="en-GB" sz="2000"/>
        </a:p>
      </dgm:t>
    </dgm:pt>
    <dgm:pt modelId="{160C932B-357D-A249-B11D-1E219A2143A3}" type="sibTrans" cxnId="{A6D8B469-0CF1-9445-A53D-039FD71EF210}">
      <dgm:prSet/>
      <dgm:spPr/>
      <dgm:t>
        <a:bodyPr/>
        <a:lstStyle/>
        <a:p>
          <a:endParaRPr lang="en-GB" sz="2000"/>
        </a:p>
      </dgm:t>
    </dgm:pt>
    <dgm:pt modelId="{676918EE-A354-5746-8E66-0365FFB3AB5B}">
      <dgm:prSet phldrT="[Text]" custT="1"/>
      <dgm:spPr>
        <a:solidFill>
          <a:srgbClr val="700043"/>
        </a:solidFill>
      </dgm:spPr>
      <dgm:t>
        <a:bodyPr/>
        <a:lstStyle/>
        <a:p>
          <a:r>
            <a:rPr lang="en-GB" sz="1400" dirty="0" smtClean="0">
              <a:latin typeface="Arial Narrow"/>
              <a:cs typeface="Arial Narrow"/>
            </a:rPr>
            <a:t>Identifying and promoting R&amp;D needed for improved practical, global implementation of National Forest Monitoring.</a:t>
          </a:r>
          <a:endParaRPr lang="en-GB" sz="1400" dirty="0">
            <a:latin typeface="Arial Narrow"/>
            <a:cs typeface="Arial Narrow"/>
          </a:endParaRPr>
        </a:p>
      </dgm:t>
    </dgm:pt>
    <dgm:pt modelId="{FEBCE03C-3698-CE4B-ACC2-E58D59490C6D}" type="parTrans" cxnId="{7613C069-AEA8-D945-93D1-0B173FC4E734}">
      <dgm:prSet/>
      <dgm:spPr/>
      <dgm:t>
        <a:bodyPr/>
        <a:lstStyle/>
        <a:p>
          <a:endParaRPr lang="en-GB" sz="2000"/>
        </a:p>
      </dgm:t>
    </dgm:pt>
    <dgm:pt modelId="{CEFE2045-53B1-344B-99CB-967619C7EB1B}" type="sibTrans" cxnId="{7613C069-AEA8-D945-93D1-0B173FC4E734}">
      <dgm:prSet/>
      <dgm:spPr/>
      <dgm:t>
        <a:bodyPr/>
        <a:lstStyle/>
        <a:p>
          <a:endParaRPr lang="en-GB" sz="2000"/>
        </a:p>
      </dgm:t>
    </dgm:pt>
    <dgm:pt modelId="{19576E2E-27E5-FF4B-92D1-55C83E46754B}">
      <dgm:prSet custT="1"/>
      <dgm:spPr>
        <a:solidFill>
          <a:srgbClr val="6C912B"/>
        </a:solidFill>
      </dgm:spPr>
      <dgm:t>
        <a:bodyPr/>
        <a:lstStyle/>
        <a:p>
          <a:r>
            <a:rPr lang="en-GB" sz="1800" dirty="0" smtClean="0">
              <a:latin typeface="Arial Narrow"/>
              <a:cs typeface="Arial Narrow"/>
            </a:rPr>
            <a:t>GFOI Office at FAO, Rome</a:t>
          </a:r>
          <a:endParaRPr lang="en-GB" sz="1800" dirty="0">
            <a:latin typeface="Arial Narrow"/>
            <a:cs typeface="Arial Narrow"/>
          </a:endParaRPr>
        </a:p>
      </dgm:t>
    </dgm:pt>
    <dgm:pt modelId="{A721115E-CA3D-114B-9F46-352FEC4096FC}" type="parTrans" cxnId="{AC6C4D0A-517D-7142-8AF0-8D3F63634FF1}">
      <dgm:prSet/>
      <dgm:spPr/>
      <dgm:t>
        <a:bodyPr/>
        <a:lstStyle/>
        <a:p>
          <a:endParaRPr lang="en-GB" sz="2000"/>
        </a:p>
      </dgm:t>
    </dgm:pt>
    <dgm:pt modelId="{1525D968-E76F-564E-887C-8C1D461B1112}" type="sibTrans" cxnId="{AC6C4D0A-517D-7142-8AF0-8D3F63634FF1}">
      <dgm:prSet/>
      <dgm:spPr/>
      <dgm:t>
        <a:bodyPr/>
        <a:lstStyle/>
        <a:p>
          <a:endParaRPr lang="en-GB" sz="2000"/>
        </a:p>
      </dgm:t>
    </dgm:pt>
    <dgm:pt modelId="{734C3855-8CCA-A840-ACA0-A46C5FA5E673}">
      <dgm:prSet custT="1"/>
      <dgm:spPr>
        <a:solidFill>
          <a:srgbClr val="6C912B"/>
        </a:solidFill>
      </dgm:spPr>
      <dgm:t>
        <a:bodyPr/>
        <a:lstStyle/>
        <a:p>
          <a:r>
            <a:rPr lang="en-GB" sz="1400" dirty="0" smtClean="0">
              <a:latin typeface="Arial Narrow"/>
              <a:cs typeface="Arial Narrow"/>
            </a:rPr>
            <a:t>Provides overall coordination and administrative support to the GFOI Leads, components, activities and partners.</a:t>
          </a:r>
          <a:endParaRPr lang="en-GB" sz="1400" dirty="0">
            <a:latin typeface="Arial Narrow"/>
            <a:cs typeface="Arial Narrow"/>
          </a:endParaRPr>
        </a:p>
      </dgm:t>
    </dgm:pt>
    <dgm:pt modelId="{9DB42794-2288-4641-8AF2-F069561A5264}" type="parTrans" cxnId="{C4350478-8CE6-1D42-954C-5257DD1C7634}">
      <dgm:prSet/>
      <dgm:spPr/>
      <dgm:t>
        <a:bodyPr/>
        <a:lstStyle/>
        <a:p>
          <a:endParaRPr lang="en-GB" sz="2000"/>
        </a:p>
      </dgm:t>
    </dgm:pt>
    <dgm:pt modelId="{2B3CB869-3AC8-FA44-885F-0AF22A48A47C}" type="sibTrans" cxnId="{C4350478-8CE6-1D42-954C-5257DD1C7634}">
      <dgm:prSet/>
      <dgm:spPr/>
      <dgm:t>
        <a:bodyPr/>
        <a:lstStyle/>
        <a:p>
          <a:endParaRPr lang="en-GB" sz="2000"/>
        </a:p>
      </dgm:t>
    </dgm:pt>
    <dgm:pt modelId="{9AC67050-3311-9042-AC88-602F4BD711D7}">
      <dgm:prSet phldrT="[Text]" custT="1"/>
      <dgm:spPr>
        <a:solidFill>
          <a:srgbClr val="00338D"/>
        </a:solidFill>
      </dgm:spPr>
      <dgm:t>
        <a:bodyPr/>
        <a:lstStyle/>
        <a:p>
          <a:r>
            <a:rPr lang="en-GB" sz="1400" dirty="0" smtClean="0">
              <a:latin typeface="Arial Narrow"/>
              <a:cs typeface="Arial Narrow"/>
            </a:rPr>
            <a:t>Helps countries to meet their individual data needs.</a:t>
          </a:r>
          <a:endParaRPr lang="en-GB" sz="1400" dirty="0">
            <a:latin typeface="Arial Narrow"/>
            <a:cs typeface="Arial Narrow"/>
          </a:endParaRPr>
        </a:p>
      </dgm:t>
    </dgm:pt>
    <dgm:pt modelId="{B5511862-4E9F-8D45-93DB-89F1C200D8BC}" type="parTrans" cxnId="{EFACCFF9-39CD-A64B-B389-C73C890F37BF}">
      <dgm:prSet/>
      <dgm:spPr/>
      <dgm:t>
        <a:bodyPr/>
        <a:lstStyle/>
        <a:p>
          <a:endParaRPr lang="en-GB"/>
        </a:p>
      </dgm:t>
    </dgm:pt>
    <dgm:pt modelId="{DCE8B5F7-94C6-3049-835A-85794D0656C0}" type="sibTrans" cxnId="{EFACCFF9-39CD-A64B-B389-C73C890F37BF}">
      <dgm:prSet/>
      <dgm:spPr/>
      <dgm:t>
        <a:bodyPr/>
        <a:lstStyle/>
        <a:p>
          <a:endParaRPr lang="en-GB"/>
        </a:p>
      </dgm:t>
    </dgm:pt>
    <dgm:pt modelId="{2C2135A7-2589-7B46-B390-6160FF8A5C16}" type="pres">
      <dgm:prSet presAssocID="{0AD1AC1A-7DEB-494E-9E9C-43269820FC94}" presName="Name0" presStyleCnt="0">
        <dgm:presLayoutVars>
          <dgm:dir/>
          <dgm:resizeHandles val="exact"/>
        </dgm:presLayoutVars>
      </dgm:prSet>
      <dgm:spPr/>
      <dgm:t>
        <a:bodyPr/>
        <a:lstStyle/>
        <a:p>
          <a:endParaRPr lang="en-GB"/>
        </a:p>
      </dgm:t>
    </dgm:pt>
    <dgm:pt modelId="{75FA0C98-3A76-F54D-A15C-60586E30373D}" type="pres">
      <dgm:prSet presAssocID="{0AD1AC1A-7DEB-494E-9E9C-43269820FC94}" presName="bkgdShp" presStyleLbl="alignAccFollowNode1" presStyleIdx="0" presStyleCnt="1" custScaleX="97649" custScaleY="81762" custLinFactNeighborY="-9908"/>
      <dgm:spPr/>
      <dgm:t>
        <a:bodyPr/>
        <a:lstStyle/>
        <a:p>
          <a:endParaRPr lang="en-GB"/>
        </a:p>
      </dgm:t>
    </dgm:pt>
    <dgm:pt modelId="{D2460821-EB2D-5A4B-A70C-72E7C456AA49}" type="pres">
      <dgm:prSet presAssocID="{0AD1AC1A-7DEB-494E-9E9C-43269820FC94}" presName="linComp" presStyleCnt="0"/>
      <dgm:spPr/>
    </dgm:pt>
    <dgm:pt modelId="{97F70FB5-DFE4-0C41-B341-53C0178745F7}" type="pres">
      <dgm:prSet presAssocID="{A0638737-C202-D340-B9B0-6255339B4891}" presName="compNode" presStyleCnt="0"/>
      <dgm:spPr/>
    </dgm:pt>
    <dgm:pt modelId="{E3EFF606-A507-4747-A5DB-11608C280846}" type="pres">
      <dgm:prSet presAssocID="{A0638737-C202-D340-B9B0-6255339B4891}" presName="node" presStyleLbl="node1" presStyleIdx="0" presStyleCnt="5" custScaleY="108517" custLinFactNeighborY="-4996">
        <dgm:presLayoutVars>
          <dgm:bulletEnabled val="1"/>
        </dgm:presLayoutVars>
      </dgm:prSet>
      <dgm:spPr/>
      <dgm:t>
        <a:bodyPr/>
        <a:lstStyle/>
        <a:p>
          <a:endParaRPr lang="en-GB"/>
        </a:p>
      </dgm:t>
    </dgm:pt>
    <dgm:pt modelId="{D647D92F-88E0-4C44-967B-F92AAD41D4E0}" type="pres">
      <dgm:prSet presAssocID="{A0638737-C202-D340-B9B0-6255339B4891}" presName="invisiNode" presStyleLbl="node1" presStyleIdx="0" presStyleCnt="5"/>
      <dgm:spPr/>
    </dgm:pt>
    <dgm:pt modelId="{47153504-4ED2-6B4D-9603-94DE59A64EBC}" type="pres">
      <dgm:prSet presAssocID="{A0638737-C202-D340-B9B0-6255339B4891}" presName="imagNode" presStyleLbl="fgImgPlace1" presStyleIdx="0" presStyleCnt="5" custLinFactNeighborY="-8669"/>
      <dgm:spPr>
        <a:blipFill rotWithShape="1">
          <a:blip xmlns:r="http://schemas.openxmlformats.org/officeDocument/2006/relationships" r:embed="rId1"/>
          <a:stretch>
            <a:fillRect/>
          </a:stretch>
        </a:blipFill>
      </dgm:spPr>
      <dgm:t>
        <a:bodyPr/>
        <a:lstStyle/>
        <a:p>
          <a:endParaRPr lang="en-GB"/>
        </a:p>
      </dgm:t>
    </dgm:pt>
    <dgm:pt modelId="{B9EB61AA-CE49-4842-A6F0-922C81DED2D9}" type="pres">
      <dgm:prSet presAssocID="{0575101F-0EDE-0943-8A41-969A6E80C81B}" presName="sibTrans" presStyleLbl="sibTrans2D1" presStyleIdx="0" presStyleCnt="0"/>
      <dgm:spPr/>
      <dgm:t>
        <a:bodyPr/>
        <a:lstStyle/>
        <a:p>
          <a:endParaRPr lang="en-GB"/>
        </a:p>
      </dgm:t>
    </dgm:pt>
    <dgm:pt modelId="{4BA98166-A72F-3145-872F-BAEEF5D6C95C}" type="pres">
      <dgm:prSet presAssocID="{2249B07C-2EB8-3749-91CC-89C25AA9976E}" presName="compNode" presStyleCnt="0"/>
      <dgm:spPr/>
    </dgm:pt>
    <dgm:pt modelId="{EE297486-D34F-8542-9E64-4D393A1D46F7}" type="pres">
      <dgm:prSet presAssocID="{2249B07C-2EB8-3749-91CC-89C25AA9976E}" presName="node" presStyleLbl="node1" presStyleIdx="1" presStyleCnt="5" custScaleX="113325" custScaleY="108517" custLinFactNeighborY="-4996">
        <dgm:presLayoutVars>
          <dgm:bulletEnabled val="1"/>
        </dgm:presLayoutVars>
      </dgm:prSet>
      <dgm:spPr/>
      <dgm:t>
        <a:bodyPr/>
        <a:lstStyle/>
        <a:p>
          <a:endParaRPr lang="en-GB"/>
        </a:p>
      </dgm:t>
    </dgm:pt>
    <dgm:pt modelId="{BAD6BFB7-022F-DF4F-8AB4-CE29533DD910}" type="pres">
      <dgm:prSet presAssocID="{2249B07C-2EB8-3749-91CC-89C25AA9976E}" presName="invisiNode" presStyleLbl="node1" presStyleIdx="1" presStyleCnt="5"/>
      <dgm:spPr/>
    </dgm:pt>
    <dgm:pt modelId="{6BA6CC36-0BF5-9E45-B5D8-C54188AF8965}" type="pres">
      <dgm:prSet presAssocID="{2249B07C-2EB8-3749-91CC-89C25AA9976E}" presName="imagNode" presStyleLbl="fgImgPlace1" presStyleIdx="1" presStyleCnt="5" custLinFactNeighborY="-8669"/>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t>
        <a:bodyPr/>
        <a:lstStyle/>
        <a:p>
          <a:endParaRPr lang="en-GB"/>
        </a:p>
      </dgm:t>
    </dgm:pt>
    <dgm:pt modelId="{F753057B-5DA4-9F40-8CC2-4DA466193AF5}" type="pres">
      <dgm:prSet presAssocID="{1E40BF44-AAE8-EB49-B81F-5F70D52C713C}" presName="sibTrans" presStyleLbl="sibTrans2D1" presStyleIdx="0" presStyleCnt="0"/>
      <dgm:spPr/>
      <dgm:t>
        <a:bodyPr/>
        <a:lstStyle/>
        <a:p>
          <a:endParaRPr lang="en-GB"/>
        </a:p>
      </dgm:t>
    </dgm:pt>
    <dgm:pt modelId="{D0BBC4B3-6585-9B4D-9113-F9DA4F2E19CE}" type="pres">
      <dgm:prSet presAssocID="{78342DC9-5C6C-1940-ADB6-5967A2360633}" presName="compNode" presStyleCnt="0"/>
      <dgm:spPr/>
    </dgm:pt>
    <dgm:pt modelId="{1DFE5919-146A-DA47-A7FD-63E4B9F96DA8}" type="pres">
      <dgm:prSet presAssocID="{78342DC9-5C6C-1940-ADB6-5967A2360633}" presName="node" presStyleLbl="node1" presStyleIdx="2" presStyleCnt="5" custScaleX="111963" custScaleY="108517" custLinFactNeighborX="2265" custLinFactNeighborY="-4996">
        <dgm:presLayoutVars>
          <dgm:bulletEnabled val="1"/>
        </dgm:presLayoutVars>
      </dgm:prSet>
      <dgm:spPr/>
      <dgm:t>
        <a:bodyPr/>
        <a:lstStyle/>
        <a:p>
          <a:endParaRPr lang="en-GB"/>
        </a:p>
      </dgm:t>
    </dgm:pt>
    <dgm:pt modelId="{34A6609B-6E9C-3840-B3AC-98001BC17EE3}" type="pres">
      <dgm:prSet presAssocID="{78342DC9-5C6C-1940-ADB6-5967A2360633}" presName="invisiNode" presStyleLbl="node1" presStyleIdx="2" presStyleCnt="5"/>
      <dgm:spPr/>
    </dgm:pt>
    <dgm:pt modelId="{A4E87A7F-9297-9446-820C-21041BC6896C}" type="pres">
      <dgm:prSet presAssocID="{78342DC9-5C6C-1940-ADB6-5967A2360633}" presName="imagNode" presStyleLbl="fgImgPlace1" presStyleIdx="2" presStyleCnt="5" custLinFactNeighborY="-8669"/>
      <dgm:spPr>
        <a:blipFill rotWithShape="1">
          <a:blip xmlns:r="http://schemas.openxmlformats.org/officeDocument/2006/relationships" r:embed="rId3"/>
          <a:stretch>
            <a:fillRect/>
          </a:stretch>
        </a:blipFill>
      </dgm:spPr>
      <dgm:t>
        <a:bodyPr/>
        <a:lstStyle/>
        <a:p>
          <a:endParaRPr lang="en-GB"/>
        </a:p>
      </dgm:t>
    </dgm:pt>
    <dgm:pt modelId="{A0BD1C6F-991F-0445-88FC-576B0328F3A7}" type="pres">
      <dgm:prSet presAssocID="{79BD07CC-5637-5848-9FA7-019423CD0095}" presName="sibTrans" presStyleLbl="sibTrans2D1" presStyleIdx="0" presStyleCnt="0"/>
      <dgm:spPr/>
      <dgm:t>
        <a:bodyPr/>
        <a:lstStyle/>
        <a:p>
          <a:endParaRPr lang="en-GB"/>
        </a:p>
      </dgm:t>
    </dgm:pt>
    <dgm:pt modelId="{A085C6DF-1B4F-064B-A927-11BB1F326F7F}" type="pres">
      <dgm:prSet presAssocID="{158A634A-8367-274F-B04E-B042F29D923D}" presName="compNode" presStyleCnt="0"/>
      <dgm:spPr/>
    </dgm:pt>
    <dgm:pt modelId="{5F66BAB5-A826-0845-8192-165762AA1A87}" type="pres">
      <dgm:prSet presAssocID="{158A634A-8367-274F-B04E-B042F29D923D}" presName="node" presStyleLbl="node1" presStyleIdx="3" presStyleCnt="5" custScaleY="108517" custLinFactNeighborY="-4996">
        <dgm:presLayoutVars>
          <dgm:bulletEnabled val="1"/>
        </dgm:presLayoutVars>
      </dgm:prSet>
      <dgm:spPr/>
      <dgm:t>
        <a:bodyPr/>
        <a:lstStyle/>
        <a:p>
          <a:endParaRPr lang="en-GB"/>
        </a:p>
      </dgm:t>
    </dgm:pt>
    <dgm:pt modelId="{D0E8A578-61CD-8641-989B-581DB9AC6E97}" type="pres">
      <dgm:prSet presAssocID="{158A634A-8367-274F-B04E-B042F29D923D}" presName="invisiNode" presStyleLbl="node1" presStyleIdx="3" presStyleCnt="5"/>
      <dgm:spPr/>
    </dgm:pt>
    <dgm:pt modelId="{421D7C79-1561-4841-80ED-F9A4FFC02C78}" type="pres">
      <dgm:prSet presAssocID="{158A634A-8367-274F-B04E-B042F29D923D}" presName="imagNode" presStyleLbl="fgImgPlace1" presStyleIdx="3" presStyleCnt="5" custLinFactNeighborY="-8669"/>
      <dgm:spPr>
        <a:blipFill rotWithShape="1">
          <a:blip xmlns:r="http://schemas.openxmlformats.org/officeDocument/2006/relationships" r:embed="rId4"/>
          <a:stretch>
            <a:fillRect/>
          </a:stretch>
        </a:blipFill>
      </dgm:spPr>
      <dgm:t>
        <a:bodyPr/>
        <a:lstStyle/>
        <a:p>
          <a:endParaRPr lang="en-GB"/>
        </a:p>
      </dgm:t>
    </dgm:pt>
    <dgm:pt modelId="{A9E65A34-9DC9-8540-81D7-60149F8EE1BB}" type="pres">
      <dgm:prSet presAssocID="{160C932B-357D-A249-B11D-1E219A2143A3}" presName="sibTrans" presStyleLbl="sibTrans2D1" presStyleIdx="0" presStyleCnt="0"/>
      <dgm:spPr/>
      <dgm:t>
        <a:bodyPr/>
        <a:lstStyle/>
        <a:p>
          <a:endParaRPr lang="en-GB"/>
        </a:p>
      </dgm:t>
    </dgm:pt>
    <dgm:pt modelId="{B842A3FC-2AAD-7841-9F90-CC2B4171B6FC}" type="pres">
      <dgm:prSet presAssocID="{19576E2E-27E5-FF4B-92D1-55C83E46754B}" presName="compNode" presStyleCnt="0"/>
      <dgm:spPr/>
    </dgm:pt>
    <dgm:pt modelId="{936ACCD8-B237-9748-A054-38CCD622502A}" type="pres">
      <dgm:prSet presAssocID="{19576E2E-27E5-FF4B-92D1-55C83E46754B}" presName="node" presStyleLbl="node1" presStyleIdx="4" presStyleCnt="5" custScaleY="109308" custLinFactNeighborY="-4996">
        <dgm:presLayoutVars>
          <dgm:bulletEnabled val="1"/>
        </dgm:presLayoutVars>
      </dgm:prSet>
      <dgm:spPr/>
      <dgm:t>
        <a:bodyPr/>
        <a:lstStyle/>
        <a:p>
          <a:endParaRPr lang="en-GB"/>
        </a:p>
      </dgm:t>
    </dgm:pt>
    <dgm:pt modelId="{FE4A878F-49BE-AE47-BC04-D0EE8263A26C}" type="pres">
      <dgm:prSet presAssocID="{19576E2E-27E5-FF4B-92D1-55C83E46754B}" presName="invisiNode" presStyleLbl="node1" presStyleIdx="4" presStyleCnt="5"/>
      <dgm:spPr/>
    </dgm:pt>
    <dgm:pt modelId="{9618484B-FA32-ED49-8704-9C4EC4C1EA3E}" type="pres">
      <dgm:prSet presAssocID="{19576E2E-27E5-FF4B-92D1-55C83E46754B}" presName="imagNode" presStyleLbl="fgImgPlace1" presStyleIdx="4" presStyleCnt="5" custLinFactNeighborY="-8339"/>
      <dgm:spPr>
        <a:blipFill>
          <a:blip xmlns:r="http://schemas.openxmlformats.org/officeDocument/2006/relationships" r:embed="rId5" cstate="print">
            <a:extLst>
              <a:ext uri="{28A0092B-C50C-407E-A947-70E740481C1C}">
                <a14:useLocalDpi xmlns:a14="http://schemas.microsoft.com/office/drawing/2010/main"/>
              </a:ext>
            </a:extLst>
          </a:blip>
          <a:srcRect/>
          <a:stretch>
            <a:fillRect/>
          </a:stretch>
        </a:blipFill>
      </dgm:spPr>
      <dgm:t>
        <a:bodyPr/>
        <a:lstStyle/>
        <a:p>
          <a:endParaRPr lang="en-GB"/>
        </a:p>
      </dgm:t>
    </dgm:pt>
  </dgm:ptLst>
  <dgm:cxnLst>
    <dgm:cxn modelId="{8DC17AD8-6C75-CE46-9CC1-A65D4D24930D}" type="presOf" srcId="{A0638737-C202-D340-B9B0-6255339B4891}" destId="{E3EFF606-A507-4747-A5DB-11608C280846}" srcOrd="0" destOrd="0" presId="urn:microsoft.com/office/officeart/2005/8/layout/pList2#1"/>
    <dgm:cxn modelId="{76F8D170-F37F-5D43-AC07-CFC48C000D02}" type="presOf" srcId="{19576E2E-27E5-FF4B-92D1-55C83E46754B}" destId="{936ACCD8-B237-9748-A054-38CCD622502A}" srcOrd="0" destOrd="0" presId="urn:microsoft.com/office/officeart/2005/8/layout/pList2#1"/>
    <dgm:cxn modelId="{CC8F89DE-5CBF-7645-8D9D-AABD77BCEE4F}" type="presOf" srcId="{7F64BB29-B78D-BB45-B621-A51E5BE4A006}" destId="{1DFE5919-146A-DA47-A7FD-63E4B9F96DA8}" srcOrd="0" destOrd="1" presId="urn:microsoft.com/office/officeart/2005/8/layout/pList2#1"/>
    <dgm:cxn modelId="{6E191201-92A3-A544-B72E-8E40D1AD5E94}" type="presOf" srcId="{1E40BF44-AAE8-EB49-B81F-5F70D52C713C}" destId="{F753057B-5DA4-9F40-8CC2-4DA466193AF5}" srcOrd="0" destOrd="0" presId="urn:microsoft.com/office/officeart/2005/8/layout/pList2#1"/>
    <dgm:cxn modelId="{561677AF-4D0F-1A41-A3D4-7C54FD6CA9BA}" type="presOf" srcId="{734C3855-8CCA-A840-ACA0-A46C5FA5E673}" destId="{936ACCD8-B237-9748-A054-38CCD622502A}" srcOrd="0" destOrd="1" presId="urn:microsoft.com/office/officeart/2005/8/layout/pList2#1"/>
    <dgm:cxn modelId="{9DB4476E-3D43-8B49-9811-7EA5FC9EF82C}" type="presOf" srcId="{160C932B-357D-A249-B11D-1E219A2143A3}" destId="{A9E65A34-9DC9-8540-81D7-60149F8EE1BB}" srcOrd="0" destOrd="0" presId="urn:microsoft.com/office/officeart/2005/8/layout/pList2#1"/>
    <dgm:cxn modelId="{B3C6316D-5125-8442-BE75-555524981202}" type="presOf" srcId="{9AC67050-3311-9042-AC88-602F4BD711D7}" destId="{E3EFF606-A507-4747-A5DB-11608C280846}" srcOrd="0" destOrd="2" presId="urn:microsoft.com/office/officeart/2005/8/layout/pList2#1"/>
    <dgm:cxn modelId="{A6D8B469-0CF1-9445-A53D-039FD71EF210}" srcId="{0AD1AC1A-7DEB-494E-9E9C-43269820FC94}" destId="{158A634A-8367-274F-B04E-B042F29D923D}" srcOrd="3" destOrd="0" parTransId="{068E4D95-BCC5-954F-A67B-F73748E2D709}" sibTransId="{160C932B-357D-A249-B11D-1E219A2143A3}"/>
    <dgm:cxn modelId="{9A6C63FF-0007-EC4E-A90D-9C37538604D5}" srcId="{A0638737-C202-D340-B9B0-6255339B4891}" destId="{2AAC92E9-00FD-D648-89C3-DAE531AC6331}" srcOrd="0" destOrd="0" parTransId="{447AE77B-BA00-014D-8269-9846ACA7ADAE}" sibTransId="{2102709D-FECF-A142-9D4B-925929594832}"/>
    <dgm:cxn modelId="{023504C4-F641-E74D-AC53-8BFE4882F595}" type="presOf" srcId="{0575101F-0EDE-0943-8A41-969A6E80C81B}" destId="{B9EB61AA-CE49-4842-A6F0-922C81DED2D9}" srcOrd="0" destOrd="0" presId="urn:microsoft.com/office/officeart/2005/8/layout/pList2#1"/>
    <dgm:cxn modelId="{1993FA45-2F5F-3048-B86F-9C37C187DA97}" srcId="{0AD1AC1A-7DEB-494E-9E9C-43269820FC94}" destId="{78342DC9-5C6C-1940-ADB6-5967A2360633}" srcOrd="2" destOrd="0" parTransId="{019D745F-9277-544F-8AFC-5504FA524699}" sibTransId="{79BD07CC-5637-5848-9FA7-019423CD0095}"/>
    <dgm:cxn modelId="{DDCBA3D7-C746-D743-82A2-E801B106B4AF}" type="presOf" srcId="{0AD1AC1A-7DEB-494E-9E9C-43269820FC94}" destId="{2C2135A7-2589-7B46-B390-6160FF8A5C16}" srcOrd="0" destOrd="0" presId="urn:microsoft.com/office/officeart/2005/8/layout/pList2#1"/>
    <dgm:cxn modelId="{7613C069-AEA8-D945-93D1-0B173FC4E734}" srcId="{158A634A-8367-274F-B04E-B042F29D923D}" destId="{676918EE-A354-5746-8E66-0365FFB3AB5B}" srcOrd="0" destOrd="0" parTransId="{FEBCE03C-3698-CE4B-ACC2-E58D59490C6D}" sibTransId="{CEFE2045-53B1-344B-99CB-967619C7EB1B}"/>
    <dgm:cxn modelId="{C5FB22AF-213A-894A-8B4B-42DF6241003E}" type="presOf" srcId="{676918EE-A354-5746-8E66-0365FFB3AB5B}" destId="{5F66BAB5-A826-0845-8192-165762AA1A87}" srcOrd="0" destOrd="1" presId="urn:microsoft.com/office/officeart/2005/8/layout/pList2#1"/>
    <dgm:cxn modelId="{28ADAAAA-516C-0144-8769-0BC6DC0B86BA}" type="presOf" srcId="{2AAC92E9-00FD-D648-89C3-DAE531AC6331}" destId="{E3EFF606-A507-4747-A5DB-11608C280846}" srcOrd="0" destOrd="1" presId="urn:microsoft.com/office/officeart/2005/8/layout/pList2#1"/>
    <dgm:cxn modelId="{CF3EC039-85C2-6148-BFD3-858C8840B7F6}" type="presOf" srcId="{158A634A-8367-274F-B04E-B042F29D923D}" destId="{5F66BAB5-A826-0845-8192-165762AA1A87}" srcOrd="0" destOrd="0" presId="urn:microsoft.com/office/officeart/2005/8/layout/pList2#1"/>
    <dgm:cxn modelId="{EFACCFF9-39CD-A64B-B389-C73C890F37BF}" srcId="{A0638737-C202-D340-B9B0-6255339B4891}" destId="{9AC67050-3311-9042-AC88-602F4BD711D7}" srcOrd="1" destOrd="0" parTransId="{B5511862-4E9F-8D45-93DB-89F1C200D8BC}" sibTransId="{DCE8B5F7-94C6-3049-835A-85794D0656C0}"/>
    <dgm:cxn modelId="{EBFB5DE4-A55D-8846-8A42-F6013F905188}" srcId="{0AD1AC1A-7DEB-494E-9E9C-43269820FC94}" destId="{2249B07C-2EB8-3749-91CC-89C25AA9976E}" srcOrd="1" destOrd="0" parTransId="{828183BF-308C-BF49-A894-9F574E3711C7}" sibTransId="{1E40BF44-AAE8-EB49-B81F-5F70D52C713C}"/>
    <dgm:cxn modelId="{77673EF9-7C7C-2641-92A9-3A32E28236E2}" type="presOf" srcId="{78342DC9-5C6C-1940-ADB6-5967A2360633}" destId="{1DFE5919-146A-DA47-A7FD-63E4B9F96DA8}" srcOrd="0" destOrd="0" presId="urn:microsoft.com/office/officeart/2005/8/layout/pList2#1"/>
    <dgm:cxn modelId="{AC6C4D0A-517D-7142-8AF0-8D3F63634FF1}" srcId="{0AD1AC1A-7DEB-494E-9E9C-43269820FC94}" destId="{19576E2E-27E5-FF4B-92D1-55C83E46754B}" srcOrd="4" destOrd="0" parTransId="{A721115E-CA3D-114B-9F46-352FEC4096FC}" sibTransId="{1525D968-E76F-564E-887C-8C1D461B1112}"/>
    <dgm:cxn modelId="{58A85823-7537-9A46-AAB7-967F00CB202A}" type="presOf" srcId="{79BD07CC-5637-5848-9FA7-019423CD0095}" destId="{A0BD1C6F-991F-0445-88FC-576B0328F3A7}" srcOrd="0" destOrd="0" presId="urn:microsoft.com/office/officeart/2005/8/layout/pList2#1"/>
    <dgm:cxn modelId="{EA2ECD35-165C-6644-BDD6-5E17B590A71D}" type="presOf" srcId="{93CA7A3F-0755-764B-9288-0608E6B4998E}" destId="{EE297486-D34F-8542-9E64-4D393A1D46F7}" srcOrd="0" destOrd="1" presId="urn:microsoft.com/office/officeart/2005/8/layout/pList2#1"/>
    <dgm:cxn modelId="{59B2FE53-205E-FE46-B29D-2B3E6F556C18}" srcId="{2249B07C-2EB8-3749-91CC-89C25AA9976E}" destId="{93CA7A3F-0755-764B-9288-0608E6B4998E}" srcOrd="0" destOrd="0" parTransId="{21E3AF9C-F502-2546-B6C9-8620D73B168C}" sibTransId="{FCE3C108-D50F-6C46-AFDE-7BAF8A9C72BE}"/>
    <dgm:cxn modelId="{5EDB319B-FE8B-4C40-9121-5B58294F4C6F}" srcId="{0AD1AC1A-7DEB-494E-9E9C-43269820FC94}" destId="{A0638737-C202-D340-B9B0-6255339B4891}" srcOrd="0" destOrd="0" parTransId="{1C473FAF-C982-744D-BC52-88013691C693}" sibTransId="{0575101F-0EDE-0943-8A41-969A6E80C81B}"/>
    <dgm:cxn modelId="{6392D54E-32FE-2446-A592-527F4B62A1BA}" srcId="{78342DC9-5C6C-1940-ADB6-5967A2360633}" destId="{7F64BB29-B78D-BB45-B621-A51E5BE4A006}" srcOrd="0" destOrd="0" parTransId="{978EAF4F-6E86-3949-B7CF-206DE6DD7E32}" sibTransId="{A62E4471-5708-EB49-9DE1-07CDD6A293A1}"/>
    <dgm:cxn modelId="{6E08DFFB-F61D-E549-9B8B-E921978F5188}" type="presOf" srcId="{2249B07C-2EB8-3749-91CC-89C25AA9976E}" destId="{EE297486-D34F-8542-9E64-4D393A1D46F7}" srcOrd="0" destOrd="0" presId="urn:microsoft.com/office/officeart/2005/8/layout/pList2#1"/>
    <dgm:cxn modelId="{C4350478-8CE6-1D42-954C-5257DD1C7634}" srcId="{19576E2E-27E5-FF4B-92D1-55C83E46754B}" destId="{734C3855-8CCA-A840-ACA0-A46C5FA5E673}" srcOrd="0" destOrd="0" parTransId="{9DB42794-2288-4641-8AF2-F069561A5264}" sibTransId="{2B3CB869-3AC8-FA44-885F-0AF22A48A47C}"/>
    <dgm:cxn modelId="{DCA8FC58-0739-A743-A607-766E98090B93}" type="presParOf" srcId="{2C2135A7-2589-7B46-B390-6160FF8A5C16}" destId="{75FA0C98-3A76-F54D-A15C-60586E30373D}" srcOrd="0" destOrd="0" presId="urn:microsoft.com/office/officeart/2005/8/layout/pList2#1"/>
    <dgm:cxn modelId="{7C5D6909-E6DA-C34C-9E24-7541F7B6AF79}" type="presParOf" srcId="{2C2135A7-2589-7B46-B390-6160FF8A5C16}" destId="{D2460821-EB2D-5A4B-A70C-72E7C456AA49}" srcOrd="1" destOrd="0" presId="urn:microsoft.com/office/officeart/2005/8/layout/pList2#1"/>
    <dgm:cxn modelId="{E13E769A-8BD7-B44F-9F10-E2AA22DA71E2}" type="presParOf" srcId="{D2460821-EB2D-5A4B-A70C-72E7C456AA49}" destId="{97F70FB5-DFE4-0C41-B341-53C0178745F7}" srcOrd="0" destOrd="0" presId="urn:microsoft.com/office/officeart/2005/8/layout/pList2#1"/>
    <dgm:cxn modelId="{C5299A1E-2CF7-584E-8A64-36552C4B33FA}" type="presParOf" srcId="{97F70FB5-DFE4-0C41-B341-53C0178745F7}" destId="{E3EFF606-A507-4747-A5DB-11608C280846}" srcOrd="0" destOrd="0" presId="urn:microsoft.com/office/officeart/2005/8/layout/pList2#1"/>
    <dgm:cxn modelId="{568FD7D8-7661-9440-8435-18A994831C79}" type="presParOf" srcId="{97F70FB5-DFE4-0C41-B341-53C0178745F7}" destId="{D647D92F-88E0-4C44-967B-F92AAD41D4E0}" srcOrd="1" destOrd="0" presId="urn:microsoft.com/office/officeart/2005/8/layout/pList2#1"/>
    <dgm:cxn modelId="{6DF6FA50-7CC6-124C-BA6C-5085EA00F841}" type="presParOf" srcId="{97F70FB5-DFE4-0C41-B341-53C0178745F7}" destId="{47153504-4ED2-6B4D-9603-94DE59A64EBC}" srcOrd="2" destOrd="0" presId="urn:microsoft.com/office/officeart/2005/8/layout/pList2#1"/>
    <dgm:cxn modelId="{98E85478-CAD3-CC49-9128-50E7A71162A8}" type="presParOf" srcId="{D2460821-EB2D-5A4B-A70C-72E7C456AA49}" destId="{B9EB61AA-CE49-4842-A6F0-922C81DED2D9}" srcOrd="1" destOrd="0" presId="urn:microsoft.com/office/officeart/2005/8/layout/pList2#1"/>
    <dgm:cxn modelId="{84A9FE58-5783-7F47-9124-5C3A6C6219F7}" type="presParOf" srcId="{D2460821-EB2D-5A4B-A70C-72E7C456AA49}" destId="{4BA98166-A72F-3145-872F-BAEEF5D6C95C}" srcOrd="2" destOrd="0" presId="urn:microsoft.com/office/officeart/2005/8/layout/pList2#1"/>
    <dgm:cxn modelId="{A186BA97-37C5-C142-9213-6A90717714AE}" type="presParOf" srcId="{4BA98166-A72F-3145-872F-BAEEF5D6C95C}" destId="{EE297486-D34F-8542-9E64-4D393A1D46F7}" srcOrd="0" destOrd="0" presId="urn:microsoft.com/office/officeart/2005/8/layout/pList2#1"/>
    <dgm:cxn modelId="{13D9F945-E79E-3341-8238-DF3A46FDDFE3}" type="presParOf" srcId="{4BA98166-A72F-3145-872F-BAEEF5D6C95C}" destId="{BAD6BFB7-022F-DF4F-8AB4-CE29533DD910}" srcOrd="1" destOrd="0" presId="urn:microsoft.com/office/officeart/2005/8/layout/pList2#1"/>
    <dgm:cxn modelId="{23EBC821-D0A0-E34F-BE1D-D7B32166B5AC}" type="presParOf" srcId="{4BA98166-A72F-3145-872F-BAEEF5D6C95C}" destId="{6BA6CC36-0BF5-9E45-B5D8-C54188AF8965}" srcOrd="2" destOrd="0" presId="urn:microsoft.com/office/officeart/2005/8/layout/pList2#1"/>
    <dgm:cxn modelId="{C557B139-CAEF-2545-89D7-2960C88E9DDF}" type="presParOf" srcId="{D2460821-EB2D-5A4B-A70C-72E7C456AA49}" destId="{F753057B-5DA4-9F40-8CC2-4DA466193AF5}" srcOrd="3" destOrd="0" presId="urn:microsoft.com/office/officeart/2005/8/layout/pList2#1"/>
    <dgm:cxn modelId="{452B2F9A-260B-EF40-BAE2-9CB448F37EF7}" type="presParOf" srcId="{D2460821-EB2D-5A4B-A70C-72E7C456AA49}" destId="{D0BBC4B3-6585-9B4D-9113-F9DA4F2E19CE}" srcOrd="4" destOrd="0" presId="urn:microsoft.com/office/officeart/2005/8/layout/pList2#1"/>
    <dgm:cxn modelId="{1038118F-1925-4C4E-93EE-530C6F4A078D}" type="presParOf" srcId="{D0BBC4B3-6585-9B4D-9113-F9DA4F2E19CE}" destId="{1DFE5919-146A-DA47-A7FD-63E4B9F96DA8}" srcOrd="0" destOrd="0" presId="urn:microsoft.com/office/officeart/2005/8/layout/pList2#1"/>
    <dgm:cxn modelId="{5DBB3A18-0245-4349-B292-E6746513F8A0}" type="presParOf" srcId="{D0BBC4B3-6585-9B4D-9113-F9DA4F2E19CE}" destId="{34A6609B-6E9C-3840-B3AC-98001BC17EE3}" srcOrd="1" destOrd="0" presId="urn:microsoft.com/office/officeart/2005/8/layout/pList2#1"/>
    <dgm:cxn modelId="{9DBCA868-D7F7-7246-835C-39083E9F8264}" type="presParOf" srcId="{D0BBC4B3-6585-9B4D-9113-F9DA4F2E19CE}" destId="{A4E87A7F-9297-9446-820C-21041BC6896C}" srcOrd="2" destOrd="0" presId="urn:microsoft.com/office/officeart/2005/8/layout/pList2#1"/>
    <dgm:cxn modelId="{85DA2489-C14A-964E-862F-4B7DAE427448}" type="presParOf" srcId="{D2460821-EB2D-5A4B-A70C-72E7C456AA49}" destId="{A0BD1C6F-991F-0445-88FC-576B0328F3A7}" srcOrd="5" destOrd="0" presId="urn:microsoft.com/office/officeart/2005/8/layout/pList2#1"/>
    <dgm:cxn modelId="{D7A38F86-572C-1646-ABAD-7DBCC29E41D6}" type="presParOf" srcId="{D2460821-EB2D-5A4B-A70C-72E7C456AA49}" destId="{A085C6DF-1B4F-064B-A927-11BB1F326F7F}" srcOrd="6" destOrd="0" presId="urn:microsoft.com/office/officeart/2005/8/layout/pList2#1"/>
    <dgm:cxn modelId="{92494B1B-9635-374A-9FA0-8438E4B9323F}" type="presParOf" srcId="{A085C6DF-1B4F-064B-A927-11BB1F326F7F}" destId="{5F66BAB5-A826-0845-8192-165762AA1A87}" srcOrd="0" destOrd="0" presId="urn:microsoft.com/office/officeart/2005/8/layout/pList2#1"/>
    <dgm:cxn modelId="{60CC0203-A5DE-024F-94BC-23514549BC29}" type="presParOf" srcId="{A085C6DF-1B4F-064B-A927-11BB1F326F7F}" destId="{D0E8A578-61CD-8641-989B-581DB9AC6E97}" srcOrd="1" destOrd="0" presId="urn:microsoft.com/office/officeart/2005/8/layout/pList2#1"/>
    <dgm:cxn modelId="{BFB82995-620B-B242-8109-8B27FD59319C}" type="presParOf" srcId="{A085C6DF-1B4F-064B-A927-11BB1F326F7F}" destId="{421D7C79-1561-4841-80ED-F9A4FFC02C78}" srcOrd="2" destOrd="0" presId="urn:microsoft.com/office/officeart/2005/8/layout/pList2#1"/>
    <dgm:cxn modelId="{78847EC5-00DD-6B49-9C6D-1E1B48B9840E}" type="presParOf" srcId="{D2460821-EB2D-5A4B-A70C-72E7C456AA49}" destId="{A9E65A34-9DC9-8540-81D7-60149F8EE1BB}" srcOrd="7" destOrd="0" presId="urn:microsoft.com/office/officeart/2005/8/layout/pList2#1"/>
    <dgm:cxn modelId="{D1EC1922-45C1-A44C-B4C1-421E86D4D958}" type="presParOf" srcId="{D2460821-EB2D-5A4B-A70C-72E7C456AA49}" destId="{B842A3FC-2AAD-7841-9F90-CC2B4171B6FC}" srcOrd="8" destOrd="0" presId="urn:microsoft.com/office/officeart/2005/8/layout/pList2#1"/>
    <dgm:cxn modelId="{E22E4418-8102-374F-B5CF-C7023866AFA4}" type="presParOf" srcId="{B842A3FC-2AAD-7841-9F90-CC2B4171B6FC}" destId="{936ACCD8-B237-9748-A054-38CCD622502A}" srcOrd="0" destOrd="0" presId="urn:microsoft.com/office/officeart/2005/8/layout/pList2#1"/>
    <dgm:cxn modelId="{B96505CB-A647-E846-9D04-BB1725E2F50D}" type="presParOf" srcId="{B842A3FC-2AAD-7841-9F90-CC2B4171B6FC}" destId="{FE4A878F-49BE-AE47-BC04-D0EE8263A26C}" srcOrd="1" destOrd="0" presId="urn:microsoft.com/office/officeart/2005/8/layout/pList2#1"/>
    <dgm:cxn modelId="{D2764722-DE1F-3941-AF13-10057CEE958E}" type="presParOf" srcId="{B842A3FC-2AAD-7841-9F90-CC2B4171B6FC}" destId="{9618484B-FA32-ED49-8704-9C4EC4C1EA3E}"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894CA-A575-D747-BD22-C32AF9000870}">
      <dsp:nvSpPr>
        <dsp:cNvPr id="0" name=""/>
        <dsp:cNvSpPr/>
      </dsp:nvSpPr>
      <dsp:spPr>
        <a:xfrm>
          <a:off x="2875954" y="0"/>
          <a:ext cx="2621518" cy="262151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smtClean="0"/>
            <a:t>fostering the sustained availability and use of satellite data for forest monitoring to better manage forest resources</a:t>
          </a:r>
          <a:endParaRPr lang="en-GB" sz="1800" kern="1200" dirty="0"/>
        </a:p>
      </dsp:txBody>
      <dsp:txXfrm>
        <a:off x="3259866" y="383912"/>
        <a:ext cx="1853694" cy="1853694"/>
      </dsp:txXfrm>
    </dsp:sp>
    <dsp:sp modelId="{64E00CB2-20E2-C648-A5B9-78BCCFA37EF1}">
      <dsp:nvSpPr>
        <dsp:cNvPr id="0" name=""/>
        <dsp:cNvSpPr/>
      </dsp:nvSpPr>
      <dsp:spPr>
        <a:xfrm rot="8913730">
          <a:off x="1281097" y="2170082"/>
          <a:ext cx="1973724" cy="747132"/>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1EF219-D5FB-E14E-ADC7-DDAB5EE1DA84}">
      <dsp:nvSpPr>
        <dsp:cNvPr id="0" name=""/>
        <dsp:cNvSpPr/>
      </dsp:nvSpPr>
      <dsp:spPr>
        <a:xfrm>
          <a:off x="-26487" y="1751753"/>
          <a:ext cx="2625698" cy="266403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lvl="0" algn="l" defTabSz="800100">
            <a:lnSpc>
              <a:spcPct val="90000"/>
            </a:lnSpc>
            <a:spcBef>
              <a:spcPct val="0"/>
            </a:spcBef>
            <a:spcAft>
              <a:spcPct val="35000"/>
            </a:spcAft>
          </a:pPr>
          <a:r>
            <a:rPr lang="en-GB" sz="1800" kern="1200" dirty="0" smtClean="0"/>
            <a:t>Coordinating systematic observations</a:t>
          </a:r>
        </a:p>
        <a:p>
          <a:pPr marL="171450" lvl="1" indent="-171450" algn="l" defTabSz="711200">
            <a:lnSpc>
              <a:spcPct val="90000"/>
            </a:lnSpc>
            <a:spcBef>
              <a:spcPct val="0"/>
            </a:spcBef>
            <a:spcAft>
              <a:spcPct val="15000"/>
            </a:spcAft>
            <a:buChar char="••"/>
          </a:pPr>
          <a:r>
            <a:rPr lang="en-GB" sz="1600" kern="1200" dirty="0" smtClean="0"/>
            <a:t>CEOS (Committee on Earth Observation Satellites) has setup a Space Data Coordination Group (SDCG)</a:t>
          </a:r>
        </a:p>
        <a:p>
          <a:pPr marL="171450" lvl="1" indent="-171450" algn="l" defTabSz="711200">
            <a:lnSpc>
              <a:spcPct val="90000"/>
            </a:lnSpc>
            <a:spcBef>
              <a:spcPct val="0"/>
            </a:spcBef>
            <a:spcAft>
              <a:spcPct val="15000"/>
            </a:spcAft>
            <a:buChar char="••"/>
          </a:pPr>
          <a:r>
            <a:rPr lang="en-GB" sz="1600" kern="1200" dirty="0" smtClean="0"/>
            <a:t>Assures  annual, wall-to-wall, worldwide long-term data</a:t>
          </a:r>
        </a:p>
        <a:p>
          <a:pPr marL="171450" lvl="1" indent="-171450" algn="l" defTabSz="711200">
            <a:lnSpc>
              <a:spcPct val="90000"/>
            </a:lnSpc>
            <a:spcBef>
              <a:spcPct val="0"/>
            </a:spcBef>
            <a:spcAft>
              <a:spcPct val="15000"/>
            </a:spcAft>
            <a:buChar char="••"/>
          </a:pPr>
          <a:r>
            <a:rPr lang="en-GB" sz="1600" kern="1200" dirty="0" smtClean="0"/>
            <a:t>Assists with country specific requirements</a:t>
          </a:r>
        </a:p>
      </dsp:txBody>
      <dsp:txXfrm>
        <a:off x="50417" y="1828657"/>
        <a:ext cx="2471890" cy="2510228"/>
      </dsp:txXfrm>
    </dsp:sp>
    <dsp:sp modelId="{49516D35-9ACA-E748-9BB2-0C069FDC325B}">
      <dsp:nvSpPr>
        <dsp:cNvPr id="0" name=""/>
        <dsp:cNvSpPr/>
      </dsp:nvSpPr>
      <dsp:spPr>
        <a:xfrm rot="1886275">
          <a:off x="5143987" y="2144680"/>
          <a:ext cx="1973717" cy="747132"/>
        </a:xfrm>
        <a:prstGeom prst="leftArrow">
          <a:avLst>
            <a:gd name="adj1" fmla="val 60000"/>
            <a:gd name="adj2" fmla="val 50000"/>
          </a:avLst>
        </a:prstGeom>
        <a:solidFill>
          <a:schemeClr val="accent4">
            <a:hueOff val="4497633"/>
            <a:satOff val="48593"/>
            <a:lumOff val="-686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02B1D6-253F-B547-9F90-D97D7ADAFF76}">
      <dsp:nvSpPr>
        <dsp:cNvPr id="0" name=""/>
        <dsp:cNvSpPr/>
      </dsp:nvSpPr>
      <dsp:spPr>
        <a:xfrm>
          <a:off x="5841837" y="1751753"/>
          <a:ext cx="2490442" cy="2664036"/>
        </a:xfrm>
        <a:prstGeom prst="roundRect">
          <a:avLst>
            <a:gd name="adj" fmla="val 10000"/>
          </a:avLst>
        </a:prstGeom>
        <a:solidFill>
          <a:schemeClr val="accent4">
            <a:hueOff val="4497633"/>
            <a:satOff val="48593"/>
            <a:lumOff val="-6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lvl="0" algn="l" defTabSz="800100">
            <a:lnSpc>
              <a:spcPct val="90000"/>
            </a:lnSpc>
            <a:spcBef>
              <a:spcPct val="0"/>
            </a:spcBef>
            <a:spcAft>
              <a:spcPct val="35000"/>
            </a:spcAft>
          </a:pPr>
          <a:r>
            <a:rPr lang="en-GB" sz="1800" kern="1200" dirty="0" smtClean="0"/>
            <a:t>assisting countries in the use of satellite data</a:t>
          </a:r>
          <a:endParaRPr lang="en-GB" sz="1800" kern="1200" dirty="0"/>
        </a:p>
        <a:p>
          <a:pPr marL="171450" lvl="1" indent="-171450" algn="l" defTabSz="711200">
            <a:lnSpc>
              <a:spcPct val="90000"/>
            </a:lnSpc>
            <a:spcBef>
              <a:spcPct val="0"/>
            </a:spcBef>
            <a:spcAft>
              <a:spcPct val="15000"/>
            </a:spcAft>
            <a:buChar char="••"/>
          </a:pPr>
          <a:r>
            <a:rPr lang="en-GB" sz="1600" kern="1200" dirty="0" smtClean="0"/>
            <a:t>Methods &amp; Guidance on use of satellite and ground data to estimate GHGs</a:t>
          </a:r>
          <a:endParaRPr lang="en-GB" sz="1600" kern="1200" dirty="0"/>
        </a:p>
        <a:p>
          <a:pPr marL="171450" lvl="1" indent="-171450" algn="l" defTabSz="711200">
            <a:lnSpc>
              <a:spcPct val="90000"/>
            </a:lnSpc>
            <a:spcBef>
              <a:spcPct val="0"/>
            </a:spcBef>
            <a:spcAft>
              <a:spcPct val="15000"/>
            </a:spcAft>
            <a:buChar char="••"/>
          </a:pPr>
          <a:r>
            <a:rPr lang="en-GB" sz="1600" kern="1200" dirty="0" smtClean="0"/>
            <a:t>Capacity Building in coordination with others such as UNREDD</a:t>
          </a:r>
          <a:endParaRPr lang="en-GB" sz="1600" kern="1200" dirty="0"/>
        </a:p>
        <a:p>
          <a:pPr marL="171450" lvl="1" indent="-171450" algn="l" defTabSz="711200">
            <a:lnSpc>
              <a:spcPct val="90000"/>
            </a:lnSpc>
            <a:spcBef>
              <a:spcPct val="0"/>
            </a:spcBef>
            <a:spcAft>
              <a:spcPct val="15000"/>
            </a:spcAft>
            <a:buChar char="••"/>
          </a:pPr>
          <a:r>
            <a:rPr lang="en-GB" sz="1600" kern="1200" dirty="0" smtClean="0"/>
            <a:t>Research &amp; Development to address practical problems</a:t>
          </a:r>
          <a:endParaRPr lang="en-GB" sz="1600" kern="1200" dirty="0"/>
        </a:p>
      </dsp:txBody>
      <dsp:txXfrm>
        <a:off x="5914780" y="1824696"/>
        <a:ext cx="2344556" cy="25181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2412BF-6F0F-E34A-A8A7-C9E331F4D376}">
      <dsp:nvSpPr>
        <dsp:cNvPr id="0" name=""/>
        <dsp:cNvSpPr/>
      </dsp:nvSpPr>
      <dsp:spPr>
        <a:xfrm>
          <a:off x="900183" y="0"/>
          <a:ext cx="5792702" cy="5792702"/>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98E1EB-82D8-694D-A8D8-ABB4906C9CF7}">
      <dsp:nvSpPr>
        <dsp:cNvPr id="0" name=""/>
        <dsp:cNvSpPr/>
      </dsp:nvSpPr>
      <dsp:spPr>
        <a:xfrm>
          <a:off x="1450490" y="550306"/>
          <a:ext cx="2259153" cy="225915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kern="1200" dirty="0" smtClean="0"/>
            <a:t>Wall-to-wall monitoring</a:t>
          </a:r>
          <a:endParaRPr lang="en-GB" sz="1900" kern="1200" dirty="0"/>
        </a:p>
        <a:p>
          <a:pPr marL="114300" lvl="1" indent="-114300" algn="l" defTabSz="666750">
            <a:lnSpc>
              <a:spcPct val="90000"/>
            </a:lnSpc>
            <a:spcBef>
              <a:spcPct val="0"/>
            </a:spcBef>
            <a:spcAft>
              <a:spcPct val="15000"/>
            </a:spcAft>
            <a:buChar char="••"/>
          </a:pPr>
          <a:r>
            <a:rPr lang="en-GB" sz="1500" kern="1200" dirty="0" smtClean="0"/>
            <a:t>Integration of ground data and remote sensing</a:t>
          </a:r>
          <a:endParaRPr lang="en-GB" sz="1500" kern="1200" dirty="0"/>
        </a:p>
        <a:p>
          <a:pPr marL="114300" lvl="1" indent="-114300" algn="l" defTabSz="666750">
            <a:lnSpc>
              <a:spcPct val="90000"/>
            </a:lnSpc>
            <a:spcBef>
              <a:spcPct val="0"/>
            </a:spcBef>
            <a:spcAft>
              <a:spcPct val="15000"/>
            </a:spcAft>
            <a:buChar char="••"/>
          </a:pPr>
          <a:r>
            <a:rPr lang="en-GB" sz="1500" kern="1200" dirty="0" smtClean="0"/>
            <a:t>Captures leakage</a:t>
          </a:r>
          <a:endParaRPr lang="en-GB" sz="1500" kern="1200" dirty="0"/>
        </a:p>
        <a:p>
          <a:pPr marL="114300" lvl="1" indent="-114300" algn="l" defTabSz="666750">
            <a:lnSpc>
              <a:spcPct val="90000"/>
            </a:lnSpc>
            <a:spcBef>
              <a:spcPct val="0"/>
            </a:spcBef>
            <a:spcAft>
              <a:spcPct val="15000"/>
            </a:spcAft>
            <a:buChar char="••"/>
          </a:pPr>
          <a:r>
            <a:rPr lang="en-GB" sz="1500" kern="1200" dirty="0" smtClean="0"/>
            <a:t>Capture small changes</a:t>
          </a:r>
          <a:endParaRPr lang="en-GB" sz="1500" kern="1200" dirty="0"/>
        </a:p>
      </dsp:txBody>
      <dsp:txXfrm>
        <a:off x="1560773" y="660589"/>
        <a:ext cx="2038587" cy="2038587"/>
      </dsp:txXfrm>
    </dsp:sp>
    <dsp:sp modelId="{57C3D291-EEF7-864B-9094-D0CF677F86B5}">
      <dsp:nvSpPr>
        <dsp:cNvPr id="0" name=""/>
        <dsp:cNvSpPr/>
      </dsp:nvSpPr>
      <dsp:spPr>
        <a:xfrm>
          <a:off x="3883425" y="550306"/>
          <a:ext cx="2259153" cy="225915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kern="1200" dirty="0" smtClean="0"/>
            <a:t>Consistency with UNFCCC and IPCC</a:t>
          </a:r>
          <a:endParaRPr lang="en-GB" sz="1900" kern="1200" dirty="0"/>
        </a:p>
        <a:p>
          <a:pPr marL="114300" lvl="1" indent="-114300" algn="l" defTabSz="666750">
            <a:lnSpc>
              <a:spcPct val="90000"/>
            </a:lnSpc>
            <a:spcBef>
              <a:spcPct val="0"/>
            </a:spcBef>
            <a:spcAft>
              <a:spcPct val="15000"/>
            </a:spcAft>
            <a:buChar char="••"/>
          </a:pPr>
          <a:r>
            <a:rPr lang="en-GB" sz="1500" kern="1200" dirty="0" smtClean="0"/>
            <a:t>Follow IPCC guidelines</a:t>
          </a:r>
          <a:endParaRPr lang="en-GB" sz="1500" kern="1200" dirty="0"/>
        </a:p>
        <a:p>
          <a:pPr marL="114300" lvl="1" indent="-114300" algn="l" defTabSz="666750">
            <a:lnSpc>
              <a:spcPct val="90000"/>
            </a:lnSpc>
            <a:spcBef>
              <a:spcPct val="0"/>
            </a:spcBef>
            <a:spcAft>
              <a:spcPct val="15000"/>
            </a:spcAft>
            <a:buChar char="••"/>
          </a:pPr>
          <a:r>
            <a:rPr lang="en-GB" sz="1500" kern="1200" dirty="0" smtClean="0"/>
            <a:t>Vital for reporting REDD+ and GHGs to UNFCCC</a:t>
          </a:r>
          <a:endParaRPr lang="en-GB" sz="1500" kern="1200" dirty="0"/>
        </a:p>
        <a:p>
          <a:pPr marL="114300" lvl="1" indent="-114300" algn="l" defTabSz="666750">
            <a:lnSpc>
              <a:spcPct val="90000"/>
            </a:lnSpc>
            <a:spcBef>
              <a:spcPct val="0"/>
            </a:spcBef>
            <a:spcAft>
              <a:spcPct val="15000"/>
            </a:spcAft>
            <a:buChar char="••"/>
          </a:pPr>
          <a:r>
            <a:rPr lang="en-GB" sz="1500" kern="1200" dirty="0" smtClean="0"/>
            <a:t>Maps 5 REDD+ categories onto IPCC methods</a:t>
          </a:r>
          <a:endParaRPr lang="en-GB" sz="1500" kern="1200" dirty="0"/>
        </a:p>
      </dsp:txBody>
      <dsp:txXfrm>
        <a:off x="3993708" y="660589"/>
        <a:ext cx="2038587" cy="2038587"/>
      </dsp:txXfrm>
    </dsp:sp>
    <dsp:sp modelId="{DD64E781-EF07-BC4F-90FD-71F8AD6DC2F9}">
      <dsp:nvSpPr>
        <dsp:cNvPr id="0" name=""/>
        <dsp:cNvSpPr/>
      </dsp:nvSpPr>
      <dsp:spPr>
        <a:xfrm>
          <a:off x="1450490" y="2983241"/>
          <a:ext cx="2259153" cy="225915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kern="1200" dirty="0" smtClean="0"/>
            <a:t>Affordable and Practical</a:t>
          </a:r>
          <a:endParaRPr lang="en-GB" sz="1900" kern="1200" dirty="0"/>
        </a:p>
        <a:p>
          <a:pPr marL="114300" lvl="1" indent="-114300" algn="l" defTabSz="666750">
            <a:lnSpc>
              <a:spcPct val="90000"/>
            </a:lnSpc>
            <a:spcBef>
              <a:spcPct val="0"/>
            </a:spcBef>
            <a:spcAft>
              <a:spcPct val="15000"/>
            </a:spcAft>
            <a:buChar char="••"/>
          </a:pPr>
          <a:r>
            <a:rPr lang="en-GB" sz="1500" kern="1200" dirty="0" smtClean="0"/>
            <a:t>Based on medium resolution data (10-30m)</a:t>
          </a:r>
          <a:endParaRPr lang="en-GB" sz="1500" kern="1200" dirty="0"/>
        </a:p>
        <a:p>
          <a:pPr marL="114300" lvl="1" indent="-114300" algn="l" defTabSz="666750">
            <a:lnSpc>
              <a:spcPct val="90000"/>
            </a:lnSpc>
            <a:spcBef>
              <a:spcPct val="0"/>
            </a:spcBef>
            <a:spcAft>
              <a:spcPct val="15000"/>
            </a:spcAft>
            <a:buChar char="••"/>
          </a:pPr>
          <a:r>
            <a:rPr lang="en-GB" sz="1500" kern="1200" dirty="0" smtClean="0"/>
            <a:t>Can use higher resolution data if needed</a:t>
          </a:r>
          <a:endParaRPr lang="en-GB" sz="1500" kern="1200" dirty="0"/>
        </a:p>
        <a:p>
          <a:pPr marL="114300" lvl="1" indent="-114300" algn="l" defTabSz="666750">
            <a:lnSpc>
              <a:spcPct val="90000"/>
            </a:lnSpc>
            <a:spcBef>
              <a:spcPct val="0"/>
            </a:spcBef>
            <a:spcAft>
              <a:spcPct val="15000"/>
            </a:spcAft>
            <a:buChar char="••"/>
          </a:pPr>
          <a:r>
            <a:rPr lang="en-GB" sz="1500" kern="1200" dirty="0" smtClean="0"/>
            <a:t>Based on widely useable methods</a:t>
          </a:r>
          <a:endParaRPr lang="en-GB" sz="1500" kern="1200" dirty="0"/>
        </a:p>
      </dsp:txBody>
      <dsp:txXfrm>
        <a:off x="1560773" y="3093524"/>
        <a:ext cx="2038587" cy="2038587"/>
      </dsp:txXfrm>
    </dsp:sp>
    <dsp:sp modelId="{E702DE94-721B-8844-9276-C16A0779D054}">
      <dsp:nvSpPr>
        <dsp:cNvPr id="0" name=""/>
        <dsp:cNvSpPr/>
      </dsp:nvSpPr>
      <dsp:spPr>
        <a:xfrm>
          <a:off x="3883425" y="2983241"/>
          <a:ext cx="2259153" cy="225915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kern="1200" dirty="0" smtClean="0"/>
            <a:t>Co-operation with Partners</a:t>
          </a:r>
          <a:endParaRPr lang="en-GB" sz="1900" kern="1200" dirty="0"/>
        </a:p>
        <a:p>
          <a:pPr marL="114300" lvl="1" indent="-114300" algn="l" defTabSz="666750">
            <a:lnSpc>
              <a:spcPct val="90000"/>
            </a:lnSpc>
            <a:spcBef>
              <a:spcPct val="0"/>
            </a:spcBef>
            <a:spcAft>
              <a:spcPct val="15000"/>
            </a:spcAft>
            <a:buChar char="••"/>
          </a:pPr>
          <a:r>
            <a:rPr lang="en-GB" sz="1500" kern="1200" dirty="0" smtClean="0"/>
            <a:t>FAO, World Bank and others to </a:t>
          </a:r>
          <a:r>
            <a:rPr lang="en-GB" sz="1500" kern="1200" dirty="0" err="1" smtClean="0"/>
            <a:t>coordinatie</a:t>
          </a:r>
          <a:r>
            <a:rPr lang="en-GB" sz="1500" kern="1200" dirty="0" smtClean="0"/>
            <a:t> capacity development </a:t>
          </a:r>
          <a:endParaRPr lang="en-GB" sz="1500" kern="1200" dirty="0"/>
        </a:p>
        <a:p>
          <a:pPr marL="114300" lvl="1" indent="-114300" algn="l" defTabSz="666750">
            <a:lnSpc>
              <a:spcPct val="90000"/>
            </a:lnSpc>
            <a:spcBef>
              <a:spcPct val="0"/>
            </a:spcBef>
            <a:spcAft>
              <a:spcPct val="15000"/>
            </a:spcAft>
            <a:buChar char="••"/>
          </a:pPr>
          <a:r>
            <a:rPr lang="en-GB" sz="1500" kern="1200" dirty="0" smtClean="0"/>
            <a:t>GOFC-GOLD</a:t>
          </a:r>
          <a:endParaRPr lang="en-GB" sz="1500" kern="1200" dirty="0"/>
        </a:p>
        <a:p>
          <a:pPr marL="114300" lvl="1" indent="-114300" algn="l" defTabSz="666750">
            <a:lnSpc>
              <a:spcPct val="90000"/>
            </a:lnSpc>
            <a:spcBef>
              <a:spcPct val="0"/>
            </a:spcBef>
            <a:spcAft>
              <a:spcPct val="15000"/>
            </a:spcAft>
            <a:buChar char="••"/>
          </a:pPr>
          <a:r>
            <a:rPr lang="en-GB" sz="1500" kern="1200" dirty="0" smtClean="0"/>
            <a:t>IPCC and UNFCCC</a:t>
          </a:r>
          <a:endParaRPr lang="en-GB" sz="1500" kern="1200" dirty="0"/>
        </a:p>
      </dsp:txBody>
      <dsp:txXfrm>
        <a:off x="3993708" y="3093524"/>
        <a:ext cx="2038587" cy="20385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FA0C98-3A76-F54D-A15C-60586E30373D}">
      <dsp:nvSpPr>
        <dsp:cNvPr id="0" name=""/>
        <dsp:cNvSpPr/>
      </dsp:nvSpPr>
      <dsp:spPr>
        <a:xfrm>
          <a:off x="116445" y="0"/>
          <a:ext cx="9673109" cy="1899235"/>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53504-4ED2-6B4D-9603-94DE59A64EBC}">
      <dsp:nvSpPr>
        <dsp:cNvPr id="0" name=""/>
        <dsp:cNvSpPr/>
      </dsp:nvSpPr>
      <dsp:spPr>
        <a:xfrm>
          <a:off x="305490" y="101594"/>
          <a:ext cx="1644297" cy="1703447"/>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EFF606-A507-4747-A5DB-11608C280846}">
      <dsp:nvSpPr>
        <dsp:cNvPr id="0" name=""/>
        <dsp:cNvSpPr/>
      </dsp:nvSpPr>
      <dsp:spPr>
        <a:xfrm rot="10800000">
          <a:off x="305490" y="1999689"/>
          <a:ext cx="1644297" cy="3080884"/>
        </a:xfrm>
        <a:prstGeom prst="round2SameRect">
          <a:avLst>
            <a:gd name="adj1" fmla="val 10500"/>
            <a:gd name="adj2" fmla="val 0"/>
          </a:avLst>
        </a:prstGeom>
        <a:solidFill>
          <a:srgbClr val="00338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n-GB" sz="1800" kern="1200" dirty="0" smtClean="0">
              <a:latin typeface="Arial Narrow"/>
              <a:cs typeface="Arial Narrow"/>
            </a:rPr>
            <a:t>Space Data</a:t>
          </a:r>
          <a:endParaRPr lang="en-GB" sz="1800" kern="1200" dirty="0">
            <a:latin typeface="Arial Narrow"/>
            <a:cs typeface="Arial Narrow"/>
          </a:endParaRPr>
        </a:p>
        <a:p>
          <a:pPr marL="114300" lvl="1" indent="-114300" algn="l" defTabSz="622300">
            <a:lnSpc>
              <a:spcPct val="90000"/>
            </a:lnSpc>
            <a:spcBef>
              <a:spcPct val="0"/>
            </a:spcBef>
            <a:spcAft>
              <a:spcPct val="15000"/>
            </a:spcAft>
            <a:buChar char="••"/>
          </a:pPr>
          <a:r>
            <a:rPr lang="en-GB" sz="1400" kern="1200" dirty="0" smtClean="0">
              <a:latin typeface="Arial Narrow"/>
              <a:cs typeface="Arial Narrow"/>
            </a:rPr>
            <a:t>GFOI works with space agencies through CEOS to ensure the  long-term, global acquisition of core satellite data</a:t>
          </a:r>
          <a:endParaRPr lang="en-GB" sz="1400" kern="1200" dirty="0">
            <a:latin typeface="Arial Narrow"/>
            <a:cs typeface="Arial Narrow"/>
          </a:endParaRPr>
        </a:p>
        <a:p>
          <a:pPr marL="114300" lvl="1" indent="-114300" algn="l" defTabSz="622300">
            <a:lnSpc>
              <a:spcPct val="90000"/>
            </a:lnSpc>
            <a:spcBef>
              <a:spcPct val="0"/>
            </a:spcBef>
            <a:spcAft>
              <a:spcPct val="15000"/>
            </a:spcAft>
            <a:buChar char="••"/>
          </a:pPr>
          <a:r>
            <a:rPr lang="en-GB" sz="1400" kern="1200" dirty="0" smtClean="0">
              <a:latin typeface="Arial Narrow"/>
              <a:cs typeface="Arial Narrow"/>
            </a:rPr>
            <a:t>Helps countries to meet their individual data needs.</a:t>
          </a:r>
          <a:endParaRPr lang="en-GB" sz="1400" kern="1200" dirty="0">
            <a:latin typeface="Arial Narrow"/>
            <a:cs typeface="Arial Narrow"/>
          </a:endParaRPr>
        </a:p>
      </dsp:txBody>
      <dsp:txXfrm rot="10800000">
        <a:off x="356058" y="1999689"/>
        <a:ext cx="1543161" cy="3030316"/>
      </dsp:txXfrm>
    </dsp:sp>
    <dsp:sp modelId="{6BA6CC36-0BF5-9E45-B5D8-C54188AF8965}">
      <dsp:nvSpPr>
        <dsp:cNvPr id="0" name=""/>
        <dsp:cNvSpPr/>
      </dsp:nvSpPr>
      <dsp:spPr>
        <a:xfrm>
          <a:off x="2223769" y="101594"/>
          <a:ext cx="1644297" cy="1703447"/>
        </a:xfrm>
        <a:prstGeom prst="roundRect">
          <a:avLst>
            <a:gd name="adj" fmla="val 10000"/>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297486-D34F-8542-9E64-4D393A1D46F7}">
      <dsp:nvSpPr>
        <dsp:cNvPr id="0" name=""/>
        <dsp:cNvSpPr/>
      </dsp:nvSpPr>
      <dsp:spPr>
        <a:xfrm rot="10800000">
          <a:off x="2114218" y="1999689"/>
          <a:ext cx="1863400" cy="3080884"/>
        </a:xfrm>
        <a:prstGeom prst="round2SameRect">
          <a:avLst>
            <a:gd name="adj1" fmla="val 10500"/>
            <a:gd name="adj2" fmla="val 0"/>
          </a:avLst>
        </a:prstGeom>
        <a:solidFill>
          <a:srgbClr val="ED7D3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n-GB" sz="1800" kern="1200" dirty="0" smtClean="0">
              <a:latin typeface="Arial Narrow"/>
              <a:cs typeface="Arial Narrow"/>
            </a:rPr>
            <a:t>Capacity Building</a:t>
          </a:r>
          <a:endParaRPr lang="en-GB" sz="1800" kern="1200" dirty="0">
            <a:latin typeface="Arial Narrow"/>
            <a:cs typeface="Arial Narrow"/>
          </a:endParaRPr>
        </a:p>
        <a:p>
          <a:pPr marL="114300" lvl="1" indent="-114300" algn="l" defTabSz="622300">
            <a:lnSpc>
              <a:spcPct val="90000"/>
            </a:lnSpc>
            <a:spcBef>
              <a:spcPct val="0"/>
            </a:spcBef>
            <a:spcAft>
              <a:spcPct val="15000"/>
            </a:spcAft>
            <a:buChar char="••"/>
          </a:pPr>
          <a:r>
            <a:rPr lang="en-GB" sz="1400" kern="1200" dirty="0" smtClean="0">
              <a:latin typeface="Arial Narrow"/>
              <a:cs typeface="Arial Narrow"/>
            </a:rPr>
            <a:t>GFOI provides capacity building in </a:t>
          </a:r>
          <a:r>
            <a:rPr lang="en-GB" sz="1400" kern="1200" dirty="0" err="1" smtClean="0">
              <a:latin typeface="Arial Narrow"/>
              <a:cs typeface="Arial Narrow"/>
            </a:rPr>
            <a:t>cordination</a:t>
          </a:r>
          <a:r>
            <a:rPr lang="en-GB" sz="1400" kern="1200" dirty="0" smtClean="0">
              <a:latin typeface="Arial Narrow"/>
              <a:cs typeface="Arial Narrow"/>
            </a:rPr>
            <a:t> with others such as UN-REDD. It supports the use of satellite and ground data to monitor forests, and estimate GHG emissions.</a:t>
          </a:r>
          <a:endParaRPr lang="en-GB" sz="1400" kern="1200" dirty="0">
            <a:latin typeface="Arial Narrow"/>
            <a:cs typeface="Arial Narrow"/>
          </a:endParaRPr>
        </a:p>
      </dsp:txBody>
      <dsp:txXfrm rot="10800000">
        <a:off x="2171524" y="1999689"/>
        <a:ext cx="1748788" cy="3023578"/>
      </dsp:txXfrm>
    </dsp:sp>
    <dsp:sp modelId="{A4E87A7F-9297-9446-820C-21041BC6896C}">
      <dsp:nvSpPr>
        <dsp:cNvPr id="0" name=""/>
        <dsp:cNvSpPr/>
      </dsp:nvSpPr>
      <dsp:spPr>
        <a:xfrm>
          <a:off x="4240402" y="101594"/>
          <a:ext cx="1644297" cy="1703447"/>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FE5919-146A-DA47-A7FD-63E4B9F96DA8}">
      <dsp:nvSpPr>
        <dsp:cNvPr id="0" name=""/>
        <dsp:cNvSpPr/>
      </dsp:nvSpPr>
      <dsp:spPr>
        <a:xfrm rot="10800000">
          <a:off x="4179292" y="1999689"/>
          <a:ext cx="1841005" cy="3080884"/>
        </a:xfrm>
        <a:prstGeom prst="round2SameRect">
          <a:avLst>
            <a:gd name="adj1" fmla="val 10500"/>
            <a:gd name="adj2" fmla="val 0"/>
          </a:avLst>
        </a:prstGeom>
        <a:solidFill>
          <a:srgbClr val="0A6D4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n-GB" sz="1800" kern="1200" dirty="0" smtClean="0">
              <a:latin typeface="Arial Narrow"/>
              <a:cs typeface="Arial Narrow"/>
            </a:rPr>
            <a:t>Methods and Guidance</a:t>
          </a:r>
          <a:endParaRPr lang="en-GB" sz="1800" kern="1200" dirty="0">
            <a:latin typeface="Arial Narrow"/>
            <a:cs typeface="Arial Narrow"/>
          </a:endParaRPr>
        </a:p>
        <a:p>
          <a:pPr marL="114300" lvl="1" indent="-114300" algn="l" defTabSz="622300">
            <a:lnSpc>
              <a:spcPct val="90000"/>
            </a:lnSpc>
            <a:spcBef>
              <a:spcPct val="0"/>
            </a:spcBef>
            <a:spcAft>
              <a:spcPct val="15000"/>
            </a:spcAft>
            <a:buChar char="••"/>
          </a:pPr>
          <a:r>
            <a:rPr lang="en-GB" sz="1400" kern="1200" dirty="0" smtClean="0">
              <a:latin typeface="Arial Narrow"/>
              <a:cs typeface="Arial Narrow"/>
            </a:rPr>
            <a:t>Guidance on i</a:t>
          </a:r>
          <a:r>
            <a:rPr lang="en-GB" sz="1400" b="0" i="0" kern="1200" dirty="0" smtClean="0">
              <a:latin typeface="Arial Narrow"/>
              <a:cs typeface="Arial Narrow"/>
            </a:rPr>
            <a:t>ntegrating remote-sensing and ground-based observations for estimation of emissions and removals of greenhouse gases in forests</a:t>
          </a:r>
          <a:r>
            <a:rPr lang="en-GB" sz="1400" kern="1200" dirty="0" smtClean="0">
              <a:latin typeface="Arial Narrow"/>
              <a:cs typeface="Arial Narrow"/>
            </a:rPr>
            <a:t>. </a:t>
          </a:r>
          <a:endParaRPr lang="en-GB" sz="1400" kern="1200" dirty="0">
            <a:latin typeface="Arial Narrow"/>
            <a:cs typeface="Arial Narrow"/>
          </a:endParaRPr>
        </a:p>
      </dsp:txBody>
      <dsp:txXfrm rot="10800000">
        <a:off x="4235909" y="1999689"/>
        <a:ext cx="1727771" cy="3024267"/>
      </dsp:txXfrm>
    </dsp:sp>
    <dsp:sp modelId="{421D7C79-1561-4841-80ED-F9A4FFC02C78}">
      <dsp:nvSpPr>
        <dsp:cNvPr id="0" name=""/>
        <dsp:cNvSpPr/>
      </dsp:nvSpPr>
      <dsp:spPr>
        <a:xfrm>
          <a:off x="6147483" y="101594"/>
          <a:ext cx="1644297" cy="1703447"/>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66BAB5-A826-0845-8192-165762AA1A87}">
      <dsp:nvSpPr>
        <dsp:cNvPr id="0" name=""/>
        <dsp:cNvSpPr/>
      </dsp:nvSpPr>
      <dsp:spPr>
        <a:xfrm rot="10800000">
          <a:off x="6147483" y="1999689"/>
          <a:ext cx="1644297" cy="3080884"/>
        </a:xfrm>
        <a:prstGeom prst="round2SameRect">
          <a:avLst>
            <a:gd name="adj1" fmla="val 10500"/>
            <a:gd name="adj2" fmla="val 0"/>
          </a:avLst>
        </a:prstGeom>
        <a:solidFill>
          <a:srgbClr val="70004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n-GB" sz="1800" kern="1200" dirty="0" smtClean="0">
              <a:latin typeface="Arial Narrow"/>
              <a:cs typeface="Arial Narrow"/>
            </a:rPr>
            <a:t>Research and Development</a:t>
          </a:r>
          <a:endParaRPr lang="en-GB" sz="1800" kern="1200" dirty="0">
            <a:latin typeface="Arial Narrow"/>
            <a:cs typeface="Arial Narrow"/>
          </a:endParaRPr>
        </a:p>
        <a:p>
          <a:pPr marL="114300" lvl="1" indent="-114300" algn="l" defTabSz="622300">
            <a:lnSpc>
              <a:spcPct val="90000"/>
            </a:lnSpc>
            <a:spcBef>
              <a:spcPct val="0"/>
            </a:spcBef>
            <a:spcAft>
              <a:spcPct val="15000"/>
            </a:spcAft>
            <a:buChar char="••"/>
          </a:pPr>
          <a:r>
            <a:rPr lang="en-GB" sz="1400" kern="1200" dirty="0" smtClean="0">
              <a:latin typeface="Arial Narrow"/>
              <a:cs typeface="Arial Narrow"/>
            </a:rPr>
            <a:t>Identifying and promoting R&amp;D needed for improved practical, global implementation of National Forest Monitoring.</a:t>
          </a:r>
          <a:endParaRPr lang="en-GB" sz="1400" kern="1200" dirty="0">
            <a:latin typeface="Arial Narrow"/>
            <a:cs typeface="Arial Narrow"/>
          </a:endParaRPr>
        </a:p>
      </dsp:txBody>
      <dsp:txXfrm rot="10800000">
        <a:off x="6198051" y="1999689"/>
        <a:ext cx="1543161" cy="3030316"/>
      </dsp:txXfrm>
    </dsp:sp>
    <dsp:sp modelId="{9618484B-FA32-ED49-8704-9C4EC4C1EA3E}">
      <dsp:nvSpPr>
        <dsp:cNvPr id="0" name=""/>
        <dsp:cNvSpPr/>
      </dsp:nvSpPr>
      <dsp:spPr>
        <a:xfrm>
          <a:off x="7956211" y="101601"/>
          <a:ext cx="1644297" cy="1703447"/>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6ACCD8-B237-9748-A054-38CCD622502A}">
      <dsp:nvSpPr>
        <dsp:cNvPr id="0" name=""/>
        <dsp:cNvSpPr/>
      </dsp:nvSpPr>
      <dsp:spPr>
        <a:xfrm rot="10800000">
          <a:off x="7956211" y="1982846"/>
          <a:ext cx="1644297" cy="3103341"/>
        </a:xfrm>
        <a:prstGeom prst="round2SameRect">
          <a:avLst>
            <a:gd name="adj1" fmla="val 10500"/>
            <a:gd name="adj2" fmla="val 0"/>
          </a:avLst>
        </a:prstGeom>
        <a:solidFill>
          <a:srgbClr val="6C912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n-GB" sz="1800" kern="1200" dirty="0" smtClean="0">
              <a:latin typeface="Arial Narrow"/>
              <a:cs typeface="Arial Narrow"/>
            </a:rPr>
            <a:t>GFOI Office at FAO, Rome</a:t>
          </a:r>
          <a:endParaRPr lang="en-GB" sz="1800" kern="1200" dirty="0">
            <a:latin typeface="Arial Narrow"/>
            <a:cs typeface="Arial Narrow"/>
          </a:endParaRPr>
        </a:p>
        <a:p>
          <a:pPr marL="114300" lvl="1" indent="-114300" algn="l" defTabSz="622300">
            <a:lnSpc>
              <a:spcPct val="90000"/>
            </a:lnSpc>
            <a:spcBef>
              <a:spcPct val="0"/>
            </a:spcBef>
            <a:spcAft>
              <a:spcPct val="15000"/>
            </a:spcAft>
            <a:buChar char="••"/>
          </a:pPr>
          <a:r>
            <a:rPr lang="en-GB" sz="1400" kern="1200" dirty="0" smtClean="0">
              <a:latin typeface="Arial Narrow"/>
              <a:cs typeface="Arial Narrow"/>
            </a:rPr>
            <a:t>Provides overall coordination and administrative support to the GFOI Leads, components, activities and partners.</a:t>
          </a:r>
          <a:endParaRPr lang="en-GB" sz="1400" kern="1200" dirty="0">
            <a:latin typeface="Arial Narrow"/>
            <a:cs typeface="Arial Narrow"/>
          </a:endParaRPr>
        </a:p>
      </dsp:txBody>
      <dsp:txXfrm rot="10800000">
        <a:off x="8006779" y="1982846"/>
        <a:ext cx="1543161" cy="30527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D9D67-D5EF-C547-A28C-2AF643D640F3}">
      <dsp:nvSpPr>
        <dsp:cNvPr id="0" name=""/>
        <dsp:cNvSpPr/>
      </dsp:nvSpPr>
      <dsp:spPr>
        <a:xfrm>
          <a:off x="0" y="357849"/>
          <a:ext cx="9670482" cy="16695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0537" tIns="416560" rIns="360000" bIns="142240" numCol="1" spcCol="1270" anchor="t" anchorCtr="0">
          <a:noAutofit/>
        </a:bodyPr>
        <a:lstStyle/>
        <a:p>
          <a:pPr marL="228600" lvl="1" indent="-228600" algn="l" defTabSz="889000" rtl="0">
            <a:lnSpc>
              <a:spcPct val="80000"/>
            </a:lnSpc>
            <a:spcBef>
              <a:spcPct val="0"/>
            </a:spcBef>
            <a:spcAft>
              <a:spcPct val="15000"/>
            </a:spcAft>
            <a:buChar char="••"/>
          </a:pPr>
          <a:r>
            <a:rPr lang="en-US" sz="2000" kern="1200" dirty="0" smtClean="0">
              <a:solidFill>
                <a:schemeClr val="tx1">
                  <a:lumMod val="65000"/>
                  <a:lumOff val="35000"/>
                </a:schemeClr>
              </a:solidFill>
              <a:latin typeface="Calibri"/>
              <a:cs typeface="Calibri"/>
            </a:rPr>
            <a:t>Assuring the </a:t>
          </a:r>
          <a:r>
            <a:rPr lang="en-US" sz="2000" b="1" kern="1200" dirty="0" smtClean="0">
              <a:solidFill>
                <a:schemeClr val="tx1">
                  <a:lumMod val="65000"/>
                  <a:lumOff val="35000"/>
                </a:schemeClr>
              </a:solidFill>
              <a:latin typeface="Calibri"/>
              <a:cs typeface="Calibri"/>
            </a:rPr>
            <a:t>availability and continuity of consistent time-series</a:t>
          </a:r>
          <a:r>
            <a:rPr lang="en-US" sz="2000" kern="1200" dirty="0" smtClean="0">
              <a:solidFill>
                <a:schemeClr val="tx1">
                  <a:lumMod val="65000"/>
                  <a:lumOff val="35000"/>
                </a:schemeClr>
              </a:solidFill>
              <a:latin typeface="Calibri"/>
              <a:cs typeface="Calibri"/>
            </a:rPr>
            <a:t> of optical and radar (SAR) satellite data over global forest cover. </a:t>
          </a:r>
          <a:endParaRPr lang="en-US" sz="2000" kern="1200" dirty="0">
            <a:solidFill>
              <a:schemeClr val="tx1">
                <a:lumMod val="65000"/>
                <a:lumOff val="35000"/>
              </a:schemeClr>
            </a:solidFill>
            <a:latin typeface="Calibri"/>
            <a:cs typeface="Calibri"/>
          </a:endParaRPr>
        </a:p>
        <a:p>
          <a:pPr marL="228600" lvl="1" indent="-228600" algn="l" defTabSz="889000" rtl="0">
            <a:lnSpc>
              <a:spcPct val="80000"/>
            </a:lnSpc>
            <a:spcBef>
              <a:spcPct val="0"/>
            </a:spcBef>
            <a:spcAft>
              <a:spcPct val="15000"/>
            </a:spcAft>
            <a:buChar char="••"/>
          </a:pPr>
          <a:r>
            <a:rPr lang="en-US" sz="2000" kern="1200" dirty="0" smtClean="0">
              <a:solidFill>
                <a:schemeClr val="tx1">
                  <a:lumMod val="65000"/>
                  <a:lumOff val="35000"/>
                </a:schemeClr>
              </a:solidFill>
              <a:latin typeface="Calibri"/>
              <a:cs typeface="Calibri"/>
            </a:rPr>
            <a:t>At least one </a:t>
          </a:r>
          <a:r>
            <a:rPr lang="en-US" sz="2000" b="1" kern="1200" dirty="0" smtClean="0">
              <a:solidFill>
                <a:schemeClr val="tx1">
                  <a:lumMod val="65000"/>
                  <a:lumOff val="35000"/>
                </a:schemeClr>
              </a:solidFill>
              <a:latin typeface="Calibri"/>
              <a:cs typeface="Calibri"/>
            </a:rPr>
            <a:t>annual national cloud-free optical </a:t>
          </a:r>
          <a:r>
            <a:rPr lang="en-US" sz="2000" kern="1200" dirty="0" smtClean="0">
              <a:solidFill>
                <a:schemeClr val="tx1">
                  <a:lumMod val="65000"/>
                  <a:lumOff val="35000"/>
                </a:schemeClr>
              </a:solidFill>
              <a:latin typeface="Calibri"/>
              <a:cs typeface="Calibri"/>
            </a:rPr>
            <a:t>coverage over each country. </a:t>
          </a:r>
          <a:endParaRPr lang="en-US" sz="2000" kern="1200" dirty="0">
            <a:solidFill>
              <a:schemeClr val="tx1">
                <a:lumMod val="65000"/>
                <a:lumOff val="35000"/>
              </a:schemeClr>
            </a:solidFill>
            <a:latin typeface="Calibri"/>
            <a:cs typeface="Calibri"/>
          </a:endParaRPr>
        </a:p>
        <a:p>
          <a:pPr marL="228600" lvl="1" indent="-228600" algn="l" defTabSz="889000">
            <a:lnSpc>
              <a:spcPct val="80000"/>
            </a:lnSpc>
            <a:spcBef>
              <a:spcPct val="0"/>
            </a:spcBef>
            <a:spcAft>
              <a:spcPct val="15000"/>
            </a:spcAft>
            <a:buChar char="••"/>
          </a:pPr>
          <a:r>
            <a:rPr lang="en-US" sz="2000" kern="1200" dirty="0" smtClean="0">
              <a:solidFill>
                <a:schemeClr val="tx1">
                  <a:lumMod val="65000"/>
                  <a:lumOff val="35000"/>
                </a:schemeClr>
              </a:solidFill>
              <a:latin typeface="Calibri"/>
              <a:cs typeface="Calibri"/>
            </a:rPr>
            <a:t>Based on </a:t>
          </a:r>
          <a:r>
            <a:rPr lang="en-US" sz="2000" b="1" kern="1200" dirty="0" smtClean="0">
              <a:solidFill>
                <a:schemeClr val="tx1">
                  <a:lumMod val="65000"/>
                  <a:lumOff val="35000"/>
                </a:schemeClr>
              </a:solidFill>
              <a:latin typeface="Calibri"/>
              <a:cs typeface="Calibri"/>
            </a:rPr>
            <a:t>publicly open satellite data </a:t>
          </a:r>
          <a:r>
            <a:rPr lang="en-US" sz="2000" kern="1200" dirty="0" smtClean="0">
              <a:solidFill>
                <a:schemeClr val="tx1">
                  <a:lumMod val="65000"/>
                  <a:lumOff val="35000"/>
                </a:schemeClr>
              </a:solidFill>
              <a:latin typeface="Calibri"/>
              <a:cs typeface="Calibri"/>
            </a:rPr>
            <a:t>– “core data”</a:t>
          </a:r>
        </a:p>
      </dsp:txBody>
      <dsp:txXfrm>
        <a:off x="0" y="357849"/>
        <a:ext cx="9670482" cy="1669500"/>
      </dsp:txXfrm>
    </dsp:sp>
    <dsp:sp modelId="{9159BDCB-1F60-394C-85AE-E201FF611E4E}">
      <dsp:nvSpPr>
        <dsp:cNvPr id="0" name=""/>
        <dsp:cNvSpPr/>
      </dsp:nvSpPr>
      <dsp:spPr>
        <a:xfrm>
          <a:off x="483524" y="62649"/>
          <a:ext cx="7265529" cy="59040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5865" tIns="0" rIns="255865" bIns="0" numCol="1" spcCol="1270" anchor="ctr" anchorCtr="0">
          <a:noAutofit/>
        </a:bodyPr>
        <a:lstStyle/>
        <a:p>
          <a:pPr lvl="0" algn="l" defTabSz="889000" rtl="0">
            <a:lnSpc>
              <a:spcPct val="90000"/>
            </a:lnSpc>
            <a:spcBef>
              <a:spcPct val="0"/>
            </a:spcBef>
            <a:spcAft>
              <a:spcPct val="35000"/>
            </a:spcAft>
          </a:pPr>
          <a:r>
            <a:rPr lang="en-US" sz="2000" kern="1200" dirty="0" smtClean="0">
              <a:latin typeface="Calibri"/>
              <a:cs typeface="Calibri"/>
            </a:rPr>
            <a:t>Implementation of Baseline Global Data Acquisition Strategy</a:t>
          </a:r>
          <a:endParaRPr lang="en-US" sz="2000" kern="1200" dirty="0">
            <a:latin typeface="Calibri"/>
            <a:cs typeface="Calibri"/>
          </a:endParaRPr>
        </a:p>
      </dsp:txBody>
      <dsp:txXfrm>
        <a:off x="512345" y="91470"/>
        <a:ext cx="7207887" cy="532758"/>
      </dsp:txXfrm>
    </dsp:sp>
    <dsp:sp modelId="{CB6EEA37-858F-8644-AE52-AD33B88EBD4E}">
      <dsp:nvSpPr>
        <dsp:cNvPr id="0" name=""/>
        <dsp:cNvSpPr/>
      </dsp:nvSpPr>
      <dsp:spPr>
        <a:xfrm>
          <a:off x="0" y="2430549"/>
          <a:ext cx="9670482" cy="16695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0537" tIns="416560" rIns="360000" bIns="142240" numCol="1" spcCol="1270" anchor="t" anchorCtr="0">
          <a:noAutofit/>
        </a:bodyPr>
        <a:lstStyle/>
        <a:p>
          <a:pPr marL="228600" lvl="1" indent="-228600" algn="l" defTabSz="889000" rtl="0">
            <a:lnSpc>
              <a:spcPct val="80000"/>
            </a:lnSpc>
            <a:spcBef>
              <a:spcPct val="0"/>
            </a:spcBef>
            <a:spcAft>
              <a:spcPct val="15000"/>
            </a:spcAft>
            <a:buChar char="••"/>
          </a:pPr>
          <a:r>
            <a:rPr lang="en-US" sz="2000" kern="1200" dirty="0" smtClean="0">
              <a:solidFill>
                <a:srgbClr val="595959"/>
              </a:solidFill>
              <a:latin typeface="Calibri"/>
              <a:cs typeface="Calibri"/>
            </a:rPr>
            <a:t>A coordinated strategy for national data acquisitions accommodating countries’ specific technical </a:t>
          </a:r>
          <a:r>
            <a:rPr lang="en-US" sz="2000" b="1" kern="1200" dirty="0" smtClean="0">
              <a:solidFill>
                <a:srgbClr val="595959"/>
              </a:solidFill>
              <a:latin typeface="Calibri"/>
              <a:cs typeface="Calibri"/>
            </a:rPr>
            <a:t>requirements, heritage, or experience</a:t>
          </a:r>
          <a:r>
            <a:rPr lang="en-US" sz="2000" kern="1200" dirty="0" smtClean="0">
              <a:solidFill>
                <a:srgbClr val="595959"/>
              </a:solidFill>
              <a:latin typeface="Calibri"/>
              <a:cs typeface="Calibri"/>
            </a:rPr>
            <a:t>.</a:t>
          </a:r>
          <a:endParaRPr lang="en-US" sz="2000" kern="1200" dirty="0">
            <a:solidFill>
              <a:srgbClr val="595959"/>
            </a:solidFill>
            <a:latin typeface="Calibri"/>
            <a:cs typeface="Calibri"/>
          </a:endParaRPr>
        </a:p>
        <a:p>
          <a:pPr marL="228600" lvl="1" indent="-228600" algn="l" defTabSz="889000" rtl="0">
            <a:lnSpc>
              <a:spcPct val="80000"/>
            </a:lnSpc>
            <a:spcBef>
              <a:spcPct val="0"/>
            </a:spcBef>
            <a:spcAft>
              <a:spcPct val="15000"/>
            </a:spcAft>
            <a:buChar char="••"/>
          </a:pPr>
          <a:r>
            <a:rPr lang="en-US" sz="2000" kern="1200" dirty="0" smtClean="0">
              <a:solidFill>
                <a:srgbClr val="595959"/>
              </a:solidFill>
              <a:latin typeface="Calibri"/>
              <a:cs typeface="Calibri"/>
            </a:rPr>
            <a:t>Demonstrating data exploitation solutions e.g. </a:t>
          </a:r>
          <a:r>
            <a:rPr lang="en-US" sz="2000" b="1" kern="1200" dirty="0" smtClean="0">
              <a:solidFill>
                <a:srgbClr val="595959"/>
              </a:solidFill>
              <a:latin typeface="Calibri"/>
              <a:cs typeface="Calibri"/>
            </a:rPr>
            <a:t>data cube, Analysis Ready Data.</a:t>
          </a:r>
          <a:endParaRPr lang="en-US" sz="2000" b="1" kern="1200" dirty="0">
            <a:solidFill>
              <a:srgbClr val="595959"/>
            </a:solidFill>
            <a:latin typeface="Calibri"/>
            <a:cs typeface="Calibri"/>
          </a:endParaRPr>
        </a:p>
        <a:p>
          <a:pPr marL="228600" lvl="1" indent="-228600" algn="l" defTabSz="889000">
            <a:lnSpc>
              <a:spcPct val="80000"/>
            </a:lnSpc>
            <a:spcBef>
              <a:spcPct val="0"/>
            </a:spcBef>
            <a:spcAft>
              <a:spcPct val="15000"/>
            </a:spcAft>
            <a:buChar char="••"/>
          </a:pPr>
          <a:r>
            <a:rPr lang="en-US" sz="2000" kern="1200" dirty="0" smtClean="0">
              <a:solidFill>
                <a:srgbClr val="595959"/>
              </a:solidFill>
              <a:latin typeface="Calibri"/>
              <a:cs typeface="Calibri"/>
            </a:rPr>
            <a:t>Covers a wider range of satellite data sources, including </a:t>
          </a:r>
          <a:r>
            <a:rPr lang="en-US" sz="2000" b="1" kern="1200" dirty="0" smtClean="0">
              <a:solidFill>
                <a:srgbClr val="595959"/>
              </a:solidFill>
              <a:latin typeface="Calibri"/>
              <a:cs typeface="Calibri"/>
            </a:rPr>
            <a:t>commercial</a:t>
          </a:r>
          <a:r>
            <a:rPr lang="en-US" sz="2000" kern="1200" dirty="0" smtClean="0">
              <a:solidFill>
                <a:srgbClr val="595959"/>
              </a:solidFill>
              <a:latin typeface="Calibri"/>
              <a:cs typeface="Calibri"/>
            </a:rPr>
            <a:t>.</a:t>
          </a:r>
        </a:p>
      </dsp:txBody>
      <dsp:txXfrm>
        <a:off x="0" y="2430549"/>
        <a:ext cx="9670482" cy="1669500"/>
      </dsp:txXfrm>
    </dsp:sp>
    <dsp:sp modelId="{11ECE771-8AD6-1047-ADFA-3023A114F8B1}">
      <dsp:nvSpPr>
        <dsp:cNvPr id="0" name=""/>
        <dsp:cNvSpPr/>
      </dsp:nvSpPr>
      <dsp:spPr>
        <a:xfrm>
          <a:off x="483524" y="2135349"/>
          <a:ext cx="7265529" cy="59040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5865" tIns="0" rIns="255865" bIns="0" numCol="1" spcCol="1270" anchor="ctr" anchorCtr="0">
          <a:noAutofit/>
        </a:bodyPr>
        <a:lstStyle/>
        <a:p>
          <a:pPr lvl="0" algn="l" defTabSz="889000" rtl="0">
            <a:lnSpc>
              <a:spcPct val="90000"/>
            </a:lnSpc>
            <a:spcBef>
              <a:spcPct val="0"/>
            </a:spcBef>
            <a:spcAft>
              <a:spcPct val="35000"/>
            </a:spcAft>
          </a:pPr>
          <a:r>
            <a:rPr lang="en-US" sz="2000" kern="1200" dirty="0" smtClean="0">
              <a:latin typeface="Calibri"/>
              <a:cs typeface="Calibri"/>
            </a:rPr>
            <a:t>Space Data Services Available</a:t>
          </a:r>
          <a:endParaRPr lang="en-US" sz="2000" kern="1200" dirty="0">
            <a:latin typeface="Calibri"/>
            <a:cs typeface="Calibri"/>
          </a:endParaRPr>
        </a:p>
      </dsp:txBody>
      <dsp:txXfrm>
        <a:off x="512345" y="2164170"/>
        <a:ext cx="7207887" cy="532758"/>
      </dsp:txXfrm>
    </dsp:sp>
    <dsp:sp modelId="{8DCCC5B6-DB5F-244D-A001-3D9A36C24469}">
      <dsp:nvSpPr>
        <dsp:cNvPr id="0" name=""/>
        <dsp:cNvSpPr/>
      </dsp:nvSpPr>
      <dsp:spPr>
        <a:xfrm>
          <a:off x="0" y="4503250"/>
          <a:ext cx="9670482" cy="10710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0537" tIns="416560" rIns="360000" bIns="142240" numCol="1" spcCol="1270" anchor="t" anchorCtr="0">
          <a:noAutofit/>
        </a:bodyPr>
        <a:lstStyle/>
        <a:p>
          <a:pPr marL="228600" lvl="1" indent="-228600" algn="l" defTabSz="889000" rtl="0">
            <a:lnSpc>
              <a:spcPct val="80000"/>
            </a:lnSpc>
            <a:spcBef>
              <a:spcPct val="0"/>
            </a:spcBef>
            <a:spcAft>
              <a:spcPct val="15000"/>
            </a:spcAft>
            <a:buChar char="••"/>
          </a:pPr>
          <a:r>
            <a:rPr lang="en-US" sz="2000" kern="1200" dirty="0" smtClean="0">
              <a:solidFill>
                <a:srgbClr val="595959"/>
              </a:solidFill>
              <a:latin typeface="Calibri"/>
              <a:cs typeface="Calibri"/>
            </a:rPr>
            <a:t>Includes </a:t>
          </a:r>
          <a:r>
            <a:rPr lang="en-US" sz="2000" b="1" kern="1200" dirty="0" smtClean="0">
              <a:solidFill>
                <a:srgbClr val="595959"/>
              </a:solidFill>
              <a:latin typeface="Calibri"/>
              <a:cs typeface="Calibri"/>
            </a:rPr>
            <a:t>support for science </a:t>
          </a:r>
          <a:r>
            <a:rPr lang="en-US" sz="2000" kern="1200" dirty="0" smtClean="0">
              <a:solidFill>
                <a:srgbClr val="595959"/>
              </a:solidFill>
              <a:latin typeface="Calibri"/>
              <a:cs typeface="Calibri"/>
            </a:rPr>
            <a:t>studies assisting the </a:t>
          </a:r>
          <a:r>
            <a:rPr lang="en-US" sz="2000" b="1" kern="1200" dirty="0" smtClean="0">
              <a:solidFill>
                <a:srgbClr val="595959"/>
              </a:solidFill>
              <a:latin typeface="Calibri"/>
              <a:cs typeface="Calibri"/>
            </a:rPr>
            <a:t>development and evolution of the MGD </a:t>
          </a:r>
          <a:r>
            <a:rPr lang="en-US" sz="2000" kern="1200" dirty="0" smtClean="0">
              <a:solidFill>
                <a:srgbClr val="595959"/>
              </a:solidFill>
              <a:latin typeface="Calibri"/>
              <a:cs typeface="Calibri"/>
            </a:rPr>
            <a:t>for GFOI.</a:t>
          </a:r>
          <a:endParaRPr lang="en-US" sz="2000" kern="1200" dirty="0">
            <a:solidFill>
              <a:srgbClr val="595959"/>
            </a:solidFill>
            <a:latin typeface="Calibri"/>
            <a:cs typeface="Calibri"/>
          </a:endParaRPr>
        </a:p>
      </dsp:txBody>
      <dsp:txXfrm>
        <a:off x="0" y="4503250"/>
        <a:ext cx="9670482" cy="1071000"/>
      </dsp:txXfrm>
    </dsp:sp>
    <dsp:sp modelId="{7FAC6EF3-7CC4-BF4E-925C-BF0A0F204D0A}">
      <dsp:nvSpPr>
        <dsp:cNvPr id="0" name=""/>
        <dsp:cNvSpPr/>
      </dsp:nvSpPr>
      <dsp:spPr>
        <a:xfrm>
          <a:off x="483524" y="4208050"/>
          <a:ext cx="7265529" cy="590400"/>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5865" tIns="0" rIns="255865" bIns="0" numCol="1" spcCol="1270" anchor="ctr" anchorCtr="0">
          <a:noAutofit/>
        </a:bodyPr>
        <a:lstStyle/>
        <a:p>
          <a:pPr lvl="0" algn="l" defTabSz="889000" rtl="0">
            <a:lnSpc>
              <a:spcPct val="90000"/>
            </a:lnSpc>
            <a:spcBef>
              <a:spcPct val="0"/>
            </a:spcBef>
            <a:spcAft>
              <a:spcPct val="35000"/>
            </a:spcAft>
          </a:pPr>
          <a:r>
            <a:rPr lang="en-US" sz="2000" kern="1200" dirty="0" smtClean="0">
              <a:latin typeface="Calibri"/>
              <a:cs typeface="Calibri"/>
            </a:rPr>
            <a:t>Data Supply in Support of GFOI R&amp;D Activities</a:t>
          </a:r>
          <a:endParaRPr lang="en-US" sz="2000" kern="1200" dirty="0">
            <a:latin typeface="Calibri"/>
            <a:cs typeface="Calibri"/>
          </a:endParaRPr>
        </a:p>
      </dsp:txBody>
      <dsp:txXfrm>
        <a:off x="512345" y="4236871"/>
        <a:ext cx="7207887" cy="5327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FA0C98-3A76-F54D-A15C-60586E30373D}">
      <dsp:nvSpPr>
        <dsp:cNvPr id="0" name=""/>
        <dsp:cNvSpPr/>
      </dsp:nvSpPr>
      <dsp:spPr>
        <a:xfrm>
          <a:off x="116445" y="0"/>
          <a:ext cx="9673109" cy="1899235"/>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53504-4ED2-6B4D-9603-94DE59A64EBC}">
      <dsp:nvSpPr>
        <dsp:cNvPr id="0" name=""/>
        <dsp:cNvSpPr/>
      </dsp:nvSpPr>
      <dsp:spPr>
        <a:xfrm>
          <a:off x="305490" y="101594"/>
          <a:ext cx="1644297" cy="1703447"/>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EFF606-A507-4747-A5DB-11608C280846}">
      <dsp:nvSpPr>
        <dsp:cNvPr id="0" name=""/>
        <dsp:cNvSpPr/>
      </dsp:nvSpPr>
      <dsp:spPr>
        <a:xfrm rot="10800000">
          <a:off x="305490" y="1999689"/>
          <a:ext cx="1644297" cy="3080884"/>
        </a:xfrm>
        <a:prstGeom prst="round2SameRect">
          <a:avLst>
            <a:gd name="adj1" fmla="val 10500"/>
            <a:gd name="adj2" fmla="val 0"/>
          </a:avLst>
        </a:prstGeom>
        <a:solidFill>
          <a:srgbClr val="00338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n-GB" sz="1800" kern="1200" dirty="0" smtClean="0">
              <a:latin typeface="Arial Narrow"/>
              <a:cs typeface="Arial Narrow"/>
            </a:rPr>
            <a:t>Space Data</a:t>
          </a:r>
          <a:endParaRPr lang="en-GB" sz="1800" kern="1200" dirty="0">
            <a:latin typeface="Arial Narrow"/>
            <a:cs typeface="Arial Narrow"/>
          </a:endParaRPr>
        </a:p>
        <a:p>
          <a:pPr marL="114300" lvl="1" indent="-114300" algn="l" defTabSz="622300">
            <a:lnSpc>
              <a:spcPct val="90000"/>
            </a:lnSpc>
            <a:spcBef>
              <a:spcPct val="0"/>
            </a:spcBef>
            <a:spcAft>
              <a:spcPct val="15000"/>
            </a:spcAft>
            <a:buChar char="••"/>
          </a:pPr>
          <a:r>
            <a:rPr lang="en-GB" sz="1400" kern="1200" dirty="0" smtClean="0">
              <a:latin typeface="Arial Narrow"/>
              <a:cs typeface="Arial Narrow"/>
            </a:rPr>
            <a:t>GFOI works with space agencies through CEOS to ensure the  long-term, global acquisition of core satellite data</a:t>
          </a:r>
          <a:endParaRPr lang="en-GB" sz="1400" kern="1200" dirty="0">
            <a:latin typeface="Arial Narrow"/>
            <a:cs typeface="Arial Narrow"/>
          </a:endParaRPr>
        </a:p>
        <a:p>
          <a:pPr marL="114300" lvl="1" indent="-114300" algn="l" defTabSz="622300">
            <a:lnSpc>
              <a:spcPct val="90000"/>
            </a:lnSpc>
            <a:spcBef>
              <a:spcPct val="0"/>
            </a:spcBef>
            <a:spcAft>
              <a:spcPct val="15000"/>
            </a:spcAft>
            <a:buChar char="••"/>
          </a:pPr>
          <a:r>
            <a:rPr lang="en-GB" sz="1400" kern="1200" dirty="0" smtClean="0">
              <a:latin typeface="Arial Narrow"/>
              <a:cs typeface="Arial Narrow"/>
            </a:rPr>
            <a:t>Helps countries to meet their individual data needs.</a:t>
          </a:r>
          <a:endParaRPr lang="en-GB" sz="1400" kern="1200" dirty="0">
            <a:latin typeface="Arial Narrow"/>
            <a:cs typeface="Arial Narrow"/>
          </a:endParaRPr>
        </a:p>
      </dsp:txBody>
      <dsp:txXfrm rot="10800000">
        <a:off x="356058" y="1999689"/>
        <a:ext cx="1543161" cy="3030316"/>
      </dsp:txXfrm>
    </dsp:sp>
    <dsp:sp modelId="{6BA6CC36-0BF5-9E45-B5D8-C54188AF8965}">
      <dsp:nvSpPr>
        <dsp:cNvPr id="0" name=""/>
        <dsp:cNvSpPr/>
      </dsp:nvSpPr>
      <dsp:spPr>
        <a:xfrm>
          <a:off x="2223769" y="101594"/>
          <a:ext cx="1644297" cy="1703447"/>
        </a:xfrm>
        <a:prstGeom prst="roundRect">
          <a:avLst>
            <a:gd name="adj" fmla="val 10000"/>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297486-D34F-8542-9E64-4D393A1D46F7}">
      <dsp:nvSpPr>
        <dsp:cNvPr id="0" name=""/>
        <dsp:cNvSpPr/>
      </dsp:nvSpPr>
      <dsp:spPr>
        <a:xfrm rot="10800000">
          <a:off x="2114218" y="1999689"/>
          <a:ext cx="1863400" cy="3080884"/>
        </a:xfrm>
        <a:prstGeom prst="round2SameRect">
          <a:avLst>
            <a:gd name="adj1" fmla="val 10500"/>
            <a:gd name="adj2" fmla="val 0"/>
          </a:avLst>
        </a:prstGeom>
        <a:solidFill>
          <a:srgbClr val="ED7D3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n-GB" sz="1800" kern="1200" dirty="0" smtClean="0">
              <a:latin typeface="Arial Narrow"/>
              <a:cs typeface="Arial Narrow"/>
            </a:rPr>
            <a:t>Capacity Building</a:t>
          </a:r>
          <a:endParaRPr lang="en-GB" sz="1800" kern="1200" dirty="0">
            <a:latin typeface="Arial Narrow"/>
            <a:cs typeface="Arial Narrow"/>
          </a:endParaRPr>
        </a:p>
        <a:p>
          <a:pPr marL="114300" lvl="1" indent="-114300" algn="l" defTabSz="622300">
            <a:lnSpc>
              <a:spcPct val="90000"/>
            </a:lnSpc>
            <a:spcBef>
              <a:spcPct val="0"/>
            </a:spcBef>
            <a:spcAft>
              <a:spcPct val="15000"/>
            </a:spcAft>
            <a:buChar char="••"/>
          </a:pPr>
          <a:r>
            <a:rPr lang="en-GB" sz="1400" kern="1200" dirty="0" smtClean="0">
              <a:latin typeface="Arial Narrow"/>
              <a:cs typeface="Arial Narrow"/>
            </a:rPr>
            <a:t>GFOI provides capacity building in </a:t>
          </a:r>
          <a:r>
            <a:rPr lang="en-GB" sz="1400" kern="1200" dirty="0" err="1" smtClean="0">
              <a:latin typeface="Arial Narrow"/>
              <a:cs typeface="Arial Narrow"/>
            </a:rPr>
            <a:t>cordination</a:t>
          </a:r>
          <a:r>
            <a:rPr lang="en-GB" sz="1400" kern="1200" dirty="0" smtClean="0">
              <a:latin typeface="Arial Narrow"/>
              <a:cs typeface="Arial Narrow"/>
            </a:rPr>
            <a:t> with others such as UN-REDD. It supports the use of satellite and ground data to monitor forests, and estimate GHG emissions.</a:t>
          </a:r>
          <a:endParaRPr lang="en-GB" sz="1400" kern="1200" dirty="0">
            <a:latin typeface="Arial Narrow"/>
            <a:cs typeface="Arial Narrow"/>
          </a:endParaRPr>
        </a:p>
      </dsp:txBody>
      <dsp:txXfrm rot="10800000">
        <a:off x="2171524" y="1999689"/>
        <a:ext cx="1748788" cy="3023578"/>
      </dsp:txXfrm>
    </dsp:sp>
    <dsp:sp modelId="{A4E87A7F-9297-9446-820C-21041BC6896C}">
      <dsp:nvSpPr>
        <dsp:cNvPr id="0" name=""/>
        <dsp:cNvSpPr/>
      </dsp:nvSpPr>
      <dsp:spPr>
        <a:xfrm>
          <a:off x="4240402" y="101594"/>
          <a:ext cx="1644297" cy="1703447"/>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FE5919-146A-DA47-A7FD-63E4B9F96DA8}">
      <dsp:nvSpPr>
        <dsp:cNvPr id="0" name=""/>
        <dsp:cNvSpPr/>
      </dsp:nvSpPr>
      <dsp:spPr>
        <a:xfrm rot="10800000">
          <a:off x="4179292" y="1999689"/>
          <a:ext cx="1841005" cy="3080884"/>
        </a:xfrm>
        <a:prstGeom prst="round2SameRect">
          <a:avLst>
            <a:gd name="adj1" fmla="val 10500"/>
            <a:gd name="adj2" fmla="val 0"/>
          </a:avLst>
        </a:prstGeom>
        <a:solidFill>
          <a:srgbClr val="0A6D4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n-GB" sz="1800" kern="1200" dirty="0" smtClean="0">
              <a:latin typeface="Arial Narrow"/>
              <a:cs typeface="Arial Narrow"/>
            </a:rPr>
            <a:t>Methods and Guidance</a:t>
          </a:r>
          <a:endParaRPr lang="en-GB" sz="1800" kern="1200" dirty="0">
            <a:latin typeface="Arial Narrow"/>
            <a:cs typeface="Arial Narrow"/>
          </a:endParaRPr>
        </a:p>
        <a:p>
          <a:pPr marL="114300" lvl="1" indent="-114300" algn="l" defTabSz="622300">
            <a:lnSpc>
              <a:spcPct val="90000"/>
            </a:lnSpc>
            <a:spcBef>
              <a:spcPct val="0"/>
            </a:spcBef>
            <a:spcAft>
              <a:spcPct val="15000"/>
            </a:spcAft>
            <a:buChar char="••"/>
          </a:pPr>
          <a:r>
            <a:rPr lang="en-GB" sz="1400" kern="1200" dirty="0" smtClean="0">
              <a:latin typeface="Arial Narrow"/>
              <a:cs typeface="Arial Narrow"/>
            </a:rPr>
            <a:t>Guidance on i</a:t>
          </a:r>
          <a:r>
            <a:rPr lang="en-GB" sz="1400" b="0" i="0" kern="1200" dirty="0" smtClean="0">
              <a:latin typeface="Arial Narrow"/>
              <a:cs typeface="Arial Narrow"/>
            </a:rPr>
            <a:t>ntegrating remote-sensing and ground-based observations for estimation of emissions and removals of greenhouse gases in forests</a:t>
          </a:r>
          <a:r>
            <a:rPr lang="en-GB" sz="1400" kern="1200" dirty="0" smtClean="0">
              <a:latin typeface="Arial Narrow"/>
              <a:cs typeface="Arial Narrow"/>
            </a:rPr>
            <a:t>. </a:t>
          </a:r>
          <a:endParaRPr lang="en-GB" sz="1400" kern="1200" dirty="0">
            <a:latin typeface="Arial Narrow"/>
            <a:cs typeface="Arial Narrow"/>
          </a:endParaRPr>
        </a:p>
      </dsp:txBody>
      <dsp:txXfrm rot="10800000">
        <a:off x="4235909" y="1999689"/>
        <a:ext cx="1727771" cy="3024267"/>
      </dsp:txXfrm>
    </dsp:sp>
    <dsp:sp modelId="{421D7C79-1561-4841-80ED-F9A4FFC02C78}">
      <dsp:nvSpPr>
        <dsp:cNvPr id="0" name=""/>
        <dsp:cNvSpPr/>
      </dsp:nvSpPr>
      <dsp:spPr>
        <a:xfrm>
          <a:off x="6147483" y="101594"/>
          <a:ext cx="1644297" cy="1703447"/>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66BAB5-A826-0845-8192-165762AA1A87}">
      <dsp:nvSpPr>
        <dsp:cNvPr id="0" name=""/>
        <dsp:cNvSpPr/>
      </dsp:nvSpPr>
      <dsp:spPr>
        <a:xfrm rot="10800000">
          <a:off x="6147483" y="1999689"/>
          <a:ext cx="1644297" cy="3080884"/>
        </a:xfrm>
        <a:prstGeom prst="round2SameRect">
          <a:avLst>
            <a:gd name="adj1" fmla="val 10500"/>
            <a:gd name="adj2" fmla="val 0"/>
          </a:avLst>
        </a:prstGeom>
        <a:solidFill>
          <a:srgbClr val="70004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n-GB" sz="1800" kern="1200" dirty="0" smtClean="0">
              <a:latin typeface="Arial Narrow"/>
              <a:cs typeface="Arial Narrow"/>
            </a:rPr>
            <a:t>Research and Development</a:t>
          </a:r>
          <a:endParaRPr lang="en-GB" sz="1800" kern="1200" dirty="0">
            <a:latin typeface="Arial Narrow"/>
            <a:cs typeface="Arial Narrow"/>
          </a:endParaRPr>
        </a:p>
        <a:p>
          <a:pPr marL="114300" lvl="1" indent="-114300" algn="l" defTabSz="622300">
            <a:lnSpc>
              <a:spcPct val="90000"/>
            </a:lnSpc>
            <a:spcBef>
              <a:spcPct val="0"/>
            </a:spcBef>
            <a:spcAft>
              <a:spcPct val="15000"/>
            </a:spcAft>
            <a:buChar char="••"/>
          </a:pPr>
          <a:r>
            <a:rPr lang="en-GB" sz="1400" kern="1200" dirty="0" smtClean="0">
              <a:latin typeface="Arial Narrow"/>
              <a:cs typeface="Arial Narrow"/>
            </a:rPr>
            <a:t>Identifying and promoting R&amp;D needed for improved practical, global implementation of National Forest Monitoring.</a:t>
          </a:r>
          <a:endParaRPr lang="en-GB" sz="1400" kern="1200" dirty="0">
            <a:latin typeface="Arial Narrow"/>
            <a:cs typeface="Arial Narrow"/>
          </a:endParaRPr>
        </a:p>
      </dsp:txBody>
      <dsp:txXfrm rot="10800000">
        <a:off x="6198051" y="1999689"/>
        <a:ext cx="1543161" cy="3030316"/>
      </dsp:txXfrm>
    </dsp:sp>
    <dsp:sp modelId="{9618484B-FA32-ED49-8704-9C4EC4C1EA3E}">
      <dsp:nvSpPr>
        <dsp:cNvPr id="0" name=""/>
        <dsp:cNvSpPr/>
      </dsp:nvSpPr>
      <dsp:spPr>
        <a:xfrm>
          <a:off x="7956211" y="101601"/>
          <a:ext cx="1644297" cy="1703447"/>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6ACCD8-B237-9748-A054-38CCD622502A}">
      <dsp:nvSpPr>
        <dsp:cNvPr id="0" name=""/>
        <dsp:cNvSpPr/>
      </dsp:nvSpPr>
      <dsp:spPr>
        <a:xfrm rot="10800000">
          <a:off x="7956211" y="1982846"/>
          <a:ext cx="1644297" cy="3103341"/>
        </a:xfrm>
        <a:prstGeom prst="round2SameRect">
          <a:avLst>
            <a:gd name="adj1" fmla="val 10500"/>
            <a:gd name="adj2" fmla="val 0"/>
          </a:avLst>
        </a:prstGeom>
        <a:solidFill>
          <a:srgbClr val="6C912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n-GB" sz="1800" kern="1200" dirty="0" smtClean="0">
              <a:latin typeface="Arial Narrow"/>
              <a:cs typeface="Arial Narrow"/>
            </a:rPr>
            <a:t>GFOI Office at FAO, Rome</a:t>
          </a:r>
          <a:endParaRPr lang="en-GB" sz="1800" kern="1200" dirty="0">
            <a:latin typeface="Arial Narrow"/>
            <a:cs typeface="Arial Narrow"/>
          </a:endParaRPr>
        </a:p>
        <a:p>
          <a:pPr marL="114300" lvl="1" indent="-114300" algn="l" defTabSz="622300">
            <a:lnSpc>
              <a:spcPct val="90000"/>
            </a:lnSpc>
            <a:spcBef>
              <a:spcPct val="0"/>
            </a:spcBef>
            <a:spcAft>
              <a:spcPct val="15000"/>
            </a:spcAft>
            <a:buChar char="••"/>
          </a:pPr>
          <a:r>
            <a:rPr lang="en-GB" sz="1400" kern="1200" dirty="0" smtClean="0">
              <a:latin typeface="Arial Narrow"/>
              <a:cs typeface="Arial Narrow"/>
            </a:rPr>
            <a:t>Provides overall coordination and administrative support to the GFOI Leads, components, activities and partners.</a:t>
          </a:r>
          <a:endParaRPr lang="en-GB" sz="1400" kern="1200" dirty="0">
            <a:latin typeface="Arial Narrow"/>
            <a:cs typeface="Arial Narrow"/>
          </a:endParaRPr>
        </a:p>
      </dsp:txBody>
      <dsp:txXfrm rot="10800000">
        <a:off x="8006779" y="1982846"/>
        <a:ext cx="1543161" cy="305277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200">
                <a:solidFill>
                  <a:schemeClr val="tx1"/>
                </a:solidFill>
                <a:cs typeface="Arial" charset="0"/>
              </a:defRPr>
            </a:lvl1pPr>
          </a:lstStyle>
          <a:p>
            <a:endParaRPr lang="en-GB"/>
          </a:p>
        </p:txBody>
      </p:sp>
      <p:sp>
        <p:nvSpPr>
          <p:cNvPr id="29699" name="Rectangle 3"/>
          <p:cNvSpPr>
            <a:spLocks noGrp="1" noChangeArrowheads="1"/>
          </p:cNvSpPr>
          <p:nvPr>
            <p:ph type="dt" idx="1"/>
          </p:nvPr>
        </p:nvSpPr>
        <p:spPr bwMode="auto">
          <a:xfrm>
            <a:off x="3884613" y="0"/>
            <a:ext cx="2971800" cy="4572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cs typeface="Arial" charset="0"/>
              </a:defRPr>
            </a:lvl1pPr>
          </a:lstStyle>
          <a:p>
            <a:endParaRPr lang="en-GB"/>
          </a:p>
        </p:txBody>
      </p:sp>
      <p:sp>
        <p:nvSpPr>
          <p:cNvPr id="29700" name="Rectangle 4"/>
          <p:cNvSpPr>
            <a:spLocks noGrp="1" noRot="1" noChangeAspect="1" noChangeArrowheads="1" noTextEdit="1"/>
          </p:cNvSpPr>
          <p:nvPr>
            <p:ph type="sldImg" idx="2"/>
          </p:nvPr>
        </p:nvSpPr>
        <p:spPr bwMode="auto">
          <a:xfrm>
            <a:off x="952500" y="685800"/>
            <a:ext cx="4953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9702" name="Rectangle 6"/>
          <p:cNvSpPr>
            <a:spLocks noGrp="1" noChangeArrowheads="1"/>
          </p:cNvSpPr>
          <p:nvPr>
            <p:ph type="ftr" sz="quarter" idx="4"/>
          </p:nvPr>
        </p:nvSpPr>
        <p:spPr bwMode="auto">
          <a:xfrm>
            <a:off x="0" y="8685213"/>
            <a:ext cx="2971800" cy="4572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defRPr sz="1200">
                <a:solidFill>
                  <a:schemeClr val="tx1"/>
                </a:solidFill>
                <a:cs typeface="Arial" charset="0"/>
              </a:defRPr>
            </a:lvl1pPr>
          </a:lstStyle>
          <a:p>
            <a:endParaRPr lang="en-GB"/>
          </a:p>
        </p:txBody>
      </p:sp>
      <p:sp>
        <p:nvSpPr>
          <p:cNvPr id="297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solidFill>
                  <a:schemeClr val="tx1"/>
                </a:solidFill>
                <a:cs typeface="Arial" charset="0"/>
              </a:defRPr>
            </a:lvl1pPr>
          </a:lstStyle>
          <a:p>
            <a:fld id="{9053B11B-4BF6-5A44-A43C-59BB7886F9C2}" type="slidenum">
              <a:rPr lang="en-GB"/>
              <a:pPr/>
              <a:t>‹#›</a:t>
            </a:fld>
            <a:endParaRPr lang="en-GB"/>
          </a:p>
        </p:txBody>
      </p:sp>
    </p:spTree>
    <p:extLst>
      <p:ext uri="{BB962C8B-B14F-4D97-AF65-F5344CB8AC3E}">
        <p14:creationId xmlns:p14="http://schemas.microsoft.com/office/powerpoint/2010/main" val="342368035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Arial" charset="0"/>
      </a:defRPr>
    </a:lvl1pPr>
    <a:lvl2pPr marL="457187" algn="l" rtl="0" fontAlgn="base">
      <a:spcBef>
        <a:spcPct val="30000"/>
      </a:spcBef>
      <a:spcAft>
        <a:spcPct val="0"/>
      </a:spcAft>
      <a:defRPr sz="1200" kern="1200">
        <a:solidFill>
          <a:schemeClr val="tx1"/>
        </a:solidFill>
        <a:latin typeface="Arial" charset="0"/>
        <a:ea typeface="Arial" charset="0"/>
        <a:cs typeface="Arial" charset="0"/>
      </a:defRPr>
    </a:lvl2pPr>
    <a:lvl3pPr marL="914373" algn="l" rtl="0" fontAlgn="base">
      <a:spcBef>
        <a:spcPct val="30000"/>
      </a:spcBef>
      <a:spcAft>
        <a:spcPct val="0"/>
      </a:spcAft>
      <a:defRPr sz="1200" kern="1200">
        <a:solidFill>
          <a:schemeClr val="tx1"/>
        </a:solidFill>
        <a:latin typeface="Arial" charset="0"/>
        <a:ea typeface="Arial" charset="0"/>
        <a:cs typeface="Arial" charset="0"/>
      </a:defRPr>
    </a:lvl3pPr>
    <a:lvl4pPr marL="1371560" algn="l" rtl="0" fontAlgn="base">
      <a:spcBef>
        <a:spcPct val="30000"/>
      </a:spcBef>
      <a:spcAft>
        <a:spcPct val="0"/>
      </a:spcAft>
      <a:defRPr sz="1200" kern="1200">
        <a:solidFill>
          <a:schemeClr val="tx1"/>
        </a:solidFill>
        <a:latin typeface="Arial" charset="0"/>
        <a:ea typeface="Arial" charset="0"/>
        <a:cs typeface="Arial" charset="0"/>
      </a:defRPr>
    </a:lvl4pPr>
    <a:lvl5pPr marL="1828747" algn="l" rtl="0" fontAlgn="base">
      <a:spcBef>
        <a:spcPct val="30000"/>
      </a:spcBef>
      <a:spcAft>
        <a:spcPct val="0"/>
      </a:spcAft>
      <a:defRPr sz="1200" kern="1200">
        <a:solidFill>
          <a:schemeClr val="tx1"/>
        </a:solidFill>
        <a:latin typeface="Arial" charset="0"/>
        <a:ea typeface="Arial" charset="0"/>
        <a:cs typeface="Arial" charset="0"/>
      </a:defRPr>
    </a:lvl5pPr>
    <a:lvl6pPr marL="2285933" algn="l" defTabSz="457187" rtl="0" eaLnBrk="1" latinLnBrk="0" hangingPunct="1">
      <a:defRPr sz="1200" kern="1200">
        <a:solidFill>
          <a:schemeClr val="tx1"/>
        </a:solidFill>
        <a:latin typeface="+mn-lt"/>
        <a:ea typeface="+mn-ea"/>
        <a:cs typeface="+mn-cs"/>
      </a:defRPr>
    </a:lvl6pPr>
    <a:lvl7pPr marL="2743120" algn="l" defTabSz="457187" rtl="0" eaLnBrk="1" latinLnBrk="0" hangingPunct="1">
      <a:defRPr sz="1200" kern="1200">
        <a:solidFill>
          <a:schemeClr val="tx1"/>
        </a:solidFill>
        <a:latin typeface="+mn-lt"/>
        <a:ea typeface="+mn-ea"/>
        <a:cs typeface="+mn-cs"/>
      </a:defRPr>
    </a:lvl7pPr>
    <a:lvl8pPr marL="3200307" algn="l" defTabSz="457187" rtl="0" eaLnBrk="1" latinLnBrk="0" hangingPunct="1">
      <a:defRPr sz="1200" kern="1200">
        <a:solidFill>
          <a:schemeClr val="tx1"/>
        </a:solidFill>
        <a:latin typeface="+mn-lt"/>
        <a:ea typeface="+mn-ea"/>
        <a:cs typeface="+mn-cs"/>
      </a:defRPr>
    </a:lvl8pPr>
    <a:lvl9pPr marL="3657494" algn="l" defTabSz="45718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charset="-128"/>
                <a:cs typeface="ＭＳ Ｐゴシック" charset="-128"/>
              </a:rPr>
              <a:t>As we know, the world is a big place. And thankfully we still have quite a bit of forest to monitor and a lot of capacity to build to allow initiatives such REDD+ to realize their full potential. </a:t>
            </a:r>
          </a:p>
          <a:p>
            <a:endParaRPr lang="en-US" sz="1200" kern="1200" dirty="0" smtClean="0">
              <a:solidFill>
                <a:schemeClr val="tx1"/>
              </a:solidFill>
              <a:effectLst/>
              <a:latin typeface="Arial" charset="0"/>
              <a:ea typeface="ＭＳ Ｐゴシック" charset="-128"/>
              <a:cs typeface="ＭＳ Ｐゴシック" charset="-128"/>
            </a:endParaRPr>
          </a:p>
          <a:p>
            <a:r>
              <a:rPr lang="en-US" sz="1200" kern="1200" dirty="0" smtClean="0">
                <a:solidFill>
                  <a:schemeClr val="tx1"/>
                </a:solidFill>
                <a:effectLst/>
                <a:latin typeface="Arial" charset="0"/>
                <a:ea typeface="ＭＳ Ｐゴシック" charset="-128"/>
                <a:cs typeface="ＭＳ Ｐゴシック" charset="-128"/>
              </a:rPr>
              <a:t>There is a growing need for improved forest monitoring, not only to meet reporting needs coming out of the Paris Agreements and other international reporting forums but also to help countries generate credible information to inform</a:t>
            </a:r>
            <a:r>
              <a:rPr lang="en-US" sz="1200" kern="1200" baseline="0" dirty="0" smtClean="0">
                <a:solidFill>
                  <a:schemeClr val="tx1"/>
                </a:solidFill>
                <a:effectLst/>
                <a:latin typeface="Arial" charset="0"/>
                <a:ea typeface="ＭＳ Ｐゴシック" charset="-128"/>
                <a:cs typeface="ＭＳ Ｐゴシック" charset="-128"/>
              </a:rPr>
              <a:t> their</a:t>
            </a:r>
            <a:r>
              <a:rPr lang="en-US" sz="1200" kern="1200" dirty="0" smtClean="0">
                <a:solidFill>
                  <a:schemeClr val="tx1"/>
                </a:solidFill>
                <a:effectLst/>
                <a:latin typeface="Arial" charset="0"/>
                <a:ea typeface="ＭＳ Ｐゴシック" charset="-128"/>
                <a:cs typeface="ＭＳ Ｐゴシック" charset="-128"/>
              </a:rPr>
              <a:t> decision making on improved forest management strategies and the</a:t>
            </a:r>
            <a:r>
              <a:rPr lang="en-US" sz="1200" kern="1200" baseline="0" dirty="0" smtClean="0">
                <a:solidFill>
                  <a:schemeClr val="tx1"/>
                </a:solidFill>
                <a:effectLst/>
                <a:latin typeface="Arial" charset="0"/>
                <a:ea typeface="ＭＳ Ｐゴシック" charset="-128"/>
                <a:cs typeface="ＭＳ Ｐゴシック" charset="-128"/>
              </a:rPr>
              <a:t> </a:t>
            </a:r>
            <a:r>
              <a:rPr lang="en-US" sz="1200" kern="1200" dirty="0" smtClean="0">
                <a:solidFill>
                  <a:schemeClr val="tx1"/>
                </a:solidFill>
                <a:effectLst/>
                <a:latin typeface="Arial" charset="0"/>
                <a:ea typeface="ＭＳ Ｐゴシック" charset="-128"/>
                <a:cs typeface="ＭＳ Ｐゴシック" charset="-128"/>
              </a:rPr>
              <a:t>implementation of emissions reductions activities such</a:t>
            </a:r>
            <a:r>
              <a:rPr lang="en-US" sz="1200" kern="1200" baseline="0" dirty="0" smtClean="0">
                <a:solidFill>
                  <a:schemeClr val="tx1"/>
                </a:solidFill>
                <a:effectLst/>
                <a:latin typeface="Arial" charset="0"/>
                <a:ea typeface="ＭＳ Ｐゴシック" charset="-128"/>
                <a:cs typeface="ＭＳ Ｐゴシック" charset="-128"/>
              </a:rPr>
              <a:t> as REDD+</a:t>
            </a:r>
            <a:r>
              <a:rPr lang="en-US" sz="1200" kern="1200" dirty="0" smtClean="0">
                <a:solidFill>
                  <a:schemeClr val="tx1"/>
                </a:solidFill>
                <a:effectLst/>
                <a:latin typeface="Arial" charset="0"/>
                <a:ea typeface="ＭＳ Ｐゴシック" charset="-128"/>
                <a:cs typeface="ＭＳ Ｐゴシック" charset="-128"/>
              </a:rPr>
              <a:t>.</a:t>
            </a:r>
          </a:p>
          <a:p>
            <a:endParaRPr lang="en-US" sz="1200" kern="1200" dirty="0" smtClean="0">
              <a:solidFill>
                <a:schemeClr val="tx1"/>
              </a:solidFill>
              <a:effectLst/>
              <a:latin typeface="Arial" charset="0"/>
              <a:ea typeface="ＭＳ Ｐゴシック" charset="-128"/>
              <a:cs typeface="ＭＳ Ｐゴシック" charset="-128"/>
            </a:endParaRPr>
          </a:p>
          <a:p>
            <a:r>
              <a:rPr lang="en-US" sz="1200" kern="1200" dirty="0" smtClean="0">
                <a:solidFill>
                  <a:schemeClr val="tx1"/>
                </a:solidFill>
                <a:effectLst/>
                <a:latin typeface="Arial" charset="0"/>
                <a:ea typeface="ＭＳ Ｐゴシック" charset="-128"/>
                <a:cs typeface="ＭＳ Ｐゴシック" charset="-128"/>
              </a:rPr>
              <a:t>Given</a:t>
            </a:r>
            <a:r>
              <a:rPr lang="en-US" sz="1200" kern="1200" baseline="0" dirty="0" smtClean="0">
                <a:solidFill>
                  <a:schemeClr val="tx1"/>
                </a:solidFill>
                <a:effectLst/>
                <a:latin typeface="Arial" charset="0"/>
                <a:ea typeface="ＭＳ Ｐゴシック" charset="-128"/>
                <a:cs typeface="ＭＳ Ｐゴシック" charset="-128"/>
              </a:rPr>
              <a:t> the size of this challenge</a:t>
            </a:r>
            <a:r>
              <a:rPr lang="en-US" sz="1200" kern="1200" dirty="0" smtClean="0">
                <a:solidFill>
                  <a:schemeClr val="tx1"/>
                </a:solidFill>
                <a:effectLst/>
                <a:latin typeface="Arial" charset="0"/>
                <a:ea typeface="ＭＳ Ｐゴシック" charset="-128"/>
                <a:cs typeface="ＭＳ Ｐゴシック" charset="-128"/>
              </a:rPr>
              <a:t>, there is no single </a:t>
            </a:r>
            <a:r>
              <a:rPr lang="en-US" sz="1200" kern="1200" dirty="0" err="1" smtClean="0">
                <a:solidFill>
                  <a:schemeClr val="tx1"/>
                </a:solidFill>
                <a:effectLst/>
                <a:latin typeface="Arial" charset="0"/>
                <a:ea typeface="ＭＳ Ｐゴシック" charset="-128"/>
                <a:cs typeface="ＭＳ Ｐゴシック" charset="-128"/>
              </a:rPr>
              <a:t>organisation</a:t>
            </a:r>
            <a:r>
              <a:rPr lang="en-US" sz="1200" kern="1200" dirty="0" smtClean="0">
                <a:solidFill>
                  <a:schemeClr val="tx1"/>
                </a:solidFill>
                <a:effectLst/>
                <a:latin typeface="Arial" charset="0"/>
                <a:ea typeface="ＭＳ Ｐゴシック" charset="-128"/>
                <a:cs typeface="ＭＳ Ｐゴシック" charset="-128"/>
              </a:rPr>
              <a:t> that can meet this demand alone. No single</a:t>
            </a:r>
            <a:r>
              <a:rPr lang="en-US" sz="1200" kern="1200" baseline="0" dirty="0" smtClean="0">
                <a:solidFill>
                  <a:schemeClr val="tx1"/>
                </a:solidFill>
                <a:effectLst/>
                <a:latin typeface="Arial" charset="0"/>
                <a:ea typeface="ＭＳ Ｐゴシック" charset="-128"/>
                <a:cs typeface="ＭＳ Ｐゴシック" charset="-128"/>
              </a:rPr>
              <a:t> </a:t>
            </a:r>
            <a:r>
              <a:rPr lang="en-US" sz="1200" kern="1200" baseline="0" dirty="0" err="1" smtClean="0">
                <a:solidFill>
                  <a:schemeClr val="tx1"/>
                </a:solidFill>
                <a:effectLst/>
                <a:latin typeface="Arial" charset="0"/>
                <a:ea typeface="ＭＳ Ｐゴシック" charset="-128"/>
                <a:cs typeface="ＭＳ Ｐゴシック" charset="-128"/>
              </a:rPr>
              <a:t>organisation</a:t>
            </a:r>
            <a:r>
              <a:rPr lang="en-US" sz="1200" kern="1200" baseline="0" dirty="0" smtClean="0">
                <a:solidFill>
                  <a:schemeClr val="tx1"/>
                </a:solidFill>
                <a:effectLst/>
                <a:latin typeface="Arial" charset="0"/>
                <a:ea typeface="ＭＳ Ｐゴシック" charset="-128"/>
                <a:cs typeface="ＭＳ Ｐゴシック" charset="-128"/>
              </a:rPr>
              <a:t> as the physical resources to support this global demand nor the breadth of expertise to support</a:t>
            </a:r>
            <a:r>
              <a:rPr lang="en-US" sz="1200" kern="1200" dirty="0" smtClean="0">
                <a:solidFill>
                  <a:schemeClr val="tx1"/>
                </a:solidFill>
                <a:effectLst/>
                <a:latin typeface="Arial" charset="0"/>
                <a:ea typeface="ＭＳ Ｐゴシック" charset="-128"/>
                <a:cs typeface="ＭＳ Ｐゴシック" charset="-128"/>
              </a:rPr>
              <a:t> the many and varied components</a:t>
            </a:r>
            <a:r>
              <a:rPr lang="en-US" sz="1200" kern="1200" baseline="0" dirty="0" smtClean="0">
                <a:solidFill>
                  <a:schemeClr val="tx1"/>
                </a:solidFill>
                <a:effectLst/>
                <a:latin typeface="Arial" charset="0"/>
                <a:ea typeface="ＭＳ Ｐゴシック" charset="-128"/>
                <a:cs typeface="ＭＳ Ｐゴシック" charset="-128"/>
              </a:rPr>
              <a:t> of forest monitoring. For example, developing, launching and maintaining satellite missions to capture time-series consistent EO data of the entire world is a different task to working intensively with countries to build sovereign technical and institutional capacity in forest monitoring. These two tasks require very different resources, skillsets and </a:t>
            </a:r>
            <a:r>
              <a:rPr lang="en-US" sz="1200" kern="1200" baseline="0" dirty="0" err="1" smtClean="0">
                <a:solidFill>
                  <a:schemeClr val="tx1"/>
                </a:solidFill>
                <a:effectLst/>
                <a:latin typeface="Arial" charset="0"/>
                <a:ea typeface="ＭＳ Ｐゴシック" charset="-128"/>
                <a:cs typeface="ＭＳ Ｐゴシック" charset="-128"/>
              </a:rPr>
              <a:t>workplans</a:t>
            </a:r>
            <a:r>
              <a:rPr lang="en-US" sz="1200" kern="1200" baseline="0" dirty="0" smtClean="0">
                <a:solidFill>
                  <a:schemeClr val="tx1"/>
                </a:solidFill>
                <a:effectLst/>
                <a:latin typeface="Arial" charset="0"/>
                <a:ea typeface="ＭＳ Ｐゴシック" charset="-128"/>
                <a:cs typeface="ＭＳ Ｐゴシック" charset="-128"/>
              </a:rPr>
              <a:t> but when you bring them together you have a more holistic and specialized package of support than any one </a:t>
            </a:r>
            <a:r>
              <a:rPr lang="en-US" sz="1200" kern="1200" baseline="0" dirty="0" err="1" smtClean="0">
                <a:solidFill>
                  <a:schemeClr val="tx1"/>
                </a:solidFill>
                <a:effectLst/>
                <a:latin typeface="Arial" charset="0"/>
                <a:ea typeface="ＭＳ Ｐゴシック" charset="-128"/>
                <a:cs typeface="ＭＳ Ｐゴシック" charset="-128"/>
              </a:rPr>
              <a:t>organisation</a:t>
            </a:r>
            <a:r>
              <a:rPr lang="en-US" sz="1200" kern="1200" baseline="0" dirty="0" smtClean="0">
                <a:solidFill>
                  <a:schemeClr val="tx1"/>
                </a:solidFill>
                <a:effectLst/>
                <a:latin typeface="Arial" charset="0"/>
                <a:ea typeface="ＭＳ Ｐゴシック" charset="-128"/>
                <a:cs typeface="ＭＳ Ｐゴシック" charset="-128"/>
              </a:rPr>
              <a:t> could deliver on their own.</a:t>
            </a:r>
          </a:p>
          <a:p>
            <a:endParaRPr lang="en-US" sz="1200" kern="1200" baseline="0" dirty="0" smtClean="0">
              <a:solidFill>
                <a:schemeClr val="tx1"/>
              </a:solidFill>
              <a:effectLst/>
              <a:latin typeface="Arial" charset="0"/>
              <a:ea typeface="ＭＳ Ｐゴシック" charset="-128"/>
              <a:cs typeface="ＭＳ Ｐゴシック" charset="-128"/>
            </a:endParaRPr>
          </a:p>
          <a:p>
            <a:r>
              <a:rPr lang="en-US" sz="1200" kern="1200" dirty="0" smtClean="0">
                <a:solidFill>
                  <a:schemeClr val="tx1"/>
                </a:solidFill>
                <a:effectLst/>
                <a:latin typeface="Arial" charset="0"/>
                <a:ea typeface="ＭＳ Ｐゴシック" charset="-128"/>
                <a:cs typeface="ＭＳ Ｐゴシック" charset="-128"/>
              </a:rPr>
              <a:t>In recognizing this, GFOI partners are consolidating their considerable global resources to provide more streamlined and ultimately</a:t>
            </a:r>
            <a:r>
              <a:rPr lang="en-US" sz="1200" kern="1200" baseline="0" dirty="0" smtClean="0">
                <a:solidFill>
                  <a:schemeClr val="tx1"/>
                </a:solidFill>
                <a:effectLst/>
                <a:latin typeface="Arial" charset="0"/>
                <a:ea typeface="ＭＳ Ｐゴシック" charset="-128"/>
                <a:cs typeface="ＭＳ Ｐゴシック" charset="-128"/>
              </a:rPr>
              <a:t> useful support </a:t>
            </a:r>
            <a:r>
              <a:rPr lang="en-US" sz="1200" kern="1200" dirty="0" smtClean="0">
                <a:solidFill>
                  <a:schemeClr val="tx1"/>
                </a:solidFill>
                <a:effectLst/>
                <a:latin typeface="Arial" charset="0"/>
                <a:ea typeface="ＭＳ Ｐゴシック" charset="-128"/>
                <a:cs typeface="ＭＳ Ｐゴシック" charset="-128"/>
              </a:rPr>
              <a:t>for non-annex I countries on forest monitoring.</a:t>
            </a:r>
            <a:endParaRPr lang="en-US" sz="120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9053B11B-4BF6-5A44-A43C-59BB7886F9C2}" type="slidenum">
              <a:rPr lang="en-GB" smtClean="0"/>
              <a:pPr/>
              <a:t>2</a:t>
            </a:fld>
            <a:endParaRPr lang="en-GB"/>
          </a:p>
        </p:txBody>
      </p:sp>
    </p:spTree>
    <p:extLst>
      <p:ext uri="{BB962C8B-B14F-4D97-AF65-F5344CB8AC3E}">
        <p14:creationId xmlns:p14="http://schemas.microsoft.com/office/powerpoint/2010/main" val="3626441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jdelijke aanduiding voor dia-afbeelding 1"/>
          <p:cNvSpPr>
            <a:spLocks noGrp="1" noRot="1" noChangeAspect="1"/>
          </p:cNvSpPr>
          <p:nvPr>
            <p:ph type="sldImg"/>
          </p:nvPr>
        </p:nvSpPr>
        <p:spPr bwMode="auto">
          <a:xfrm>
            <a:off x="1003300" y="681038"/>
            <a:ext cx="4914900" cy="34036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0722" name="Tijdelijke aanduiding voor notities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defRPr/>
            </a:pPr>
            <a:endParaRPr lang="en-US" dirty="0">
              <a:latin typeface="Calibri" charset="0"/>
            </a:endParaRPr>
          </a:p>
          <a:p>
            <a:pPr marL="171450" indent="-171450" defTabSz="914400" eaLnBrk="1" hangingPunct="1">
              <a:spcBef>
                <a:spcPct val="0"/>
              </a:spcBef>
              <a:buFontTx/>
              <a:buChar char="-"/>
              <a:defRPr/>
            </a:pPr>
            <a:endParaRPr lang="en-US" dirty="0">
              <a:latin typeface="Calibri" charset="0"/>
            </a:endParaRPr>
          </a:p>
        </p:txBody>
      </p:sp>
      <p:sp>
        <p:nvSpPr>
          <p:cNvPr id="36867" name="Tijdelijke aanduiding voor dianumm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641F7F67-0D74-414B-9698-69D43C1CDD6D}" type="slidenum">
              <a:rPr lang="en-GB" sz="1200"/>
              <a:pPr eaLnBrk="1" hangingPunct="1"/>
              <a:t>15</a:t>
            </a:fld>
            <a:endParaRPr lang="en-GB" sz="1200"/>
          </a:p>
        </p:txBody>
      </p:sp>
    </p:spTree>
    <p:extLst>
      <p:ext uri="{BB962C8B-B14F-4D97-AF65-F5344CB8AC3E}">
        <p14:creationId xmlns:p14="http://schemas.microsoft.com/office/powerpoint/2010/main" val="1354215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jdelijke aanduiding voor dia-afbeelding 1"/>
          <p:cNvSpPr>
            <a:spLocks noGrp="1" noRot="1" noChangeAspect="1"/>
          </p:cNvSpPr>
          <p:nvPr>
            <p:ph type="sldImg"/>
          </p:nvPr>
        </p:nvSpPr>
        <p:spPr bwMode="auto">
          <a:xfrm>
            <a:off x="1003300" y="681038"/>
            <a:ext cx="4914900" cy="34036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0722" name="Tijdelijke aanduiding voor notities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defRPr/>
            </a:pPr>
            <a:endParaRPr lang="en-US" dirty="0">
              <a:latin typeface="Calibri" charset="0"/>
            </a:endParaRPr>
          </a:p>
          <a:p>
            <a:pPr marL="171450" indent="-171450" defTabSz="914400" eaLnBrk="1" hangingPunct="1">
              <a:spcBef>
                <a:spcPct val="0"/>
              </a:spcBef>
              <a:buFontTx/>
              <a:buChar char="-"/>
              <a:defRPr/>
            </a:pPr>
            <a:endParaRPr lang="en-US" dirty="0">
              <a:latin typeface="Calibri" charset="0"/>
            </a:endParaRPr>
          </a:p>
        </p:txBody>
      </p:sp>
      <p:sp>
        <p:nvSpPr>
          <p:cNvPr id="36867" name="Tijdelijke aanduiding voor dianumm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641F7F67-0D74-414B-9698-69D43C1CDD6D}" type="slidenum">
              <a:rPr lang="en-GB" sz="1200"/>
              <a:pPr eaLnBrk="1" hangingPunct="1"/>
              <a:t>16</a:t>
            </a:fld>
            <a:endParaRPr lang="en-GB" sz="1200"/>
          </a:p>
        </p:txBody>
      </p:sp>
    </p:spTree>
    <p:extLst>
      <p:ext uri="{BB962C8B-B14F-4D97-AF65-F5344CB8AC3E}">
        <p14:creationId xmlns:p14="http://schemas.microsoft.com/office/powerpoint/2010/main" val="1260015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jdelijke aanduiding voor dia-afbeelding 1"/>
          <p:cNvSpPr>
            <a:spLocks noGrp="1" noRot="1" noChangeAspect="1"/>
          </p:cNvSpPr>
          <p:nvPr>
            <p:ph type="sldImg"/>
          </p:nvPr>
        </p:nvSpPr>
        <p:spPr bwMode="auto">
          <a:xfrm>
            <a:off x="1003300" y="681038"/>
            <a:ext cx="4914900" cy="34036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8914" name="Tijdelijke aanduiding voor notiti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defTabSz="914400" eaLnBrk="1" hangingPunct="1">
              <a:spcBef>
                <a:spcPct val="0"/>
              </a:spcBef>
              <a:buFontTx/>
              <a:buChar char="-"/>
            </a:pPr>
            <a:endParaRPr lang="en-US" dirty="0">
              <a:latin typeface="Calibri" charset="0"/>
            </a:endParaRPr>
          </a:p>
          <a:p>
            <a:pPr marL="171450" indent="-171450" defTabSz="914400" eaLnBrk="1" hangingPunct="1">
              <a:spcBef>
                <a:spcPct val="0"/>
              </a:spcBef>
              <a:buFontTx/>
              <a:buChar char="-"/>
            </a:pPr>
            <a:endParaRPr lang="en-US" dirty="0">
              <a:latin typeface="Calibri" charset="0"/>
            </a:endParaRPr>
          </a:p>
        </p:txBody>
      </p:sp>
      <p:sp>
        <p:nvSpPr>
          <p:cNvPr id="38915" name="Tijdelijke aanduiding voor dianumm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B9FF9D1B-374C-DA47-9FB4-F45FE1AEED5D}" type="slidenum">
              <a:rPr lang="en-GB" sz="1200"/>
              <a:pPr eaLnBrk="1" hangingPunct="1"/>
              <a:t>17</a:t>
            </a:fld>
            <a:endParaRPr lang="en-GB" sz="1200"/>
          </a:p>
        </p:txBody>
      </p:sp>
    </p:spTree>
    <p:extLst>
      <p:ext uri="{BB962C8B-B14F-4D97-AF65-F5344CB8AC3E}">
        <p14:creationId xmlns:p14="http://schemas.microsoft.com/office/powerpoint/2010/main" val="748937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jdelijke aanduiding voor dia-afbeelding 1"/>
          <p:cNvSpPr>
            <a:spLocks noGrp="1" noRot="1" noChangeAspect="1"/>
          </p:cNvSpPr>
          <p:nvPr>
            <p:ph type="sldImg"/>
          </p:nvPr>
        </p:nvSpPr>
        <p:spPr bwMode="auto">
          <a:xfrm>
            <a:off x="1003300" y="681038"/>
            <a:ext cx="4914900" cy="34036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0962" name="Tijdelijke aanduiding voor notities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n-GB">
              <a:latin typeface="Calibri" charset="0"/>
            </a:endParaRPr>
          </a:p>
        </p:txBody>
      </p:sp>
      <p:sp>
        <p:nvSpPr>
          <p:cNvPr id="40963" name="Tijdelijke aanduiding voor dianumm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28F7FB10-60BF-3044-A0B2-B19A6F711EBB}" type="slidenum">
              <a:rPr lang="en-GB" sz="1200"/>
              <a:pPr eaLnBrk="1" hangingPunct="1"/>
              <a:t>18</a:t>
            </a:fld>
            <a:endParaRPr lang="en-GB" sz="1200"/>
          </a:p>
        </p:txBody>
      </p:sp>
    </p:spTree>
    <p:extLst>
      <p:ext uri="{BB962C8B-B14F-4D97-AF65-F5344CB8AC3E}">
        <p14:creationId xmlns:p14="http://schemas.microsoft.com/office/powerpoint/2010/main" val="995596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jdelijke aanduiding voor dia-afbeelding 1"/>
          <p:cNvSpPr>
            <a:spLocks noGrp="1" noRot="1" noChangeAspect="1"/>
          </p:cNvSpPr>
          <p:nvPr>
            <p:ph type="sldImg"/>
          </p:nvPr>
        </p:nvSpPr>
        <p:spPr bwMode="auto">
          <a:xfrm>
            <a:off x="1003300" y="681038"/>
            <a:ext cx="4914900" cy="34036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8914" name="Tijdelijke aanduiding voor notities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defRPr/>
            </a:pPr>
            <a:endParaRPr lang="en-US" dirty="0">
              <a:latin typeface="Calibri" charset="0"/>
            </a:endParaRPr>
          </a:p>
          <a:p>
            <a:pPr marL="171450" indent="-171450" defTabSz="914400" eaLnBrk="1" hangingPunct="1">
              <a:spcBef>
                <a:spcPct val="0"/>
              </a:spcBef>
              <a:buFontTx/>
              <a:buChar char="-"/>
              <a:defRPr/>
            </a:pPr>
            <a:endParaRPr lang="en-US" dirty="0">
              <a:latin typeface="Calibri" charset="0"/>
            </a:endParaRPr>
          </a:p>
        </p:txBody>
      </p:sp>
      <p:sp>
        <p:nvSpPr>
          <p:cNvPr id="45059" name="Tijdelijke aanduiding voor dianumm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1DA83551-4980-4D4C-9E0B-A668A5FE1E08}" type="slidenum">
              <a:rPr lang="en-GB" sz="1200"/>
              <a:pPr eaLnBrk="1" hangingPunct="1"/>
              <a:t>19</a:t>
            </a:fld>
            <a:endParaRPr lang="en-GB" sz="1200"/>
          </a:p>
        </p:txBody>
      </p:sp>
    </p:spTree>
    <p:extLst>
      <p:ext uri="{BB962C8B-B14F-4D97-AF65-F5344CB8AC3E}">
        <p14:creationId xmlns:p14="http://schemas.microsoft.com/office/powerpoint/2010/main" val="1946727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jdelijke aanduiding voor dia-afbeelding 1"/>
          <p:cNvSpPr>
            <a:spLocks noGrp="1" noRot="1" noChangeAspect="1"/>
          </p:cNvSpPr>
          <p:nvPr>
            <p:ph type="sldImg"/>
          </p:nvPr>
        </p:nvSpPr>
        <p:spPr bwMode="auto">
          <a:xfrm>
            <a:off x="1003300" y="681038"/>
            <a:ext cx="4914900" cy="34036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7106" name="Tijdelijke aanduiding voor notiti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defTabSz="914400" eaLnBrk="1" hangingPunct="1">
              <a:spcBef>
                <a:spcPct val="0"/>
              </a:spcBef>
              <a:buFontTx/>
              <a:buChar char="-"/>
            </a:pPr>
            <a:endParaRPr lang="en-US">
              <a:latin typeface="Calibri" charset="0"/>
            </a:endParaRPr>
          </a:p>
          <a:p>
            <a:pPr marL="171450" indent="-171450" defTabSz="914400" eaLnBrk="1" hangingPunct="1">
              <a:spcBef>
                <a:spcPct val="0"/>
              </a:spcBef>
              <a:buFontTx/>
              <a:buChar char="-"/>
            </a:pPr>
            <a:endParaRPr lang="en-US">
              <a:latin typeface="Calibri" charset="0"/>
            </a:endParaRPr>
          </a:p>
        </p:txBody>
      </p:sp>
      <p:sp>
        <p:nvSpPr>
          <p:cNvPr id="47107" name="Tijdelijke aanduiding voor dianumm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4C7005A6-821E-9D44-9ECF-BCFC8C070C2C}" type="slidenum">
              <a:rPr lang="en-GB" sz="1200"/>
              <a:pPr eaLnBrk="1" hangingPunct="1"/>
              <a:t>20</a:t>
            </a:fld>
            <a:endParaRPr lang="en-GB" sz="1200"/>
          </a:p>
        </p:txBody>
      </p:sp>
    </p:spTree>
    <p:extLst>
      <p:ext uri="{BB962C8B-B14F-4D97-AF65-F5344CB8AC3E}">
        <p14:creationId xmlns:p14="http://schemas.microsoft.com/office/powerpoint/2010/main" val="1729427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bwMode="auto">
          <a:xfrm>
            <a:off x="1003300" y="681038"/>
            <a:ext cx="4914900" cy="34036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6386" name="Tijdelijke aanduiding voor notiti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defTabSz="914400" eaLnBrk="1" hangingPunct="1">
              <a:spcBef>
                <a:spcPct val="0"/>
              </a:spcBef>
              <a:buFontTx/>
              <a:buChar char="-"/>
            </a:pPr>
            <a:endParaRPr lang="en-US" dirty="0">
              <a:latin typeface="Calibri" charset="0"/>
            </a:endParaRPr>
          </a:p>
          <a:p>
            <a:r>
              <a:rPr lang="en-US" sz="1200" kern="1200" dirty="0" smtClean="0">
                <a:solidFill>
                  <a:schemeClr val="tx1"/>
                </a:solidFill>
                <a:effectLst/>
                <a:latin typeface="Arial" charset="0"/>
                <a:ea typeface="ＭＳ Ｐゴシック" charset="-128"/>
                <a:cs typeface="ＭＳ Ｐゴシック" charset="-128"/>
              </a:rPr>
              <a:t>So all in all GFOI is a unique initiative. However it based on that very simple theory of Comparative Advantage. It allows experts to specialize in what they’re good at and partner with others to deliver their specialized expertise and thereby provide a more holistic and specialized nature of support, than they would otherwise be able to deliver on their own.</a:t>
            </a:r>
          </a:p>
          <a:p>
            <a:endParaRPr lang="en-US" sz="1200" kern="1200" dirty="0" smtClean="0">
              <a:solidFill>
                <a:schemeClr val="tx1"/>
              </a:solidFill>
              <a:effectLst/>
              <a:latin typeface="Arial" charset="0"/>
              <a:ea typeface="ＭＳ Ｐゴシック" charset="-128"/>
              <a:cs typeface="ＭＳ Ｐゴシック" charset="-128"/>
            </a:endParaRPr>
          </a:p>
          <a:p>
            <a:r>
              <a:rPr lang="en-US" sz="1200" b="1" kern="1200" dirty="0" smtClean="0">
                <a:solidFill>
                  <a:schemeClr val="tx1"/>
                </a:solidFill>
                <a:effectLst/>
                <a:latin typeface="Arial" charset="0"/>
                <a:ea typeface="ＭＳ Ｐゴシック" charset="-128"/>
                <a:cs typeface="ＭＳ Ｐゴシック" charset="-128"/>
              </a:rPr>
              <a:t>This not only provides a far more streamlined and ultimately useful support for countries, but it can also help to reduce transaction costs from participating in REDD+</a:t>
            </a:r>
            <a:r>
              <a:rPr lang="en-US" sz="1200" kern="1200" dirty="0" smtClean="0">
                <a:solidFill>
                  <a:schemeClr val="tx1"/>
                </a:solidFill>
                <a:effectLst/>
                <a:latin typeface="Arial" charset="0"/>
                <a:ea typeface="ＭＳ Ｐゴシック" charset="-128"/>
                <a:cs typeface="ＭＳ Ｐゴシック" charset="-128"/>
              </a:rPr>
              <a:t>.</a:t>
            </a:r>
          </a:p>
        </p:txBody>
      </p:sp>
      <p:sp>
        <p:nvSpPr>
          <p:cNvPr id="16387" name="Tijdelijke aanduiding voor dianumm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07F0748A-A3FD-5C42-B142-F56578CA1216}" type="slidenum">
              <a:rPr lang="en-GB" sz="1200"/>
              <a:pPr eaLnBrk="1" hangingPunct="1"/>
              <a:t>21</a:t>
            </a:fld>
            <a:endParaRPr lang="en-GB" sz="1200"/>
          </a:p>
        </p:txBody>
      </p:sp>
    </p:spTree>
    <p:extLst>
      <p:ext uri="{BB962C8B-B14F-4D97-AF65-F5344CB8AC3E}">
        <p14:creationId xmlns:p14="http://schemas.microsoft.com/office/powerpoint/2010/main" val="302376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jdelijke aanduiding voor dia-afbeelding 1"/>
          <p:cNvSpPr>
            <a:spLocks noGrp="1" noRot="1" noChangeAspect="1"/>
          </p:cNvSpPr>
          <p:nvPr>
            <p:ph type="sldImg"/>
          </p:nvPr>
        </p:nvSpPr>
        <p:spPr bwMode="auto">
          <a:xfrm>
            <a:off x="1003300" y="681038"/>
            <a:ext cx="4914900" cy="34036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8914" name="Tijdelijke aanduiding voor notities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defRPr/>
            </a:pPr>
            <a:endParaRPr lang="en-US" dirty="0">
              <a:latin typeface="Calibri" charset="0"/>
            </a:endParaRPr>
          </a:p>
          <a:p>
            <a:r>
              <a:rPr lang="en-US" sz="1200" kern="1200" dirty="0" smtClean="0">
                <a:solidFill>
                  <a:schemeClr val="tx1"/>
                </a:solidFill>
                <a:effectLst/>
                <a:latin typeface="Arial" charset="0"/>
                <a:ea typeface="ＭＳ Ｐゴシック" charset="-128"/>
                <a:cs typeface="ＭＳ Ｐゴシック" charset="-128"/>
              </a:rPr>
              <a:t>GFOI is essentially a network of international partners who work together to provide coordinated support on forest monitoring and MRV for REDD+. </a:t>
            </a:r>
          </a:p>
          <a:p>
            <a:endParaRPr lang="en-US" sz="1200" kern="1200" dirty="0" smtClean="0">
              <a:solidFill>
                <a:schemeClr val="tx1"/>
              </a:solidFill>
              <a:effectLst/>
              <a:latin typeface="Arial" charset="0"/>
              <a:ea typeface="ＭＳ Ｐゴシック" charset="-128"/>
              <a:cs typeface="Arial" charset="0"/>
            </a:endParaRPr>
          </a:p>
          <a:p>
            <a:r>
              <a:rPr lang="en-US" sz="1200" kern="1200" dirty="0" smtClean="0">
                <a:solidFill>
                  <a:schemeClr val="tx1"/>
                </a:solidFill>
                <a:effectLst/>
                <a:latin typeface="Arial" charset="0"/>
                <a:ea typeface="ＭＳ Ｐゴシック" charset="-128"/>
                <a:cs typeface="Arial" charset="0"/>
              </a:rPr>
              <a:t>We</a:t>
            </a:r>
            <a:r>
              <a:rPr lang="en-US" sz="1200" kern="1200" baseline="0" dirty="0" smtClean="0">
                <a:solidFill>
                  <a:schemeClr val="tx1"/>
                </a:solidFill>
                <a:effectLst/>
                <a:latin typeface="Arial" charset="0"/>
                <a:ea typeface="ＭＳ Ｐゴシック" charset="-128"/>
                <a:cs typeface="Arial" charset="0"/>
              </a:rPr>
              <a:t> are a group of practitioners from different </a:t>
            </a:r>
            <a:r>
              <a:rPr lang="en-US" sz="1200" kern="1200" baseline="0" dirty="0" err="1" smtClean="0">
                <a:solidFill>
                  <a:schemeClr val="tx1"/>
                </a:solidFill>
                <a:effectLst/>
                <a:latin typeface="Arial" charset="0"/>
                <a:ea typeface="ＭＳ Ｐゴシック" charset="-128"/>
                <a:cs typeface="Arial" charset="0"/>
              </a:rPr>
              <a:t>organisations</a:t>
            </a:r>
            <a:r>
              <a:rPr lang="en-US" sz="1200" kern="1200" baseline="0" dirty="0" smtClean="0">
                <a:solidFill>
                  <a:schemeClr val="tx1"/>
                </a:solidFill>
                <a:effectLst/>
                <a:latin typeface="Arial" charset="0"/>
                <a:ea typeface="ＭＳ Ｐゴシック" charset="-128"/>
                <a:cs typeface="Arial" charset="0"/>
              </a:rPr>
              <a:t>, expertise and backgrounds who work together under the one common goal, of supporting developing countries to better monitor their forests. </a:t>
            </a:r>
            <a:endParaRPr lang="en-AU" dirty="0" smtClean="0"/>
          </a:p>
          <a:p>
            <a:pPr marL="171450" indent="-171450" defTabSz="914400" eaLnBrk="1" hangingPunct="1">
              <a:spcBef>
                <a:spcPct val="0"/>
              </a:spcBef>
              <a:buFontTx/>
              <a:buChar char="-"/>
              <a:defRPr/>
            </a:pPr>
            <a:endParaRPr lang="en-US" dirty="0">
              <a:latin typeface="Calibri" charset="0"/>
            </a:endParaRPr>
          </a:p>
        </p:txBody>
      </p:sp>
      <p:sp>
        <p:nvSpPr>
          <p:cNvPr id="45059" name="Tijdelijke aanduiding voor dianumm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1DA83551-4980-4D4C-9E0B-A668A5FE1E08}" type="slidenum">
              <a:rPr lang="en-GB" sz="1200"/>
              <a:pPr eaLnBrk="1" hangingPunct="1"/>
              <a:t>22</a:t>
            </a:fld>
            <a:endParaRPr lang="en-GB" sz="1200"/>
          </a:p>
        </p:txBody>
      </p:sp>
    </p:spTree>
    <p:extLst>
      <p:ext uri="{BB962C8B-B14F-4D97-AF65-F5344CB8AC3E}">
        <p14:creationId xmlns:p14="http://schemas.microsoft.com/office/powerpoint/2010/main" val="1098299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charset="-128"/>
                <a:cs typeface="ＭＳ Ｐゴシック" charset="-128"/>
              </a:rPr>
              <a:t>As we know, the world is a big place. And thankfully we still have quite a bit of forest to monitor and a lot of capacity to build to allow initiatives such REDD+ to realize their full potential. </a:t>
            </a:r>
          </a:p>
          <a:p>
            <a:endParaRPr lang="en-US" sz="1200" kern="1200" dirty="0" smtClean="0">
              <a:solidFill>
                <a:schemeClr val="tx1"/>
              </a:solidFill>
              <a:effectLst/>
              <a:latin typeface="Arial" charset="0"/>
              <a:ea typeface="ＭＳ Ｐゴシック" charset="-128"/>
              <a:cs typeface="ＭＳ Ｐゴシック" charset="-128"/>
            </a:endParaRPr>
          </a:p>
          <a:p>
            <a:r>
              <a:rPr lang="en-US" sz="1200" kern="1200" dirty="0" smtClean="0">
                <a:solidFill>
                  <a:schemeClr val="tx1"/>
                </a:solidFill>
                <a:effectLst/>
                <a:latin typeface="Arial" charset="0"/>
                <a:ea typeface="ＭＳ Ｐゴシック" charset="-128"/>
                <a:cs typeface="ＭＳ Ｐゴシック" charset="-128"/>
              </a:rPr>
              <a:t>There is a growing need for improved forest monitoring, not only to meet reporting needs coming out of the Paris Agreements and other international reporting forums but also to help countries generate credible information to inform</a:t>
            </a:r>
            <a:r>
              <a:rPr lang="en-US" sz="1200" kern="1200" baseline="0" dirty="0" smtClean="0">
                <a:solidFill>
                  <a:schemeClr val="tx1"/>
                </a:solidFill>
                <a:effectLst/>
                <a:latin typeface="Arial" charset="0"/>
                <a:ea typeface="ＭＳ Ｐゴシック" charset="-128"/>
                <a:cs typeface="ＭＳ Ｐゴシック" charset="-128"/>
              </a:rPr>
              <a:t> their</a:t>
            </a:r>
            <a:r>
              <a:rPr lang="en-US" sz="1200" kern="1200" dirty="0" smtClean="0">
                <a:solidFill>
                  <a:schemeClr val="tx1"/>
                </a:solidFill>
                <a:effectLst/>
                <a:latin typeface="Arial" charset="0"/>
                <a:ea typeface="ＭＳ Ｐゴシック" charset="-128"/>
                <a:cs typeface="ＭＳ Ｐゴシック" charset="-128"/>
              </a:rPr>
              <a:t> decision making on improved forest management strategies and the</a:t>
            </a:r>
            <a:r>
              <a:rPr lang="en-US" sz="1200" kern="1200" baseline="0" dirty="0" smtClean="0">
                <a:solidFill>
                  <a:schemeClr val="tx1"/>
                </a:solidFill>
                <a:effectLst/>
                <a:latin typeface="Arial" charset="0"/>
                <a:ea typeface="ＭＳ Ｐゴシック" charset="-128"/>
                <a:cs typeface="ＭＳ Ｐゴシック" charset="-128"/>
              </a:rPr>
              <a:t> </a:t>
            </a:r>
            <a:r>
              <a:rPr lang="en-US" sz="1200" kern="1200" dirty="0" smtClean="0">
                <a:solidFill>
                  <a:schemeClr val="tx1"/>
                </a:solidFill>
                <a:effectLst/>
                <a:latin typeface="Arial" charset="0"/>
                <a:ea typeface="ＭＳ Ｐゴシック" charset="-128"/>
                <a:cs typeface="ＭＳ Ｐゴシック" charset="-128"/>
              </a:rPr>
              <a:t>implementation of emissions reductions activities such</a:t>
            </a:r>
            <a:r>
              <a:rPr lang="en-US" sz="1200" kern="1200" baseline="0" dirty="0" smtClean="0">
                <a:solidFill>
                  <a:schemeClr val="tx1"/>
                </a:solidFill>
                <a:effectLst/>
                <a:latin typeface="Arial" charset="0"/>
                <a:ea typeface="ＭＳ Ｐゴシック" charset="-128"/>
                <a:cs typeface="ＭＳ Ｐゴシック" charset="-128"/>
              </a:rPr>
              <a:t> as REDD+</a:t>
            </a:r>
            <a:r>
              <a:rPr lang="en-US" sz="1200" kern="1200" dirty="0" smtClean="0">
                <a:solidFill>
                  <a:schemeClr val="tx1"/>
                </a:solidFill>
                <a:effectLst/>
                <a:latin typeface="Arial" charset="0"/>
                <a:ea typeface="ＭＳ Ｐゴシック" charset="-128"/>
                <a:cs typeface="ＭＳ Ｐゴシック" charset="-128"/>
              </a:rPr>
              <a:t>.</a:t>
            </a:r>
          </a:p>
          <a:p>
            <a:endParaRPr lang="en-US" sz="1200" kern="1200" dirty="0" smtClean="0">
              <a:solidFill>
                <a:schemeClr val="tx1"/>
              </a:solidFill>
              <a:effectLst/>
              <a:latin typeface="Arial" charset="0"/>
              <a:ea typeface="ＭＳ Ｐゴシック" charset="-128"/>
              <a:cs typeface="ＭＳ Ｐゴシック" charset="-128"/>
            </a:endParaRPr>
          </a:p>
          <a:p>
            <a:r>
              <a:rPr lang="en-US" sz="1200" kern="1200" dirty="0" smtClean="0">
                <a:solidFill>
                  <a:schemeClr val="tx1"/>
                </a:solidFill>
                <a:effectLst/>
                <a:latin typeface="Arial" charset="0"/>
                <a:ea typeface="ＭＳ Ｐゴシック" charset="-128"/>
                <a:cs typeface="ＭＳ Ｐゴシック" charset="-128"/>
              </a:rPr>
              <a:t>Given</a:t>
            </a:r>
            <a:r>
              <a:rPr lang="en-US" sz="1200" kern="1200" baseline="0" dirty="0" smtClean="0">
                <a:solidFill>
                  <a:schemeClr val="tx1"/>
                </a:solidFill>
                <a:effectLst/>
                <a:latin typeface="Arial" charset="0"/>
                <a:ea typeface="ＭＳ Ｐゴシック" charset="-128"/>
                <a:cs typeface="ＭＳ Ｐゴシック" charset="-128"/>
              </a:rPr>
              <a:t> the size of this challenge</a:t>
            </a:r>
            <a:r>
              <a:rPr lang="en-US" sz="1200" kern="1200" dirty="0" smtClean="0">
                <a:solidFill>
                  <a:schemeClr val="tx1"/>
                </a:solidFill>
                <a:effectLst/>
                <a:latin typeface="Arial" charset="0"/>
                <a:ea typeface="ＭＳ Ｐゴシック" charset="-128"/>
                <a:cs typeface="ＭＳ Ｐゴシック" charset="-128"/>
              </a:rPr>
              <a:t>, there is no single </a:t>
            </a:r>
            <a:r>
              <a:rPr lang="en-US" sz="1200" kern="1200" dirty="0" err="1" smtClean="0">
                <a:solidFill>
                  <a:schemeClr val="tx1"/>
                </a:solidFill>
                <a:effectLst/>
                <a:latin typeface="Arial" charset="0"/>
                <a:ea typeface="ＭＳ Ｐゴシック" charset="-128"/>
                <a:cs typeface="ＭＳ Ｐゴシック" charset="-128"/>
              </a:rPr>
              <a:t>organisation</a:t>
            </a:r>
            <a:r>
              <a:rPr lang="en-US" sz="1200" kern="1200" dirty="0" smtClean="0">
                <a:solidFill>
                  <a:schemeClr val="tx1"/>
                </a:solidFill>
                <a:effectLst/>
                <a:latin typeface="Arial" charset="0"/>
                <a:ea typeface="ＭＳ Ｐゴシック" charset="-128"/>
                <a:cs typeface="ＭＳ Ｐゴシック" charset="-128"/>
              </a:rPr>
              <a:t> that can meet this demand alone. No single</a:t>
            </a:r>
            <a:r>
              <a:rPr lang="en-US" sz="1200" kern="1200" baseline="0" dirty="0" smtClean="0">
                <a:solidFill>
                  <a:schemeClr val="tx1"/>
                </a:solidFill>
                <a:effectLst/>
                <a:latin typeface="Arial" charset="0"/>
                <a:ea typeface="ＭＳ Ｐゴシック" charset="-128"/>
                <a:cs typeface="ＭＳ Ｐゴシック" charset="-128"/>
              </a:rPr>
              <a:t> </a:t>
            </a:r>
            <a:r>
              <a:rPr lang="en-US" sz="1200" kern="1200" baseline="0" dirty="0" err="1" smtClean="0">
                <a:solidFill>
                  <a:schemeClr val="tx1"/>
                </a:solidFill>
                <a:effectLst/>
                <a:latin typeface="Arial" charset="0"/>
                <a:ea typeface="ＭＳ Ｐゴシック" charset="-128"/>
                <a:cs typeface="ＭＳ Ｐゴシック" charset="-128"/>
              </a:rPr>
              <a:t>organisation</a:t>
            </a:r>
            <a:r>
              <a:rPr lang="en-US" sz="1200" kern="1200" baseline="0" dirty="0" smtClean="0">
                <a:solidFill>
                  <a:schemeClr val="tx1"/>
                </a:solidFill>
                <a:effectLst/>
                <a:latin typeface="Arial" charset="0"/>
                <a:ea typeface="ＭＳ Ｐゴシック" charset="-128"/>
                <a:cs typeface="ＭＳ Ｐゴシック" charset="-128"/>
              </a:rPr>
              <a:t> as the physical resources to support this global demand nor the breadth of expertise to support</a:t>
            </a:r>
            <a:r>
              <a:rPr lang="en-US" sz="1200" kern="1200" dirty="0" smtClean="0">
                <a:solidFill>
                  <a:schemeClr val="tx1"/>
                </a:solidFill>
                <a:effectLst/>
                <a:latin typeface="Arial" charset="0"/>
                <a:ea typeface="ＭＳ Ｐゴシック" charset="-128"/>
                <a:cs typeface="ＭＳ Ｐゴシック" charset="-128"/>
              </a:rPr>
              <a:t> the many and varied components</a:t>
            </a:r>
            <a:r>
              <a:rPr lang="en-US" sz="1200" kern="1200" baseline="0" dirty="0" smtClean="0">
                <a:solidFill>
                  <a:schemeClr val="tx1"/>
                </a:solidFill>
                <a:effectLst/>
                <a:latin typeface="Arial" charset="0"/>
                <a:ea typeface="ＭＳ Ｐゴシック" charset="-128"/>
                <a:cs typeface="ＭＳ Ｐゴシック" charset="-128"/>
              </a:rPr>
              <a:t> of forest monitoring. For example, developing, launching and maintaining satellite missions to capture time-series consistent EO data of the entire world is a different task to working intensively with countries to build sovereign technical and institutional capacity in forest monitoring. These two tasks require very different resources, skillsets and </a:t>
            </a:r>
            <a:r>
              <a:rPr lang="en-US" sz="1200" kern="1200" baseline="0" dirty="0" err="1" smtClean="0">
                <a:solidFill>
                  <a:schemeClr val="tx1"/>
                </a:solidFill>
                <a:effectLst/>
                <a:latin typeface="Arial" charset="0"/>
                <a:ea typeface="ＭＳ Ｐゴシック" charset="-128"/>
                <a:cs typeface="ＭＳ Ｐゴシック" charset="-128"/>
              </a:rPr>
              <a:t>workplans</a:t>
            </a:r>
            <a:r>
              <a:rPr lang="en-US" sz="1200" kern="1200" baseline="0" dirty="0" smtClean="0">
                <a:solidFill>
                  <a:schemeClr val="tx1"/>
                </a:solidFill>
                <a:effectLst/>
                <a:latin typeface="Arial" charset="0"/>
                <a:ea typeface="ＭＳ Ｐゴシック" charset="-128"/>
                <a:cs typeface="ＭＳ Ｐゴシック" charset="-128"/>
              </a:rPr>
              <a:t> but when you bring them together you have a more holistic and specialized package of support than any one </a:t>
            </a:r>
            <a:r>
              <a:rPr lang="en-US" sz="1200" kern="1200" baseline="0" dirty="0" err="1" smtClean="0">
                <a:solidFill>
                  <a:schemeClr val="tx1"/>
                </a:solidFill>
                <a:effectLst/>
                <a:latin typeface="Arial" charset="0"/>
                <a:ea typeface="ＭＳ Ｐゴシック" charset="-128"/>
                <a:cs typeface="ＭＳ Ｐゴシック" charset="-128"/>
              </a:rPr>
              <a:t>organisation</a:t>
            </a:r>
            <a:r>
              <a:rPr lang="en-US" sz="1200" kern="1200" baseline="0" dirty="0" smtClean="0">
                <a:solidFill>
                  <a:schemeClr val="tx1"/>
                </a:solidFill>
                <a:effectLst/>
                <a:latin typeface="Arial" charset="0"/>
                <a:ea typeface="ＭＳ Ｐゴシック" charset="-128"/>
                <a:cs typeface="ＭＳ Ｐゴシック" charset="-128"/>
              </a:rPr>
              <a:t> could deliver on their own.</a:t>
            </a:r>
          </a:p>
          <a:p>
            <a:endParaRPr lang="en-US" sz="1200" kern="1200" baseline="0" dirty="0" smtClean="0">
              <a:solidFill>
                <a:schemeClr val="tx1"/>
              </a:solidFill>
              <a:effectLst/>
              <a:latin typeface="Arial" charset="0"/>
              <a:ea typeface="ＭＳ Ｐゴシック" charset="-128"/>
              <a:cs typeface="ＭＳ Ｐゴシック" charset="-128"/>
            </a:endParaRPr>
          </a:p>
          <a:p>
            <a:r>
              <a:rPr lang="en-US" sz="1200" kern="1200" dirty="0" smtClean="0">
                <a:solidFill>
                  <a:schemeClr val="tx1"/>
                </a:solidFill>
                <a:effectLst/>
                <a:latin typeface="Arial" charset="0"/>
                <a:ea typeface="ＭＳ Ｐゴシック" charset="-128"/>
                <a:cs typeface="ＭＳ Ｐゴシック" charset="-128"/>
              </a:rPr>
              <a:t>In recognizing this, GFOI partners are consolidating their considerable global resources to provide more streamlined and ultimately</a:t>
            </a:r>
            <a:r>
              <a:rPr lang="en-US" sz="1200" kern="1200" baseline="0" dirty="0" smtClean="0">
                <a:solidFill>
                  <a:schemeClr val="tx1"/>
                </a:solidFill>
                <a:effectLst/>
                <a:latin typeface="Arial" charset="0"/>
                <a:ea typeface="ＭＳ Ｐゴシック" charset="-128"/>
                <a:cs typeface="ＭＳ Ｐゴシック" charset="-128"/>
              </a:rPr>
              <a:t> useful support </a:t>
            </a:r>
            <a:r>
              <a:rPr lang="en-US" sz="1200" kern="1200" dirty="0" smtClean="0">
                <a:solidFill>
                  <a:schemeClr val="tx1"/>
                </a:solidFill>
                <a:effectLst/>
                <a:latin typeface="Arial" charset="0"/>
                <a:ea typeface="ＭＳ Ｐゴシック" charset="-128"/>
                <a:cs typeface="ＭＳ Ｐゴシック" charset="-128"/>
              </a:rPr>
              <a:t>for non-annex I countries on forest monitoring.</a:t>
            </a:r>
            <a:endParaRPr lang="en-US" sz="120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9053B11B-4BF6-5A44-A43C-59BB7886F9C2}" type="slidenum">
              <a:rPr lang="en-GB" smtClean="0"/>
              <a:pPr/>
              <a:t>23</a:t>
            </a:fld>
            <a:endParaRPr lang="en-GB"/>
          </a:p>
        </p:txBody>
      </p:sp>
    </p:spTree>
    <p:extLst>
      <p:ext uri="{BB962C8B-B14F-4D97-AF65-F5344CB8AC3E}">
        <p14:creationId xmlns:p14="http://schemas.microsoft.com/office/powerpoint/2010/main" val="3626441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jdelijke aanduiding voor dia-afbeelding 1"/>
          <p:cNvSpPr>
            <a:spLocks noGrp="1" noRot="1" noChangeAspect="1"/>
          </p:cNvSpPr>
          <p:nvPr>
            <p:ph type="sldImg"/>
          </p:nvPr>
        </p:nvSpPr>
        <p:spPr bwMode="auto">
          <a:xfrm>
            <a:off x="1003300" y="681038"/>
            <a:ext cx="4914900" cy="34036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6386" name="Tijdelijke aanduiding voor notiti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defTabSz="914400" eaLnBrk="1" hangingPunct="1">
              <a:spcBef>
                <a:spcPct val="0"/>
              </a:spcBef>
              <a:buFontTx/>
              <a:buChar char="-"/>
            </a:pPr>
            <a:endParaRPr lang="en-US" dirty="0">
              <a:latin typeface="Calibri" charset="0"/>
            </a:endParaRPr>
          </a:p>
          <a:p>
            <a:pPr marL="171450" indent="-171450" defTabSz="914400" eaLnBrk="1" hangingPunct="1">
              <a:spcBef>
                <a:spcPct val="0"/>
              </a:spcBef>
              <a:buFontTx/>
              <a:buChar char="-"/>
            </a:pPr>
            <a:endParaRPr lang="en-US" dirty="0">
              <a:latin typeface="Calibri" charset="0"/>
            </a:endParaRPr>
          </a:p>
        </p:txBody>
      </p:sp>
      <p:sp>
        <p:nvSpPr>
          <p:cNvPr id="16387" name="Tijdelijke aanduiding voor dianumm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07F0748A-A3FD-5C42-B142-F56578CA1216}" type="slidenum">
              <a:rPr lang="en-GB" sz="1200"/>
              <a:pPr eaLnBrk="1" hangingPunct="1"/>
              <a:t>7</a:t>
            </a:fld>
            <a:endParaRPr lang="en-GB" sz="1200"/>
          </a:p>
        </p:txBody>
      </p:sp>
    </p:spTree>
    <p:extLst>
      <p:ext uri="{BB962C8B-B14F-4D97-AF65-F5344CB8AC3E}">
        <p14:creationId xmlns:p14="http://schemas.microsoft.com/office/powerpoint/2010/main" val="1221057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jdelijke aanduiding voor dia-afbeelding 1"/>
          <p:cNvSpPr>
            <a:spLocks noGrp="1" noRot="1" noChangeAspect="1"/>
          </p:cNvSpPr>
          <p:nvPr>
            <p:ph type="sldImg"/>
          </p:nvPr>
        </p:nvSpPr>
        <p:spPr bwMode="auto">
          <a:xfrm>
            <a:off x="1003300" y="681038"/>
            <a:ext cx="4914900" cy="34036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8434" name="Tijdelijke aanduiding voor notities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defRPr/>
            </a:pPr>
            <a:endParaRPr lang="en-US" dirty="0">
              <a:latin typeface="Calibri" charset="0"/>
            </a:endParaRPr>
          </a:p>
          <a:p>
            <a:pPr marL="171450" indent="-171450" defTabSz="914400" eaLnBrk="1" hangingPunct="1">
              <a:spcBef>
                <a:spcPct val="0"/>
              </a:spcBef>
              <a:buFontTx/>
              <a:buChar char="-"/>
              <a:defRPr/>
            </a:pPr>
            <a:endParaRPr lang="en-US" dirty="0">
              <a:latin typeface="Calibri" charset="0"/>
            </a:endParaRPr>
          </a:p>
        </p:txBody>
      </p:sp>
      <p:sp>
        <p:nvSpPr>
          <p:cNvPr id="18435" name="Tijdelijke aanduiding voor dianumm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E0ADF670-C9E9-2348-AE34-90E26E0C4531}" type="slidenum">
              <a:rPr lang="en-GB" sz="1200"/>
              <a:pPr eaLnBrk="1" hangingPunct="1"/>
              <a:t>8</a:t>
            </a:fld>
            <a:endParaRPr lang="en-GB" sz="1200"/>
          </a:p>
        </p:txBody>
      </p:sp>
    </p:spTree>
    <p:extLst>
      <p:ext uri="{BB962C8B-B14F-4D97-AF65-F5344CB8AC3E}">
        <p14:creationId xmlns:p14="http://schemas.microsoft.com/office/powerpoint/2010/main" val="955923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jdelijke aanduiding voor dia-afbeelding 1"/>
          <p:cNvSpPr>
            <a:spLocks noGrp="1" noRot="1" noChangeAspect="1"/>
          </p:cNvSpPr>
          <p:nvPr>
            <p:ph type="sldImg"/>
          </p:nvPr>
        </p:nvSpPr>
        <p:spPr bwMode="auto">
          <a:xfrm>
            <a:off x="1003300" y="681038"/>
            <a:ext cx="4914900" cy="34036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0482" name="Tijdelijke aanduiding voor notiti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indent="0" defTabSz="914400" eaLnBrk="1" hangingPunct="1">
              <a:spcBef>
                <a:spcPct val="0"/>
              </a:spcBef>
              <a:buFontTx/>
              <a:buNone/>
            </a:pPr>
            <a:endParaRPr lang="en-US" dirty="0">
              <a:latin typeface="Calibri" charset="0"/>
            </a:endParaRPr>
          </a:p>
          <a:p>
            <a:pPr marL="171450" indent="-171450" defTabSz="914400" eaLnBrk="1" hangingPunct="1">
              <a:spcBef>
                <a:spcPct val="0"/>
              </a:spcBef>
              <a:buFontTx/>
              <a:buChar char="-"/>
            </a:pPr>
            <a:endParaRPr lang="en-US" dirty="0">
              <a:latin typeface="Calibri" charset="0"/>
            </a:endParaRPr>
          </a:p>
        </p:txBody>
      </p:sp>
      <p:sp>
        <p:nvSpPr>
          <p:cNvPr id="20483" name="Tijdelijke aanduiding voor dianumm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ABC03583-71A3-8C40-B8E9-AE95A1839EC1}" type="slidenum">
              <a:rPr lang="en-GB" sz="1200"/>
              <a:pPr eaLnBrk="1" hangingPunct="1"/>
              <a:t>9</a:t>
            </a:fld>
            <a:endParaRPr lang="en-GB" sz="1200"/>
          </a:p>
        </p:txBody>
      </p:sp>
    </p:spTree>
    <p:extLst>
      <p:ext uri="{BB962C8B-B14F-4D97-AF65-F5344CB8AC3E}">
        <p14:creationId xmlns:p14="http://schemas.microsoft.com/office/powerpoint/2010/main" val="886261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jdelijke aanduiding voor dia-afbeelding 1"/>
          <p:cNvSpPr>
            <a:spLocks noGrp="1" noRot="1" noChangeAspect="1"/>
          </p:cNvSpPr>
          <p:nvPr>
            <p:ph type="sldImg"/>
          </p:nvPr>
        </p:nvSpPr>
        <p:spPr bwMode="auto">
          <a:xfrm>
            <a:off x="1003300" y="681038"/>
            <a:ext cx="4914900" cy="34036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0482" name="Tijdelijke aanduiding voor notiti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indent="0" defTabSz="914400" eaLnBrk="1" hangingPunct="1">
              <a:spcBef>
                <a:spcPct val="0"/>
              </a:spcBef>
              <a:buFontTx/>
              <a:buNone/>
            </a:pPr>
            <a:endParaRPr lang="en-US" dirty="0">
              <a:latin typeface="Calibri" charset="0"/>
            </a:endParaRPr>
          </a:p>
          <a:p>
            <a:pPr marL="171450" indent="-171450" defTabSz="914400" eaLnBrk="1" hangingPunct="1">
              <a:spcBef>
                <a:spcPct val="0"/>
              </a:spcBef>
              <a:buFontTx/>
              <a:buChar char="-"/>
            </a:pPr>
            <a:endParaRPr lang="en-US" dirty="0">
              <a:latin typeface="Calibri" charset="0"/>
            </a:endParaRPr>
          </a:p>
        </p:txBody>
      </p:sp>
      <p:sp>
        <p:nvSpPr>
          <p:cNvPr id="20483" name="Tijdelijke aanduiding voor dianumm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ABC03583-71A3-8C40-B8E9-AE95A1839EC1}" type="slidenum">
              <a:rPr lang="en-GB" sz="1200"/>
              <a:pPr eaLnBrk="1" hangingPunct="1"/>
              <a:t>10</a:t>
            </a:fld>
            <a:endParaRPr lang="en-GB" sz="1200"/>
          </a:p>
        </p:txBody>
      </p:sp>
    </p:spTree>
    <p:extLst>
      <p:ext uri="{BB962C8B-B14F-4D97-AF65-F5344CB8AC3E}">
        <p14:creationId xmlns:p14="http://schemas.microsoft.com/office/powerpoint/2010/main" val="442757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image des diapositives 1"/>
          <p:cNvSpPr>
            <a:spLocks noGrp="1" noRot="1" noChangeAspect="1" noTextEdit="1"/>
          </p:cNvSpPr>
          <p:nvPr>
            <p:ph type="sldImg"/>
          </p:nvPr>
        </p:nvSpPr>
        <p:spPr bwMode="auto">
          <a:xfrm>
            <a:off x="952500" y="685800"/>
            <a:ext cx="4953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147" name="Espace réservé des commentaires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fr-BE">
              <a:latin typeface="Calibri" charset="0"/>
            </a:endParaRPr>
          </a:p>
        </p:txBody>
      </p:sp>
      <p:sp>
        <p:nvSpPr>
          <p:cNvPr id="6148"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fld id="{CF272EC8-242A-9D4D-8507-1C32C0C24F84}" type="slidenum">
              <a:rPr lang="fr-FR"/>
              <a:pPr/>
              <a:t>11</a:t>
            </a:fld>
            <a:endParaRPr lang="fr-FR"/>
          </a:p>
        </p:txBody>
      </p:sp>
    </p:spTree>
    <p:extLst>
      <p:ext uri="{BB962C8B-B14F-4D97-AF65-F5344CB8AC3E}">
        <p14:creationId xmlns:p14="http://schemas.microsoft.com/office/powerpoint/2010/main" val="391137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jdelijke aanduiding voor dia-afbeelding 1"/>
          <p:cNvSpPr>
            <a:spLocks noGrp="1" noRot="1" noChangeAspect="1"/>
          </p:cNvSpPr>
          <p:nvPr>
            <p:ph type="sldImg"/>
          </p:nvPr>
        </p:nvSpPr>
        <p:spPr bwMode="auto">
          <a:xfrm>
            <a:off x="1003300" y="681038"/>
            <a:ext cx="4914900" cy="34036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4818" name="Tijdelijke aanduiding voor notiti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defTabSz="914400" eaLnBrk="1" hangingPunct="1">
              <a:spcBef>
                <a:spcPct val="0"/>
              </a:spcBef>
              <a:buFontTx/>
              <a:buChar char="-"/>
            </a:pPr>
            <a:endParaRPr lang="en-US">
              <a:latin typeface="Calibri" charset="0"/>
            </a:endParaRPr>
          </a:p>
          <a:p>
            <a:pPr marL="171450" indent="-171450" defTabSz="914400" eaLnBrk="1" hangingPunct="1">
              <a:spcBef>
                <a:spcPct val="0"/>
              </a:spcBef>
              <a:buFontTx/>
              <a:buChar char="-"/>
            </a:pPr>
            <a:endParaRPr lang="en-US">
              <a:latin typeface="Calibri" charset="0"/>
            </a:endParaRPr>
          </a:p>
        </p:txBody>
      </p:sp>
      <p:sp>
        <p:nvSpPr>
          <p:cNvPr id="34819" name="Tijdelijke aanduiding voor dianumm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18C49FED-7720-0A4E-8006-4860695BAC06}" type="slidenum">
              <a:rPr lang="en-GB" sz="1200"/>
              <a:pPr eaLnBrk="1" hangingPunct="1"/>
              <a:t>12</a:t>
            </a:fld>
            <a:endParaRPr lang="en-GB" sz="1200"/>
          </a:p>
        </p:txBody>
      </p:sp>
    </p:spTree>
    <p:extLst>
      <p:ext uri="{BB962C8B-B14F-4D97-AF65-F5344CB8AC3E}">
        <p14:creationId xmlns:p14="http://schemas.microsoft.com/office/powerpoint/2010/main" val="406552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marL="0" lvl="0" indent="0">
              <a:buFont typeface="Arial"/>
              <a:buNone/>
            </a:pPr>
            <a:r>
              <a:rPr lang="en-AU" sz="2400" dirty="0" smtClean="0"/>
              <a:t>We see broader potential for CEOS </a:t>
            </a:r>
            <a:endParaRPr lang="en-AU" sz="2400" dirty="0"/>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13</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extLst>
      <p:ext uri="{BB962C8B-B14F-4D97-AF65-F5344CB8AC3E}">
        <p14:creationId xmlns:p14="http://schemas.microsoft.com/office/powerpoint/2010/main" val="725201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marL="0" lvl="0" indent="0">
              <a:buFont typeface="Arial"/>
              <a:buNone/>
            </a:pPr>
            <a:r>
              <a:rPr lang="en-AU" sz="2400" dirty="0" smtClean="0"/>
              <a:t>We see broader potential for CEOS </a:t>
            </a:r>
            <a:endParaRPr lang="en-AU" sz="2400" dirty="0"/>
          </a:p>
        </p:txBody>
      </p:sp>
      <p:sp>
        <p:nvSpPr>
          <p:cNvPr id="5124" name="Slide Number Placeholder 3"/>
          <p:cNvSpPr>
            <a:spLocks noGrp="1"/>
          </p:cNvSpPr>
          <p:nvPr>
            <p:ph type="sldNum" sz="quarter" idx="5"/>
          </p:nvPr>
        </p:nvSpPr>
        <p:spPr bwMode="auto">
          <a:noFill/>
          <a:ln>
            <a:miter lim="800000"/>
            <a:headEnd/>
            <a:tailEnd/>
          </a:ln>
        </p:spPr>
        <p:txBody>
          <a:bodyPr/>
          <a:lstStyle/>
          <a:p>
            <a:fld id="{47D10890-62FC-4A72-AC60-97757228D65B}" type="slidenum">
              <a:rPr lang="en-US" smtClean="0">
                <a:solidFill>
                  <a:srgbClr val="000000"/>
                </a:solidFill>
              </a:rPr>
              <a:pPr/>
              <a:t>14</a:t>
            </a:fld>
            <a:endParaRPr lang="en-US" smtClean="0">
              <a:solidFill>
                <a:srgbClr val="000000"/>
              </a:solidFill>
            </a:endParaRPr>
          </a:p>
        </p:txBody>
      </p:sp>
      <p:sp>
        <p:nvSpPr>
          <p:cNvPr id="5125"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solidFill>
                <a:srgbClr val="000000"/>
              </a:solidFill>
              <a:latin typeface="Times New Roman" pitchFamily="-106" charset="0"/>
              <a:ea typeface="ＭＳ Ｐゴシック" pitchFamily="-106" charset="-128"/>
            </a:endParaRPr>
          </a:p>
        </p:txBody>
      </p:sp>
    </p:spTree>
    <p:extLst>
      <p:ext uri="{BB962C8B-B14F-4D97-AF65-F5344CB8AC3E}">
        <p14:creationId xmlns:p14="http://schemas.microsoft.com/office/powerpoint/2010/main" val="725201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9458" name="Picture 7" descr="Picture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3638550"/>
            <a:ext cx="9906000" cy="321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9" name="Rectangle 3"/>
          <p:cNvSpPr>
            <a:spLocks noGrp="1" noChangeArrowheads="1"/>
          </p:cNvSpPr>
          <p:nvPr>
            <p:ph type="ctrTitle"/>
          </p:nvPr>
        </p:nvSpPr>
        <p:spPr>
          <a:xfrm>
            <a:off x="741363" y="1412875"/>
            <a:ext cx="8420100" cy="1079500"/>
          </a:xfrm>
        </p:spPr>
        <p:txBody>
          <a:bodyPr/>
          <a:lstStyle>
            <a:lvl1pPr>
              <a:defRPr/>
            </a:lvl1pPr>
          </a:lstStyle>
          <a:p>
            <a:pPr lvl="0"/>
            <a:r>
              <a:rPr lang="en-GB" noProof="0" smtClean="0"/>
              <a:t>Click to edit Master title style</a:t>
            </a:r>
          </a:p>
        </p:txBody>
      </p:sp>
      <p:sp>
        <p:nvSpPr>
          <p:cNvPr id="19460" name="Rectangle 4"/>
          <p:cNvSpPr>
            <a:spLocks noGrp="1" noChangeArrowheads="1"/>
          </p:cNvSpPr>
          <p:nvPr>
            <p:ph type="subTitle" idx="1"/>
          </p:nvPr>
        </p:nvSpPr>
        <p:spPr>
          <a:xfrm>
            <a:off x="741363" y="2708276"/>
            <a:ext cx="8423275" cy="792163"/>
          </a:xfrm>
        </p:spPr>
        <p:txBody>
          <a:bodyPr/>
          <a:lstStyle>
            <a:lvl1pPr marL="0" indent="0">
              <a:buFontTx/>
              <a:buNone/>
              <a:defRPr/>
            </a:lvl1pPr>
          </a:lstStyle>
          <a:p>
            <a:pPr lvl="0"/>
            <a:r>
              <a:rPr lang="en-GB" noProof="0" dirty="0" smtClean="0"/>
              <a:t>Click to edit Master subtitle style</a:t>
            </a:r>
          </a:p>
        </p:txBody>
      </p:sp>
      <p:pic>
        <p:nvPicPr>
          <p:cNvPr id="19461" name="Picture 6" descr="Picture1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8750" y="179389"/>
            <a:ext cx="3233738" cy="512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Tree>
    <p:extLst>
      <p:ext uri="{BB962C8B-B14F-4D97-AF65-F5344CB8AC3E}">
        <p14:creationId xmlns:p14="http://schemas.microsoft.com/office/powerpoint/2010/main" val="138376617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765175"/>
            <a:ext cx="2228850" cy="5360988"/>
          </a:xfrm>
        </p:spPr>
        <p:txBody>
          <a:bodyPr vert="eaVert"/>
          <a:lstStyle/>
          <a:p>
            <a:r>
              <a:rPr lang="fr-CH" smtClean="0"/>
              <a:t>Click to edit Master title style</a:t>
            </a:r>
            <a:endParaRPr lang="en-US"/>
          </a:p>
        </p:txBody>
      </p:sp>
      <p:sp>
        <p:nvSpPr>
          <p:cNvPr id="3" name="Vertical Text Placeholder 2"/>
          <p:cNvSpPr>
            <a:spLocks noGrp="1"/>
          </p:cNvSpPr>
          <p:nvPr>
            <p:ph type="body" orient="vert" idx="1"/>
          </p:nvPr>
        </p:nvSpPr>
        <p:spPr>
          <a:xfrm>
            <a:off x="495300" y="765175"/>
            <a:ext cx="6534150" cy="5360988"/>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Tree>
    <p:extLst>
      <p:ext uri="{BB962C8B-B14F-4D97-AF65-F5344CB8AC3E}">
        <p14:creationId xmlns:p14="http://schemas.microsoft.com/office/powerpoint/2010/main" val="99878305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95300" y="765175"/>
            <a:ext cx="8915400" cy="652463"/>
          </a:xfrm>
        </p:spPr>
        <p:txBody>
          <a:bodyPr/>
          <a:lstStyle/>
          <a:p>
            <a:r>
              <a:rPr lang="fr-CH" dirty="0" smtClean="0"/>
              <a:t>Click to edit Master title style</a:t>
            </a:r>
            <a:endParaRPr lang="en-US" dirty="0"/>
          </a:p>
        </p:txBody>
      </p:sp>
      <p:sp>
        <p:nvSpPr>
          <p:cNvPr id="3" name="Table Placeholder 2"/>
          <p:cNvSpPr>
            <a:spLocks noGrp="1"/>
          </p:cNvSpPr>
          <p:nvPr>
            <p:ph type="tbl" idx="1"/>
          </p:nvPr>
        </p:nvSpPr>
        <p:spPr>
          <a:xfrm>
            <a:off x="495300" y="1600201"/>
            <a:ext cx="8915400" cy="4525963"/>
          </a:xfrm>
        </p:spPr>
        <p:txBody>
          <a:bodyPr/>
          <a:lstStyle/>
          <a:p>
            <a:endParaRPr lang="en-US"/>
          </a:p>
        </p:txBody>
      </p:sp>
    </p:spTree>
    <p:extLst>
      <p:ext uri="{BB962C8B-B14F-4D97-AF65-F5344CB8AC3E}">
        <p14:creationId xmlns:p14="http://schemas.microsoft.com/office/powerpoint/2010/main" val="238109224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slide with bullets">
    <p:spTree>
      <p:nvGrpSpPr>
        <p:cNvPr id="1" name=""/>
        <p:cNvGrpSpPr/>
        <p:nvPr/>
      </p:nvGrpSpPr>
      <p:grpSpPr>
        <a:xfrm>
          <a:off x="0" y="0"/>
          <a:ext cx="0" cy="0"/>
          <a:chOff x="0" y="0"/>
          <a:chExt cx="0" cy="0"/>
        </a:xfrm>
      </p:grpSpPr>
      <p:sp>
        <p:nvSpPr>
          <p:cNvPr id="2" name="Titel 1"/>
          <p:cNvSpPr>
            <a:spLocks noGrp="1"/>
          </p:cNvSpPr>
          <p:nvPr>
            <p:ph type="title"/>
          </p:nvPr>
        </p:nvSpPr>
        <p:spPr>
          <a:xfrm>
            <a:off x="443712" y="738191"/>
            <a:ext cx="9146362" cy="839787"/>
          </a:xfrm>
          <a:noFill/>
          <a:ln>
            <a:noFill/>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5779" tIns="47890" rIns="95779" bIns="47890" numCol="1" anchor="ctr" anchorCtr="0" compatLnSpc="1">
            <a:prstTxWarp prst="textNoShape">
              <a:avLst/>
            </a:prstTxWarp>
          </a:bodyPr>
          <a:lstStyle>
            <a:lvl1pPr>
              <a:defRPr lang="en-GB" dirty="0"/>
            </a:lvl1pPr>
          </a:lstStyle>
          <a:p>
            <a:pPr lvl="0"/>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tekst 6"/>
          <p:cNvSpPr>
            <a:spLocks noGrp="1"/>
          </p:cNvSpPr>
          <p:nvPr>
            <p:ph type="body" sz="quarter" idx="10"/>
          </p:nvPr>
        </p:nvSpPr>
        <p:spPr>
          <a:xfrm>
            <a:off x="456300" y="1520048"/>
            <a:ext cx="9231287" cy="4404807"/>
          </a:xfrm>
        </p:spPr>
        <p:txBody>
          <a:bodyPr/>
          <a:lstStyle>
            <a:lvl2pPr>
              <a:buClr>
                <a:schemeClr val="bg2"/>
              </a:buClr>
              <a:defRPr/>
            </a:lvl2pPr>
          </a:lstStyle>
          <a:p>
            <a:pPr lvl="0"/>
            <a:r>
              <a:rPr lang="en-GB" dirty="0" err="1" smtClean="0"/>
              <a:t>Klik</a:t>
            </a:r>
            <a:r>
              <a:rPr lang="en-GB" dirty="0" smtClean="0"/>
              <a:t> </a:t>
            </a:r>
            <a:r>
              <a:rPr lang="en-GB" dirty="0" err="1" smtClean="0"/>
              <a:t>om</a:t>
            </a:r>
            <a:r>
              <a:rPr lang="en-GB" dirty="0" smtClean="0"/>
              <a:t>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a:p>
        </p:txBody>
      </p:sp>
    </p:spTree>
    <p:extLst>
      <p:ext uri="{BB962C8B-B14F-4D97-AF65-F5344CB8AC3E}">
        <p14:creationId xmlns:p14="http://schemas.microsoft.com/office/powerpoint/2010/main" val="1322155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a:p>
        </p:txBody>
      </p:sp>
      <p:sp>
        <p:nvSpPr>
          <p:cNvPr id="3" name="Content Placeholder 2"/>
          <p:cNvSpPr>
            <a:spLocks noGrp="1"/>
          </p:cNvSpPr>
          <p:nvPr>
            <p:ph idx="1"/>
          </p:nvPr>
        </p:nvSpPr>
        <p:spPr/>
        <p:txBody>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Tree>
    <p:extLst>
      <p:ext uri="{BB962C8B-B14F-4D97-AF65-F5344CB8AC3E}">
        <p14:creationId xmlns:p14="http://schemas.microsoft.com/office/powerpoint/2010/main" val="173549923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descr="GFOIGraphic.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906000" cy="6858000"/>
          </a:xfrm>
          <a:prstGeom prst="rect">
            <a:avLst/>
          </a:prstGeom>
        </p:spPr>
      </p:pic>
      <p:sp>
        <p:nvSpPr>
          <p:cNvPr id="2" name="Title 1"/>
          <p:cNvSpPr>
            <a:spLocks noGrp="1"/>
          </p:cNvSpPr>
          <p:nvPr>
            <p:ph type="title"/>
          </p:nvPr>
        </p:nvSpPr>
        <p:spPr>
          <a:xfrm>
            <a:off x="782638" y="4406901"/>
            <a:ext cx="8420100" cy="1362075"/>
          </a:xfrm>
        </p:spPr>
        <p:txBody>
          <a:bodyPr anchor="t"/>
          <a:lstStyle>
            <a:lvl1pPr algn="r">
              <a:defRPr sz="4000" b="1" cap="all">
                <a:solidFill>
                  <a:srgbClr val="FFFF00"/>
                </a:solidFill>
              </a:defRPr>
            </a:lvl1pPr>
          </a:lstStyle>
          <a:p>
            <a:r>
              <a:rPr lang="fr-CH" dirty="0" smtClean="0"/>
              <a:t>Click to edit Master title style</a:t>
            </a:r>
            <a:endParaRPr lang="en-US" dirty="0"/>
          </a:p>
        </p:txBody>
      </p:sp>
      <p:sp>
        <p:nvSpPr>
          <p:cNvPr id="3" name="Text Placeholder 2"/>
          <p:cNvSpPr>
            <a:spLocks noGrp="1"/>
          </p:cNvSpPr>
          <p:nvPr>
            <p:ph type="body" idx="1"/>
          </p:nvPr>
        </p:nvSpPr>
        <p:spPr>
          <a:xfrm>
            <a:off x="782638" y="2906714"/>
            <a:ext cx="8420100" cy="1500187"/>
          </a:xfrm>
        </p:spPr>
        <p:txBody>
          <a:bodyPr anchor="b"/>
          <a:lstStyle>
            <a:lvl1pPr marL="0" indent="0" algn="r">
              <a:buNone/>
              <a:defRPr sz="2000">
                <a:solidFill>
                  <a:srgbClr val="FFFF00"/>
                </a:solidFill>
              </a:defRPr>
            </a:lvl1pPr>
            <a:lvl2pPr marL="457187" indent="0">
              <a:buNone/>
              <a:defRPr sz="1800"/>
            </a:lvl2pPr>
            <a:lvl3pPr marL="914373" indent="0">
              <a:buNone/>
              <a:defRPr sz="1600"/>
            </a:lvl3pPr>
            <a:lvl4pPr marL="1371560" indent="0">
              <a:buNone/>
              <a:defRPr sz="1400"/>
            </a:lvl4pPr>
            <a:lvl5pPr marL="1828747" indent="0">
              <a:buNone/>
              <a:defRPr sz="1400"/>
            </a:lvl5pPr>
            <a:lvl6pPr marL="2285933" indent="0">
              <a:buNone/>
              <a:defRPr sz="1400"/>
            </a:lvl6pPr>
            <a:lvl7pPr marL="2743120" indent="0">
              <a:buNone/>
              <a:defRPr sz="1400"/>
            </a:lvl7pPr>
            <a:lvl8pPr marL="3200307" indent="0">
              <a:buNone/>
              <a:defRPr sz="1400"/>
            </a:lvl8pPr>
            <a:lvl9pPr marL="3657494" indent="0">
              <a:buNone/>
              <a:defRPr sz="1400"/>
            </a:lvl9pPr>
          </a:lstStyle>
          <a:p>
            <a:pPr lvl="0"/>
            <a:r>
              <a:rPr lang="fr-CH" smtClean="0"/>
              <a:t>Click to edit Master text styles</a:t>
            </a:r>
          </a:p>
        </p:txBody>
      </p:sp>
    </p:spTree>
    <p:extLst>
      <p:ext uri="{BB962C8B-B14F-4D97-AF65-F5344CB8AC3E}">
        <p14:creationId xmlns:p14="http://schemas.microsoft.com/office/powerpoint/2010/main" val="594965799"/>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a:p>
        </p:txBody>
      </p:sp>
      <p:sp>
        <p:nvSpPr>
          <p:cNvPr id="3" name="Content Placeholder 2"/>
          <p:cNvSpPr>
            <a:spLocks noGrp="1"/>
          </p:cNvSpPr>
          <p:nvPr>
            <p:ph sz="half" idx="1"/>
          </p:nvPr>
        </p:nvSpPr>
        <p:spPr>
          <a:xfrm>
            <a:off x="495301" y="1600201"/>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Content Placeholder 3"/>
          <p:cNvSpPr>
            <a:spLocks noGrp="1"/>
          </p:cNvSpPr>
          <p:nvPr>
            <p:ph sz="half" idx="2"/>
          </p:nvPr>
        </p:nvSpPr>
        <p:spPr>
          <a:xfrm>
            <a:off x="5029200" y="1600201"/>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Tree>
    <p:extLst>
      <p:ext uri="{BB962C8B-B14F-4D97-AF65-F5344CB8AC3E}">
        <p14:creationId xmlns:p14="http://schemas.microsoft.com/office/powerpoint/2010/main" val="161419943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9"/>
            <a:ext cx="8915400" cy="1143000"/>
          </a:xfrm>
        </p:spPr>
        <p:txBody>
          <a:bodyPr/>
          <a:lstStyle>
            <a:lvl1pPr>
              <a:defRPr/>
            </a:lvl1pPr>
          </a:lstStyle>
          <a:p>
            <a:r>
              <a:rPr lang="fr-CH" smtClean="0"/>
              <a:t>Click to edit Master title style</a:t>
            </a:r>
            <a:endParaRPr lang="en-US"/>
          </a:p>
        </p:txBody>
      </p:sp>
      <p:sp>
        <p:nvSpPr>
          <p:cNvPr id="3" name="Text Placeholder 2"/>
          <p:cNvSpPr>
            <a:spLocks noGrp="1"/>
          </p:cNvSpPr>
          <p:nvPr>
            <p:ph type="body" idx="1"/>
          </p:nvPr>
        </p:nvSpPr>
        <p:spPr>
          <a:xfrm>
            <a:off x="495301" y="1535114"/>
            <a:ext cx="4376738" cy="639762"/>
          </a:xfrm>
        </p:spPr>
        <p:txBody>
          <a:bodyPr anchor="b"/>
          <a:lstStyle>
            <a:lvl1pPr marL="0" indent="0">
              <a:buNone/>
              <a:defRPr sz="2400" b="1"/>
            </a:lvl1pPr>
            <a:lvl2pPr marL="457187" indent="0">
              <a:buNone/>
              <a:defRPr sz="2000" b="1"/>
            </a:lvl2pPr>
            <a:lvl3pPr marL="914373" indent="0">
              <a:buNone/>
              <a:defRPr sz="1800" b="1"/>
            </a:lvl3pPr>
            <a:lvl4pPr marL="1371560" indent="0">
              <a:buNone/>
              <a:defRPr sz="1600" b="1"/>
            </a:lvl4pPr>
            <a:lvl5pPr marL="1828747" indent="0">
              <a:buNone/>
              <a:defRPr sz="1600" b="1"/>
            </a:lvl5pPr>
            <a:lvl6pPr marL="2285933" indent="0">
              <a:buNone/>
              <a:defRPr sz="1600" b="1"/>
            </a:lvl6pPr>
            <a:lvl7pPr marL="2743120" indent="0">
              <a:buNone/>
              <a:defRPr sz="1600" b="1"/>
            </a:lvl7pPr>
            <a:lvl8pPr marL="3200307" indent="0">
              <a:buNone/>
              <a:defRPr sz="1600" b="1"/>
            </a:lvl8pPr>
            <a:lvl9pPr marL="3657494"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495301" y="2174876"/>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5" name="Text Placeholder 4"/>
          <p:cNvSpPr>
            <a:spLocks noGrp="1"/>
          </p:cNvSpPr>
          <p:nvPr>
            <p:ph type="body" sz="quarter" idx="3"/>
          </p:nvPr>
        </p:nvSpPr>
        <p:spPr>
          <a:xfrm>
            <a:off x="5032376" y="1535114"/>
            <a:ext cx="4378325" cy="639762"/>
          </a:xfrm>
        </p:spPr>
        <p:txBody>
          <a:bodyPr anchor="b"/>
          <a:lstStyle>
            <a:lvl1pPr marL="0" indent="0">
              <a:buNone/>
              <a:defRPr sz="2400" b="1"/>
            </a:lvl1pPr>
            <a:lvl2pPr marL="457187" indent="0">
              <a:buNone/>
              <a:defRPr sz="2000" b="1"/>
            </a:lvl2pPr>
            <a:lvl3pPr marL="914373" indent="0">
              <a:buNone/>
              <a:defRPr sz="1800" b="1"/>
            </a:lvl3pPr>
            <a:lvl4pPr marL="1371560" indent="0">
              <a:buNone/>
              <a:defRPr sz="1600" b="1"/>
            </a:lvl4pPr>
            <a:lvl5pPr marL="1828747" indent="0">
              <a:buNone/>
              <a:defRPr sz="1600" b="1"/>
            </a:lvl5pPr>
            <a:lvl6pPr marL="2285933" indent="0">
              <a:buNone/>
              <a:defRPr sz="1600" b="1"/>
            </a:lvl6pPr>
            <a:lvl7pPr marL="2743120" indent="0">
              <a:buNone/>
              <a:defRPr sz="1600" b="1"/>
            </a:lvl7pPr>
            <a:lvl8pPr marL="3200307" indent="0">
              <a:buNone/>
              <a:defRPr sz="1600" b="1"/>
            </a:lvl8pPr>
            <a:lvl9pPr marL="3657494"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5032376" y="2174876"/>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Tree>
    <p:extLst>
      <p:ext uri="{BB962C8B-B14F-4D97-AF65-F5344CB8AC3E}">
        <p14:creationId xmlns:p14="http://schemas.microsoft.com/office/powerpoint/2010/main" val="233104957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en-US"/>
          </a:p>
        </p:txBody>
      </p:sp>
    </p:spTree>
    <p:extLst>
      <p:ext uri="{BB962C8B-B14F-4D97-AF65-F5344CB8AC3E}">
        <p14:creationId xmlns:p14="http://schemas.microsoft.com/office/powerpoint/2010/main" val="130131975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962563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3050"/>
            <a:ext cx="3259138" cy="1162050"/>
          </a:xfrm>
        </p:spPr>
        <p:txBody>
          <a:bodyPr anchor="b"/>
          <a:lstStyle>
            <a:lvl1pPr algn="l">
              <a:defRPr sz="2000" b="1"/>
            </a:lvl1pPr>
          </a:lstStyle>
          <a:p>
            <a:r>
              <a:rPr lang="fr-CH" smtClean="0"/>
              <a:t>Click to edit Master title style</a:t>
            </a:r>
            <a:endParaRPr lang="en-US"/>
          </a:p>
        </p:txBody>
      </p:sp>
      <p:sp>
        <p:nvSpPr>
          <p:cNvPr id="3" name="Content Placeholder 2"/>
          <p:cNvSpPr>
            <a:spLocks noGrp="1"/>
          </p:cNvSpPr>
          <p:nvPr>
            <p:ph idx="1"/>
          </p:nvPr>
        </p:nvSpPr>
        <p:spPr>
          <a:xfrm>
            <a:off x="3873500" y="273051"/>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Text Placeholder 3"/>
          <p:cNvSpPr>
            <a:spLocks noGrp="1"/>
          </p:cNvSpPr>
          <p:nvPr>
            <p:ph type="body" sz="half" idx="2"/>
          </p:nvPr>
        </p:nvSpPr>
        <p:spPr>
          <a:xfrm>
            <a:off x="495301" y="1435101"/>
            <a:ext cx="3259138" cy="4691063"/>
          </a:xfrm>
        </p:spPr>
        <p:txBody>
          <a:bodyPr/>
          <a:lstStyle>
            <a:lvl1pPr marL="0" indent="0">
              <a:buNone/>
              <a:defRPr sz="1400"/>
            </a:lvl1pPr>
            <a:lvl2pPr marL="457187" indent="0">
              <a:buNone/>
              <a:defRPr sz="1200"/>
            </a:lvl2pPr>
            <a:lvl3pPr marL="914373" indent="0">
              <a:buNone/>
              <a:defRPr sz="1000"/>
            </a:lvl3pPr>
            <a:lvl4pPr marL="1371560" indent="0">
              <a:buNone/>
              <a:defRPr sz="900"/>
            </a:lvl4pPr>
            <a:lvl5pPr marL="1828747" indent="0">
              <a:buNone/>
              <a:defRPr sz="900"/>
            </a:lvl5pPr>
            <a:lvl6pPr marL="2285933" indent="0">
              <a:buNone/>
              <a:defRPr sz="900"/>
            </a:lvl6pPr>
            <a:lvl7pPr marL="2743120" indent="0">
              <a:buNone/>
              <a:defRPr sz="900"/>
            </a:lvl7pPr>
            <a:lvl8pPr marL="3200307" indent="0">
              <a:buNone/>
              <a:defRPr sz="900"/>
            </a:lvl8pPr>
            <a:lvl9pPr marL="3657494" indent="0">
              <a:buNone/>
              <a:defRPr sz="900"/>
            </a:lvl9pPr>
          </a:lstStyle>
          <a:p>
            <a:pPr lvl="0"/>
            <a:r>
              <a:rPr lang="fr-CH" smtClean="0"/>
              <a:t>Click to edit Master text styles</a:t>
            </a:r>
          </a:p>
        </p:txBody>
      </p:sp>
    </p:spTree>
    <p:extLst>
      <p:ext uri="{BB962C8B-B14F-4D97-AF65-F5344CB8AC3E}">
        <p14:creationId xmlns:p14="http://schemas.microsoft.com/office/powerpoint/2010/main" val="127242798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fr-CH"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187" indent="0">
              <a:buNone/>
              <a:defRPr sz="2800"/>
            </a:lvl2pPr>
            <a:lvl3pPr marL="914373" indent="0">
              <a:buNone/>
              <a:defRPr sz="2400"/>
            </a:lvl3pPr>
            <a:lvl4pPr marL="1371560" indent="0">
              <a:buNone/>
              <a:defRPr sz="2000"/>
            </a:lvl4pPr>
            <a:lvl5pPr marL="1828747" indent="0">
              <a:buNone/>
              <a:defRPr sz="2000"/>
            </a:lvl5pPr>
            <a:lvl6pPr marL="2285933" indent="0">
              <a:buNone/>
              <a:defRPr sz="2000"/>
            </a:lvl6pPr>
            <a:lvl7pPr marL="2743120" indent="0">
              <a:buNone/>
              <a:defRPr sz="2000"/>
            </a:lvl7pPr>
            <a:lvl8pPr marL="3200307" indent="0">
              <a:buNone/>
              <a:defRPr sz="2000"/>
            </a:lvl8pPr>
            <a:lvl9pPr marL="3657494" indent="0">
              <a:buNone/>
              <a:defRPr sz="2000"/>
            </a:lvl9pPr>
          </a:lstStyle>
          <a:p>
            <a:endParaRPr lang="en-US"/>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187" indent="0">
              <a:buNone/>
              <a:defRPr sz="1200"/>
            </a:lvl2pPr>
            <a:lvl3pPr marL="914373" indent="0">
              <a:buNone/>
              <a:defRPr sz="1000"/>
            </a:lvl3pPr>
            <a:lvl4pPr marL="1371560" indent="0">
              <a:buNone/>
              <a:defRPr sz="900"/>
            </a:lvl4pPr>
            <a:lvl5pPr marL="1828747" indent="0">
              <a:buNone/>
              <a:defRPr sz="900"/>
            </a:lvl5pPr>
            <a:lvl6pPr marL="2285933" indent="0">
              <a:buNone/>
              <a:defRPr sz="900"/>
            </a:lvl6pPr>
            <a:lvl7pPr marL="2743120" indent="0">
              <a:buNone/>
              <a:defRPr sz="900"/>
            </a:lvl7pPr>
            <a:lvl8pPr marL="3200307" indent="0">
              <a:buNone/>
              <a:defRPr sz="900"/>
            </a:lvl8pPr>
            <a:lvl9pPr marL="3657494" indent="0">
              <a:buNone/>
              <a:defRPr sz="900"/>
            </a:lvl9pPr>
          </a:lstStyle>
          <a:p>
            <a:pPr lvl="0"/>
            <a:r>
              <a:rPr lang="fr-CH" smtClean="0"/>
              <a:t>Click to edit Master text styles</a:t>
            </a:r>
          </a:p>
        </p:txBody>
      </p:sp>
    </p:spTree>
    <p:extLst>
      <p:ext uri="{BB962C8B-B14F-4D97-AF65-F5344CB8AC3E}">
        <p14:creationId xmlns:p14="http://schemas.microsoft.com/office/powerpoint/2010/main" val="166475503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95300" y="765175"/>
            <a:ext cx="8915400" cy="652463"/>
          </a:xfrm>
          <a:prstGeom prst="rect">
            <a:avLst/>
          </a:prstGeom>
          <a:solidFill>
            <a:srgbClr val="FFFFFF"/>
          </a:solidFill>
          <a:ln>
            <a:noFill/>
          </a:ln>
          <a:effectLst/>
          <a:extLst>
            <a:ext uri="{FAA26D3D-D897-4be2-8F04-BA451C77F1D7}">
              <ma14:placeholderFlag xmlns:ma14="http://schemas.microsoft.com/office/mac/drawingml/2011/main" val="1"/>
            </a:ext>
          </a:extLst>
        </p:spPr>
        <p:txBody>
          <a:bodyPr vert="horz" wrap="square" lIns="95779" tIns="47890" rIns="95779" bIns="47890" numCol="1" anchor="ctr" anchorCtr="0" compatLnSpc="1">
            <a:prstTxWarp prst="textNoShape">
              <a:avLst/>
            </a:prstTxWarp>
          </a:bodyPr>
          <a:lstStyle/>
          <a:p>
            <a:pPr lvl="0"/>
            <a:r>
              <a:rPr lang="en-GB" dirty="0"/>
              <a:t>Click to edit Master title style</a:t>
            </a:r>
          </a:p>
        </p:txBody>
      </p:sp>
      <p:sp>
        <p:nvSpPr>
          <p:cNvPr id="18435" name="Rectangle 3"/>
          <p:cNvSpPr>
            <a:spLocks noGrp="1" noChangeArrowheads="1"/>
          </p:cNvSpPr>
          <p:nvPr>
            <p:ph type="body" idx="1"/>
          </p:nvPr>
        </p:nvSpPr>
        <p:spPr bwMode="auto">
          <a:xfrm>
            <a:off x="495300" y="1600201"/>
            <a:ext cx="8915400" cy="4525963"/>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5779" tIns="47890" rIns="95779" bIns="4789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18439" name="Picture 6" descr="Picture10"/>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8750" y="177800"/>
            <a:ext cx="3233738" cy="512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7" descr="Picture11"/>
          <p:cNvPicPr>
            <a:picLocks noChangeAspect="1" noChangeArrowheads="1"/>
          </p:cNvPicPr>
          <p:nvPr userDrawn="1"/>
        </p:nvPicPr>
        <p:blipFill>
          <a:blip r:embed="rId16">
            <a:extLst>
              <a:ext uri="{28A0092B-C50C-407E-A947-70E740481C1C}">
                <a14:useLocalDpi xmlns:a14="http://schemas.microsoft.com/office/drawing/2010/main"/>
              </a:ext>
            </a:extLst>
          </a:blip>
          <a:srcRect/>
          <a:stretch>
            <a:fillRect/>
          </a:stretch>
        </p:blipFill>
        <p:spPr bwMode="auto">
          <a:xfrm>
            <a:off x="0" y="6138863"/>
            <a:ext cx="3625850"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ransition>
    <p:fade/>
  </p:transition>
  <p:timing>
    <p:tnLst>
      <p:par>
        <p:cTn id="1" dur="indefinite" restart="never" nodeType="tmRoot"/>
      </p:par>
    </p:tnLst>
  </p:timing>
  <p:txStyles>
    <p:titleStyle>
      <a:lvl1pPr algn="l" defTabSz="957235" rtl="0" fontAlgn="base">
        <a:spcBef>
          <a:spcPct val="0"/>
        </a:spcBef>
        <a:spcAft>
          <a:spcPct val="0"/>
        </a:spcAft>
        <a:defRPr sz="3200" b="1">
          <a:solidFill>
            <a:srgbClr val="77805C"/>
          </a:solidFill>
          <a:latin typeface="+mj-lt"/>
          <a:ea typeface="+mj-ea"/>
          <a:cs typeface="+mj-cs"/>
        </a:defRPr>
      </a:lvl1pPr>
      <a:lvl2pPr algn="l" defTabSz="957235" rtl="0" fontAlgn="base">
        <a:spcBef>
          <a:spcPct val="0"/>
        </a:spcBef>
        <a:spcAft>
          <a:spcPct val="0"/>
        </a:spcAft>
        <a:defRPr sz="3700" b="1">
          <a:solidFill>
            <a:schemeClr val="tx2"/>
          </a:solidFill>
          <a:latin typeface="Arial Narrow" charset="0"/>
          <a:ea typeface="ＭＳ Ｐゴシック" charset="0"/>
          <a:cs typeface="Arial" charset="0"/>
        </a:defRPr>
      </a:lvl2pPr>
      <a:lvl3pPr algn="l" defTabSz="957235" rtl="0" fontAlgn="base">
        <a:spcBef>
          <a:spcPct val="0"/>
        </a:spcBef>
        <a:spcAft>
          <a:spcPct val="0"/>
        </a:spcAft>
        <a:defRPr sz="3700" b="1">
          <a:solidFill>
            <a:schemeClr val="tx2"/>
          </a:solidFill>
          <a:latin typeface="Arial Narrow" charset="0"/>
          <a:ea typeface="ＭＳ Ｐゴシック" charset="0"/>
          <a:cs typeface="Arial" charset="0"/>
        </a:defRPr>
      </a:lvl3pPr>
      <a:lvl4pPr algn="l" defTabSz="957235" rtl="0" fontAlgn="base">
        <a:spcBef>
          <a:spcPct val="0"/>
        </a:spcBef>
        <a:spcAft>
          <a:spcPct val="0"/>
        </a:spcAft>
        <a:defRPr sz="3700" b="1">
          <a:solidFill>
            <a:schemeClr val="tx2"/>
          </a:solidFill>
          <a:latin typeface="Arial Narrow" charset="0"/>
          <a:ea typeface="ＭＳ Ｐゴシック" charset="0"/>
          <a:cs typeface="Arial" charset="0"/>
        </a:defRPr>
      </a:lvl4pPr>
      <a:lvl5pPr algn="l" defTabSz="957235" rtl="0" fontAlgn="base">
        <a:spcBef>
          <a:spcPct val="0"/>
        </a:spcBef>
        <a:spcAft>
          <a:spcPct val="0"/>
        </a:spcAft>
        <a:defRPr sz="3700" b="1">
          <a:solidFill>
            <a:schemeClr val="tx2"/>
          </a:solidFill>
          <a:latin typeface="Arial Narrow" charset="0"/>
          <a:ea typeface="ＭＳ Ｐゴシック" charset="0"/>
          <a:cs typeface="Arial" charset="0"/>
        </a:defRPr>
      </a:lvl5pPr>
      <a:lvl6pPr marL="457187" algn="l" defTabSz="957235" rtl="0" fontAlgn="base">
        <a:spcBef>
          <a:spcPct val="0"/>
        </a:spcBef>
        <a:spcAft>
          <a:spcPct val="0"/>
        </a:spcAft>
        <a:defRPr sz="3700" b="1">
          <a:solidFill>
            <a:schemeClr val="tx2"/>
          </a:solidFill>
          <a:latin typeface="Arial Narrow" charset="0"/>
          <a:ea typeface="ＭＳ Ｐゴシック" charset="0"/>
          <a:cs typeface="Arial" charset="0"/>
        </a:defRPr>
      </a:lvl6pPr>
      <a:lvl7pPr marL="914373" algn="l" defTabSz="957235" rtl="0" fontAlgn="base">
        <a:spcBef>
          <a:spcPct val="0"/>
        </a:spcBef>
        <a:spcAft>
          <a:spcPct val="0"/>
        </a:spcAft>
        <a:defRPr sz="3700" b="1">
          <a:solidFill>
            <a:schemeClr val="tx2"/>
          </a:solidFill>
          <a:latin typeface="Arial Narrow" charset="0"/>
          <a:ea typeface="ＭＳ Ｐゴシック" charset="0"/>
          <a:cs typeface="Arial" charset="0"/>
        </a:defRPr>
      </a:lvl7pPr>
      <a:lvl8pPr marL="1371560" algn="l" defTabSz="957235" rtl="0" fontAlgn="base">
        <a:spcBef>
          <a:spcPct val="0"/>
        </a:spcBef>
        <a:spcAft>
          <a:spcPct val="0"/>
        </a:spcAft>
        <a:defRPr sz="3700" b="1">
          <a:solidFill>
            <a:schemeClr val="tx2"/>
          </a:solidFill>
          <a:latin typeface="Arial Narrow" charset="0"/>
          <a:ea typeface="ＭＳ Ｐゴシック" charset="0"/>
          <a:cs typeface="Arial" charset="0"/>
        </a:defRPr>
      </a:lvl8pPr>
      <a:lvl9pPr marL="1828747" algn="l" defTabSz="957235" rtl="0" fontAlgn="base">
        <a:spcBef>
          <a:spcPct val="0"/>
        </a:spcBef>
        <a:spcAft>
          <a:spcPct val="0"/>
        </a:spcAft>
        <a:defRPr sz="3700" b="1">
          <a:solidFill>
            <a:schemeClr val="tx2"/>
          </a:solidFill>
          <a:latin typeface="Arial Narrow" charset="0"/>
          <a:ea typeface="ＭＳ Ｐゴシック" charset="0"/>
          <a:cs typeface="Arial" charset="0"/>
        </a:defRPr>
      </a:lvl9pPr>
    </p:titleStyle>
    <p:bodyStyle>
      <a:lvl1pPr marL="358764" indent="-358764" algn="l" defTabSz="957235" rtl="0" fontAlgn="base">
        <a:spcBef>
          <a:spcPct val="20000"/>
        </a:spcBef>
        <a:spcAft>
          <a:spcPct val="0"/>
        </a:spcAft>
        <a:buChar char="•"/>
        <a:defRPr sz="2400">
          <a:solidFill>
            <a:schemeClr val="tx1"/>
          </a:solidFill>
          <a:latin typeface="+mn-lt"/>
          <a:ea typeface="+mn-ea"/>
          <a:cs typeface="+mn-cs"/>
        </a:defRPr>
      </a:lvl1pPr>
      <a:lvl2pPr marL="777853" indent="-298442" algn="l" defTabSz="957235" rtl="0" fontAlgn="base">
        <a:spcBef>
          <a:spcPct val="20000"/>
        </a:spcBef>
        <a:spcAft>
          <a:spcPct val="0"/>
        </a:spcAft>
        <a:buChar char="–"/>
        <a:defRPr sz="2000">
          <a:solidFill>
            <a:schemeClr val="tx1"/>
          </a:solidFill>
          <a:latin typeface="+mn-lt"/>
          <a:ea typeface="Arial" charset="0"/>
          <a:cs typeface="+mn-cs"/>
        </a:defRPr>
      </a:lvl2pPr>
      <a:lvl3pPr marL="1196941" indent="-239706" algn="l" defTabSz="957235" rtl="0" fontAlgn="base">
        <a:spcBef>
          <a:spcPct val="20000"/>
        </a:spcBef>
        <a:spcAft>
          <a:spcPct val="0"/>
        </a:spcAft>
        <a:buChar char="•"/>
        <a:defRPr sz="1800">
          <a:solidFill>
            <a:schemeClr val="tx1"/>
          </a:solidFill>
          <a:latin typeface="+mn-lt"/>
          <a:ea typeface="Arial" charset="0"/>
          <a:cs typeface="+mn-cs"/>
        </a:defRPr>
      </a:lvl3pPr>
      <a:lvl4pPr marL="1676352" indent="-239706" algn="l" defTabSz="957235" rtl="0" fontAlgn="base">
        <a:spcBef>
          <a:spcPct val="20000"/>
        </a:spcBef>
        <a:spcAft>
          <a:spcPct val="0"/>
        </a:spcAft>
        <a:buChar char="–"/>
        <a:defRPr sz="1600">
          <a:solidFill>
            <a:schemeClr val="tx1"/>
          </a:solidFill>
          <a:latin typeface="+mn-lt"/>
          <a:ea typeface="Arial" charset="0"/>
          <a:cs typeface="+mn-cs"/>
        </a:defRPr>
      </a:lvl4pPr>
      <a:lvl5pPr marL="2154176" indent="-238118" algn="l" defTabSz="957235" rtl="0" fontAlgn="base">
        <a:spcBef>
          <a:spcPct val="20000"/>
        </a:spcBef>
        <a:spcAft>
          <a:spcPct val="0"/>
        </a:spcAft>
        <a:buChar char="»"/>
        <a:defRPr sz="1600">
          <a:solidFill>
            <a:schemeClr val="tx1"/>
          </a:solidFill>
          <a:latin typeface="+mn-lt"/>
          <a:ea typeface="Arial" charset="0"/>
          <a:cs typeface="+mn-cs"/>
        </a:defRPr>
      </a:lvl5pPr>
      <a:lvl6pPr marL="2611363" indent="-238118" algn="l" defTabSz="957235" rtl="0" fontAlgn="base">
        <a:spcBef>
          <a:spcPct val="20000"/>
        </a:spcBef>
        <a:spcAft>
          <a:spcPct val="0"/>
        </a:spcAft>
        <a:buChar char="»"/>
        <a:defRPr sz="1600">
          <a:solidFill>
            <a:schemeClr val="tx1"/>
          </a:solidFill>
          <a:latin typeface="+mn-lt"/>
          <a:ea typeface="Arial" charset="0"/>
          <a:cs typeface="+mn-cs"/>
        </a:defRPr>
      </a:lvl6pPr>
      <a:lvl7pPr marL="3068549" indent="-238118" algn="l" defTabSz="957235" rtl="0" fontAlgn="base">
        <a:spcBef>
          <a:spcPct val="20000"/>
        </a:spcBef>
        <a:spcAft>
          <a:spcPct val="0"/>
        </a:spcAft>
        <a:buChar char="»"/>
        <a:defRPr sz="1600">
          <a:solidFill>
            <a:schemeClr val="tx1"/>
          </a:solidFill>
          <a:latin typeface="+mn-lt"/>
          <a:ea typeface="Arial" charset="0"/>
          <a:cs typeface="+mn-cs"/>
        </a:defRPr>
      </a:lvl7pPr>
      <a:lvl8pPr marL="3525736" indent="-238118" algn="l" defTabSz="957235" rtl="0" fontAlgn="base">
        <a:spcBef>
          <a:spcPct val="20000"/>
        </a:spcBef>
        <a:spcAft>
          <a:spcPct val="0"/>
        </a:spcAft>
        <a:buChar char="»"/>
        <a:defRPr sz="1600">
          <a:solidFill>
            <a:schemeClr val="tx1"/>
          </a:solidFill>
          <a:latin typeface="+mn-lt"/>
          <a:ea typeface="Arial" charset="0"/>
          <a:cs typeface="+mn-cs"/>
        </a:defRPr>
      </a:lvl8pPr>
      <a:lvl9pPr marL="3982922" indent="-238118" algn="l" defTabSz="957235" rtl="0" fontAlgn="base">
        <a:spcBef>
          <a:spcPct val="20000"/>
        </a:spcBef>
        <a:spcAft>
          <a:spcPct val="0"/>
        </a:spcAft>
        <a:buChar char="»"/>
        <a:defRPr sz="1600">
          <a:solidFill>
            <a:schemeClr val="tx1"/>
          </a:solidFill>
          <a:latin typeface="+mn-lt"/>
          <a:ea typeface="Arial" charset="0"/>
          <a:cs typeface="+mn-cs"/>
        </a:defRPr>
      </a:lvl9pPr>
    </p:bodyStyle>
    <p:otherStyle>
      <a:defPPr>
        <a:defRPr lang="en-US"/>
      </a:defPPr>
      <a:lvl1pPr marL="0" algn="l" defTabSz="457187" rtl="0" eaLnBrk="1" latinLnBrk="0" hangingPunct="1">
        <a:defRPr sz="1800" kern="1200">
          <a:solidFill>
            <a:schemeClr val="tx1"/>
          </a:solidFill>
          <a:latin typeface="+mn-lt"/>
          <a:ea typeface="+mn-ea"/>
          <a:cs typeface="+mn-cs"/>
        </a:defRPr>
      </a:lvl1pPr>
      <a:lvl2pPr marL="457187" algn="l" defTabSz="457187" rtl="0" eaLnBrk="1" latinLnBrk="0" hangingPunct="1">
        <a:defRPr sz="1800" kern="1200">
          <a:solidFill>
            <a:schemeClr val="tx1"/>
          </a:solidFill>
          <a:latin typeface="+mn-lt"/>
          <a:ea typeface="+mn-ea"/>
          <a:cs typeface="+mn-cs"/>
        </a:defRPr>
      </a:lvl2pPr>
      <a:lvl3pPr marL="914373" algn="l" defTabSz="457187" rtl="0" eaLnBrk="1" latinLnBrk="0" hangingPunct="1">
        <a:defRPr sz="1800" kern="1200">
          <a:solidFill>
            <a:schemeClr val="tx1"/>
          </a:solidFill>
          <a:latin typeface="+mn-lt"/>
          <a:ea typeface="+mn-ea"/>
          <a:cs typeface="+mn-cs"/>
        </a:defRPr>
      </a:lvl3pPr>
      <a:lvl4pPr marL="1371560" algn="l" defTabSz="457187" rtl="0" eaLnBrk="1" latinLnBrk="0" hangingPunct="1">
        <a:defRPr sz="1800" kern="1200">
          <a:solidFill>
            <a:schemeClr val="tx1"/>
          </a:solidFill>
          <a:latin typeface="+mn-lt"/>
          <a:ea typeface="+mn-ea"/>
          <a:cs typeface="+mn-cs"/>
        </a:defRPr>
      </a:lvl4pPr>
      <a:lvl5pPr marL="1828747" algn="l" defTabSz="457187" rtl="0" eaLnBrk="1" latinLnBrk="0" hangingPunct="1">
        <a:defRPr sz="1800" kern="1200">
          <a:solidFill>
            <a:schemeClr val="tx1"/>
          </a:solidFill>
          <a:latin typeface="+mn-lt"/>
          <a:ea typeface="+mn-ea"/>
          <a:cs typeface="+mn-cs"/>
        </a:defRPr>
      </a:lvl5pPr>
      <a:lvl6pPr marL="2285933" algn="l" defTabSz="457187" rtl="0" eaLnBrk="1" latinLnBrk="0" hangingPunct="1">
        <a:defRPr sz="1800" kern="1200">
          <a:solidFill>
            <a:schemeClr val="tx1"/>
          </a:solidFill>
          <a:latin typeface="+mn-lt"/>
          <a:ea typeface="+mn-ea"/>
          <a:cs typeface="+mn-cs"/>
        </a:defRPr>
      </a:lvl6pPr>
      <a:lvl7pPr marL="2743120" algn="l" defTabSz="457187" rtl="0" eaLnBrk="1" latinLnBrk="0" hangingPunct="1">
        <a:defRPr sz="1800" kern="1200">
          <a:solidFill>
            <a:schemeClr val="tx1"/>
          </a:solidFill>
          <a:latin typeface="+mn-lt"/>
          <a:ea typeface="+mn-ea"/>
          <a:cs typeface="+mn-cs"/>
        </a:defRPr>
      </a:lvl7pPr>
      <a:lvl8pPr marL="3200307" algn="l" defTabSz="457187" rtl="0" eaLnBrk="1" latinLnBrk="0" hangingPunct="1">
        <a:defRPr sz="1800" kern="1200">
          <a:solidFill>
            <a:schemeClr val="tx1"/>
          </a:solidFill>
          <a:latin typeface="+mn-lt"/>
          <a:ea typeface="+mn-ea"/>
          <a:cs typeface="+mn-cs"/>
        </a:defRPr>
      </a:lvl8pPr>
      <a:lvl9pPr marL="3657494" algn="l" defTabSz="45718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jpeg"/><Relationship Id="rId5" Type="http://schemas.openxmlformats.org/officeDocument/2006/relationships/image" Target="../media/image24.png"/><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6.png"/><Relationship Id="rId5" Type="http://schemas.openxmlformats.org/officeDocument/2006/relationships/image" Target="../media/image29.png"/><Relationship Id="rId6" Type="http://schemas.openxmlformats.org/officeDocument/2006/relationships/image" Target="../media/image30.png"/><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png"/><Relationship Id="rId6" Type="http://schemas.openxmlformats.org/officeDocument/2006/relationships/image" Target="../media/image8.wmf"/><Relationship Id="rId7" Type="http://schemas.openxmlformats.org/officeDocument/2006/relationships/image" Target="../media/image9.png"/><Relationship Id="rId8" Type="http://schemas.openxmlformats.org/officeDocument/2006/relationships/image" Target="../media/image34.png"/><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image" Target="../media/image38.png"/><Relationship Id="rId6" Type="http://schemas.openxmlformats.org/officeDocument/2006/relationships/image" Target="../media/image35.jpeg"/><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g"/><Relationship Id="rId5" Type="http://schemas.openxmlformats.org/officeDocument/2006/relationships/hyperlink" Target="http://www.facebook.com/gfoi1" TargetMode="External"/><Relationship Id="rId6" Type="http://schemas.openxmlformats.org/officeDocument/2006/relationships/image" Target="../media/image45.png"/><Relationship Id="rId7"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wmf"/><Relationship Id="rId10" Type="http://schemas.openxmlformats.org/officeDocument/2006/relationships/image" Target="../media/image9.png"/><Relationship Id="rId11"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wmf"/><Relationship Id="rId5" Type="http://schemas.openxmlformats.org/officeDocument/2006/relationships/image" Target="../media/image9.png"/><Relationship Id="rId6" Type="http://schemas.openxmlformats.org/officeDocument/2006/relationships/image" Target="../media/image10.jpeg"/><Relationship Id="rId7"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wmf"/><Relationship Id="rId5" Type="http://schemas.openxmlformats.org/officeDocument/2006/relationships/image" Target="../media/image9.png"/><Relationship Id="rId6"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image" Target="../media/image10.jpe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0.jpe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0034" y="1437065"/>
            <a:ext cx="8420100" cy="1079500"/>
          </a:xfrm>
        </p:spPr>
        <p:txBody>
          <a:bodyPr/>
          <a:lstStyle/>
          <a:p>
            <a:pPr algn="r"/>
            <a:r>
              <a:rPr lang="en-GB" kern="1200" dirty="0">
                <a:solidFill>
                  <a:srgbClr val="2C5E2E"/>
                </a:solidFill>
                <a:latin typeface="Calibri"/>
                <a:ea typeface="ＭＳ Ｐゴシック" charset="0"/>
                <a:cs typeface="Calibri"/>
              </a:rPr>
              <a:t>Global Forest Observations Initiative</a:t>
            </a:r>
          </a:p>
        </p:txBody>
      </p:sp>
      <p:sp>
        <p:nvSpPr>
          <p:cNvPr id="3" name="TextBox 2"/>
          <p:cNvSpPr txBox="1"/>
          <p:nvPr/>
        </p:nvSpPr>
        <p:spPr>
          <a:xfrm>
            <a:off x="1449843" y="2711195"/>
            <a:ext cx="7946571" cy="701731"/>
          </a:xfrm>
          <a:prstGeom prst="rect">
            <a:avLst/>
          </a:prstGeom>
          <a:noFill/>
        </p:spPr>
        <p:txBody>
          <a:bodyPr wrap="square" lIns="91438" tIns="45718" rIns="91438" bIns="45718" rtlCol="0">
            <a:spAutoFit/>
          </a:bodyPr>
          <a:lstStyle/>
          <a:p>
            <a:pPr algn="r"/>
            <a:r>
              <a:rPr lang="en-GB" sz="1800" dirty="0" smtClean="0">
                <a:solidFill>
                  <a:srgbClr val="595959"/>
                </a:solidFill>
                <a:latin typeface="Calibri"/>
                <a:cs typeface="Calibri"/>
              </a:rPr>
              <a:t>Gene Fosnight(USGS </a:t>
            </a:r>
            <a:r>
              <a:rPr lang="en-GB" sz="1800" dirty="0">
                <a:solidFill>
                  <a:srgbClr val="595959"/>
                </a:solidFill>
                <a:latin typeface="Calibri"/>
                <a:cs typeface="Calibri"/>
              </a:rPr>
              <a:t>/ </a:t>
            </a:r>
            <a:r>
              <a:rPr lang="en-GB" sz="1800" dirty="0" smtClean="0">
                <a:solidFill>
                  <a:srgbClr val="595959"/>
                </a:solidFill>
                <a:latin typeface="Calibri"/>
                <a:cs typeface="Calibri"/>
              </a:rPr>
              <a:t>Landsat Data Acquisitio</a:t>
            </a:r>
            <a:r>
              <a:rPr lang="en-GB" sz="1800" dirty="0" smtClean="0">
                <a:solidFill>
                  <a:srgbClr val="595959"/>
                </a:solidFill>
                <a:latin typeface="Calibri"/>
                <a:cs typeface="Calibri"/>
              </a:rPr>
              <a:t>n Manager</a:t>
            </a:r>
            <a:r>
              <a:rPr lang="en-GB" sz="1800" dirty="0" smtClean="0">
                <a:solidFill>
                  <a:srgbClr val="595959"/>
                </a:solidFill>
                <a:latin typeface="Calibri"/>
                <a:cs typeface="Calibri"/>
              </a:rPr>
              <a:t>), </a:t>
            </a:r>
            <a:endParaRPr lang="en-GB" sz="1800" dirty="0">
              <a:solidFill>
                <a:srgbClr val="595959"/>
              </a:solidFill>
              <a:latin typeface="Calibri"/>
              <a:cs typeface="Calibri"/>
            </a:endParaRPr>
          </a:p>
          <a:p>
            <a:pPr algn="r"/>
            <a:r>
              <a:rPr lang="en-GB" sz="1800" i="1" dirty="0" smtClean="0">
                <a:solidFill>
                  <a:srgbClr val="595959"/>
                </a:solidFill>
                <a:latin typeface="Calibri"/>
                <a:cs typeface="Calibri"/>
              </a:rPr>
              <a:t>21 July 2016, LSI-VC-2/ Los Angeles</a:t>
            </a:r>
            <a:endParaRPr lang="en-GB" sz="1800" i="1" dirty="0">
              <a:solidFill>
                <a:srgbClr val="595959"/>
              </a:solidFill>
              <a:latin typeface="Calibri"/>
              <a:cs typeface="Calibri"/>
            </a:endParaRPr>
          </a:p>
        </p:txBody>
      </p:sp>
    </p:spTree>
    <p:extLst>
      <p:ext uri="{BB962C8B-B14F-4D97-AF65-F5344CB8AC3E}">
        <p14:creationId xmlns:p14="http://schemas.microsoft.com/office/powerpoint/2010/main" val="4204202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7" name="Titel 1"/>
          <p:cNvSpPr>
            <a:spLocks noGrp="1"/>
          </p:cNvSpPr>
          <p:nvPr>
            <p:ph type="title"/>
          </p:nvPr>
        </p:nvSpPr>
        <p:spPr>
          <a:xfrm>
            <a:off x="1650736" y="190500"/>
            <a:ext cx="6274064" cy="514350"/>
          </a:xfrm>
          <a:solidFill>
            <a:srgbClr val="FFFFFF"/>
          </a:solidFill>
        </p:spPr>
        <p:txBody>
          <a:bodyPr lIns="35994" tIns="3600" rIns="35994" bIns="3600"/>
          <a:lstStyle/>
          <a:p>
            <a:pPr eaLnBrk="1" hangingPunct="1"/>
            <a:r>
              <a:rPr lang="en-US" kern="1200" dirty="0">
                <a:solidFill>
                  <a:srgbClr val="2C5E2E"/>
                </a:solidFill>
                <a:latin typeface="Calibri"/>
                <a:ea typeface="ＭＳ Ｐゴシック" charset="0"/>
                <a:cs typeface="Calibri"/>
              </a:rPr>
              <a:t>Landsat Global Core Data</a:t>
            </a:r>
          </a:p>
        </p:txBody>
      </p:sp>
      <p:pic>
        <p:nvPicPr>
          <p:cNvPr id="5" name="Picture 4" descr="Landsat 8 total.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600" y="965201"/>
            <a:ext cx="9920599" cy="5048877"/>
          </a:xfrm>
          <a:prstGeom prst="rect">
            <a:avLst/>
          </a:prstGeom>
        </p:spPr>
      </p:pic>
      <p:pic>
        <p:nvPicPr>
          <p:cNvPr id="3" name="Picture 2"/>
          <p:cNvPicPr>
            <a:picLocks noChangeAspect="1"/>
          </p:cNvPicPr>
          <p:nvPr/>
        </p:nvPicPr>
        <p:blipFill>
          <a:blip r:embed="rId4"/>
          <a:stretch>
            <a:fillRect/>
          </a:stretch>
        </p:blipFill>
        <p:spPr>
          <a:xfrm>
            <a:off x="8149168" y="5617634"/>
            <a:ext cx="1574800" cy="1574800"/>
          </a:xfrm>
          <a:prstGeom prst="rect">
            <a:avLst/>
          </a:prstGeom>
        </p:spPr>
      </p:pic>
    </p:spTree>
    <p:extLst>
      <p:ext uri="{BB962C8B-B14F-4D97-AF65-F5344CB8AC3E}">
        <p14:creationId xmlns:p14="http://schemas.microsoft.com/office/powerpoint/2010/main" val="365192399"/>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bwMode="auto">
          <a:xfrm>
            <a:off x="0" y="6146800"/>
            <a:ext cx="3797300" cy="711200"/>
          </a:xfrm>
          <a:prstGeom prst="rect">
            <a:avLst/>
          </a:prstGeom>
          <a:solidFill>
            <a:srgbClr val="FFFFFF"/>
          </a:solidFill>
          <a:ln>
            <a:noFill/>
          </a:ln>
          <a:effectLst/>
          <a:extLst/>
        </p:spPr>
        <p:txBody>
          <a:bodyPr vert="horz" wrap="square" lIns="91438" tIns="45718" rIns="91438" bIns="45718" numCol="1" rtlCol="0" anchor="t" anchorCtr="0" compatLnSpc="1">
            <a:prstTxWarp prst="textNoShape">
              <a:avLst/>
            </a:prstTxWarp>
          </a:bodyPr>
          <a:lstStyle/>
          <a:p>
            <a:pPr defTabSz="957235"/>
            <a:endParaRPr lang="en-GB">
              <a:cs typeface="Arial" charset="0"/>
            </a:endParaRPr>
          </a:p>
        </p:txBody>
      </p:sp>
      <p:sp>
        <p:nvSpPr>
          <p:cNvPr id="5122" name="Titel 13"/>
          <p:cNvSpPr>
            <a:spLocks noGrp="1"/>
          </p:cNvSpPr>
          <p:nvPr>
            <p:ph type="title"/>
          </p:nvPr>
        </p:nvSpPr>
        <p:spPr>
          <a:xfrm>
            <a:off x="1681297" y="101600"/>
            <a:ext cx="7843704" cy="901700"/>
          </a:xfrm>
        </p:spPr>
        <p:txBody>
          <a:bodyPr/>
          <a:lstStyle/>
          <a:p>
            <a:r>
              <a:rPr lang="en-GB" kern="1200" dirty="0">
                <a:solidFill>
                  <a:srgbClr val="2C5E2E"/>
                </a:solidFill>
                <a:latin typeface="Calibri"/>
                <a:ea typeface="ＭＳ Ｐゴシック" charset="0"/>
                <a:cs typeface="Calibri"/>
              </a:rPr>
              <a:t>First CCI Land Cover Sentinel-2 TOA reflectance composite over Africa</a:t>
            </a:r>
            <a:endParaRPr lang="de-DE" kern="1200" dirty="0">
              <a:solidFill>
                <a:srgbClr val="2C5E2E"/>
              </a:solidFill>
              <a:latin typeface="Calibri"/>
              <a:ea typeface="ＭＳ Ｐゴシック" charset="0"/>
              <a:cs typeface="Calibri"/>
            </a:endParaRPr>
          </a:p>
        </p:txBody>
      </p:sp>
      <p:pic>
        <p:nvPicPr>
          <p:cNvPr id="5123" name="Inhaltsplatzhalter 15"/>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048939" y="1155701"/>
            <a:ext cx="6853622" cy="5722939"/>
          </a:xfrm>
        </p:spPr>
      </p:pic>
      <p:sp>
        <p:nvSpPr>
          <p:cNvPr id="5124" name="Rechteck 2"/>
          <p:cNvSpPr>
            <a:spLocks noChangeArrowheads="1"/>
          </p:cNvSpPr>
          <p:nvPr/>
        </p:nvSpPr>
        <p:spPr bwMode="auto">
          <a:xfrm>
            <a:off x="232833" y="1217615"/>
            <a:ext cx="3069168" cy="3108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8" tIns="45718" rIns="91438" bIns="45718">
            <a:spAutoFit/>
          </a:bodyPr>
          <a:lstStyle/>
          <a:p>
            <a:pPr algn="l"/>
            <a:r>
              <a:rPr lang="en-US" sz="2000" dirty="0">
                <a:solidFill>
                  <a:schemeClr val="tx1">
                    <a:lumMod val="65000"/>
                    <a:lumOff val="35000"/>
                  </a:schemeClr>
                </a:solidFill>
                <a:latin typeface="Verdana"/>
                <a:cs typeface="Verdana"/>
              </a:rPr>
              <a:t>Max-NDVI composite </a:t>
            </a:r>
          </a:p>
          <a:p>
            <a:pPr algn="l"/>
            <a:r>
              <a:rPr lang="en-US" sz="2000" dirty="0">
                <a:solidFill>
                  <a:schemeClr val="tx1">
                    <a:lumMod val="65000"/>
                    <a:lumOff val="35000"/>
                  </a:schemeClr>
                </a:solidFill>
                <a:latin typeface="Verdana"/>
                <a:cs typeface="Verdana"/>
              </a:rPr>
              <a:t>of TOA reflectance from all available Sentinel-2 images (~7000) acquired </a:t>
            </a:r>
            <a:br>
              <a:rPr lang="en-US" sz="2000" dirty="0">
                <a:solidFill>
                  <a:schemeClr val="tx1">
                    <a:lumMod val="65000"/>
                    <a:lumOff val="35000"/>
                  </a:schemeClr>
                </a:solidFill>
                <a:latin typeface="Verdana"/>
                <a:cs typeface="Verdana"/>
              </a:rPr>
            </a:br>
            <a:r>
              <a:rPr lang="en-US" sz="2000" dirty="0">
                <a:solidFill>
                  <a:schemeClr val="tx1">
                    <a:lumMod val="65000"/>
                    <a:lumOff val="35000"/>
                  </a:schemeClr>
                </a:solidFill>
                <a:latin typeface="Verdana"/>
                <a:cs typeface="Verdana"/>
              </a:rPr>
              <a:t>from August 2015 </a:t>
            </a:r>
          </a:p>
          <a:p>
            <a:pPr algn="l"/>
            <a:r>
              <a:rPr lang="en-US" sz="2000" dirty="0">
                <a:solidFill>
                  <a:schemeClr val="tx1">
                    <a:lumMod val="65000"/>
                    <a:lumOff val="35000"/>
                  </a:schemeClr>
                </a:solidFill>
                <a:latin typeface="Verdana"/>
                <a:cs typeface="Verdana"/>
              </a:rPr>
              <a:t>to April 2016 </a:t>
            </a:r>
          </a:p>
          <a:p>
            <a:pPr algn="l"/>
            <a:endParaRPr lang="en-US" sz="2000" dirty="0">
              <a:solidFill>
                <a:schemeClr val="tx1">
                  <a:lumMod val="65000"/>
                  <a:lumOff val="35000"/>
                </a:schemeClr>
              </a:solidFill>
              <a:latin typeface="Verdana"/>
              <a:cs typeface="Verdana"/>
            </a:endParaRPr>
          </a:p>
          <a:p>
            <a:pPr algn="l"/>
            <a:r>
              <a:rPr lang="en-US" sz="2000" dirty="0">
                <a:solidFill>
                  <a:schemeClr val="tx1">
                    <a:lumMod val="65000"/>
                    <a:lumOff val="35000"/>
                  </a:schemeClr>
                </a:solidFill>
                <a:latin typeface="Verdana"/>
                <a:cs typeface="Verdana"/>
              </a:rPr>
              <a:t>( ~32 </a:t>
            </a:r>
            <a:r>
              <a:rPr lang="en-US" sz="2000" dirty="0" err="1">
                <a:solidFill>
                  <a:schemeClr val="tx1">
                    <a:lumMod val="65000"/>
                    <a:lumOff val="35000"/>
                  </a:schemeClr>
                </a:solidFill>
                <a:latin typeface="Verdana"/>
                <a:cs typeface="Verdana"/>
              </a:rPr>
              <a:t>TByte</a:t>
            </a:r>
            <a:r>
              <a:rPr lang="en-US" sz="2000" dirty="0">
                <a:solidFill>
                  <a:schemeClr val="tx1">
                    <a:lumMod val="65000"/>
                    <a:lumOff val="35000"/>
                  </a:schemeClr>
                </a:solidFill>
                <a:latin typeface="Verdana"/>
                <a:cs typeface="Verdana"/>
              </a:rPr>
              <a:t> of data)</a:t>
            </a:r>
            <a:endParaRPr lang="de-DE" dirty="0">
              <a:solidFill>
                <a:schemeClr val="tx1">
                  <a:lumMod val="65000"/>
                  <a:lumOff val="35000"/>
                </a:schemeClr>
              </a:solidFill>
              <a:latin typeface="Verdana"/>
              <a:cs typeface="Verdana"/>
            </a:endParaRPr>
          </a:p>
        </p:txBody>
      </p:sp>
      <p:pic>
        <p:nvPicPr>
          <p:cNvPr id="5125" name="Image 17" descr="C:\Users\pdefourny\Documents\Office\2010\Materiel\logo ucl eli geomatic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2216" y="6237289"/>
            <a:ext cx="550333"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6" name="Picture 30" descr="landcover_CC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264" y="5279753"/>
            <a:ext cx="1420237" cy="1419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1764970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3798" name="図 4" descr="Logo_1_planet_blue.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544" y="6046788"/>
            <a:ext cx="1542654" cy="8382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3793" name="Titel 1"/>
          <p:cNvSpPr>
            <a:spLocks noGrp="1"/>
          </p:cNvSpPr>
          <p:nvPr>
            <p:ph type="title"/>
          </p:nvPr>
        </p:nvSpPr>
        <p:spPr>
          <a:xfrm>
            <a:off x="1659204" y="228600"/>
            <a:ext cx="7976394" cy="429683"/>
          </a:xfrm>
          <a:solidFill>
            <a:srgbClr val="FFFFFF"/>
          </a:solidFill>
        </p:spPr>
        <p:txBody>
          <a:bodyPr lIns="35994" tIns="3600" rIns="35994" bIns="3600"/>
          <a:lstStyle/>
          <a:p>
            <a:pPr eaLnBrk="1" hangingPunct="1"/>
            <a:r>
              <a:rPr lang="en-US" kern="1200" dirty="0">
                <a:solidFill>
                  <a:srgbClr val="2C5E2E"/>
                </a:solidFill>
                <a:latin typeface="Calibri"/>
                <a:ea typeface="ＭＳ Ｐゴシック" charset="0"/>
                <a:cs typeface="Calibri"/>
              </a:rPr>
              <a:t>ALOS-2 PALSAR-2 Global Mosaic </a:t>
            </a:r>
          </a:p>
        </p:txBody>
      </p:sp>
      <p:pic>
        <p:nvPicPr>
          <p:cNvPr id="33794" name="図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076" y="917043"/>
            <a:ext cx="8523288" cy="3208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図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56000" y="3780369"/>
            <a:ext cx="8499210" cy="3138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34396" y="3213100"/>
            <a:ext cx="2572808" cy="338546"/>
          </a:xfrm>
          <a:prstGeom prst="rect">
            <a:avLst/>
          </a:prstGeom>
        </p:spPr>
        <p:txBody>
          <a:bodyPr lIns="91430" tIns="45715" rIns="91430" bIns="45715">
            <a:spAutoFit/>
          </a:bodyPr>
          <a:lstStyle/>
          <a:p>
            <a:pPr>
              <a:defRPr/>
            </a:pPr>
            <a:r>
              <a:rPr lang="en-GB" sz="1600" dirty="0">
                <a:solidFill>
                  <a:schemeClr val="bg1"/>
                </a:solidFill>
                <a:ea typeface="MS PGothic" charset="0"/>
                <a:cs typeface="MS PGothic" charset="0"/>
              </a:rPr>
              <a:t>25 m resolution</a:t>
            </a:r>
          </a:p>
        </p:txBody>
      </p:sp>
      <p:sp>
        <p:nvSpPr>
          <p:cNvPr id="7" name="Rectangle 6"/>
          <p:cNvSpPr>
            <a:spLocks noChangeArrowheads="1"/>
          </p:cNvSpPr>
          <p:nvPr/>
        </p:nvSpPr>
        <p:spPr bwMode="auto">
          <a:xfrm>
            <a:off x="1599406" y="6021389"/>
            <a:ext cx="1967442" cy="63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5" rIns="91430" bIns="45715">
            <a:spAutoFit/>
          </a:bodyPr>
          <a:lstStyle/>
          <a:p>
            <a:r>
              <a:rPr lang="en-GB" sz="1600">
                <a:solidFill>
                  <a:srgbClr val="FFFFFF"/>
                </a:solidFill>
                <a:ea typeface="MS PGothic" charset="0"/>
                <a:cs typeface="MS PGothic" charset="0"/>
              </a:rPr>
              <a:t>Freely </a:t>
            </a:r>
          </a:p>
          <a:p>
            <a:r>
              <a:rPr lang="en-GB" sz="1600">
                <a:solidFill>
                  <a:srgbClr val="FFFFFF"/>
                </a:solidFill>
                <a:ea typeface="MS PGothic" charset="0"/>
                <a:cs typeface="MS PGothic" charset="0"/>
              </a:rPr>
              <a:t>available</a:t>
            </a:r>
          </a:p>
        </p:txBody>
      </p:sp>
    </p:spTree>
    <p:extLst>
      <p:ext uri="{BB962C8B-B14F-4D97-AF65-F5344CB8AC3E}">
        <p14:creationId xmlns:p14="http://schemas.microsoft.com/office/powerpoint/2010/main" val="401081613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1"/>
          <p:cNvSpPr txBox="1">
            <a:spLocks/>
          </p:cNvSpPr>
          <p:nvPr/>
        </p:nvSpPr>
        <p:spPr bwMode="auto">
          <a:xfrm>
            <a:off x="1619250" y="158690"/>
            <a:ext cx="6631517" cy="609600"/>
          </a:xfrm>
          <a:prstGeom prst="rect">
            <a:avLst/>
          </a:prstGeom>
          <a:solidFill>
            <a:srgbClr val="FFFFFF"/>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200" b="1" dirty="0">
                <a:solidFill>
                  <a:srgbClr val="2C5E2E"/>
                </a:solidFill>
                <a:latin typeface="Calibri"/>
                <a:cs typeface="Calibri"/>
              </a:rPr>
              <a:t>Space</a:t>
            </a:r>
            <a:r>
              <a:rPr kumimoji="0" lang="en-US" sz="2600" b="1" i="0" u="none" strike="noStrike" kern="0" cap="none" spc="0" normalizeH="0" baseline="0" noProof="0" dirty="0" smtClean="0">
                <a:ln>
                  <a:noFill/>
                </a:ln>
                <a:solidFill>
                  <a:srgbClr val="2C5E2E"/>
                </a:solidFill>
                <a:effectLst/>
                <a:uLnTx/>
                <a:uFillTx/>
                <a:latin typeface="Tahoma" pitchFamily="-106" charset="0"/>
                <a:ea typeface="ＭＳ Ｐゴシック" pitchFamily="-106" charset="-128"/>
                <a:cs typeface="Tahoma" pitchFamily="-106" charset="0"/>
              </a:rPr>
              <a:t> Data Services </a:t>
            </a:r>
          </a:p>
        </p:txBody>
      </p:sp>
      <p:sp>
        <p:nvSpPr>
          <p:cNvPr id="6" name="TextBox 5"/>
          <p:cNvSpPr txBox="1"/>
          <p:nvPr/>
        </p:nvSpPr>
        <p:spPr>
          <a:xfrm>
            <a:off x="134400" y="957527"/>
            <a:ext cx="9517057" cy="5066002"/>
          </a:xfrm>
          <a:prstGeom prst="rect">
            <a:avLst/>
          </a:prstGeom>
          <a:solidFill>
            <a:schemeClr val="bg1"/>
          </a:solidFill>
          <a:ln>
            <a:solidFill>
              <a:schemeClr val="bg1"/>
            </a:solidFill>
          </a:ln>
          <a:effectLst/>
        </p:spPr>
        <p:txBody>
          <a:bodyPr wrap="square" rtlCol="0">
            <a:spAutoFit/>
          </a:bodyPr>
          <a:lstStyle/>
          <a:p>
            <a:pPr marL="457200" indent="-457200" algn="l">
              <a:buFont typeface="Wingdings" charset="2"/>
              <a:buChar char="§"/>
            </a:pPr>
            <a:r>
              <a:rPr lang="en-AU" sz="2400" b="1" dirty="0" smtClean="0">
                <a:solidFill>
                  <a:schemeClr val="tx1">
                    <a:lumMod val="65000"/>
                    <a:lumOff val="35000"/>
                  </a:schemeClr>
                </a:solidFill>
              </a:rPr>
              <a:t>Removing </a:t>
            </a:r>
            <a:r>
              <a:rPr lang="en-AU" sz="2400" b="1" dirty="0">
                <a:solidFill>
                  <a:schemeClr val="tx1">
                    <a:lumMod val="65000"/>
                    <a:lumOff val="35000"/>
                  </a:schemeClr>
                </a:solidFill>
              </a:rPr>
              <a:t>obstacles to country uptake of satellite data through cloud computing, </a:t>
            </a:r>
            <a:r>
              <a:rPr lang="en-AU" sz="2400" b="1" dirty="0" smtClean="0">
                <a:solidFill>
                  <a:schemeClr val="tx1">
                    <a:lumMod val="65000"/>
                    <a:lumOff val="35000"/>
                  </a:schemeClr>
                </a:solidFill>
              </a:rPr>
              <a:t>storage, novel </a:t>
            </a:r>
            <a:r>
              <a:rPr lang="en-AU" sz="2400" b="1" dirty="0">
                <a:solidFill>
                  <a:schemeClr val="tx1">
                    <a:lumMod val="65000"/>
                    <a:lumOff val="35000"/>
                  </a:schemeClr>
                </a:solidFill>
              </a:rPr>
              <a:t>computing </a:t>
            </a:r>
            <a:r>
              <a:rPr lang="en-AU" sz="2400" b="1" dirty="0" smtClean="0">
                <a:solidFill>
                  <a:schemeClr val="tx1">
                    <a:lumMod val="65000"/>
                    <a:lumOff val="35000"/>
                  </a:schemeClr>
                </a:solidFill>
              </a:rPr>
              <a:t>and </a:t>
            </a:r>
            <a:r>
              <a:rPr lang="en-AU" sz="2400" b="1" dirty="0">
                <a:solidFill>
                  <a:schemeClr val="tx1">
                    <a:lumMod val="65000"/>
                    <a:lumOff val="35000"/>
                  </a:schemeClr>
                </a:solidFill>
              </a:rPr>
              <a:t>database </a:t>
            </a:r>
            <a:r>
              <a:rPr lang="en-AU" sz="2400" b="1" dirty="0" smtClean="0">
                <a:solidFill>
                  <a:schemeClr val="tx1">
                    <a:lumMod val="65000"/>
                    <a:lumOff val="35000"/>
                  </a:schemeClr>
                </a:solidFill>
              </a:rPr>
              <a:t>technology</a:t>
            </a:r>
            <a:endParaRPr lang="en-AU" sz="2400" b="1" dirty="0">
              <a:solidFill>
                <a:schemeClr val="tx1">
                  <a:lumMod val="65000"/>
                  <a:lumOff val="35000"/>
                </a:schemeClr>
              </a:solidFill>
            </a:endParaRPr>
          </a:p>
          <a:p>
            <a:pPr marL="457200" indent="-457200" algn="l">
              <a:buFont typeface="Wingdings" charset="2"/>
              <a:buChar char="§"/>
            </a:pPr>
            <a:r>
              <a:rPr lang="en-AU" sz="2400" b="1" dirty="0">
                <a:solidFill>
                  <a:schemeClr val="tx1">
                    <a:lumMod val="65000"/>
                    <a:lumOff val="35000"/>
                  </a:schemeClr>
                </a:solidFill>
              </a:rPr>
              <a:t>Countries can focus on data </a:t>
            </a:r>
            <a:r>
              <a:rPr lang="en-AU" sz="2400" b="1" dirty="0" smtClean="0">
                <a:solidFill>
                  <a:schemeClr val="tx1">
                    <a:lumMod val="65000"/>
                    <a:lumOff val="35000"/>
                  </a:schemeClr>
                </a:solidFill>
              </a:rPr>
              <a:t/>
            </a:r>
            <a:br>
              <a:rPr lang="en-AU" sz="2400" b="1" dirty="0" smtClean="0">
                <a:solidFill>
                  <a:schemeClr val="tx1">
                    <a:lumMod val="65000"/>
                    <a:lumOff val="35000"/>
                  </a:schemeClr>
                </a:solidFill>
              </a:rPr>
            </a:br>
            <a:r>
              <a:rPr lang="en-AU" sz="2400" b="1" dirty="0" smtClean="0">
                <a:solidFill>
                  <a:schemeClr val="tx1">
                    <a:lumMod val="65000"/>
                    <a:lumOff val="35000"/>
                  </a:schemeClr>
                </a:solidFill>
              </a:rPr>
              <a:t>applications and </a:t>
            </a:r>
            <a:r>
              <a:rPr lang="en-AU" sz="2400" b="1" dirty="0">
                <a:solidFill>
                  <a:schemeClr val="tx1">
                    <a:lumMod val="65000"/>
                    <a:lumOff val="35000"/>
                  </a:schemeClr>
                </a:solidFill>
              </a:rPr>
              <a:t>not handling</a:t>
            </a:r>
          </a:p>
          <a:p>
            <a:pPr marL="457200" indent="-457200" algn="l">
              <a:buFont typeface="Wingdings" charset="2"/>
              <a:buChar char="§"/>
            </a:pPr>
            <a:r>
              <a:rPr lang="en-AU" sz="2400" b="1" dirty="0">
                <a:solidFill>
                  <a:schemeClr val="tx1">
                    <a:lumMod val="65000"/>
                    <a:lumOff val="35000"/>
                  </a:schemeClr>
                </a:solidFill>
              </a:rPr>
              <a:t>Pilot projects </a:t>
            </a:r>
            <a:r>
              <a:rPr lang="en-AU" sz="2400" b="1" dirty="0" smtClean="0">
                <a:solidFill>
                  <a:schemeClr val="tx1">
                    <a:lumMod val="65000"/>
                    <a:lumOff val="35000"/>
                  </a:schemeClr>
                </a:solidFill>
              </a:rPr>
              <a:t>underway, e.g. </a:t>
            </a:r>
          </a:p>
          <a:p>
            <a:pPr marL="914400" lvl="1" indent="-457200" algn="l">
              <a:buFont typeface="Courier New"/>
              <a:buChar char="o"/>
            </a:pPr>
            <a:endParaRPr lang="en-AU" sz="800" dirty="0" smtClean="0">
              <a:solidFill>
                <a:schemeClr val="tx1">
                  <a:lumMod val="65000"/>
                  <a:lumOff val="35000"/>
                </a:schemeClr>
              </a:solidFill>
            </a:endParaRPr>
          </a:p>
          <a:p>
            <a:pPr marL="914400" lvl="1" indent="-457200" algn="l">
              <a:buFont typeface="Courier New"/>
              <a:buChar char="o"/>
            </a:pPr>
            <a:r>
              <a:rPr lang="en-AU" sz="2000" dirty="0" smtClean="0">
                <a:solidFill>
                  <a:schemeClr val="tx1">
                    <a:lumMod val="65000"/>
                    <a:lumOff val="35000"/>
                  </a:schemeClr>
                </a:solidFill>
              </a:rPr>
              <a:t>Kenya </a:t>
            </a:r>
            <a:r>
              <a:rPr lang="en-AU" sz="2000" dirty="0">
                <a:solidFill>
                  <a:schemeClr val="tx1">
                    <a:lumMod val="65000"/>
                    <a:lumOff val="35000"/>
                  </a:schemeClr>
                </a:solidFill>
              </a:rPr>
              <a:t>Cube </a:t>
            </a:r>
            <a:endParaRPr lang="en-AU" sz="2000" dirty="0" smtClean="0">
              <a:solidFill>
                <a:schemeClr val="tx1">
                  <a:lumMod val="65000"/>
                  <a:lumOff val="35000"/>
                </a:schemeClr>
              </a:solidFill>
            </a:endParaRPr>
          </a:p>
          <a:p>
            <a:pPr marL="914400" lvl="1" indent="-457200" algn="l">
              <a:buFont typeface="Courier New"/>
              <a:buChar char="o"/>
            </a:pPr>
            <a:r>
              <a:rPr lang="en-AU" sz="2000" dirty="0" smtClean="0">
                <a:solidFill>
                  <a:schemeClr val="tx1">
                    <a:lumMod val="65000"/>
                    <a:lumOff val="35000"/>
                  </a:schemeClr>
                </a:solidFill>
              </a:rPr>
              <a:t>Colombia Cube</a:t>
            </a:r>
          </a:p>
          <a:p>
            <a:pPr marL="914400" lvl="1" indent="-457200" algn="l">
              <a:buFont typeface="Courier New"/>
              <a:buChar char="o"/>
            </a:pPr>
            <a:r>
              <a:rPr lang="en-AU" sz="2000" dirty="0" smtClean="0">
                <a:solidFill>
                  <a:schemeClr val="tx1">
                    <a:lumMod val="65000"/>
                    <a:lumOff val="35000"/>
                  </a:schemeClr>
                </a:solidFill>
              </a:rPr>
              <a:t>SDMS – Space Data Management</a:t>
            </a:r>
            <a:br>
              <a:rPr lang="en-AU" sz="2000" dirty="0" smtClean="0">
                <a:solidFill>
                  <a:schemeClr val="tx1">
                    <a:lumMod val="65000"/>
                    <a:lumOff val="35000"/>
                  </a:schemeClr>
                </a:solidFill>
              </a:rPr>
            </a:br>
            <a:r>
              <a:rPr lang="en-AU" sz="2000" dirty="0" smtClean="0">
                <a:solidFill>
                  <a:schemeClr val="tx1">
                    <a:lumMod val="65000"/>
                    <a:lumOff val="35000"/>
                  </a:schemeClr>
                </a:solidFill>
              </a:rPr>
              <a:t>System</a:t>
            </a:r>
          </a:p>
          <a:p>
            <a:pPr marL="914400" lvl="1" indent="-457200" algn="l">
              <a:buFont typeface="Courier New"/>
              <a:buChar char="o"/>
            </a:pPr>
            <a:r>
              <a:rPr lang="en-AU" sz="2000" dirty="0" smtClean="0">
                <a:solidFill>
                  <a:schemeClr val="tx1">
                    <a:lumMod val="65000"/>
                    <a:lumOff val="35000"/>
                  </a:schemeClr>
                </a:solidFill>
              </a:rPr>
              <a:t>SEPAL </a:t>
            </a:r>
            <a:r>
              <a:rPr lang="en-AU" sz="2000" dirty="0">
                <a:solidFill>
                  <a:schemeClr val="tx1">
                    <a:lumMod val="65000"/>
                    <a:lumOff val="35000"/>
                  </a:schemeClr>
                </a:solidFill>
              </a:rPr>
              <a:t>by </a:t>
            </a:r>
            <a:r>
              <a:rPr lang="en-AU" sz="2000" dirty="0" smtClean="0">
                <a:solidFill>
                  <a:schemeClr val="tx1">
                    <a:lumMod val="65000"/>
                    <a:lumOff val="35000"/>
                  </a:schemeClr>
                </a:solidFill>
              </a:rPr>
              <a:t>FAO</a:t>
            </a:r>
            <a:endParaRPr lang="en-AU" sz="2000" dirty="0">
              <a:solidFill>
                <a:schemeClr val="tx1">
                  <a:lumMod val="65000"/>
                  <a:lumOff val="35000"/>
                </a:schemeClr>
              </a:solidFill>
            </a:endParaRPr>
          </a:p>
          <a:p>
            <a:pPr marL="914400" lvl="1" indent="-457200" algn="l">
              <a:buFont typeface="Courier New"/>
              <a:buChar char="o"/>
            </a:pPr>
            <a:r>
              <a:rPr lang="en-AU" sz="2000" dirty="0">
                <a:solidFill>
                  <a:schemeClr val="tx1">
                    <a:lumMod val="65000"/>
                    <a:lumOff val="35000"/>
                  </a:schemeClr>
                </a:solidFill>
              </a:rPr>
              <a:t>ESA’s Thematic Exploitation </a:t>
            </a:r>
            <a:r>
              <a:rPr lang="en-AU" sz="2000" dirty="0" smtClean="0">
                <a:solidFill>
                  <a:schemeClr val="tx1">
                    <a:lumMod val="65000"/>
                    <a:lumOff val="35000"/>
                  </a:schemeClr>
                </a:solidFill>
              </a:rPr>
              <a:t/>
            </a:r>
            <a:br>
              <a:rPr lang="en-AU" sz="2000" dirty="0" smtClean="0">
                <a:solidFill>
                  <a:schemeClr val="tx1">
                    <a:lumMod val="65000"/>
                    <a:lumOff val="35000"/>
                  </a:schemeClr>
                </a:solidFill>
              </a:rPr>
            </a:br>
            <a:r>
              <a:rPr lang="en-AU" sz="2000" dirty="0" smtClean="0">
                <a:solidFill>
                  <a:schemeClr val="tx1">
                    <a:lumMod val="65000"/>
                    <a:lumOff val="35000"/>
                  </a:schemeClr>
                </a:solidFill>
              </a:rPr>
              <a:t>Platform on Forestry</a:t>
            </a:r>
            <a:endParaRPr lang="en-AU" sz="2000" b="1" dirty="0">
              <a:solidFill>
                <a:schemeClr val="tx1">
                  <a:lumMod val="65000"/>
                  <a:lumOff val="35000"/>
                </a:schemeClr>
              </a:solidFill>
            </a:endParaRPr>
          </a:p>
        </p:txBody>
      </p:sp>
      <p:pic>
        <p:nvPicPr>
          <p:cNvPr id="5" name="Picture 4"/>
          <p:cNvPicPr>
            <a:picLocks noChangeAspect="1"/>
          </p:cNvPicPr>
          <p:nvPr/>
        </p:nvPicPr>
        <p:blipFill>
          <a:blip r:embed="rId3"/>
          <a:stretch>
            <a:fillRect/>
          </a:stretch>
        </p:blipFill>
        <p:spPr>
          <a:xfrm>
            <a:off x="5195059" y="1785462"/>
            <a:ext cx="4710941" cy="4247038"/>
          </a:xfrm>
          <a:prstGeom prst="rect">
            <a:avLst/>
          </a:prstGeom>
        </p:spPr>
      </p:pic>
      <p:pic>
        <p:nvPicPr>
          <p:cNvPr id="9" name="Picture 1" descr="CEOS 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12667" y="6176711"/>
            <a:ext cx="1566333" cy="619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9284585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5868900"/>
            <a:ext cx="9906000" cy="1018298"/>
          </a:xfrm>
          <a:prstGeom prst="rect">
            <a:avLst/>
          </a:prstGeom>
          <a:solidFill>
            <a:srgbClr val="FFFFFF"/>
          </a:solidFill>
          <a:ln>
            <a:noFill/>
          </a:ln>
          <a:effectLst/>
          <a:extLst/>
        </p:spPr>
        <p:txBody>
          <a:bodyPr vert="horz" wrap="square" lIns="91438" tIns="45718" rIns="91438" bIns="45718" numCol="1" rtlCol="0" anchor="t" anchorCtr="0" compatLnSpc="1">
            <a:prstTxWarp prst="textNoShape">
              <a:avLst/>
            </a:prstTxWarp>
          </a:bodyPr>
          <a:lstStyle/>
          <a:p>
            <a:pPr defTabSz="957235"/>
            <a:endParaRPr lang="en-GB">
              <a:cs typeface="Arial" charset="0"/>
            </a:endParaRPr>
          </a:p>
        </p:txBody>
      </p:sp>
      <p:sp>
        <p:nvSpPr>
          <p:cNvPr id="8" name="Title 1"/>
          <p:cNvSpPr txBox="1">
            <a:spLocks/>
          </p:cNvSpPr>
          <p:nvPr/>
        </p:nvSpPr>
        <p:spPr bwMode="auto">
          <a:xfrm>
            <a:off x="1619250" y="158690"/>
            <a:ext cx="6631517" cy="609600"/>
          </a:xfrm>
          <a:prstGeom prst="rect">
            <a:avLst/>
          </a:prstGeom>
          <a:solidFill>
            <a:srgbClr val="FFFFFF"/>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200" b="1" dirty="0" smtClean="0">
                <a:solidFill>
                  <a:srgbClr val="2C5E2E"/>
                </a:solidFill>
                <a:latin typeface="Calibri"/>
                <a:cs typeface="Calibri"/>
              </a:rPr>
              <a:t>Global </a:t>
            </a:r>
            <a:r>
              <a:rPr kumimoji="0" lang="en-US" sz="2600" b="1" i="0" u="none" strike="noStrike" kern="0" cap="none" spc="0" normalizeH="0" baseline="0" noProof="0" dirty="0" smtClean="0">
                <a:ln>
                  <a:noFill/>
                </a:ln>
                <a:solidFill>
                  <a:srgbClr val="2C5E2E"/>
                </a:solidFill>
                <a:effectLst/>
                <a:uLnTx/>
                <a:uFillTx/>
                <a:latin typeface="Tahoma" pitchFamily="-106" charset="0"/>
                <a:ea typeface="ＭＳ Ｐゴシック" pitchFamily="-106" charset="-128"/>
                <a:cs typeface="Tahoma" pitchFamily="-106" charset="0"/>
              </a:rPr>
              <a:t>Data Flow Study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901" y="759092"/>
            <a:ext cx="8496300" cy="5859517"/>
          </a:xfrm>
          <a:prstGeom prst="rect">
            <a:avLst/>
          </a:prstGeom>
        </p:spPr>
      </p:pic>
      <p:pic>
        <p:nvPicPr>
          <p:cNvPr id="11" name="Picture 1" descr="CEOS 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12667" y="6176711"/>
            <a:ext cx="1566333" cy="619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9406832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el 1"/>
          <p:cNvSpPr>
            <a:spLocks noGrp="1"/>
          </p:cNvSpPr>
          <p:nvPr>
            <p:ph type="title"/>
          </p:nvPr>
        </p:nvSpPr>
        <p:spPr>
          <a:xfrm>
            <a:off x="1667669" y="189441"/>
            <a:ext cx="7976394" cy="503238"/>
          </a:xfrm>
          <a:solidFill>
            <a:srgbClr val="FFFFFF"/>
          </a:solidFill>
        </p:spPr>
        <p:txBody>
          <a:bodyPr lIns="35994" tIns="3600" rIns="35994" bIns="3600"/>
          <a:lstStyle/>
          <a:p>
            <a:pPr eaLnBrk="1" hangingPunct="1"/>
            <a:r>
              <a:rPr lang="en-US" kern="1200" dirty="0">
                <a:solidFill>
                  <a:srgbClr val="2C5E2E"/>
                </a:solidFill>
                <a:latin typeface="Calibri"/>
                <a:ea typeface="ＭＳ Ｐゴシック" charset="0"/>
                <a:cs typeface="Calibri"/>
              </a:rPr>
              <a:t>Methodological Advice from GFOI </a:t>
            </a:r>
          </a:p>
        </p:txBody>
      </p:sp>
      <p:sp>
        <p:nvSpPr>
          <p:cNvPr id="4" name="Content Placeholder 2"/>
          <p:cNvSpPr>
            <a:spLocks noGrp="1"/>
          </p:cNvSpPr>
          <p:nvPr/>
        </p:nvSpPr>
        <p:spPr bwMode="auto">
          <a:xfrm>
            <a:off x="194338" y="1027635"/>
            <a:ext cx="7099300" cy="480695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5771" tIns="47887" rIns="95771" bIns="47887">
            <a:noAutofit/>
          </a:bodyPr>
          <a:lstStyle>
            <a:lvl1pPr marL="357178" indent="-357178" algn="l" defTabSz="955647" rtl="0" eaLnBrk="0" fontAlgn="base" hangingPunct="0">
              <a:spcBef>
                <a:spcPct val="20000"/>
              </a:spcBef>
              <a:spcAft>
                <a:spcPct val="0"/>
              </a:spcAft>
              <a:buChar char="•"/>
              <a:defRPr sz="2800">
                <a:solidFill>
                  <a:schemeClr val="tx1"/>
                </a:solidFill>
                <a:latin typeface="+mn-lt"/>
                <a:ea typeface="+mn-ea"/>
                <a:cs typeface="+mn-cs"/>
              </a:defRPr>
            </a:lvl1pPr>
            <a:lvl2pPr marL="776266" indent="-296855" algn="l" defTabSz="955647" rtl="0" eaLnBrk="0" fontAlgn="base" hangingPunct="0">
              <a:spcBef>
                <a:spcPct val="20000"/>
              </a:spcBef>
              <a:spcAft>
                <a:spcPct val="0"/>
              </a:spcAft>
              <a:buChar char="–"/>
              <a:defRPr sz="2400">
                <a:solidFill>
                  <a:schemeClr val="tx1"/>
                </a:solidFill>
                <a:latin typeface="+mn-lt"/>
                <a:ea typeface="Arial" charset="0"/>
                <a:cs typeface="+mn-cs"/>
              </a:defRPr>
            </a:lvl2pPr>
            <a:lvl3pPr marL="1195353" indent="-238118" algn="l" defTabSz="955647" rtl="0" eaLnBrk="0" fontAlgn="base" hangingPunct="0">
              <a:spcBef>
                <a:spcPct val="20000"/>
              </a:spcBef>
              <a:spcAft>
                <a:spcPct val="0"/>
              </a:spcAft>
              <a:buChar char="•"/>
              <a:defRPr sz="2000">
                <a:solidFill>
                  <a:schemeClr val="tx1"/>
                </a:solidFill>
                <a:latin typeface="+mn-lt"/>
                <a:ea typeface="Arial" charset="0"/>
                <a:cs typeface="+mn-cs"/>
              </a:defRPr>
            </a:lvl3pPr>
            <a:lvl4pPr marL="1674764" indent="-238118" algn="l" defTabSz="955647" rtl="0" eaLnBrk="0" fontAlgn="base" hangingPunct="0">
              <a:spcBef>
                <a:spcPct val="20000"/>
              </a:spcBef>
              <a:spcAft>
                <a:spcPct val="0"/>
              </a:spcAft>
              <a:buChar char="–"/>
              <a:defRPr sz="1800">
                <a:solidFill>
                  <a:schemeClr val="tx1"/>
                </a:solidFill>
                <a:latin typeface="+mn-lt"/>
                <a:ea typeface="Arial" charset="0"/>
                <a:cs typeface="+mn-cs"/>
              </a:defRPr>
            </a:lvl4pPr>
            <a:lvl5pPr marL="2152587" indent="-236531" algn="l" defTabSz="955647" rtl="0" eaLnBrk="0" fontAlgn="base" hangingPunct="0">
              <a:spcBef>
                <a:spcPct val="20000"/>
              </a:spcBef>
              <a:spcAft>
                <a:spcPct val="0"/>
              </a:spcAft>
              <a:buChar char="»"/>
              <a:defRPr sz="1800">
                <a:solidFill>
                  <a:schemeClr val="tx1"/>
                </a:solidFill>
                <a:latin typeface="+mn-lt"/>
                <a:ea typeface="Arial" charset="0"/>
                <a:cs typeface="+mn-cs"/>
              </a:defRPr>
            </a:lvl5pPr>
            <a:lvl6pPr marL="2611211" indent="-238104" algn="l" defTabSz="957179" rtl="0" fontAlgn="base">
              <a:spcBef>
                <a:spcPct val="20000"/>
              </a:spcBef>
              <a:spcAft>
                <a:spcPct val="0"/>
              </a:spcAft>
              <a:buChar char="»"/>
              <a:defRPr sz="1800">
                <a:solidFill>
                  <a:schemeClr val="tx1"/>
                </a:solidFill>
                <a:latin typeface="+mn-lt"/>
                <a:ea typeface="Arial" charset="0"/>
                <a:cs typeface="+mn-cs"/>
              </a:defRPr>
            </a:lvl6pPr>
            <a:lvl7pPr marL="3068370" indent="-238104" algn="l" defTabSz="957179" rtl="0" fontAlgn="base">
              <a:spcBef>
                <a:spcPct val="20000"/>
              </a:spcBef>
              <a:spcAft>
                <a:spcPct val="0"/>
              </a:spcAft>
              <a:buChar char="»"/>
              <a:defRPr sz="1800">
                <a:solidFill>
                  <a:schemeClr val="tx1"/>
                </a:solidFill>
                <a:latin typeface="+mn-lt"/>
                <a:ea typeface="Arial" charset="0"/>
                <a:cs typeface="+mn-cs"/>
              </a:defRPr>
            </a:lvl7pPr>
            <a:lvl8pPr marL="3525532" indent="-238104" algn="l" defTabSz="957179" rtl="0" fontAlgn="base">
              <a:spcBef>
                <a:spcPct val="20000"/>
              </a:spcBef>
              <a:spcAft>
                <a:spcPct val="0"/>
              </a:spcAft>
              <a:buChar char="»"/>
              <a:defRPr sz="1800">
                <a:solidFill>
                  <a:schemeClr val="tx1"/>
                </a:solidFill>
                <a:latin typeface="+mn-lt"/>
                <a:ea typeface="Arial" charset="0"/>
                <a:cs typeface="+mn-cs"/>
              </a:defRPr>
            </a:lvl8pPr>
            <a:lvl9pPr marL="3982690" indent="-238104" algn="l" defTabSz="957179" rtl="0" fontAlgn="base">
              <a:spcBef>
                <a:spcPct val="20000"/>
              </a:spcBef>
              <a:spcAft>
                <a:spcPct val="0"/>
              </a:spcAft>
              <a:buChar char="»"/>
              <a:defRPr sz="1800">
                <a:solidFill>
                  <a:schemeClr val="tx1"/>
                </a:solidFill>
                <a:latin typeface="+mn-lt"/>
                <a:ea typeface="Arial" charset="0"/>
                <a:cs typeface="+mn-cs"/>
              </a:defRPr>
            </a:lvl9pPr>
          </a:lstStyle>
          <a:p>
            <a:pPr marL="358731" indent="-358731" defTabSz="957151" eaLnBrk="1" hangingPunct="1">
              <a:defRPr/>
            </a:pPr>
            <a:r>
              <a:rPr lang="en-GB" sz="2000" b="1" dirty="0">
                <a:solidFill>
                  <a:schemeClr val="tx1">
                    <a:lumMod val="65000"/>
                    <a:lumOff val="35000"/>
                  </a:schemeClr>
                </a:solidFill>
                <a:latin typeface="Calibri"/>
                <a:cs typeface="Calibri"/>
              </a:rPr>
              <a:t>GFOI Methods and Guidance Document</a:t>
            </a:r>
            <a:r>
              <a:rPr lang="en-GB" sz="2000" dirty="0">
                <a:solidFill>
                  <a:schemeClr val="tx1">
                    <a:lumMod val="65000"/>
                    <a:lumOff val="35000"/>
                  </a:schemeClr>
                </a:solidFill>
                <a:latin typeface="Calibri"/>
                <a:cs typeface="Calibri"/>
              </a:rPr>
              <a:t> (MGD) intended to form the </a:t>
            </a:r>
            <a:r>
              <a:rPr lang="en-GB" sz="2000" b="1" dirty="0">
                <a:solidFill>
                  <a:schemeClr val="tx1">
                    <a:lumMod val="65000"/>
                    <a:lumOff val="35000"/>
                  </a:schemeClr>
                </a:solidFill>
                <a:latin typeface="Calibri"/>
                <a:cs typeface="Calibri"/>
              </a:rPr>
              <a:t>backbone of GFOI;</a:t>
            </a:r>
          </a:p>
          <a:p>
            <a:pPr marL="358731" indent="-358731" defTabSz="957151" eaLnBrk="1" hangingPunct="1">
              <a:defRPr/>
            </a:pPr>
            <a:r>
              <a:rPr lang="en-GB" sz="2000" b="1" dirty="0">
                <a:solidFill>
                  <a:schemeClr val="tx1">
                    <a:lumMod val="65000"/>
                    <a:lumOff val="35000"/>
                  </a:schemeClr>
                </a:solidFill>
                <a:latin typeface="Calibri"/>
                <a:cs typeface="Calibri"/>
              </a:rPr>
              <a:t>Logical</a:t>
            </a:r>
            <a:r>
              <a:rPr lang="en-GB" sz="2000" dirty="0">
                <a:solidFill>
                  <a:schemeClr val="tx1">
                    <a:lumMod val="65000"/>
                    <a:lumOff val="35000"/>
                  </a:schemeClr>
                </a:solidFill>
                <a:latin typeface="Calibri"/>
                <a:cs typeface="Calibri"/>
              </a:rPr>
              <a:t> and </a:t>
            </a:r>
            <a:r>
              <a:rPr lang="en-GB" sz="2000" b="1" dirty="0">
                <a:solidFill>
                  <a:schemeClr val="tx1">
                    <a:lumMod val="65000"/>
                    <a:lumOff val="35000"/>
                  </a:schemeClr>
                </a:solidFill>
                <a:latin typeface="Calibri"/>
                <a:cs typeface="Calibri"/>
              </a:rPr>
              <a:t>systematic guide </a:t>
            </a:r>
            <a:r>
              <a:rPr lang="en-GB" sz="2000" dirty="0">
                <a:solidFill>
                  <a:schemeClr val="tx1">
                    <a:lumMod val="65000"/>
                    <a:lumOff val="35000"/>
                  </a:schemeClr>
                </a:solidFill>
                <a:latin typeface="Calibri"/>
                <a:cs typeface="Calibri"/>
              </a:rPr>
              <a:t>for countries to follow in developing their national forest monitoring systems; </a:t>
            </a:r>
          </a:p>
          <a:p>
            <a:pPr marL="358731" indent="-358731" defTabSz="957151" eaLnBrk="1" hangingPunct="1">
              <a:defRPr/>
            </a:pPr>
            <a:r>
              <a:rPr lang="en-GB" sz="2000" dirty="0">
                <a:solidFill>
                  <a:schemeClr val="tx1">
                    <a:lumMod val="65000"/>
                    <a:lumOff val="35000"/>
                  </a:schemeClr>
                </a:solidFill>
                <a:latin typeface="Calibri"/>
                <a:cs typeface="Calibri"/>
              </a:rPr>
              <a:t>Consistent with </a:t>
            </a:r>
            <a:r>
              <a:rPr lang="en-GB" sz="2000" b="1" dirty="0">
                <a:solidFill>
                  <a:schemeClr val="tx1">
                    <a:lumMod val="65000"/>
                    <a:lumOff val="35000"/>
                  </a:schemeClr>
                </a:solidFill>
                <a:latin typeface="Calibri"/>
                <a:cs typeface="Calibri"/>
              </a:rPr>
              <a:t>UNFCCC Paris Agreement</a:t>
            </a:r>
            <a:r>
              <a:rPr lang="en-GB" sz="2000" dirty="0">
                <a:solidFill>
                  <a:schemeClr val="tx1">
                    <a:lumMod val="65000"/>
                    <a:lumOff val="35000"/>
                  </a:schemeClr>
                </a:solidFill>
                <a:latin typeface="Calibri"/>
                <a:cs typeface="Calibri"/>
              </a:rPr>
              <a:t> and </a:t>
            </a:r>
            <a:r>
              <a:rPr lang="en-GB" sz="2000" b="1" dirty="0">
                <a:solidFill>
                  <a:schemeClr val="tx1">
                    <a:lumMod val="65000"/>
                    <a:lumOff val="35000"/>
                  </a:schemeClr>
                </a:solidFill>
                <a:latin typeface="Calibri"/>
                <a:cs typeface="Calibri"/>
              </a:rPr>
              <a:t>Warsaw Framework on REDD+;</a:t>
            </a:r>
          </a:p>
          <a:p>
            <a:pPr marL="358731" indent="-358731" defTabSz="957151" eaLnBrk="1" hangingPunct="1">
              <a:defRPr/>
            </a:pPr>
            <a:r>
              <a:rPr lang="en-GB" sz="2000" dirty="0">
                <a:solidFill>
                  <a:schemeClr val="tx1">
                    <a:lumMod val="65000"/>
                    <a:lumOff val="35000"/>
                  </a:schemeClr>
                </a:solidFill>
                <a:latin typeface="Calibri"/>
                <a:cs typeface="Calibri"/>
              </a:rPr>
              <a:t>Provides </a:t>
            </a:r>
            <a:r>
              <a:rPr lang="en-GB" sz="2000" b="1" dirty="0">
                <a:solidFill>
                  <a:schemeClr val="tx1">
                    <a:lumMod val="65000"/>
                    <a:lumOff val="35000"/>
                  </a:schemeClr>
                </a:solidFill>
                <a:latin typeface="Calibri"/>
                <a:cs typeface="Calibri"/>
              </a:rPr>
              <a:t>operational link </a:t>
            </a:r>
            <a:r>
              <a:rPr lang="en-GB" sz="2000" dirty="0">
                <a:solidFill>
                  <a:schemeClr val="tx1">
                    <a:lumMod val="65000"/>
                    <a:lumOff val="35000"/>
                  </a:schemeClr>
                </a:solidFill>
                <a:latin typeface="Calibri"/>
                <a:cs typeface="Calibri"/>
              </a:rPr>
              <a:t>between IPCC methods and </a:t>
            </a:r>
            <a:br>
              <a:rPr lang="en-GB" sz="2000" dirty="0">
                <a:solidFill>
                  <a:schemeClr val="tx1">
                    <a:lumMod val="65000"/>
                    <a:lumOff val="35000"/>
                  </a:schemeClr>
                </a:solidFill>
                <a:latin typeface="Calibri"/>
                <a:cs typeface="Calibri"/>
              </a:rPr>
            </a:br>
            <a:r>
              <a:rPr lang="en-GB" sz="2000" dirty="0">
                <a:solidFill>
                  <a:schemeClr val="tx1">
                    <a:lumMod val="65000"/>
                    <a:lumOff val="35000"/>
                  </a:schemeClr>
                </a:solidFill>
                <a:latin typeface="Calibri"/>
                <a:cs typeface="Calibri"/>
              </a:rPr>
              <a:t>all REDD+ activities identified by UNFCCC </a:t>
            </a:r>
          </a:p>
          <a:p>
            <a:pPr marL="358731" indent="-358731" defTabSz="957151" eaLnBrk="1" hangingPunct="1">
              <a:defRPr/>
            </a:pPr>
            <a:r>
              <a:rPr lang="en-GB" sz="2000" dirty="0">
                <a:solidFill>
                  <a:schemeClr val="tx1">
                    <a:lumMod val="65000"/>
                    <a:lumOff val="35000"/>
                  </a:schemeClr>
                </a:solidFill>
                <a:latin typeface="Calibri"/>
                <a:cs typeface="Calibri"/>
              </a:rPr>
              <a:t>Consistent with the annual review of scientific </a:t>
            </a:r>
            <a:br>
              <a:rPr lang="en-GB" sz="2000" dirty="0">
                <a:solidFill>
                  <a:schemeClr val="tx1">
                    <a:lumMod val="65000"/>
                    <a:lumOff val="35000"/>
                  </a:schemeClr>
                </a:solidFill>
                <a:latin typeface="Calibri"/>
                <a:cs typeface="Calibri"/>
              </a:rPr>
            </a:br>
            <a:r>
              <a:rPr lang="en-GB" sz="2000" dirty="0">
                <a:solidFill>
                  <a:schemeClr val="tx1">
                    <a:lumMod val="65000"/>
                    <a:lumOff val="35000"/>
                  </a:schemeClr>
                </a:solidFill>
                <a:latin typeface="Calibri"/>
                <a:cs typeface="Calibri"/>
              </a:rPr>
              <a:t>developments provided by </a:t>
            </a:r>
            <a:r>
              <a:rPr lang="en-GB" sz="2000" b="1" dirty="0">
                <a:solidFill>
                  <a:schemeClr val="tx1">
                    <a:lumMod val="65000"/>
                    <a:lumOff val="35000"/>
                  </a:schemeClr>
                </a:solidFill>
                <a:latin typeface="Calibri"/>
                <a:cs typeface="Calibri"/>
              </a:rPr>
              <a:t>GOFC-GOLD Sourcebook</a:t>
            </a:r>
          </a:p>
          <a:p>
            <a:pPr marL="358731" indent="-358731" defTabSz="957151" eaLnBrk="1" hangingPunct="1">
              <a:defRPr/>
            </a:pPr>
            <a:r>
              <a:rPr lang="en-GB" sz="2000" dirty="0">
                <a:solidFill>
                  <a:schemeClr val="tx1">
                    <a:lumMod val="65000"/>
                    <a:lumOff val="35000"/>
                  </a:schemeClr>
                </a:solidFill>
                <a:latin typeface="Calibri"/>
                <a:cs typeface="Calibri"/>
              </a:rPr>
              <a:t>Aimed at technical implementers, negotiators </a:t>
            </a:r>
            <a:br>
              <a:rPr lang="en-GB" sz="2000" dirty="0">
                <a:solidFill>
                  <a:schemeClr val="tx1">
                    <a:lumMod val="65000"/>
                    <a:lumOff val="35000"/>
                  </a:schemeClr>
                </a:solidFill>
                <a:latin typeface="Calibri"/>
                <a:cs typeface="Calibri"/>
              </a:rPr>
            </a:br>
            <a:r>
              <a:rPr lang="en-GB" sz="2000" dirty="0">
                <a:solidFill>
                  <a:schemeClr val="tx1">
                    <a:lumMod val="65000"/>
                    <a:lumOff val="35000"/>
                  </a:schemeClr>
                </a:solidFill>
                <a:latin typeface="Calibri"/>
                <a:cs typeface="Calibri"/>
              </a:rPr>
              <a:t>and national responsible for REDD+ implementation; </a:t>
            </a:r>
          </a:p>
          <a:p>
            <a:pPr marL="358731" indent="-358731" defTabSz="957151" eaLnBrk="1" hangingPunct="1">
              <a:defRPr/>
            </a:pPr>
            <a:r>
              <a:rPr lang="en-GB" sz="2000" dirty="0">
                <a:solidFill>
                  <a:schemeClr val="tx1">
                    <a:lumMod val="65000"/>
                    <a:lumOff val="35000"/>
                  </a:schemeClr>
                </a:solidFill>
                <a:latin typeface="Calibri"/>
                <a:cs typeface="Calibri"/>
              </a:rPr>
              <a:t>V1 first published in Jan 2014 and updated V2 in June 2016</a:t>
            </a:r>
          </a:p>
          <a:p>
            <a:pPr marL="358731" indent="-358731" defTabSz="957151" eaLnBrk="1" hangingPunct="1">
              <a:defRPr/>
            </a:pPr>
            <a:r>
              <a:rPr lang="en-GB" sz="2000" dirty="0">
                <a:solidFill>
                  <a:schemeClr val="tx1">
                    <a:lumMod val="65000"/>
                    <a:lumOff val="35000"/>
                  </a:schemeClr>
                </a:solidFill>
                <a:latin typeface="Calibri"/>
                <a:cs typeface="Calibri"/>
              </a:rPr>
              <a:t>New web application </a:t>
            </a:r>
            <a:r>
              <a:rPr lang="en-GB" sz="2000" b="1" dirty="0" err="1">
                <a:solidFill>
                  <a:schemeClr val="tx1">
                    <a:lumMod val="65000"/>
                    <a:lumOff val="35000"/>
                  </a:schemeClr>
                </a:solidFill>
                <a:latin typeface="Calibri"/>
                <a:cs typeface="Calibri"/>
              </a:rPr>
              <a:t>REDDcompass</a:t>
            </a:r>
            <a:r>
              <a:rPr lang="en-GB" sz="2000" b="1" dirty="0">
                <a:solidFill>
                  <a:schemeClr val="tx1">
                    <a:lumMod val="65000"/>
                    <a:lumOff val="35000"/>
                  </a:schemeClr>
                </a:solidFill>
                <a:latin typeface="Calibri"/>
                <a:cs typeface="Calibri"/>
              </a:rPr>
              <a:t> </a:t>
            </a:r>
            <a:r>
              <a:rPr lang="en-GB" sz="2000" dirty="0">
                <a:solidFill>
                  <a:schemeClr val="tx1">
                    <a:lumMod val="65000"/>
                    <a:lumOff val="35000"/>
                  </a:schemeClr>
                </a:solidFill>
                <a:latin typeface="Calibri"/>
                <a:cs typeface="Calibri"/>
              </a:rPr>
              <a:t>available at </a:t>
            </a:r>
            <a:br>
              <a:rPr lang="en-GB" sz="2000" dirty="0">
                <a:solidFill>
                  <a:schemeClr val="tx1">
                    <a:lumMod val="65000"/>
                    <a:lumOff val="35000"/>
                  </a:schemeClr>
                </a:solidFill>
                <a:latin typeface="Calibri"/>
                <a:cs typeface="Calibri"/>
              </a:rPr>
            </a:br>
            <a:r>
              <a:rPr lang="en-GB" sz="2000" b="1" dirty="0" err="1">
                <a:solidFill>
                  <a:srgbClr val="2C5E2E"/>
                </a:solidFill>
                <a:latin typeface="Calibri"/>
                <a:ea typeface="ＭＳ Ｐゴシック" charset="0"/>
                <a:cs typeface="Calibri"/>
              </a:rPr>
              <a:t>www.gfoi.org</a:t>
            </a:r>
            <a:r>
              <a:rPr lang="en-GB" sz="2000" b="1" dirty="0">
                <a:solidFill>
                  <a:srgbClr val="2C5E2E"/>
                </a:solidFill>
                <a:latin typeface="Calibri"/>
                <a:ea typeface="ＭＳ Ｐゴシック" charset="0"/>
                <a:cs typeface="Calibri"/>
              </a:rPr>
              <a:t>/</a:t>
            </a:r>
            <a:r>
              <a:rPr lang="en-GB" sz="2000" b="1" dirty="0" err="1">
                <a:solidFill>
                  <a:srgbClr val="2C5E2E"/>
                </a:solidFill>
                <a:latin typeface="Calibri"/>
                <a:ea typeface="ＭＳ Ｐゴシック" charset="0"/>
                <a:cs typeface="Calibri"/>
              </a:rPr>
              <a:t>REDDcompass</a:t>
            </a:r>
            <a:endParaRPr lang="en-GB" sz="2000" b="1" dirty="0">
              <a:solidFill>
                <a:srgbClr val="2C5E2E"/>
              </a:solidFill>
              <a:latin typeface="Calibri"/>
              <a:ea typeface="ＭＳ Ｐゴシック" charset="0"/>
              <a:cs typeface="Calibri"/>
            </a:endParaRPr>
          </a:p>
        </p:txBody>
      </p:sp>
      <p:pic>
        <p:nvPicPr>
          <p:cNvPr id="358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00000">
            <a:off x="6700624" y="1568116"/>
            <a:ext cx="2958569" cy="37484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4"/>
          <p:cNvPicPr/>
          <p:nvPr/>
        </p:nvPicPr>
        <p:blipFill>
          <a:blip r:embed="rId4" cstate="print"/>
          <a:srcRect/>
          <a:stretch>
            <a:fillRect/>
          </a:stretch>
        </p:blipFill>
        <p:spPr bwMode="auto">
          <a:xfrm>
            <a:off x="7048500" y="6235700"/>
            <a:ext cx="2857500" cy="622300"/>
          </a:xfrm>
          <a:prstGeom prst="rect">
            <a:avLst/>
          </a:prstGeom>
          <a:noFill/>
          <a:ln w="9525">
            <a:noFill/>
            <a:miter lim="800000"/>
            <a:headEnd/>
            <a:tailEnd/>
          </a:ln>
        </p:spPr>
      </p:pic>
    </p:spTree>
    <p:extLst>
      <p:ext uri="{BB962C8B-B14F-4D97-AF65-F5344CB8AC3E}">
        <p14:creationId xmlns:p14="http://schemas.microsoft.com/office/powerpoint/2010/main" val="656173726"/>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REDDcompas_Pyrami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8400" y="1884680"/>
            <a:ext cx="4787900" cy="4160520"/>
          </a:xfrm>
          <a:prstGeom prst="rect">
            <a:avLst/>
          </a:prstGeom>
        </p:spPr>
      </p:pic>
      <p:sp>
        <p:nvSpPr>
          <p:cNvPr id="35841" name="Titel 1"/>
          <p:cNvSpPr>
            <a:spLocks noGrp="1"/>
          </p:cNvSpPr>
          <p:nvPr>
            <p:ph type="title"/>
          </p:nvPr>
        </p:nvSpPr>
        <p:spPr>
          <a:xfrm>
            <a:off x="1667669" y="189441"/>
            <a:ext cx="7976394" cy="503238"/>
          </a:xfrm>
          <a:solidFill>
            <a:srgbClr val="FFFFFF"/>
          </a:solidFill>
        </p:spPr>
        <p:txBody>
          <a:bodyPr lIns="35994" tIns="3600" rIns="35994" bIns="3600"/>
          <a:lstStyle/>
          <a:p>
            <a:pPr eaLnBrk="1" hangingPunct="1"/>
            <a:r>
              <a:rPr lang="en-US" kern="1200" dirty="0" err="1" smtClean="0">
                <a:solidFill>
                  <a:srgbClr val="2C5E2E"/>
                </a:solidFill>
                <a:latin typeface="Calibri"/>
                <a:ea typeface="ＭＳ Ｐゴシック" charset="0"/>
                <a:cs typeface="Calibri"/>
              </a:rPr>
              <a:t>REDDcompass</a:t>
            </a:r>
            <a:r>
              <a:rPr lang="en-US" kern="1200" dirty="0" smtClean="0">
                <a:solidFill>
                  <a:srgbClr val="2C5E2E"/>
                </a:solidFill>
                <a:latin typeface="Calibri"/>
                <a:ea typeface="ＭＳ Ｐゴシック" charset="0"/>
                <a:cs typeface="Calibri"/>
              </a:rPr>
              <a:t> – Guiding you through REDD+</a:t>
            </a:r>
            <a:endParaRPr lang="en-US" kern="1200" dirty="0">
              <a:solidFill>
                <a:srgbClr val="2C5E2E"/>
              </a:solidFill>
              <a:latin typeface="Calibri"/>
              <a:ea typeface="ＭＳ Ｐゴシック" charset="0"/>
              <a:cs typeface="Calibri"/>
            </a:endParaRPr>
          </a:p>
        </p:txBody>
      </p:sp>
      <p:sp>
        <p:nvSpPr>
          <p:cNvPr id="4" name="Content Placeholder 2"/>
          <p:cNvSpPr>
            <a:spLocks noGrp="1"/>
          </p:cNvSpPr>
          <p:nvPr/>
        </p:nvSpPr>
        <p:spPr bwMode="auto">
          <a:xfrm>
            <a:off x="194338" y="1027635"/>
            <a:ext cx="8073362" cy="480695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5771" tIns="47887" rIns="95771" bIns="47887">
            <a:noAutofit/>
          </a:bodyPr>
          <a:lstStyle>
            <a:lvl1pPr marL="357178" indent="-357178" algn="l" defTabSz="955647" rtl="0" eaLnBrk="0" fontAlgn="base" hangingPunct="0">
              <a:spcBef>
                <a:spcPct val="20000"/>
              </a:spcBef>
              <a:spcAft>
                <a:spcPct val="0"/>
              </a:spcAft>
              <a:buChar char="•"/>
              <a:defRPr sz="2800">
                <a:solidFill>
                  <a:schemeClr val="tx1"/>
                </a:solidFill>
                <a:latin typeface="+mn-lt"/>
                <a:ea typeface="+mn-ea"/>
                <a:cs typeface="+mn-cs"/>
              </a:defRPr>
            </a:lvl1pPr>
            <a:lvl2pPr marL="776266" indent="-296855" algn="l" defTabSz="955647" rtl="0" eaLnBrk="0" fontAlgn="base" hangingPunct="0">
              <a:spcBef>
                <a:spcPct val="20000"/>
              </a:spcBef>
              <a:spcAft>
                <a:spcPct val="0"/>
              </a:spcAft>
              <a:buChar char="–"/>
              <a:defRPr sz="2400">
                <a:solidFill>
                  <a:schemeClr val="tx1"/>
                </a:solidFill>
                <a:latin typeface="+mn-lt"/>
                <a:ea typeface="Arial" charset="0"/>
                <a:cs typeface="+mn-cs"/>
              </a:defRPr>
            </a:lvl2pPr>
            <a:lvl3pPr marL="1195353" indent="-238118" algn="l" defTabSz="955647" rtl="0" eaLnBrk="0" fontAlgn="base" hangingPunct="0">
              <a:spcBef>
                <a:spcPct val="20000"/>
              </a:spcBef>
              <a:spcAft>
                <a:spcPct val="0"/>
              </a:spcAft>
              <a:buChar char="•"/>
              <a:defRPr sz="2000">
                <a:solidFill>
                  <a:schemeClr val="tx1"/>
                </a:solidFill>
                <a:latin typeface="+mn-lt"/>
                <a:ea typeface="Arial" charset="0"/>
                <a:cs typeface="+mn-cs"/>
              </a:defRPr>
            </a:lvl3pPr>
            <a:lvl4pPr marL="1674764" indent="-238118" algn="l" defTabSz="955647" rtl="0" eaLnBrk="0" fontAlgn="base" hangingPunct="0">
              <a:spcBef>
                <a:spcPct val="20000"/>
              </a:spcBef>
              <a:spcAft>
                <a:spcPct val="0"/>
              </a:spcAft>
              <a:buChar char="–"/>
              <a:defRPr sz="1800">
                <a:solidFill>
                  <a:schemeClr val="tx1"/>
                </a:solidFill>
                <a:latin typeface="+mn-lt"/>
                <a:ea typeface="Arial" charset="0"/>
                <a:cs typeface="+mn-cs"/>
              </a:defRPr>
            </a:lvl4pPr>
            <a:lvl5pPr marL="2152587" indent="-236531" algn="l" defTabSz="955647" rtl="0" eaLnBrk="0" fontAlgn="base" hangingPunct="0">
              <a:spcBef>
                <a:spcPct val="20000"/>
              </a:spcBef>
              <a:spcAft>
                <a:spcPct val="0"/>
              </a:spcAft>
              <a:buChar char="»"/>
              <a:defRPr sz="1800">
                <a:solidFill>
                  <a:schemeClr val="tx1"/>
                </a:solidFill>
                <a:latin typeface="+mn-lt"/>
                <a:ea typeface="Arial" charset="0"/>
                <a:cs typeface="+mn-cs"/>
              </a:defRPr>
            </a:lvl5pPr>
            <a:lvl6pPr marL="2611211" indent="-238104" algn="l" defTabSz="957179" rtl="0" fontAlgn="base">
              <a:spcBef>
                <a:spcPct val="20000"/>
              </a:spcBef>
              <a:spcAft>
                <a:spcPct val="0"/>
              </a:spcAft>
              <a:buChar char="»"/>
              <a:defRPr sz="1800">
                <a:solidFill>
                  <a:schemeClr val="tx1"/>
                </a:solidFill>
                <a:latin typeface="+mn-lt"/>
                <a:ea typeface="Arial" charset="0"/>
                <a:cs typeface="+mn-cs"/>
              </a:defRPr>
            </a:lvl6pPr>
            <a:lvl7pPr marL="3068370" indent="-238104" algn="l" defTabSz="957179" rtl="0" fontAlgn="base">
              <a:spcBef>
                <a:spcPct val="20000"/>
              </a:spcBef>
              <a:spcAft>
                <a:spcPct val="0"/>
              </a:spcAft>
              <a:buChar char="»"/>
              <a:defRPr sz="1800">
                <a:solidFill>
                  <a:schemeClr val="tx1"/>
                </a:solidFill>
                <a:latin typeface="+mn-lt"/>
                <a:ea typeface="Arial" charset="0"/>
                <a:cs typeface="+mn-cs"/>
              </a:defRPr>
            </a:lvl7pPr>
            <a:lvl8pPr marL="3525532" indent="-238104" algn="l" defTabSz="957179" rtl="0" fontAlgn="base">
              <a:spcBef>
                <a:spcPct val="20000"/>
              </a:spcBef>
              <a:spcAft>
                <a:spcPct val="0"/>
              </a:spcAft>
              <a:buChar char="»"/>
              <a:defRPr sz="1800">
                <a:solidFill>
                  <a:schemeClr val="tx1"/>
                </a:solidFill>
                <a:latin typeface="+mn-lt"/>
                <a:ea typeface="Arial" charset="0"/>
                <a:cs typeface="+mn-cs"/>
              </a:defRPr>
            </a:lvl8pPr>
            <a:lvl9pPr marL="3982690" indent="-238104" algn="l" defTabSz="957179" rtl="0" fontAlgn="base">
              <a:spcBef>
                <a:spcPct val="20000"/>
              </a:spcBef>
              <a:spcAft>
                <a:spcPct val="0"/>
              </a:spcAft>
              <a:buChar char="»"/>
              <a:defRPr sz="1800">
                <a:solidFill>
                  <a:schemeClr val="tx1"/>
                </a:solidFill>
                <a:latin typeface="+mn-lt"/>
                <a:ea typeface="Arial" charset="0"/>
                <a:cs typeface="+mn-cs"/>
              </a:defRPr>
            </a:lvl9pPr>
          </a:lstStyle>
          <a:p>
            <a:pPr marL="358731" indent="-358731" defTabSz="957151" eaLnBrk="1" hangingPunct="1">
              <a:defRPr/>
            </a:pPr>
            <a:r>
              <a:rPr lang="en-GB" sz="2400" b="1" dirty="0" err="1">
                <a:solidFill>
                  <a:schemeClr val="tx1">
                    <a:lumMod val="65000"/>
                    <a:lumOff val="35000"/>
                  </a:schemeClr>
                </a:solidFill>
                <a:latin typeface="Calibri"/>
                <a:cs typeface="Calibri"/>
              </a:rPr>
              <a:t>REDDcompass</a:t>
            </a:r>
            <a:r>
              <a:rPr lang="en-GB" sz="2400" b="1" dirty="0">
                <a:solidFill>
                  <a:schemeClr val="tx1">
                    <a:lumMod val="65000"/>
                    <a:lumOff val="35000"/>
                  </a:schemeClr>
                </a:solidFill>
                <a:latin typeface="Calibri"/>
                <a:cs typeface="Calibri"/>
              </a:rPr>
              <a:t> </a:t>
            </a:r>
            <a:r>
              <a:rPr lang="en-GB" sz="2400" dirty="0">
                <a:solidFill>
                  <a:schemeClr val="tx1">
                    <a:lumMod val="65000"/>
                    <a:lumOff val="35000"/>
                  </a:schemeClr>
                </a:solidFill>
                <a:latin typeface="Calibri"/>
                <a:cs typeface="Calibri"/>
              </a:rPr>
              <a:t>guides users through core </a:t>
            </a:r>
            <a:r>
              <a:rPr lang="en-GB" sz="2400" dirty="0" smtClean="0">
                <a:solidFill>
                  <a:schemeClr val="tx1">
                    <a:lumMod val="65000"/>
                    <a:lumOff val="35000"/>
                  </a:schemeClr>
                </a:solidFill>
                <a:latin typeface="Calibri"/>
                <a:cs typeface="Calibri"/>
              </a:rPr>
              <a:t>themes</a:t>
            </a:r>
            <a:r>
              <a:rPr lang="en-GB" sz="2400" dirty="0">
                <a:solidFill>
                  <a:schemeClr val="tx1">
                    <a:lumMod val="65000"/>
                    <a:lumOff val="35000"/>
                  </a:schemeClr>
                </a:solidFill>
                <a:latin typeface="Calibri"/>
                <a:cs typeface="Calibri"/>
              </a:rPr>
              <a:t>, </a:t>
            </a:r>
            <a:r>
              <a:rPr lang="en-GB" sz="2400" dirty="0" smtClean="0">
                <a:solidFill>
                  <a:schemeClr val="tx1">
                    <a:lumMod val="65000"/>
                    <a:lumOff val="35000"/>
                  </a:schemeClr>
                </a:solidFill>
                <a:latin typeface="Calibri"/>
                <a:cs typeface="Calibri"/>
              </a:rPr>
              <a:t>concepts </a:t>
            </a:r>
            <a:r>
              <a:rPr lang="en-GB" sz="2400" dirty="0">
                <a:solidFill>
                  <a:schemeClr val="tx1">
                    <a:lumMod val="65000"/>
                    <a:lumOff val="35000"/>
                  </a:schemeClr>
                </a:solidFill>
                <a:latin typeface="Calibri"/>
                <a:cs typeface="Calibri"/>
              </a:rPr>
              <a:t>and </a:t>
            </a:r>
            <a:r>
              <a:rPr lang="en-GB" sz="2400" dirty="0" smtClean="0">
                <a:solidFill>
                  <a:schemeClr val="tx1">
                    <a:lumMod val="65000"/>
                    <a:lumOff val="35000"/>
                  </a:schemeClr>
                </a:solidFill>
                <a:latin typeface="Calibri"/>
                <a:cs typeface="Calibri"/>
              </a:rPr>
              <a:t>actions </a:t>
            </a:r>
            <a:r>
              <a:rPr lang="en-GB" sz="2400" dirty="0">
                <a:solidFill>
                  <a:schemeClr val="tx1">
                    <a:lumMod val="65000"/>
                    <a:lumOff val="35000"/>
                  </a:schemeClr>
                </a:solidFill>
                <a:latin typeface="Calibri"/>
                <a:cs typeface="Calibri"/>
              </a:rPr>
              <a:t>involved in the development of National Forest Monitoring </a:t>
            </a:r>
            <a:r>
              <a:rPr lang="en-GB" sz="2400" dirty="0" smtClean="0">
                <a:solidFill>
                  <a:schemeClr val="tx1">
                    <a:lumMod val="65000"/>
                    <a:lumOff val="35000"/>
                  </a:schemeClr>
                </a:solidFill>
                <a:latin typeface="Calibri"/>
                <a:cs typeface="Calibri"/>
              </a:rPr>
              <a:t>Systems </a:t>
            </a:r>
            <a:r>
              <a:rPr lang="en-GB" sz="2400" dirty="0">
                <a:solidFill>
                  <a:schemeClr val="tx1">
                    <a:lumMod val="65000"/>
                    <a:lumOff val="35000"/>
                  </a:schemeClr>
                </a:solidFill>
                <a:latin typeface="Calibri"/>
                <a:cs typeface="Calibri"/>
              </a:rPr>
              <a:t>(NFMS) </a:t>
            </a:r>
            <a:r>
              <a:rPr lang="en-GB" sz="2400" dirty="0" smtClean="0">
                <a:solidFill>
                  <a:schemeClr val="tx1">
                    <a:lumMod val="65000"/>
                    <a:lumOff val="35000"/>
                  </a:schemeClr>
                </a:solidFill>
                <a:latin typeface="Calibri"/>
                <a:cs typeface="Calibri"/>
              </a:rPr>
              <a:t>for </a:t>
            </a:r>
            <a:r>
              <a:rPr lang="en-GB" sz="2400" dirty="0">
                <a:solidFill>
                  <a:schemeClr val="tx1">
                    <a:lumMod val="65000"/>
                    <a:lumOff val="35000"/>
                  </a:schemeClr>
                </a:solidFill>
                <a:latin typeface="Calibri"/>
                <a:cs typeface="Calibri"/>
              </a:rPr>
              <a:t>Measurement, </a:t>
            </a:r>
            <a:r>
              <a:rPr lang="en-GB" sz="2400" dirty="0" smtClean="0">
                <a:solidFill>
                  <a:schemeClr val="tx1">
                    <a:lumMod val="65000"/>
                    <a:lumOff val="35000"/>
                  </a:schemeClr>
                </a:solidFill>
                <a:latin typeface="Calibri"/>
                <a:cs typeface="Calibri"/>
              </a:rPr>
              <a:t/>
            </a:r>
            <a:br>
              <a:rPr lang="en-GB" sz="2400" dirty="0" smtClean="0">
                <a:solidFill>
                  <a:schemeClr val="tx1">
                    <a:lumMod val="65000"/>
                    <a:lumOff val="35000"/>
                  </a:schemeClr>
                </a:solidFill>
                <a:latin typeface="Calibri"/>
                <a:cs typeface="Calibri"/>
              </a:rPr>
            </a:br>
            <a:r>
              <a:rPr lang="en-GB" sz="2400" dirty="0" smtClean="0">
                <a:solidFill>
                  <a:schemeClr val="tx1">
                    <a:lumMod val="65000"/>
                    <a:lumOff val="35000"/>
                  </a:schemeClr>
                </a:solidFill>
                <a:latin typeface="Calibri"/>
                <a:cs typeface="Calibri"/>
              </a:rPr>
              <a:t>Reporting </a:t>
            </a:r>
            <a:r>
              <a:rPr lang="en-GB" sz="2400" dirty="0">
                <a:solidFill>
                  <a:schemeClr val="tx1">
                    <a:lumMod val="65000"/>
                    <a:lumOff val="35000"/>
                  </a:schemeClr>
                </a:solidFill>
                <a:latin typeface="Calibri"/>
                <a:cs typeface="Calibri"/>
              </a:rPr>
              <a:t>and </a:t>
            </a:r>
            <a:r>
              <a:rPr lang="en-GB" sz="2400" dirty="0" smtClean="0">
                <a:solidFill>
                  <a:schemeClr val="tx1">
                    <a:lumMod val="65000"/>
                    <a:lumOff val="35000"/>
                  </a:schemeClr>
                </a:solidFill>
                <a:latin typeface="Calibri"/>
                <a:cs typeface="Calibri"/>
              </a:rPr>
              <a:t>Verification </a:t>
            </a:r>
            <a:r>
              <a:rPr lang="en-GB" sz="2400" dirty="0">
                <a:solidFill>
                  <a:schemeClr val="tx1">
                    <a:lumMod val="65000"/>
                    <a:lumOff val="35000"/>
                  </a:schemeClr>
                </a:solidFill>
                <a:latin typeface="Calibri"/>
                <a:cs typeface="Calibri"/>
              </a:rPr>
              <a:t>(MRV).</a:t>
            </a:r>
          </a:p>
          <a:p>
            <a:pPr marL="358731" indent="-358731" defTabSz="957151" eaLnBrk="1" hangingPunct="1">
              <a:defRPr/>
            </a:pPr>
            <a:r>
              <a:rPr lang="en-GB" sz="2400" dirty="0">
                <a:solidFill>
                  <a:schemeClr val="tx1">
                    <a:lumMod val="65000"/>
                    <a:lumOff val="35000"/>
                  </a:schemeClr>
                </a:solidFill>
                <a:latin typeface="Calibri"/>
                <a:cs typeface="Calibri"/>
              </a:rPr>
              <a:t>it provides </a:t>
            </a:r>
            <a:r>
              <a:rPr lang="en-GB" sz="2400" b="1" dirty="0">
                <a:solidFill>
                  <a:schemeClr val="tx1">
                    <a:lumMod val="65000"/>
                    <a:lumOff val="35000"/>
                  </a:schemeClr>
                </a:solidFill>
                <a:latin typeface="Calibri"/>
                <a:cs typeface="Calibri"/>
              </a:rPr>
              <a:t>contextual links </a:t>
            </a:r>
            <a:r>
              <a:rPr lang="en-GB" sz="2400" dirty="0">
                <a:solidFill>
                  <a:schemeClr val="tx1">
                    <a:lumMod val="65000"/>
                    <a:lumOff val="35000"/>
                  </a:schemeClr>
                </a:solidFill>
                <a:latin typeface="Calibri"/>
                <a:cs typeface="Calibri"/>
              </a:rPr>
              <a:t>to GFOI methods </a:t>
            </a:r>
            <a:r>
              <a:rPr lang="en-GB" sz="2400" dirty="0" smtClean="0">
                <a:solidFill>
                  <a:schemeClr val="tx1">
                    <a:lumMod val="65000"/>
                    <a:lumOff val="35000"/>
                  </a:schemeClr>
                </a:solidFill>
                <a:latin typeface="Calibri"/>
                <a:cs typeface="Calibri"/>
              </a:rPr>
              <a:t/>
            </a:r>
            <a:br>
              <a:rPr lang="en-GB" sz="2400" dirty="0" smtClean="0">
                <a:solidFill>
                  <a:schemeClr val="tx1">
                    <a:lumMod val="65000"/>
                    <a:lumOff val="35000"/>
                  </a:schemeClr>
                </a:solidFill>
                <a:latin typeface="Calibri"/>
                <a:cs typeface="Calibri"/>
              </a:rPr>
            </a:br>
            <a:r>
              <a:rPr lang="en-GB" sz="2400" dirty="0" smtClean="0">
                <a:solidFill>
                  <a:schemeClr val="tx1">
                    <a:lumMod val="65000"/>
                    <a:lumOff val="35000"/>
                  </a:schemeClr>
                </a:solidFill>
                <a:latin typeface="Calibri"/>
                <a:cs typeface="Calibri"/>
              </a:rPr>
              <a:t>and </a:t>
            </a:r>
            <a:r>
              <a:rPr lang="en-GB" sz="2400" dirty="0">
                <a:solidFill>
                  <a:schemeClr val="tx1">
                    <a:lumMod val="65000"/>
                    <a:lumOff val="35000"/>
                  </a:schemeClr>
                </a:solidFill>
                <a:latin typeface="Calibri"/>
                <a:cs typeface="Calibri"/>
              </a:rPr>
              <a:t>guidance, space data resources, </a:t>
            </a:r>
            <a:r>
              <a:rPr lang="en-GB" sz="2400" dirty="0" smtClean="0">
                <a:solidFill>
                  <a:schemeClr val="tx1">
                    <a:lumMod val="65000"/>
                    <a:lumOff val="35000"/>
                  </a:schemeClr>
                </a:solidFill>
                <a:latin typeface="Calibri"/>
                <a:cs typeface="Calibri"/>
              </a:rPr>
              <a:t/>
            </a:r>
            <a:br>
              <a:rPr lang="en-GB" sz="2400" dirty="0" smtClean="0">
                <a:solidFill>
                  <a:schemeClr val="tx1">
                    <a:lumMod val="65000"/>
                    <a:lumOff val="35000"/>
                  </a:schemeClr>
                </a:solidFill>
                <a:latin typeface="Calibri"/>
                <a:cs typeface="Calibri"/>
              </a:rPr>
            </a:br>
            <a:r>
              <a:rPr lang="en-GB" sz="2400" dirty="0" smtClean="0">
                <a:solidFill>
                  <a:schemeClr val="tx1">
                    <a:lumMod val="65000"/>
                    <a:lumOff val="35000"/>
                  </a:schemeClr>
                </a:solidFill>
                <a:latin typeface="Calibri"/>
                <a:cs typeface="Calibri"/>
              </a:rPr>
              <a:t>references </a:t>
            </a:r>
            <a:r>
              <a:rPr lang="en-GB" sz="2400" dirty="0">
                <a:solidFill>
                  <a:schemeClr val="tx1">
                    <a:lumMod val="65000"/>
                    <a:lumOff val="35000"/>
                  </a:schemeClr>
                </a:solidFill>
                <a:latin typeface="Calibri"/>
                <a:cs typeface="Calibri"/>
              </a:rPr>
              <a:t>and tools, training materials </a:t>
            </a:r>
            <a:r>
              <a:rPr lang="en-GB" sz="2400" dirty="0" smtClean="0">
                <a:solidFill>
                  <a:schemeClr val="tx1">
                    <a:lumMod val="65000"/>
                    <a:lumOff val="35000"/>
                  </a:schemeClr>
                </a:solidFill>
                <a:latin typeface="Calibri"/>
                <a:cs typeface="Calibri"/>
              </a:rPr>
              <a:t/>
            </a:r>
            <a:br>
              <a:rPr lang="en-GB" sz="2400" dirty="0" smtClean="0">
                <a:solidFill>
                  <a:schemeClr val="tx1">
                    <a:lumMod val="65000"/>
                    <a:lumOff val="35000"/>
                  </a:schemeClr>
                </a:solidFill>
                <a:latin typeface="Calibri"/>
                <a:cs typeface="Calibri"/>
              </a:rPr>
            </a:br>
            <a:r>
              <a:rPr lang="en-GB" sz="2400" dirty="0" smtClean="0">
                <a:solidFill>
                  <a:schemeClr val="tx1">
                    <a:lumMod val="65000"/>
                    <a:lumOff val="35000"/>
                  </a:schemeClr>
                </a:solidFill>
                <a:latin typeface="Calibri"/>
                <a:cs typeface="Calibri"/>
              </a:rPr>
              <a:t>and </a:t>
            </a:r>
            <a:r>
              <a:rPr lang="en-GB" sz="2400" dirty="0">
                <a:solidFill>
                  <a:schemeClr val="tx1">
                    <a:lumMod val="65000"/>
                    <a:lumOff val="35000"/>
                  </a:schemeClr>
                </a:solidFill>
                <a:latin typeface="Calibri"/>
                <a:cs typeface="Calibri"/>
              </a:rPr>
              <a:t>advances in research and </a:t>
            </a:r>
            <a:r>
              <a:rPr lang="en-GB" sz="2400" dirty="0" smtClean="0">
                <a:solidFill>
                  <a:schemeClr val="tx1">
                    <a:lumMod val="65000"/>
                    <a:lumOff val="35000"/>
                  </a:schemeClr>
                </a:solidFill>
                <a:latin typeface="Calibri"/>
                <a:cs typeface="Calibri"/>
              </a:rPr>
              <a:t/>
            </a:r>
            <a:br>
              <a:rPr lang="en-GB" sz="2400" dirty="0" smtClean="0">
                <a:solidFill>
                  <a:schemeClr val="tx1">
                    <a:lumMod val="65000"/>
                    <a:lumOff val="35000"/>
                  </a:schemeClr>
                </a:solidFill>
                <a:latin typeface="Calibri"/>
                <a:cs typeface="Calibri"/>
              </a:rPr>
            </a:br>
            <a:r>
              <a:rPr lang="en-GB" sz="2400" dirty="0" smtClean="0">
                <a:solidFill>
                  <a:schemeClr val="tx1">
                    <a:lumMod val="65000"/>
                    <a:lumOff val="35000"/>
                  </a:schemeClr>
                </a:solidFill>
                <a:latin typeface="Calibri"/>
                <a:cs typeface="Calibri"/>
              </a:rPr>
              <a:t>development </a:t>
            </a:r>
            <a:r>
              <a:rPr lang="en-GB" sz="2400" dirty="0">
                <a:solidFill>
                  <a:schemeClr val="tx1">
                    <a:lumMod val="65000"/>
                    <a:lumOff val="35000"/>
                  </a:schemeClr>
                </a:solidFill>
                <a:latin typeface="Calibri"/>
                <a:cs typeface="Calibri"/>
              </a:rPr>
              <a:t>as users work through </a:t>
            </a:r>
            <a:r>
              <a:rPr lang="en-GB" sz="2400" dirty="0" smtClean="0">
                <a:solidFill>
                  <a:schemeClr val="tx1">
                    <a:lumMod val="65000"/>
                    <a:lumOff val="35000"/>
                  </a:schemeClr>
                </a:solidFill>
                <a:latin typeface="Calibri"/>
                <a:cs typeface="Calibri"/>
              </a:rPr>
              <a:t/>
            </a:r>
            <a:br>
              <a:rPr lang="en-GB" sz="2400" dirty="0" smtClean="0">
                <a:solidFill>
                  <a:schemeClr val="tx1">
                    <a:lumMod val="65000"/>
                    <a:lumOff val="35000"/>
                  </a:schemeClr>
                </a:solidFill>
                <a:latin typeface="Calibri"/>
                <a:cs typeface="Calibri"/>
              </a:rPr>
            </a:br>
            <a:r>
              <a:rPr lang="en-GB" sz="2400" dirty="0" smtClean="0">
                <a:solidFill>
                  <a:schemeClr val="tx1">
                    <a:lumMod val="65000"/>
                    <a:lumOff val="35000"/>
                  </a:schemeClr>
                </a:solidFill>
                <a:latin typeface="Calibri"/>
                <a:cs typeface="Calibri"/>
              </a:rPr>
              <a:t>the </a:t>
            </a:r>
            <a:r>
              <a:rPr lang="en-GB" sz="2400" b="1" dirty="0">
                <a:solidFill>
                  <a:schemeClr val="tx1">
                    <a:lumMod val="65000"/>
                    <a:lumOff val="35000"/>
                  </a:schemeClr>
                </a:solidFill>
                <a:latin typeface="Calibri"/>
                <a:cs typeface="Calibri"/>
              </a:rPr>
              <a:t>pyramid framework</a:t>
            </a:r>
            <a:r>
              <a:rPr lang="en-GB" sz="2400" dirty="0" smtClean="0">
                <a:solidFill>
                  <a:schemeClr val="tx1">
                    <a:lumMod val="65000"/>
                    <a:lumOff val="35000"/>
                  </a:schemeClr>
                </a:solidFill>
                <a:latin typeface="Calibri"/>
                <a:cs typeface="Calibri"/>
              </a:rPr>
              <a:t>.</a:t>
            </a:r>
          </a:p>
          <a:p>
            <a:pPr marL="358731" indent="-358731" defTabSz="957151" eaLnBrk="1" hangingPunct="1">
              <a:defRPr/>
            </a:pPr>
            <a:r>
              <a:rPr lang="en-GB" sz="2400" dirty="0" smtClean="0">
                <a:solidFill>
                  <a:schemeClr val="tx1">
                    <a:lumMod val="65000"/>
                    <a:lumOff val="35000"/>
                  </a:schemeClr>
                </a:solidFill>
                <a:latin typeface="Calibri"/>
                <a:cs typeface="Calibri"/>
              </a:rPr>
              <a:t>available </a:t>
            </a:r>
            <a:r>
              <a:rPr lang="en-GB" sz="2400" dirty="0">
                <a:solidFill>
                  <a:schemeClr val="tx1">
                    <a:lumMod val="65000"/>
                    <a:lumOff val="35000"/>
                  </a:schemeClr>
                </a:solidFill>
                <a:latin typeface="Calibri"/>
                <a:cs typeface="Calibri"/>
              </a:rPr>
              <a:t>in English, French and </a:t>
            </a:r>
            <a:r>
              <a:rPr lang="en-GB" sz="2400" dirty="0" smtClean="0">
                <a:solidFill>
                  <a:schemeClr val="tx1">
                    <a:lumMod val="65000"/>
                    <a:lumOff val="35000"/>
                  </a:schemeClr>
                </a:solidFill>
                <a:latin typeface="Calibri"/>
                <a:cs typeface="Calibri"/>
              </a:rPr>
              <a:t/>
            </a:r>
            <a:br>
              <a:rPr lang="en-GB" sz="2400" dirty="0" smtClean="0">
                <a:solidFill>
                  <a:schemeClr val="tx1">
                    <a:lumMod val="65000"/>
                    <a:lumOff val="35000"/>
                  </a:schemeClr>
                </a:solidFill>
                <a:latin typeface="Calibri"/>
                <a:cs typeface="Calibri"/>
              </a:rPr>
            </a:br>
            <a:r>
              <a:rPr lang="en-GB" sz="2400" dirty="0" smtClean="0">
                <a:solidFill>
                  <a:schemeClr val="tx1">
                    <a:lumMod val="65000"/>
                    <a:lumOff val="35000"/>
                  </a:schemeClr>
                </a:solidFill>
                <a:latin typeface="Calibri"/>
                <a:cs typeface="Calibri"/>
              </a:rPr>
              <a:t>Spanish</a:t>
            </a:r>
            <a:endParaRPr lang="en-GB" sz="2000" b="1" dirty="0">
              <a:solidFill>
                <a:schemeClr val="tx1">
                  <a:lumMod val="65000"/>
                  <a:lumOff val="35000"/>
                </a:schemeClr>
              </a:solidFill>
              <a:latin typeface="Calibri"/>
              <a:ea typeface="ＭＳ Ｐゴシック" charset="0"/>
              <a:cs typeface="Calibri"/>
            </a:endParaRPr>
          </a:p>
          <a:p>
            <a:pPr marL="358731" indent="-358731" defTabSz="957151" eaLnBrk="1" hangingPunct="1">
              <a:defRPr/>
            </a:pPr>
            <a:r>
              <a:rPr lang="en-GB" sz="2400" b="1" dirty="0" err="1" smtClean="0">
                <a:solidFill>
                  <a:srgbClr val="2C5E2E"/>
                </a:solidFill>
                <a:latin typeface="Calibri"/>
                <a:ea typeface="ＭＳ Ｐゴシック" charset="0"/>
                <a:cs typeface="Calibri"/>
              </a:rPr>
              <a:t>www.gfoi.org</a:t>
            </a:r>
            <a:r>
              <a:rPr lang="en-GB" sz="2400" b="1" dirty="0">
                <a:solidFill>
                  <a:srgbClr val="2C5E2E"/>
                </a:solidFill>
                <a:latin typeface="Calibri"/>
                <a:ea typeface="ＭＳ Ｐゴシック" charset="0"/>
                <a:cs typeface="Calibri"/>
              </a:rPr>
              <a:t>/</a:t>
            </a:r>
            <a:r>
              <a:rPr lang="en-GB" sz="2400" b="1" dirty="0" err="1">
                <a:solidFill>
                  <a:srgbClr val="2C5E2E"/>
                </a:solidFill>
                <a:latin typeface="Calibri"/>
                <a:ea typeface="ＭＳ Ｐゴシック" charset="0"/>
                <a:cs typeface="Calibri"/>
              </a:rPr>
              <a:t>REDDcompass</a:t>
            </a:r>
            <a:endParaRPr lang="en-GB" sz="2400" b="1" dirty="0">
              <a:solidFill>
                <a:srgbClr val="2C5E2E"/>
              </a:solidFill>
              <a:latin typeface="Calibri"/>
              <a:ea typeface="ＭＳ Ｐゴシック" charset="0"/>
              <a:cs typeface="Calibri"/>
            </a:endParaRPr>
          </a:p>
        </p:txBody>
      </p:sp>
      <p:pic>
        <p:nvPicPr>
          <p:cNvPr id="5" name="Picture 4"/>
          <p:cNvPicPr/>
          <p:nvPr/>
        </p:nvPicPr>
        <p:blipFill>
          <a:blip r:embed="rId4" cstate="print"/>
          <a:srcRect/>
          <a:stretch>
            <a:fillRect/>
          </a:stretch>
        </p:blipFill>
        <p:spPr bwMode="auto">
          <a:xfrm>
            <a:off x="7048500" y="6235700"/>
            <a:ext cx="2857500" cy="622300"/>
          </a:xfrm>
          <a:prstGeom prst="rect">
            <a:avLst/>
          </a:prstGeom>
          <a:noFill/>
          <a:ln w="9525">
            <a:noFill/>
            <a:miter lim="800000"/>
            <a:headEnd/>
            <a:tailEnd/>
          </a:ln>
        </p:spPr>
      </p:pic>
      <p:pic>
        <p:nvPicPr>
          <p:cNvPr id="2" name="Picture 1"/>
          <p:cNvPicPr>
            <a:picLocks noChangeAspect="1"/>
          </p:cNvPicPr>
          <p:nvPr/>
        </p:nvPicPr>
        <p:blipFill>
          <a:blip r:embed="rId5"/>
          <a:stretch>
            <a:fillRect/>
          </a:stretch>
        </p:blipFill>
        <p:spPr>
          <a:xfrm>
            <a:off x="8688174" y="711201"/>
            <a:ext cx="976526" cy="1041400"/>
          </a:xfrm>
          <a:prstGeom prst="rect">
            <a:avLst/>
          </a:prstGeom>
        </p:spPr>
      </p:pic>
      <p:pic>
        <p:nvPicPr>
          <p:cNvPr id="6" name="Picture 5"/>
          <p:cNvPicPr>
            <a:picLocks noChangeAspect="1"/>
          </p:cNvPicPr>
          <p:nvPr/>
        </p:nvPicPr>
        <p:blipFill>
          <a:blip r:embed="rId6"/>
          <a:stretch>
            <a:fillRect/>
          </a:stretch>
        </p:blipFill>
        <p:spPr>
          <a:xfrm>
            <a:off x="5118101" y="6258652"/>
            <a:ext cx="1193800" cy="535848"/>
          </a:xfrm>
          <a:prstGeom prst="rect">
            <a:avLst/>
          </a:prstGeom>
        </p:spPr>
      </p:pic>
    </p:spTree>
    <p:extLst>
      <p:ext uri="{BB962C8B-B14F-4D97-AF65-F5344CB8AC3E}">
        <p14:creationId xmlns:p14="http://schemas.microsoft.com/office/powerpoint/2010/main" val="1623415992"/>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el 1"/>
          <p:cNvSpPr>
            <a:spLocks noGrp="1"/>
          </p:cNvSpPr>
          <p:nvPr>
            <p:ph type="title"/>
          </p:nvPr>
        </p:nvSpPr>
        <p:spPr>
          <a:xfrm>
            <a:off x="1676136" y="197908"/>
            <a:ext cx="7976394" cy="503238"/>
          </a:xfrm>
          <a:solidFill>
            <a:srgbClr val="FFFFFF"/>
          </a:solidFill>
        </p:spPr>
        <p:txBody>
          <a:bodyPr lIns="35994" tIns="3600" rIns="35994" bIns="3600"/>
          <a:lstStyle/>
          <a:p>
            <a:pPr eaLnBrk="1" hangingPunct="1"/>
            <a:r>
              <a:rPr lang="en-US" kern="1200" dirty="0">
                <a:solidFill>
                  <a:srgbClr val="2C5E2E"/>
                </a:solidFill>
                <a:latin typeface="Calibri"/>
                <a:ea typeface="ＭＳ Ｐゴシック" charset="0"/>
                <a:cs typeface="Calibri"/>
              </a:rPr>
              <a:t>Capacity</a:t>
            </a:r>
            <a:r>
              <a:rPr lang="en-US" dirty="0">
                <a:latin typeface="Calibri" charset="0"/>
              </a:rPr>
              <a:t> </a:t>
            </a:r>
            <a:r>
              <a:rPr lang="en-US" kern="1200" dirty="0">
                <a:solidFill>
                  <a:srgbClr val="2C5E2E"/>
                </a:solidFill>
                <a:latin typeface="Calibri"/>
                <a:ea typeface="ＭＳ Ｐゴシック" charset="0"/>
                <a:cs typeface="Calibri"/>
              </a:rPr>
              <a:t>Building</a:t>
            </a:r>
          </a:p>
        </p:txBody>
      </p:sp>
      <p:sp>
        <p:nvSpPr>
          <p:cNvPr id="37890" name="Content Placeholder 4"/>
          <p:cNvSpPr txBox="1">
            <a:spLocks/>
          </p:cNvSpPr>
          <p:nvPr/>
        </p:nvSpPr>
        <p:spPr bwMode="auto">
          <a:xfrm>
            <a:off x="481940" y="955146"/>
            <a:ext cx="6316793"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8" tIns="45718" rIns="91438" bIns="45718"/>
          <a:lstStyle>
            <a:lvl1pPr marL="357188" indent="-357188" defTabSz="955675" eaLnBrk="0" hangingPunct="0">
              <a:defRPr sz="2400">
                <a:solidFill>
                  <a:schemeClr val="tx1"/>
                </a:solidFill>
                <a:latin typeface="Calibri" charset="0"/>
                <a:ea typeface="ＭＳ Ｐゴシック" charset="0"/>
                <a:cs typeface="ＭＳ Ｐゴシック" charset="0"/>
              </a:defRPr>
            </a:lvl1pPr>
            <a:lvl2pPr marL="742950" indent="-285750" defTabSz="955675" eaLnBrk="0" hangingPunct="0">
              <a:defRPr sz="2400">
                <a:solidFill>
                  <a:schemeClr val="tx1"/>
                </a:solidFill>
                <a:latin typeface="Calibri" charset="0"/>
                <a:ea typeface="ＭＳ Ｐゴシック" charset="0"/>
              </a:defRPr>
            </a:lvl2pPr>
            <a:lvl3pPr marL="1143000" indent="-228600" defTabSz="955675" eaLnBrk="0" hangingPunct="0">
              <a:defRPr sz="2400">
                <a:solidFill>
                  <a:schemeClr val="tx1"/>
                </a:solidFill>
                <a:latin typeface="Calibri" charset="0"/>
                <a:ea typeface="ＭＳ Ｐゴシック" charset="0"/>
              </a:defRPr>
            </a:lvl3pPr>
            <a:lvl4pPr marL="1600200" indent="-228600" defTabSz="955675" eaLnBrk="0" hangingPunct="0">
              <a:defRPr sz="2400">
                <a:solidFill>
                  <a:schemeClr val="tx1"/>
                </a:solidFill>
                <a:latin typeface="Calibri" charset="0"/>
                <a:ea typeface="ＭＳ Ｐゴシック" charset="0"/>
              </a:defRPr>
            </a:lvl4pPr>
            <a:lvl5pPr marL="2057400" indent="-228600" defTabSz="955675" eaLnBrk="0" hangingPunct="0">
              <a:defRPr sz="2400">
                <a:solidFill>
                  <a:schemeClr val="tx1"/>
                </a:solidFill>
                <a:latin typeface="Calibri" charset="0"/>
                <a:ea typeface="ＭＳ Ｐゴシック" charset="0"/>
              </a:defRPr>
            </a:lvl5pPr>
            <a:lvl6pPr marL="2514600" indent="-228600" defTabSz="955675" eaLnBrk="0" fontAlgn="base" hangingPunct="0">
              <a:spcBef>
                <a:spcPct val="0"/>
              </a:spcBef>
              <a:spcAft>
                <a:spcPct val="0"/>
              </a:spcAft>
              <a:defRPr sz="2400">
                <a:solidFill>
                  <a:schemeClr val="tx1"/>
                </a:solidFill>
                <a:latin typeface="Calibri" charset="0"/>
                <a:ea typeface="ＭＳ Ｐゴシック" charset="0"/>
              </a:defRPr>
            </a:lvl6pPr>
            <a:lvl7pPr marL="2971800" indent="-228600" defTabSz="955675" eaLnBrk="0" fontAlgn="base" hangingPunct="0">
              <a:spcBef>
                <a:spcPct val="0"/>
              </a:spcBef>
              <a:spcAft>
                <a:spcPct val="0"/>
              </a:spcAft>
              <a:defRPr sz="2400">
                <a:solidFill>
                  <a:schemeClr val="tx1"/>
                </a:solidFill>
                <a:latin typeface="Calibri" charset="0"/>
                <a:ea typeface="ＭＳ Ｐゴシック" charset="0"/>
              </a:defRPr>
            </a:lvl7pPr>
            <a:lvl8pPr marL="3429000" indent="-228600" defTabSz="955675" eaLnBrk="0" fontAlgn="base" hangingPunct="0">
              <a:spcBef>
                <a:spcPct val="0"/>
              </a:spcBef>
              <a:spcAft>
                <a:spcPct val="0"/>
              </a:spcAft>
              <a:defRPr sz="2400">
                <a:solidFill>
                  <a:schemeClr val="tx1"/>
                </a:solidFill>
                <a:latin typeface="Calibri" charset="0"/>
                <a:ea typeface="ＭＳ Ｐゴシック" charset="0"/>
              </a:defRPr>
            </a:lvl8pPr>
            <a:lvl9pPr marL="3886200" indent="-228600" defTabSz="955675" eaLnBrk="0" fontAlgn="base" hangingPunct="0">
              <a:spcBef>
                <a:spcPct val="0"/>
              </a:spcBef>
              <a:spcAft>
                <a:spcPct val="0"/>
              </a:spcAft>
              <a:defRPr sz="2400">
                <a:solidFill>
                  <a:schemeClr val="tx1"/>
                </a:solidFill>
                <a:latin typeface="Calibri" charset="0"/>
                <a:ea typeface="ＭＳ Ｐゴシック" charset="0"/>
              </a:defRPr>
            </a:lvl9pPr>
          </a:lstStyle>
          <a:p>
            <a:pPr algn="l" eaLnBrk="1" hangingPunct="1">
              <a:spcBef>
                <a:spcPct val="20000"/>
              </a:spcBef>
              <a:buFont typeface="Arial" charset="0"/>
              <a:buChar char="•"/>
            </a:pPr>
            <a:r>
              <a:rPr lang="en-GB" sz="2000" b="1" dirty="0">
                <a:solidFill>
                  <a:srgbClr val="595959"/>
                </a:solidFill>
              </a:rPr>
              <a:t>Interface</a:t>
            </a:r>
            <a:r>
              <a:rPr lang="en-GB" sz="2000" dirty="0">
                <a:solidFill>
                  <a:srgbClr val="595959"/>
                </a:solidFill>
              </a:rPr>
              <a:t> of GFOI with REDD countries;</a:t>
            </a:r>
          </a:p>
          <a:p>
            <a:pPr algn="l" eaLnBrk="1" hangingPunct="1">
              <a:spcBef>
                <a:spcPct val="20000"/>
              </a:spcBef>
              <a:buFont typeface="Arial" charset="0"/>
              <a:buChar char="•"/>
            </a:pPr>
            <a:r>
              <a:rPr lang="en-GB" sz="2000" dirty="0">
                <a:solidFill>
                  <a:srgbClr val="595959"/>
                </a:solidFill>
              </a:rPr>
              <a:t>Jointly implemented through </a:t>
            </a:r>
            <a:r>
              <a:rPr lang="en-GB" sz="2000" b="1" dirty="0">
                <a:solidFill>
                  <a:srgbClr val="595959"/>
                </a:solidFill>
              </a:rPr>
              <a:t>US </a:t>
            </a:r>
            <a:r>
              <a:rPr lang="en-GB" sz="2000" b="1" dirty="0" err="1">
                <a:solidFill>
                  <a:srgbClr val="595959"/>
                </a:solidFill>
              </a:rPr>
              <a:t>SilvaCarbon</a:t>
            </a:r>
            <a:r>
              <a:rPr lang="en-GB" sz="2000" dirty="0">
                <a:solidFill>
                  <a:srgbClr val="595959"/>
                </a:solidFill>
              </a:rPr>
              <a:t>, and </a:t>
            </a:r>
            <a:r>
              <a:rPr lang="en-GB" sz="2000" b="1" dirty="0">
                <a:solidFill>
                  <a:srgbClr val="595959"/>
                </a:solidFill>
              </a:rPr>
              <a:t>UNREDD at FAO;</a:t>
            </a:r>
          </a:p>
          <a:p>
            <a:pPr algn="l" eaLnBrk="1" hangingPunct="1">
              <a:buFont typeface="Arial" charset="0"/>
              <a:buChar char="•"/>
            </a:pPr>
            <a:r>
              <a:rPr lang="en-GB" sz="2000" dirty="0">
                <a:solidFill>
                  <a:srgbClr val="595959"/>
                </a:solidFill>
              </a:rPr>
              <a:t>Builds upon their existing work programmes and country partnerships and includes </a:t>
            </a:r>
            <a:r>
              <a:rPr lang="en-GB" sz="2000" b="1" dirty="0">
                <a:solidFill>
                  <a:srgbClr val="595959"/>
                </a:solidFill>
              </a:rPr>
              <a:t>bilateral activities</a:t>
            </a:r>
            <a:r>
              <a:rPr lang="en-GB" sz="2000" dirty="0">
                <a:solidFill>
                  <a:srgbClr val="595959"/>
                </a:solidFill>
              </a:rPr>
              <a:t> from Australia and Norway;</a:t>
            </a:r>
          </a:p>
          <a:p>
            <a:pPr algn="l" eaLnBrk="1" hangingPunct="1">
              <a:spcBef>
                <a:spcPct val="20000"/>
              </a:spcBef>
              <a:buFont typeface="Arial" charset="0"/>
              <a:buChar char="•"/>
            </a:pPr>
            <a:r>
              <a:rPr lang="en-GB" sz="2000" b="1" dirty="0">
                <a:solidFill>
                  <a:srgbClr val="595959"/>
                </a:solidFill>
              </a:rPr>
              <a:t>Tailored</a:t>
            </a:r>
            <a:r>
              <a:rPr lang="en-GB" sz="2000" dirty="0">
                <a:solidFill>
                  <a:srgbClr val="595959"/>
                </a:solidFill>
              </a:rPr>
              <a:t> to meet country needs and requests;</a:t>
            </a:r>
          </a:p>
          <a:p>
            <a:pPr algn="l" eaLnBrk="1" hangingPunct="1">
              <a:spcBef>
                <a:spcPct val="20000"/>
              </a:spcBef>
              <a:buFont typeface="Arial" charset="0"/>
              <a:buChar char="•"/>
            </a:pPr>
            <a:r>
              <a:rPr lang="en-GB" sz="2000" dirty="0">
                <a:solidFill>
                  <a:srgbClr val="595959"/>
                </a:solidFill>
              </a:rPr>
              <a:t>Aims to build up </a:t>
            </a:r>
            <a:r>
              <a:rPr lang="en-GB" sz="2000" b="1" dirty="0">
                <a:solidFill>
                  <a:srgbClr val="595959"/>
                </a:solidFill>
              </a:rPr>
              <a:t>networks of experts</a:t>
            </a:r>
            <a:r>
              <a:rPr lang="en-GB" sz="2000" dirty="0">
                <a:solidFill>
                  <a:srgbClr val="595959"/>
                </a:solidFill>
              </a:rPr>
              <a:t> in countries;</a:t>
            </a:r>
          </a:p>
          <a:p>
            <a:pPr algn="l" eaLnBrk="1" hangingPunct="1">
              <a:buFont typeface="Arial" charset="0"/>
              <a:buChar char="•"/>
            </a:pPr>
            <a:r>
              <a:rPr lang="en-GB" sz="2000" dirty="0">
                <a:solidFill>
                  <a:srgbClr val="595959"/>
                </a:solidFill>
              </a:rPr>
              <a:t>Intended to use </a:t>
            </a:r>
            <a:r>
              <a:rPr lang="en-GB" sz="2000" b="1" dirty="0">
                <a:solidFill>
                  <a:srgbClr val="595959"/>
                </a:solidFill>
              </a:rPr>
              <a:t>MGD </a:t>
            </a:r>
            <a:r>
              <a:rPr lang="en-GB" sz="2000" dirty="0">
                <a:solidFill>
                  <a:srgbClr val="595959"/>
                </a:solidFill>
              </a:rPr>
              <a:t>as core syllabus;</a:t>
            </a:r>
          </a:p>
          <a:p>
            <a:pPr algn="l" eaLnBrk="1" hangingPunct="1">
              <a:buFont typeface="Arial" charset="0"/>
              <a:buChar char="•"/>
            </a:pPr>
            <a:r>
              <a:rPr lang="en-GB" sz="2000" dirty="0">
                <a:solidFill>
                  <a:srgbClr val="595959"/>
                </a:solidFill>
              </a:rPr>
              <a:t>Workshops, one-on-one training, in-country experts, training trainers, webinars and open sources tools;</a:t>
            </a:r>
          </a:p>
          <a:p>
            <a:pPr algn="l" eaLnBrk="1" hangingPunct="1">
              <a:spcBef>
                <a:spcPct val="20000"/>
              </a:spcBef>
              <a:buFont typeface="Arial" charset="0"/>
              <a:buChar char="•"/>
            </a:pPr>
            <a:endParaRPr lang="en-GB" dirty="0">
              <a:solidFill>
                <a:srgbClr val="595959"/>
              </a:solidFill>
            </a:endParaRPr>
          </a:p>
        </p:txBody>
      </p:sp>
      <p:pic>
        <p:nvPicPr>
          <p:cNvPr id="37891" name="Picture 5" descr="forestperson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76222" y="0"/>
            <a:ext cx="3329779" cy="2455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892" name="Picture 7" descr="Picture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33290" y="5080001"/>
            <a:ext cx="3920740" cy="17949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893"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66" y="5078854"/>
            <a:ext cx="3744325" cy="17876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92532" y="5215468"/>
            <a:ext cx="1606990" cy="579412"/>
          </a:xfrm>
          <a:prstGeom prst="rect">
            <a:avLst/>
          </a:prstGeom>
        </p:spPr>
      </p:pic>
      <p:pic>
        <p:nvPicPr>
          <p:cNvPr id="8" name="Picture 7"/>
          <p:cNvPicPr>
            <a:picLocks noChangeAspect="1"/>
          </p:cNvPicPr>
          <p:nvPr/>
        </p:nvPicPr>
        <p:blipFill>
          <a:blip r:embed="rId7"/>
          <a:stretch>
            <a:fillRect/>
          </a:stretch>
        </p:blipFill>
        <p:spPr>
          <a:xfrm>
            <a:off x="8377754" y="5884332"/>
            <a:ext cx="889017" cy="889017"/>
          </a:xfrm>
          <a:prstGeom prst="rect">
            <a:avLst/>
          </a:prstGeom>
        </p:spPr>
      </p:pic>
      <p:pic>
        <p:nvPicPr>
          <p:cNvPr id="2" name="Picture 1"/>
          <p:cNvPicPr>
            <a:picLocks noChangeAspect="1"/>
          </p:cNvPicPr>
          <p:nvPr/>
        </p:nvPicPr>
        <p:blipFill>
          <a:blip r:embed="rId8"/>
          <a:stretch>
            <a:fillRect/>
          </a:stretch>
        </p:blipFill>
        <p:spPr>
          <a:xfrm>
            <a:off x="6574367" y="2451303"/>
            <a:ext cx="3331634" cy="2628696"/>
          </a:xfrm>
          <a:prstGeom prst="rect">
            <a:avLst/>
          </a:prstGeom>
        </p:spPr>
      </p:pic>
    </p:spTree>
    <p:extLst>
      <p:ext uri="{BB962C8B-B14F-4D97-AF65-F5344CB8AC3E}">
        <p14:creationId xmlns:p14="http://schemas.microsoft.com/office/powerpoint/2010/main" val="3638985421"/>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7" name="Titel 1"/>
          <p:cNvSpPr>
            <a:spLocks noGrp="1"/>
          </p:cNvSpPr>
          <p:nvPr>
            <p:ph type="title"/>
          </p:nvPr>
        </p:nvSpPr>
        <p:spPr>
          <a:xfrm>
            <a:off x="1642269" y="254003"/>
            <a:ext cx="8102863" cy="505883"/>
          </a:xfrm>
          <a:solidFill>
            <a:srgbClr val="FFFFFF"/>
          </a:solidFill>
        </p:spPr>
        <p:txBody>
          <a:bodyPr lIns="35994" tIns="3600" rIns="35994" bIns="3600"/>
          <a:lstStyle/>
          <a:p>
            <a:pPr eaLnBrk="1" hangingPunct="1">
              <a:lnSpc>
                <a:spcPct val="90000"/>
              </a:lnSpc>
            </a:pPr>
            <a:r>
              <a:rPr lang="en-US" sz="2600" kern="1200" dirty="0">
                <a:solidFill>
                  <a:srgbClr val="2C5E2E"/>
                </a:solidFill>
                <a:latin typeface="Calibri"/>
                <a:ea typeface="ＭＳ Ｐゴシック" charset="0"/>
                <a:cs typeface="Calibri"/>
              </a:rPr>
              <a:t>Training Material for REDD+ Monitoring and Reporting</a:t>
            </a:r>
          </a:p>
        </p:txBody>
      </p:sp>
      <p:grpSp>
        <p:nvGrpSpPr>
          <p:cNvPr id="2" name="Group 1"/>
          <p:cNvGrpSpPr/>
          <p:nvPr/>
        </p:nvGrpSpPr>
        <p:grpSpPr>
          <a:xfrm>
            <a:off x="1126465" y="1070495"/>
            <a:ext cx="7899003" cy="5011737"/>
            <a:chOff x="1126464" y="1341438"/>
            <a:chExt cx="7899003" cy="5011737"/>
          </a:xfrm>
        </p:grpSpPr>
        <p:sp>
          <p:nvSpPr>
            <p:cNvPr id="19" name="Rectangle 13"/>
            <p:cNvSpPr>
              <a:spLocks noChangeArrowheads="1"/>
            </p:cNvSpPr>
            <p:nvPr/>
          </p:nvSpPr>
          <p:spPr bwMode="auto">
            <a:xfrm>
              <a:off x="1308445" y="4224541"/>
              <a:ext cx="184652" cy="615545"/>
            </a:xfrm>
            <a:prstGeom prst="rect">
              <a:avLst/>
            </a:prstGeom>
            <a:noFill/>
            <a:ln w="9525">
              <a:noFill/>
              <a:miter lim="800000"/>
              <a:headEnd/>
              <a:tailEnd/>
            </a:ln>
            <a:effectLst/>
          </p:spPr>
          <p:txBody>
            <a:bodyPr wrap="none" lIns="91433" tIns="45716" rIns="91433" bIns="45716" anchor="ctr">
              <a:spAutoFit/>
            </a:bodyPr>
            <a:lstStyle/>
            <a:p>
              <a:pPr>
                <a:defRPr/>
              </a:pPr>
              <a:endParaRPr lang="en-GB" kern="0" dirty="0">
                <a:solidFill>
                  <a:sysClr val="windowText" lastClr="000000"/>
                </a:solidFill>
                <a:latin typeface="Arial" pitchFamily="34" charset="0"/>
                <a:cs typeface="Arial" pitchFamily="34" charset="0"/>
              </a:endParaRPr>
            </a:p>
          </p:txBody>
        </p:sp>
        <p:sp>
          <p:nvSpPr>
            <p:cNvPr id="20" name="PIJL-OMLAAG 43"/>
            <p:cNvSpPr/>
            <p:nvPr/>
          </p:nvSpPr>
          <p:spPr>
            <a:xfrm>
              <a:off x="1747309" y="2335213"/>
              <a:ext cx="423069" cy="792162"/>
            </a:xfrm>
            <a:prstGeom prst="downArrow">
              <a:avLst/>
            </a:prstGeom>
            <a:gradFill>
              <a:gsLst>
                <a:gs pos="0">
                  <a:srgbClr val="948A85">
                    <a:tint val="50000"/>
                    <a:satMod val="300000"/>
                  </a:srgbClr>
                </a:gs>
                <a:gs pos="35000">
                  <a:srgbClr val="948A85">
                    <a:tint val="37000"/>
                    <a:satMod val="300000"/>
                  </a:srgbClr>
                </a:gs>
                <a:gs pos="100000">
                  <a:srgbClr val="948A85">
                    <a:tint val="15000"/>
                    <a:satMod val="350000"/>
                  </a:srgbClr>
                </a:gs>
              </a:gsLst>
              <a:lin ang="16200000" scaled="1"/>
            </a:gradFill>
            <a:ln w="25400" cap="flat" cmpd="sng" algn="ctr">
              <a:solidFill>
                <a:sysClr val="window" lastClr="FFFFFF">
                  <a:lumMod val="50000"/>
                </a:sysClr>
              </a:solidFill>
              <a:prstDash val="solid"/>
            </a:ln>
            <a:effectLst/>
          </p:spPr>
          <p:txBody>
            <a:bodyPr lIns="91433" tIns="45716" rIns="91433" bIns="45716" anchor="ctr"/>
            <a:lstStyle/>
            <a:p>
              <a:pPr algn="ctr">
                <a:defRPr/>
              </a:pPr>
              <a:endParaRPr lang="en-GB" kern="0" dirty="0">
                <a:solidFill>
                  <a:sysClr val="window" lastClr="FFFFFF"/>
                </a:solidFill>
                <a:latin typeface="Calibri"/>
                <a:cs typeface="Arial" charset="0"/>
              </a:endParaRPr>
            </a:p>
          </p:txBody>
        </p:sp>
        <p:grpSp>
          <p:nvGrpSpPr>
            <p:cNvPr id="39940" name="Groep 45"/>
            <p:cNvGrpSpPr>
              <a:grpSpLocks/>
            </p:cNvGrpSpPr>
            <p:nvPr/>
          </p:nvGrpSpPr>
          <p:grpSpPr bwMode="auto">
            <a:xfrm>
              <a:off x="1129904" y="1341438"/>
              <a:ext cx="7895563" cy="1009650"/>
              <a:chOff x="-201851" y="1257298"/>
              <a:chExt cx="6727195" cy="1009688"/>
            </a:xfrm>
          </p:grpSpPr>
          <p:sp>
            <p:nvSpPr>
              <p:cNvPr id="22" name="Afgeronde rechthoek 46"/>
              <p:cNvSpPr/>
              <p:nvPr/>
            </p:nvSpPr>
            <p:spPr>
              <a:xfrm>
                <a:off x="-201851" y="1257298"/>
                <a:ext cx="1471162" cy="928722"/>
              </a:xfrm>
              <a:prstGeom prst="roundRect">
                <a:avLst/>
              </a:prstGeom>
              <a:solidFill>
                <a:srgbClr val="92D050"/>
              </a:solidFill>
              <a:ln w="25400" cap="flat" cmpd="sng" algn="ctr">
                <a:solidFill>
                  <a:srgbClr val="9BBB59">
                    <a:lumMod val="50000"/>
                  </a:srgbClr>
                </a:solidFill>
                <a:prstDash val="solid"/>
              </a:ln>
              <a:effectLst/>
            </p:spPr>
            <p:txBody>
              <a:bodyPr anchor="ctr"/>
              <a:lstStyle/>
              <a:p>
                <a:pPr algn="ctr">
                  <a:defRPr/>
                </a:pPr>
                <a:r>
                  <a:rPr lang="en-US" sz="1400" b="1" kern="0" dirty="0">
                    <a:solidFill>
                      <a:sysClr val="windowText" lastClr="000000"/>
                    </a:solidFill>
                    <a:ea typeface="Verdana" pitchFamily="34" charset="0"/>
                    <a:cs typeface="Verdana" pitchFamily="34" charset="0"/>
                  </a:rPr>
                  <a:t>REDD+ background and design</a:t>
                </a:r>
              </a:p>
            </p:txBody>
          </p:sp>
          <p:sp>
            <p:nvSpPr>
              <p:cNvPr id="23" name="Afgeronde rechthoek 47"/>
              <p:cNvSpPr/>
              <p:nvPr/>
            </p:nvSpPr>
            <p:spPr>
              <a:xfrm>
                <a:off x="1845174" y="1258885"/>
                <a:ext cx="4680170" cy="1008101"/>
              </a:xfrm>
              <a:prstGeom prst="roundRect">
                <a:avLst/>
              </a:prstGeom>
              <a:solidFill>
                <a:srgbClr val="92D050">
                  <a:alpha val="50000"/>
                </a:srgbClr>
              </a:solidFill>
              <a:ln w="25400" cap="flat" cmpd="sng" algn="ctr">
                <a:solidFill>
                  <a:srgbClr val="9BBB59">
                    <a:lumMod val="50000"/>
                  </a:srgbClr>
                </a:solidFill>
                <a:prstDash val="solid"/>
              </a:ln>
              <a:effectLst/>
            </p:spPr>
            <p:txBody>
              <a:bodyPr lIns="360000" tIns="187200" anchor="ctr" anchorCtr="0"/>
              <a:lstStyle/>
              <a:p>
                <a:pPr marL="180954" lvl="1" indent="-180954" algn="l">
                  <a:defRPr/>
                </a:pPr>
                <a:r>
                  <a:rPr lang="en-US" sz="900" b="1" kern="0" dirty="0">
                    <a:solidFill>
                      <a:sysClr val="windowText" lastClr="000000"/>
                    </a:solidFill>
                    <a:ea typeface="Verdana" pitchFamily="34" charset="0"/>
                    <a:cs typeface="Verdana" pitchFamily="34" charset="0"/>
                  </a:rPr>
                  <a:t>1</a:t>
                </a:r>
                <a:r>
                  <a:rPr lang="en-US" sz="900" kern="0" dirty="0">
                    <a:solidFill>
                      <a:sysClr val="windowText" lastClr="000000"/>
                    </a:solidFill>
                    <a:ea typeface="Verdana" pitchFamily="34" charset="0"/>
                    <a:cs typeface="Verdana" pitchFamily="34" charset="0"/>
                  </a:rPr>
                  <a:t> UNFCCC context and requirements and introduction to IPCC guidelines </a:t>
                </a:r>
                <a:br>
                  <a:rPr lang="en-US" sz="900" kern="0" dirty="0">
                    <a:solidFill>
                      <a:sysClr val="windowText" lastClr="000000"/>
                    </a:solidFill>
                    <a:ea typeface="Verdana" pitchFamily="34" charset="0"/>
                    <a:cs typeface="Verdana" pitchFamily="34" charset="0"/>
                  </a:rPr>
                </a:br>
                <a:r>
                  <a:rPr lang="en-US" sz="900" i="1" kern="0" dirty="0">
                    <a:solidFill>
                      <a:sysClr val="windowText" lastClr="000000"/>
                    </a:solidFill>
                    <a:ea typeface="Verdana" pitchFamily="34" charset="0"/>
                    <a:cs typeface="Verdana" pitchFamily="34" charset="0"/>
                  </a:rPr>
                  <a:t>M. Herold, E. Romijn, B. Mora</a:t>
                </a:r>
              </a:p>
              <a:p>
                <a:pPr marL="180954" lvl="1" indent="-180954" algn="l">
                  <a:defRPr/>
                </a:pPr>
                <a:r>
                  <a:rPr lang="nl-NL" sz="900" b="1" kern="0" dirty="0">
                    <a:solidFill>
                      <a:sysClr val="windowText" lastClr="000000"/>
                    </a:solidFill>
                    <a:ea typeface="Verdana" pitchFamily="34" charset="0"/>
                    <a:cs typeface="Verdana" pitchFamily="34" charset="0"/>
                  </a:rPr>
                  <a:t>2</a:t>
                </a:r>
                <a:r>
                  <a:rPr lang="nl-NL" sz="900" kern="0" dirty="0">
                    <a:solidFill>
                      <a:sysClr val="windowText" lastClr="000000"/>
                    </a:solidFill>
                    <a:ea typeface="Verdana" pitchFamily="34" charset="0"/>
                    <a:cs typeface="Verdana" pitchFamily="34" charset="0"/>
                  </a:rPr>
                  <a:t> </a:t>
                </a:r>
                <a:r>
                  <a:rPr lang="en-US" sz="900" kern="0" dirty="0">
                    <a:solidFill>
                      <a:sysClr val="windowText" lastClr="000000"/>
                    </a:solidFill>
                    <a:ea typeface="Verdana" pitchFamily="34" charset="0"/>
                    <a:cs typeface="Verdana" pitchFamily="34" charset="0"/>
                  </a:rPr>
                  <a:t>Framework for building national forest monitoring systems for REDD+</a:t>
                </a:r>
              </a:p>
              <a:p>
                <a:pPr marL="180954" lvl="1" indent="-180954" algn="l">
                  <a:defRPr/>
                </a:pPr>
                <a:r>
                  <a:rPr lang="en-US" sz="900" i="1" kern="0" dirty="0">
                    <a:solidFill>
                      <a:sysClr val="windowText" lastClr="000000"/>
                    </a:solidFill>
                    <a:ea typeface="Verdana" pitchFamily="34" charset="0"/>
                    <a:cs typeface="Verdana" pitchFamily="34" charset="0"/>
                  </a:rPr>
                  <a:t>	E. Romijn, M. Herold, B. Mora</a:t>
                </a:r>
                <a:endParaRPr lang="nl-NL" sz="900" i="1" kern="0" dirty="0">
                  <a:solidFill>
                    <a:sysClr val="windowText" lastClr="000000"/>
                  </a:solidFill>
                  <a:ea typeface="Verdana" pitchFamily="34" charset="0"/>
                  <a:cs typeface="Verdana" pitchFamily="34" charset="0"/>
                </a:endParaRPr>
              </a:p>
              <a:p>
                <a:pPr marL="180954" lvl="1" indent="-180954" algn="l">
                  <a:defRPr/>
                </a:pPr>
                <a:r>
                  <a:rPr lang="en-US" sz="900" b="1" kern="0" dirty="0">
                    <a:solidFill>
                      <a:sysClr val="windowText" lastClr="000000"/>
                    </a:solidFill>
                    <a:ea typeface="Verdana" pitchFamily="34" charset="0"/>
                    <a:cs typeface="Verdana" pitchFamily="34" charset="0"/>
                  </a:rPr>
                  <a:t>3</a:t>
                </a:r>
                <a:r>
                  <a:rPr lang="en-US" sz="900" kern="0" dirty="0">
                    <a:solidFill>
                      <a:sysClr val="windowText" lastClr="000000"/>
                    </a:solidFill>
                    <a:ea typeface="Verdana" pitchFamily="34" charset="0"/>
                    <a:cs typeface="Verdana" pitchFamily="34" charset="0"/>
                  </a:rPr>
                  <a:t> Assessing and analyzing drivers of deforestation and forest degradation </a:t>
                </a:r>
                <a:r>
                  <a:rPr lang="en-US" sz="900" i="1" kern="0" dirty="0">
                    <a:solidFill>
                      <a:sysClr val="windowText" lastClr="000000"/>
                    </a:solidFill>
                    <a:ea typeface="Verdana" pitchFamily="34" charset="0"/>
                    <a:cs typeface="Verdana" pitchFamily="34" charset="0"/>
                  </a:rPr>
                  <a:t/>
                </a:r>
                <a:br>
                  <a:rPr lang="en-US" sz="900" i="1" kern="0" dirty="0">
                    <a:solidFill>
                      <a:sysClr val="windowText" lastClr="000000"/>
                    </a:solidFill>
                    <a:ea typeface="Verdana" pitchFamily="34" charset="0"/>
                    <a:cs typeface="Verdana" pitchFamily="34" charset="0"/>
                  </a:rPr>
                </a:br>
                <a:r>
                  <a:rPr lang="en-US" sz="900" i="1" kern="0" dirty="0">
                    <a:solidFill>
                      <a:sysClr val="windowText" lastClr="000000"/>
                    </a:solidFill>
                    <a:ea typeface="Verdana" pitchFamily="34" charset="0"/>
                    <a:cs typeface="Verdana" pitchFamily="34" charset="0"/>
                  </a:rPr>
                  <a:t>E. </a:t>
                </a:r>
                <a:r>
                  <a:rPr lang="en-US" sz="900" i="1" kern="0" dirty="0" err="1">
                    <a:solidFill>
                      <a:sysClr val="windowText" lastClr="000000"/>
                    </a:solidFill>
                    <a:ea typeface="Verdana" pitchFamily="34" charset="0"/>
                    <a:cs typeface="Verdana" pitchFamily="34" charset="0"/>
                  </a:rPr>
                  <a:t>Romijn</a:t>
                </a:r>
                <a:r>
                  <a:rPr lang="en-US" sz="900" i="1" kern="0" dirty="0">
                    <a:solidFill>
                      <a:sysClr val="windowText" lastClr="000000"/>
                    </a:solidFill>
                    <a:ea typeface="Verdana" pitchFamily="34" charset="0"/>
                    <a:cs typeface="Verdana" pitchFamily="34" charset="0"/>
                  </a:rPr>
                  <a:t>, M. </a:t>
                </a:r>
                <a:r>
                  <a:rPr lang="en-US" sz="900" i="1" kern="0" dirty="0" err="1">
                    <a:solidFill>
                      <a:sysClr val="windowText" lastClr="000000"/>
                    </a:solidFill>
                    <a:ea typeface="Verdana" pitchFamily="34" charset="0"/>
                    <a:cs typeface="Verdana" pitchFamily="34" charset="0"/>
                  </a:rPr>
                  <a:t>Herold</a:t>
                </a:r>
                <a:endParaRPr lang="en-US" sz="900" i="1" kern="0" dirty="0">
                  <a:solidFill>
                    <a:sysClr val="windowText" lastClr="000000"/>
                  </a:solidFill>
                  <a:ea typeface="Verdana" pitchFamily="34" charset="0"/>
                  <a:cs typeface="Verdana" pitchFamily="34" charset="0"/>
                </a:endParaRPr>
              </a:p>
              <a:p>
                <a:pPr>
                  <a:defRPr/>
                </a:pPr>
                <a:endParaRPr lang="en-US" sz="900" kern="0" dirty="0">
                  <a:solidFill>
                    <a:sysClr val="windowText" lastClr="000000"/>
                  </a:solidFill>
                  <a:ea typeface="Verdana" pitchFamily="34" charset="0"/>
                  <a:cs typeface="Verdana" pitchFamily="34" charset="0"/>
                </a:endParaRPr>
              </a:p>
            </p:txBody>
          </p:sp>
          <p:sp>
            <p:nvSpPr>
              <p:cNvPr id="24" name="Stroomdiagram: Ponsband 48"/>
              <p:cNvSpPr/>
              <p:nvPr/>
            </p:nvSpPr>
            <p:spPr>
              <a:xfrm>
                <a:off x="1269311" y="1533533"/>
                <a:ext cx="575863" cy="288936"/>
              </a:xfrm>
              <a:prstGeom prst="flowChartPunchedTape">
                <a:avLst/>
              </a:prstGeom>
              <a:solidFill>
                <a:srgbClr val="92D050"/>
              </a:solidFill>
              <a:ln w="25400" cap="flat" cmpd="sng" algn="ctr">
                <a:solidFill>
                  <a:srgbClr val="9BBB59">
                    <a:lumMod val="50000"/>
                  </a:srgbClr>
                </a:solidFill>
                <a:prstDash val="solid"/>
              </a:ln>
              <a:effectLst/>
            </p:spPr>
            <p:txBody>
              <a:bodyPr anchor="ctr"/>
              <a:lstStyle/>
              <a:p>
                <a:pPr algn="ctr">
                  <a:defRPr/>
                </a:pPr>
                <a:endParaRPr lang="en-US" kern="0">
                  <a:solidFill>
                    <a:sysClr val="window" lastClr="FFFFFF"/>
                  </a:solidFill>
                  <a:latin typeface="Calibri"/>
                  <a:cs typeface="Arial" charset="0"/>
                </a:endParaRPr>
              </a:p>
            </p:txBody>
          </p:sp>
        </p:grpSp>
        <p:grpSp>
          <p:nvGrpSpPr>
            <p:cNvPr id="39941" name="Groep 49"/>
            <p:cNvGrpSpPr>
              <a:grpSpLocks/>
            </p:cNvGrpSpPr>
            <p:nvPr/>
          </p:nvGrpSpPr>
          <p:grpSpPr bwMode="auto">
            <a:xfrm>
              <a:off x="1126464" y="2641600"/>
              <a:ext cx="7899003" cy="2449513"/>
              <a:chOff x="-204751" y="2685643"/>
              <a:chExt cx="6730095" cy="2448272"/>
            </a:xfrm>
          </p:grpSpPr>
          <p:sp>
            <p:nvSpPr>
              <p:cNvPr id="26" name="Afgeronde rechthoek 50"/>
              <p:cNvSpPr/>
              <p:nvPr/>
            </p:nvSpPr>
            <p:spPr>
              <a:xfrm>
                <a:off x="-204751" y="3237813"/>
                <a:ext cx="1472620" cy="928217"/>
              </a:xfrm>
              <a:prstGeom prst="roundRect">
                <a:avLst/>
              </a:prstGeom>
              <a:solidFill>
                <a:srgbClr val="4BACC6"/>
              </a:solidFill>
              <a:ln w="25400" cap="flat" cmpd="sng" algn="ctr">
                <a:solidFill>
                  <a:srgbClr val="1F497D"/>
                </a:solidFill>
                <a:prstDash val="solid"/>
              </a:ln>
              <a:effectLst/>
            </p:spPr>
            <p:txBody>
              <a:bodyPr anchor="ctr"/>
              <a:lstStyle/>
              <a:p>
                <a:pPr algn="ctr">
                  <a:defRPr/>
                </a:pPr>
                <a:r>
                  <a:rPr lang="en-US" sz="1400" b="1" kern="0" dirty="0">
                    <a:solidFill>
                      <a:sysClr val="windowText" lastClr="000000"/>
                    </a:solidFill>
                    <a:ea typeface="Verdana" pitchFamily="34" charset="0"/>
                    <a:cs typeface="Verdana" pitchFamily="34" charset="0"/>
                  </a:rPr>
                  <a:t>REDD+ measuring and monitoring</a:t>
                </a:r>
              </a:p>
            </p:txBody>
          </p:sp>
          <p:sp>
            <p:nvSpPr>
              <p:cNvPr id="27" name="Afgeronde rechthoek 51"/>
              <p:cNvSpPr/>
              <p:nvPr/>
            </p:nvSpPr>
            <p:spPr>
              <a:xfrm>
                <a:off x="1845195" y="2685643"/>
                <a:ext cx="4680149" cy="2448272"/>
              </a:xfrm>
              <a:prstGeom prst="roundRect">
                <a:avLst/>
              </a:prstGeom>
              <a:solidFill>
                <a:srgbClr val="4BACC6">
                  <a:alpha val="50000"/>
                </a:srgbClr>
              </a:solidFill>
              <a:ln w="25400" cap="flat" cmpd="sng" algn="ctr">
                <a:solidFill>
                  <a:srgbClr val="1F497D"/>
                </a:solidFill>
                <a:prstDash val="solid"/>
              </a:ln>
              <a:effectLst/>
            </p:spPr>
            <p:txBody>
              <a:bodyPr lIns="288000" tIns="187200" anchor="ctr" anchorCtr="0"/>
              <a:lstStyle/>
              <a:p>
                <a:pPr marL="0" lvl="1" algn="l">
                  <a:lnSpc>
                    <a:spcPct val="90000"/>
                  </a:lnSpc>
                  <a:defRPr/>
                </a:pPr>
                <a:r>
                  <a:rPr lang="en-US" sz="900" b="1" kern="0" dirty="0">
                    <a:solidFill>
                      <a:sysClr val="windowText" lastClr="000000"/>
                    </a:solidFill>
                    <a:ea typeface="Verdana" pitchFamily="34" charset="0"/>
                    <a:cs typeface="Verdana" pitchFamily="34" charset="0"/>
                  </a:rPr>
                  <a:t>4</a:t>
                </a:r>
                <a:r>
                  <a:rPr lang="en-US" sz="900" kern="0" dirty="0">
                    <a:solidFill>
                      <a:sysClr val="windowText" lastClr="000000"/>
                    </a:solidFill>
                    <a:ea typeface="Verdana" pitchFamily="34" charset="0"/>
                    <a:cs typeface="Verdana" pitchFamily="34" charset="0"/>
                  </a:rPr>
                  <a:t> Monitoring activity data for forests using remote sensing </a:t>
                </a:r>
              </a:p>
              <a:p>
                <a:pPr marL="180954" lvl="1" indent="-180954" algn="l">
                  <a:lnSpc>
                    <a:spcPct val="90000"/>
                  </a:lnSpc>
                  <a:defRPr/>
                </a:pPr>
                <a:r>
                  <a:rPr lang="en-US" sz="900" i="1" kern="0" dirty="0">
                    <a:solidFill>
                      <a:sysClr val="windowText" lastClr="000000"/>
                    </a:solidFill>
                    <a:ea typeface="Verdana" pitchFamily="34" charset="0"/>
                    <a:cs typeface="Verdana" pitchFamily="34" charset="0"/>
                  </a:rPr>
                  <a:t>	J. </a:t>
                </a:r>
                <a:r>
                  <a:rPr lang="en-US" sz="900" i="1" kern="0" dirty="0" err="1">
                    <a:solidFill>
                      <a:sysClr val="windowText" lastClr="000000"/>
                    </a:solidFill>
                    <a:ea typeface="Verdana" pitchFamily="34" charset="0"/>
                    <a:cs typeface="Verdana" pitchFamily="34" charset="0"/>
                  </a:rPr>
                  <a:t>Miettinen</a:t>
                </a:r>
                <a:r>
                  <a:rPr lang="en-US" sz="900" i="1" kern="0" dirty="0">
                    <a:solidFill>
                      <a:sysClr val="windowText" lastClr="000000"/>
                    </a:solidFill>
                    <a:ea typeface="Verdana" pitchFamily="34" charset="0"/>
                    <a:cs typeface="Verdana" pitchFamily="34" charset="0"/>
                  </a:rPr>
                  <a:t>, A. </a:t>
                </a:r>
                <a:r>
                  <a:rPr lang="en-US" sz="900" i="1" kern="0" dirty="0" err="1">
                    <a:solidFill>
                      <a:sysClr val="windowText" lastClr="000000"/>
                    </a:solidFill>
                    <a:ea typeface="Verdana" pitchFamily="34" charset="0"/>
                    <a:cs typeface="Verdana" pitchFamily="34" charset="0"/>
                  </a:rPr>
                  <a:t>Langner</a:t>
                </a:r>
                <a:r>
                  <a:rPr lang="en-US" sz="900" i="1" kern="0" dirty="0">
                    <a:solidFill>
                      <a:sysClr val="windowText" lastClr="000000"/>
                    </a:solidFill>
                    <a:ea typeface="Verdana" pitchFamily="34" charset="0"/>
                    <a:cs typeface="Verdana" pitchFamily="34" charset="0"/>
                  </a:rPr>
                  <a:t>, F. </a:t>
                </a:r>
                <a:r>
                  <a:rPr lang="en-US" sz="900" i="1" kern="0" dirty="0" err="1">
                    <a:solidFill>
                      <a:sysClr val="windowText" lastClr="000000"/>
                    </a:solidFill>
                    <a:ea typeface="Verdana" pitchFamily="34" charset="0"/>
                    <a:cs typeface="Verdana" pitchFamily="34" charset="0"/>
                  </a:rPr>
                  <a:t>Achard</a:t>
                </a:r>
                <a:r>
                  <a:rPr lang="en-US" sz="900" i="1" kern="0" dirty="0">
                    <a:solidFill>
                      <a:sysClr val="windowText" lastClr="000000"/>
                    </a:solidFill>
                    <a:ea typeface="Verdana" pitchFamily="34" charset="0"/>
                    <a:cs typeface="Verdana" pitchFamily="34" charset="0"/>
                  </a:rPr>
                  <a:t>, B. Mora</a:t>
                </a:r>
              </a:p>
              <a:p>
                <a:pPr marL="0" lvl="1" algn="l">
                  <a:lnSpc>
                    <a:spcPct val="90000"/>
                  </a:lnSpc>
                  <a:defRPr/>
                </a:pPr>
                <a:r>
                  <a:rPr lang="en-US" sz="900" b="1" kern="0" dirty="0">
                    <a:solidFill>
                      <a:sysClr val="windowText" lastClr="000000"/>
                    </a:solidFill>
                    <a:ea typeface="Verdana" pitchFamily="34" charset="0"/>
                    <a:cs typeface="Verdana" pitchFamily="34" charset="0"/>
                  </a:rPr>
                  <a:t>5</a:t>
                </a:r>
                <a:r>
                  <a:rPr lang="en-US" sz="900" kern="0" dirty="0">
                    <a:solidFill>
                      <a:sysClr val="windowText" lastClr="000000"/>
                    </a:solidFill>
                    <a:ea typeface="Verdana" pitchFamily="34" charset="0"/>
                    <a:cs typeface="Verdana" pitchFamily="34" charset="0"/>
                  </a:rPr>
                  <a:t> Monitoring activity data for forests remaining forests (incl. forest </a:t>
                </a:r>
                <a:r>
                  <a:rPr lang="en-US" sz="900" kern="0" dirty="0" err="1">
                    <a:solidFill>
                      <a:sysClr val="windowText" lastClr="000000"/>
                    </a:solidFill>
                    <a:ea typeface="Verdana" pitchFamily="34" charset="0"/>
                    <a:cs typeface="Verdana" pitchFamily="34" charset="0"/>
                  </a:rPr>
                  <a:t>degr</a:t>
                </a:r>
                <a:r>
                  <a:rPr lang="en-US" sz="900" kern="0" dirty="0">
                    <a:solidFill>
                      <a:sysClr val="windowText" lastClr="000000"/>
                    </a:solidFill>
                    <a:ea typeface="Verdana" pitchFamily="34" charset="0"/>
                    <a:cs typeface="Verdana" pitchFamily="34" charset="0"/>
                  </a:rPr>
                  <a:t>.) </a:t>
                </a:r>
              </a:p>
              <a:p>
                <a:pPr marL="180954" lvl="1" indent="-180954" algn="l">
                  <a:lnSpc>
                    <a:spcPct val="90000"/>
                  </a:lnSpc>
                  <a:defRPr/>
                </a:pPr>
                <a:r>
                  <a:rPr lang="en-US" sz="900" i="1" kern="0" dirty="0">
                    <a:solidFill>
                      <a:sysClr val="windowText" lastClr="000000"/>
                    </a:solidFill>
                    <a:ea typeface="Verdana" pitchFamily="34" charset="0"/>
                    <a:cs typeface="Verdana" pitchFamily="34" charset="0"/>
                  </a:rPr>
                  <a:t>	C. Souza, S. Brown, J. Miettinen, F. </a:t>
                </a:r>
                <a:r>
                  <a:rPr lang="en-US" sz="900" i="1" kern="0" dirty="0" err="1">
                    <a:solidFill>
                      <a:sysClr val="windowText" lastClr="000000"/>
                    </a:solidFill>
                    <a:ea typeface="Verdana" pitchFamily="34" charset="0"/>
                    <a:cs typeface="Verdana" pitchFamily="34" charset="0"/>
                  </a:rPr>
                  <a:t>Achard</a:t>
                </a:r>
                <a:r>
                  <a:rPr lang="en-US" sz="900" i="1" kern="0" dirty="0">
                    <a:solidFill>
                      <a:sysClr val="windowText" lastClr="000000"/>
                    </a:solidFill>
                    <a:ea typeface="Verdana" pitchFamily="34" charset="0"/>
                    <a:cs typeface="Verdana" pitchFamily="34" charset="0"/>
                  </a:rPr>
                  <a:t>, M. Herold</a:t>
                </a:r>
              </a:p>
              <a:p>
                <a:pPr marL="0" lvl="1" algn="l">
                  <a:lnSpc>
                    <a:spcPct val="90000"/>
                  </a:lnSpc>
                  <a:defRPr/>
                </a:pPr>
                <a:r>
                  <a:rPr lang="en-US" sz="900" b="1" kern="0" dirty="0">
                    <a:solidFill>
                      <a:sysClr val="windowText" lastClr="000000"/>
                    </a:solidFill>
                    <a:ea typeface="Verdana" pitchFamily="34" charset="0"/>
                    <a:cs typeface="Verdana" pitchFamily="34" charset="0"/>
                  </a:rPr>
                  <a:t>6</a:t>
                </a:r>
                <a:r>
                  <a:rPr lang="en-US" sz="900" kern="0" dirty="0">
                    <a:solidFill>
                      <a:sysClr val="windowText" lastClr="000000"/>
                    </a:solidFill>
                    <a:ea typeface="Verdana" pitchFamily="34" charset="0"/>
                    <a:cs typeface="Verdana" pitchFamily="34" charset="0"/>
                  </a:rPr>
                  <a:t> Estimating emission factors for forest cover change (def. and </a:t>
                </a:r>
                <a:r>
                  <a:rPr lang="en-US" sz="900" kern="0" dirty="0" err="1">
                    <a:solidFill>
                      <a:sysClr val="windowText" lastClr="000000"/>
                    </a:solidFill>
                    <a:ea typeface="Verdana" pitchFamily="34" charset="0"/>
                    <a:cs typeface="Verdana" pitchFamily="34" charset="0"/>
                  </a:rPr>
                  <a:t>degr</a:t>
                </a:r>
                <a:r>
                  <a:rPr lang="en-US" sz="900" kern="0" dirty="0">
                    <a:solidFill>
                      <a:sysClr val="windowText" lastClr="000000"/>
                    </a:solidFill>
                    <a:ea typeface="Verdana" pitchFamily="34" charset="0"/>
                    <a:cs typeface="Verdana" pitchFamily="34" charset="0"/>
                  </a:rPr>
                  <a:t>.) </a:t>
                </a:r>
              </a:p>
              <a:p>
                <a:pPr marL="180954" lvl="1" indent="-180954" algn="l">
                  <a:lnSpc>
                    <a:spcPct val="90000"/>
                  </a:lnSpc>
                  <a:defRPr/>
                </a:pPr>
                <a:r>
                  <a:rPr lang="en-US" sz="900" i="1" kern="0" dirty="0">
                    <a:solidFill>
                      <a:sysClr val="windowText" lastClr="000000"/>
                    </a:solidFill>
                    <a:ea typeface="Verdana" pitchFamily="34" charset="0"/>
                    <a:cs typeface="Verdana" pitchFamily="34" charset="0"/>
                  </a:rPr>
                  <a:t>	S. Brown, L. Murray, </a:t>
                </a:r>
                <a:r>
                  <a:rPr lang="en-US" sz="900" i="1" kern="0" dirty="0" err="1">
                    <a:solidFill>
                      <a:sysClr val="windowText" lastClr="000000"/>
                    </a:solidFill>
                    <a:ea typeface="Verdana" pitchFamily="34" charset="0"/>
                    <a:cs typeface="Verdana" pitchFamily="34" charset="0"/>
                  </a:rPr>
                  <a:t>F.Casarim</a:t>
                </a:r>
                <a:endParaRPr lang="en-US" sz="900" i="1" kern="0" dirty="0">
                  <a:solidFill>
                    <a:sysClr val="windowText" lastClr="000000"/>
                  </a:solidFill>
                  <a:ea typeface="Verdana" pitchFamily="34" charset="0"/>
                  <a:cs typeface="Verdana" pitchFamily="34" charset="0"/>
                </a:endParaRPr>
              </a:p>
              <a:p>
                <a:pPr marL="177795" lvl="1" indent="-177795" algn="l">
                  <a:lnSpc>
                    <a:spcPct val="90000"/>
                  </a:lnSpc>
                  <a:defRPr/>
                </a:pPr>
                <a:r>
                  <a:rPr lang="nl-NL" sz="900" b="1" kern="0" dirty="0">
                    <a:solidFill>
                      <a:sysClr val="windowText" lastClr="000000"/>
                    </a:solidFill>
                    <a:ea typeface="Verdana" pitchFamily="34" charset="0"/>
                    <a:cs typeface="Verdana" pitchFamily="34" charset="0"/>
                  </a:rPr>
                  <a:t>7</a:t>
                </a:r>
                <a:r>
                  <a:rPr lang="nl-NL" sz="900" kern="0" dirty="0">
                    <a:solidFill>
                      <a:sysClr val="windowText" lastClr="000000"/>
                    </a:solidFill>
                    <a:ea typeface="Verdana" pitchFamily="34" charset="0"/>
                    <a:cs typeface="Verdana" pitchFamily="34" charset="0"/>
                  </a:rPr>
                  <a:t> </a:t>
                </a:r>
                <a:r>
                  <a:rPr lang="en-GB" sz="900" kern="0" dirty="0">
                    <a:solidFill>
                      <a:sysClr val="windowText" lastClr="000000"/>
                    </a:solidFill>
                    <a:ea typeface="Verdana" pitchFamily="34" charset="0"/>
                    <a:cs typeface="Verdana" pitchFamily="34" charset="0"/>
                  </a:rPr>
                  <a:t>Incorporating community based approaches in national REDD+ monitoring   </a:t>
                </a:r>
                <a:br>
                  <a:rPr lang="en-GB" sz="900" kern="0" dirty="0">
                    <a:solidFill>
                      <a:sysClr val="windowText" lastClr="000000"/>
                    </a:solidFill>
                    <a:ea typeface="Verdana" pitchFamily="34" charset="0"/>
                    <a:cs typeface="Verdana" pitchFamily="34" charset="0"/>
                  </a:rPr>
                </a:br>
                <a:r>
                  <a:rPr lang="en-US" sz="900" i="1" kern="0" dirty="0">
                    <a:solidFill>
                      <a:sysClr val="windowText" lastClr="000000"/>
                    </a:solidFill>
                    <a:ea typeface="Verdana" pitchFamily="34" charset="0"/>
                    <a:cs typeface="Verdana" pitchFamily="34" charset="0"/>
                  </a:rPr>
                  <a:t>M. Skutsch, A. Balderas Torres</a:t>
                </a:r>
              </a:p>
              <a:p>
                <a:pPr marL="0" lvl="1" algn="l">
                  <a:lnSpc>
                    <a:spcPct val="90000"/>
                  </a:lnSpc>
                  <a:defRPr/>
                </a:pPr>
                <a:r>
                  <a:rPr lang="nl-NL" sz="900" b="1" kern="0" dirty="0">
                    <a:solidFill>
                      <a:sysClr val="windowText" lastClr="000000"/>
                    </a:solidFill>
                    <a:ea typeface="Verdana" pitchFamily="34" charset="0"/>
                    <a:cs typeface="Verdana" pitchFamily="34" charset="0"/>
                  </a:rPr>
                  <a:t>8</a:t>
                </a:r>
                <a:r>
                  <a:rPr lang="nl-NL" sz="900" kern="0" dirty="0">
                    <a:solidFill>
                      <a:sysClr val="windowText" lastClr="000000"/>
                    </a:solidFill>
                    <a:ea typeface="Verdana" pitchFamily="34" charset="0"/>
                    <a:cs typeface="Verdana" pitchFamily="34" charset="0"/>
                  </a:rPr>
                  <a:t> </a:t>
                </a:r>
                <a:r>
                  <a:rPr lang="en-US" sz="900" kern="0" dirty="0">
                    <a:solidFill>
                      <a:sysClr val="windowText" lastClr="000000"/>
                    </a:solidFill>
                    <a:ea typeface="Verdana" pitchFamily="34" charset="0"/>
                    <a:cs typeface="Verdana" pitchFamily="34" charset="0"/>
                  </a:rPr>
                  <a:t>Estimation of carbon emissions from deforestation and forest degradation</a:t>
                </a:r>
              </a:p>
              <a:p>
                <a:pPr marL="180954" lvl="1" indent="-180954" algn="l">
                  <a:lnSpc>
                    <a:spcPct val="90000"/>
                  </a:lnSpc>
                  <a:defRPr/>
                </a:pPr>
                <a:r>
                  <a:rPr lang="en-US" sz="900" i="1" kern="0" dirty="0">
                    <a:solidFill>
                      <a:sysClr val="windowText" lastClr="000000"/>
                    </a:solidFill>
                    <a:ea typeface="Verdana" pitchFamily="34" charset="0"/>
                    <a:cs typeface="Verdana" pitchFamily="34" charset="0"/>
                  </a:rPr>
                  <a:t>	S. Brown, L. Murray</a:t>
                </a:r>
              </a:p>
              <a:p>
                <a:pPr marL="0" lvl="1" algn="l">
                  <a:lnSpc>
                    <a:spcPct val="90000"/>
                  </a:lnSpc>
                  <a:defRPr/>
                </a:pPr>
                <a:r>
                  <a:rPr lang="nl-NL" sz="900" b="1" kern="0" dirty="0">
                    <a:solidFill>
                      <a:sysClr val="windowText" lastClr="000000"/>
                    </a:solidFill>
                    <a:ea typeface="Verdana" pitchFamily="34" charset="0"/>
                    <a:cs typeface="Verdana" pitchFamily="34" charset="0"/>
                  </a:rPr>
                  <a:t>9</a:t>
                </a:r>
                <a:r>
                  <a:rPr lang="nl-NL" sz="900" kern="0" dirty="0">
                    <a:solidFill>
                      <a:sysClr val="windowText" lastClr="000000"/>
                    </a:solidFill>
                    <a:ea typeface="Verdana" pitchFamily="34" charset="0"/>
                    <a:cs typeface="Verdana" pitchFamily="34" charset="0"/>
                  </a:rPr>
                  <a:t> </a:t>
                </a:r>
                <a:r>
                  <a:rPr lang="en-US" sz="900" kern="0" dirty="0">
                    <a:solidFill>
                      <a:sysClr val="windowText" lastClr="000000"/>
                    </a:solidFill>
                    <a:ea typeface="Verdana" pitchFamily="34" charset="0"/>
                    <a:cs typeface="Verdana" pitchFamily="34" charset="0"/>
                  </a:rPr>
                  <a:t>Estimation of GHG emissions from biomass burning </a:t>
                </a:r>
              </a:p>
              <a:p>
                <a:pPr marL="180954" lvl="1" indent="-180954" algn="l">
                  <a:lnSpc>
                    <a:spcPct val="90000"/>
                  </a:lnSpc>
                  <a:defRPr/>
                </a:pPr>
                <a:r>
                  <a:rPr lang="en-US" sz="900" i="1" kern="0" dirty="0">
                    <a:solidFill>
                      <a:sysClr val="windowText" lastClr="000000"/>
                    </a:solidFill>
                    <a:ea typeface="Verdana" pitchFamily="34" charset="0"/>
                    <a:cs typeface="Verdana" pitchFamily="34" charset="0"/>
                  </a:rPr>
                  <a:t>	L. </a:t>
                </a:r>
                <a:r>
                  <a:rPr lang="en-US" sz="900" i="1" kern="0" dirty="0" err="1">
                    <a:solidFill>
                      <a:sysClr val="windowText" lastClr="000000"/>
                    </a:solidFill>
                    <a:ea typeface="Verdana" pitchFamily="34" charset="0"/>
                    <a:cs typeface="Verdana" pitchFamily="34" charset="0"/>
                  </a:rPr>
                  <a:t>Boschetti</a:t>
                </a:r>
                <a:endParaRPr lang="en-US" sz="900" i="1" kern="0" dirty="0">
                  <a:solidFill>
                    <a:sysClr val="windowText" lastClr="000000"/>
                  </a:solidFill>
                  <a:ea typeface="Verdana" pitchFamily="34" charset="0"/>
                  <a:cs typeface="Verdana" pitchFamily="34" charset="0"/>
                </a:endParaRPr>
              </a:p>
              <a:p>
                <a:pPr marL="0" lvl="1" algn="l">
                  <a:lnSpc>
                    <a:spcPct val="90000"/>
                  </a:lnSpc>
                  <a:defRPr/>
                </a:pPr>
                <a:r>
                  <a:rPr lang="nl-NL" sz="900" b="1" kern="0" dirty="0">
                    <a:solidFill>
                      <a:sysClr val="windowText" lastClr="000000"/>
                    </a:solidFill>
                    <a:ea typeface="Verdana" pitchFamily="34" charset="0"/>
                    <a:cs typeface="Verdana" pitchFamily="34" charset="0"/>
                  </a:rPr>
                  <a:t>10</a:t>
                </a:r>
                <a:r>
                  <a:rPr lang="nl-NL" sz="900" kern="0" dirty="0">
                    <a:solidFill>
                      <a:sysClr val="windowText" lastClr="000000"/>
                    </a:solidFill>
                    <a:ea typeface="Verdana" pitchFamily="34" charset="0"/>
                    <a:cs typeface="Verdana" pitchFamily="34" charset="0"/>
                  </a:rPr>
                  <a:t> </a:t>
                </a:r>
                <a:r>
                  <a:rPr lang="en-US" sz="900" kern="0" dirty="0">
                    <a:solidFill>
                      <a:sysClr val="windowText" lastClr="000000"/>
                    </a:solidFill>
                    <a:ea typeface="Verdana" pitchFamily="34" charset="0"/>
                    <a:cs typeface="Verdana" pitchFamily="34" charset="0"/>
                  </a:rPr>
                  <a:t>Estimation of uncertainties </a:t>
                </a:r>
              </a:p>
              <a:p>
                <a:pPr marL="180954" lvl="1" indent="-180954" algn="l">
                  <a:lnSpc>
                    <a:spcPct val="90000"/>
                  </a:lnSpc>
                  <a:defRPr/>
                </a:pPr>
                <a:r>
                  <a:rPr lang="en-US" sz="900" i="1" kern="0" dirty="0">
                    <a:solidFill>
                      <a:sysClr val="windowText" lastClr="000000"/>
                    </a:solidFill>
                    <a:ea typeface="Verdana" pitchFamily="34" charset="0"/>
                    <a:cs typeface="Verdana" pitchFamily="34" charset="0"/>
                  </a:rPr>
                  <a:t>	G. </a:t>
                </a:r>
                <a:r>
                  <a:rPr lang="en-US" sz="900" i="1" kern="0" dirty="0" err="1">
                    <a:solidFill>
                      <a:sysClr val="windowText" lastClr="000000"/>
                    </a:solidFill>
                    <a:ea typeface="Verdana" pitchFamily="34" charset="0"/>
                    <a:cs typeface="Verdana" pitchFamily="34" charset="0"/>
                  </a:rPr>
                  <a:t>Grassi</a:t>
                </a:r>
                <a:r>
                  <a:rPr lang="en-US" sz="900" i="1" kern="0" dirty="0">
                    <a:solidFill>
                      <a:sysClr val="windowText" lastClr="000000"/>
                    </a:solidFill>
                    <a:ea typeface="Verdana" pitchFamily="34" charset="0"/>
                    <a:cs typeface="Verdana" pitchFamily="34" charset="0"/>
                  </a:rPr>
                  <a:t>, S. </a:t>
                </a:r>
                <a:r>
                  <a:rPr lang="en-US" sz="900" i="1" kern="0" dirty="0" err="1">
                    <a:solidFill>
                      <a:sysClr val="windowText" lastClr="000000"/>
                    </a:solidFill>
                    <a:ea typeface="Verdana" pitchFamily="34" charset="0"/>
                    <a:cs typeface="Verdana" pitchFamily="34" charset="0"/>
                  </a:rPr>
                  <a:t>Monni</a:t>
                </a:r>
                <a:r>
                  <a:rPr lang="en-US" sz="900" i="1" kern="0" dirty="0">
                    <a:solidFill>
                      <a:sysClr val="windowText" lastClr="000000"/>
                    </a:solidFill>
                    <a:ea typeface="Verdana" pitchFamily="34" charset="0"/>
                    <a:cs typeface="Verdana" pitchFamily="34" charset="0"/>
                  </a:rPr>
                  <a:t>, F. </a:t>
                </a:r>
                <a:r>
                  <a:rPr lang="en-US" sz="900" i="1" kern="0" dirty="0" err="1">
                    <a:solidFill>
                      <a:sysClr val="windowText" lastClr="000000"/>
                    </a:solidFill>
                    <a:ea typeface="Verdana" pitchFamily="34" charset="0"/>
                    <a:cs typeface="Verdana" pitchFamily="34" charset="0"/>
                  </a:rPr>
                  <a:t>Achard</a:t>
                </a:r>
                <a:r>
                  <a:rPr lang="en-US" sz="900" i="1" kern="0" dirty="0">
                    <a:solidFill>
                      <a:sysClr val="windowText" lastClr="000000"/>
                    </a:solidFill>
                    <a:ea typeface="Verdana" pitchFamily="34" charset="0"/>
                    <a:cs typeface="Verdana" pitchFamily="34" charset="0"/>
                  </a:rPr>
                  <a:t>, A. </a:t>
                </a:r>
                <a:r>
                  <a:rPr lang="en-US" sz="900" i="1" kern="0" dirty="0" err="1">
                    <a:solidFill>
                      <a:sysClr val="windowText" lastClr="000000"/>
                    </a:solidFill>
                    <a:ea typeface="Verdana" pitchFamily="34" charset="0"/>
                    <a:cs typeface="Verdana" pitchFamily="34" charset="0"/>
                  </a:rPr>
                  <a:t>Langner</a:t>
                </a:r>
                <a:r>
                  <a:rPr lang="en-US" sz="900" i="1" kern="0" dirty="0">
                    <a:solidFill>
                      <a:sysClr val="windowText" lastClr="000000"/>
                    </a:solidFill>
                    <a:ea typeface="Verdana" pitchFamily="34" charset="0"/>
                    <a:cs typeface="Verdana" pitchFamily="34" charset="0"/>
                  </a:rPr>
                  <a:t>, M. Herold</a:t>
                </a:r>
              </a:p>
              <a:p>
                <a:pPr marL="0" lvl="1" algn="l">
                  <a:lnSpc>
                    <a:spcPct val="90000"/>
                  </a:lnSpc>
                  <a:defRPr/>
                </a:pPr>
                <a:r>
                  <a:rPr lang="nl-NL" sz="900" b="1" kern="0" dirty="0">
                    <a:solidFill>
                      <a:sysClr val="windowText" lastClr="000000"/>
                    </a:solidFill>
                    <a:ea typeface="Verdana" pitchFamily="34" charset="0"/>
                    <a:cs typeface="Verdana" pitchFamily="34" charset="0"/>
                  </a:rPr>
                  <a:t>11</a:t>
                </a:r>
                <a:r>
                  <a:rPr lang="nl-NL" sz="900" kern="0" dirty="0">
                    <a:solidFill>
                      <a:sysClr val="windowText" lastClr="000000"/>
                    </a:solidFill>
                    <a:ea typeface="Verdana" pitchFamily="34" charset="0"/>
                    <a:cs typeface="Verdana" pitchFamily="34" charset="0"/>
                  </a:rPr>
                  <a:t> </a:t>
                </a:r>
                <a:r>
                  <a:rPr lang="en-US" sz="900" kern="0" dirty="0">
                    <a:solidFill>
                      <a:sysClr val="windowText" lastClr="000000"/>
                    </a:solidFill>
                    <a:ea typeface="Verdana" pitchFamily="34" charset="0"/>
                    <a:cs typeface="Verdana" pitchFamily="34" charset="0"/>
                  </a:rPr>
                  <a:t>Overview and status of evolving technologies </a:t>
                </a:r>
              </a:p>
              <a:p>
                <a:pPr marL="180954" lvl="1" indent="-180954" algn="l">
                  <a:lnSpc>
                    <a:spcPct val="90000"/>
                  </a:lnSpc>
                  <a:defRPr/>
                </a:pPr>
                <a:r>
                  <a:rPr lang="en-US" sz="900" i="1" kern="0" dirty="0">
                    <a:solidFill>
                      <a:sysClr val="windowText" lastClr="000000"/>
                    </a:solidFill>
                    <a:ea typeface="Verdana" pitchFamily="34" charset="0"/>
                    <a:cs typeface="Verdana" pitchFamily="34" charset="0"/>
                  </a:rPr>
                  <a:t>	B. Mora, E. Romijn</a:t>
                </a:r>
                <a:endParaRPr lang="nl-NL" sz="900" i="1" kern="0" dirty="0">
                  <a:solidFill>
                    <a:sysClr val="windowText" lastClr="000000"/>
                  </a:solidFill>
                  <a:ea typeface="Verdana" pitchFamily="34" charset="0"/>
                  <a:cs typeface="Verdana" pitchFamily="34" charset="0"/>
                </a:endParaRPr>
              </a:p>
              <a:p>
                <a:pPr algn="ctr">
                  <a:defRPr/>
                </a:pPr>
                <a:endParaRPr lang="en-US" sz="800" kern="0" dirty="0">
                  <a:solidFill>
                    <a:sysClr val="windowText" lastClr="000000"/>
                  </a:solidFill>
                  <a:ea typeface="Verdana" pitchFamily="34" charset="0"/>
                  <a:cs typeface="Verdana" pitchFamily="34" charset="0"/>
                </a:endParaRPr>
              </a:p>
            </p:txBody>
          </p:sp>
          <p:sp>
            <p:nvSpPr>
              <p:cNvPr id="28" name="Stroomdiagram: Ponsband 52"/>
              <p:cNvSpPr/>
              <p:nvPr/>
            </p:nvSpPr>
            <p:spPr>
              <a:xfrm>
                <a:off x="1269335" y="3585300"/>
                <a:ext cx="575860" cy="288779"/>
              </a:xfrm>
              <a:prstGeom prst="flowChartPunchedTape">
                <a:avLst/>
              </a:prstGeom>
              <a:solidFill>
                <a:srgbClr val="4BACC6"/>
              </a:solidFill>
              <a:ln w="25400" cap="flat" cmpd="sng" algn="ctr">
                <a:solidFill>
                  <a:srgbClr val="1F497D"/>
                </a:solidFill>
                <a:prstDash val="solid"/>
              </a:ln>
              <a:effectLst/>
            </p:spPr>
            <p:txBody>
              <a:bodyPr anchor="ctr"/>
              <a:lstStyle/>
              <a:p>
                <a:pPr algn="ctr">
                  <a:defRPr/>
                </a:pPr>
                <a:endParaRPr lang="en-US" kern="0">
                  <a:solidFill>
                    <a:sysClr val="window" lastClr="FFFFFF"/>
                  </a:solidFill>
                  <a:latin typeface="Calibri"/>
                  <a:cs typeface="Arial" charset="0"/>
                </a:endParaRPr>
              </a:p>
            </p:txBody>
          </p:sp>
        </p:grpSp>
        <p:grpSp>
          <p:nvGrpSpPr>
            <p:cNvPr id="39942" name="Groep 53"/>
            <p:cNvGrpSpPr>
              <a:grpSpLocks/>
            </p:cNvGrpSpPr>
            <p:nvPr/>
          </p:nvGrpSpPr>
          <p:grpSpPr bwMode="auto">
            <a:xfrm>
              <a:off x="1126464" y="5032375"/>
              <a:ext cx="7899003" cy="1320800"/>
              <a:chOff x="-204751" y="5048250"/>
              <a:chExt cx="6730095" cy="1320918"/>
            </a:xfrm>
          </p:grpSpPr>
          <p:sp>
            <p:nvSpPr>
              <p:cNvPr id="30" name="Afgeronde rechthoek 54"/>
              <p:cNvSpPr/>
              <p:nvPr/>
            </p:nvSpPr>
            <p:spPr>
              <a:xfrm>
                <a:off x="-204751" y="5048250"/>
                <a:ext cx="1472620" cy="928771"/>
              </a:xfrm>
              <a:prstGeom prst="roundRect">
                <a:avLst/>
              </a:prstGeom>
              <a:solidFill>
                <a:srgbClr val="FFFF00"/>
              </a:solidFill>
              <a:ln w="25400" cap="flat" cmpd="sng" algn="ctr">
                <a:solidFill>
                  <a:srgbClr val="FFC000"/>
                </a:solidFill>
                <a:prstDash val="solid"/>
              </a:ln>
              <a:effectLst/>
            </p:spPr>
            <p:txBody>
              <a:bodyPr anchor="ctr"/>
              <a:lstStyle/>
              <a:p>
                <a:pPr algn="ctr">
                  <a:defRPr/>
                </a:pPr>
                <a:r>
                  <a:rPr lang="en-US" sz="1400" b="1" kern="0" dirty="0">
                    <a:solidFill>
                      <a:sysClr val="windowText" lastClr="000000"/>
                    </a:solidFill>
                    <a:ea typeface="Verdana" pitchFamily="34" charset="0"/>
                    <a:cs typeface="Verdana" pitchFamily="34" charset="0"/>
                  </a:rPr>
                  <a:t>REDD+ assessment and reporting</a:t>
                </a:r>
              </a:p>
            </p:txBody>
          </p:sp>
          <p:sp>
            <p:nvSpPr>
              <p:cNvPr id="31" name="Afgeronde rechthoek 55"/>
              <p:cNvSpPr/>
              <p:nvPr/>
            </p:nvSpPr>
            <p:spPr>
              <a:xfrm>
                <a:off x="1845195" y="5361016"/>
                <a:ext cx="4680149" cy="1008152"/>
              </a:xfrm>
              <a:prstGeom prst="roundRect">
                <a:avLst/>
              </a:prstGeom>
              <a:solidFill>
                <a:srgbClr val="FFFF00">
                  <a:alpha val="50000"/>
                </a:srgbClr>
              </a:solidFill>
              <a:ln w="25400" cap="flat" cmpd="sng" algn="ctr">
                <a:solidFill>
                  <a:srgbClr val="FFC000"/>
                </a:solidFill>
                <a:prstDash val="solid"/>
              </a:ln>
              <a:effectLst/>
            </p:spPr>
            <p:txBody>
              <a:bodyPr lIns="360000" tIns="187200" anchor="ctr" anchorCtr="0"/>
              <a:lstStyle/>
              <a:p>
                <a:pPr marL="0" lvl="1" algn="l">
                  <a:defRPr/>
                </a:pPr>
                <a:r>
                  <a:rPr lang="nl-NL" sz="900" b="1" kern="0" dirty="0">
                    <a:solidFill>
                      <a:sysClr val="windowText" lastClr="000000"/>
                    </a:solidFill>
                    <a:ea typeface="Verdana" pitchFamily="34" charset="0"/>
                    <a:cs typeface="Verdana" pitchFamily="34" charset="0"/>
                  </a:rPr>
                  <a:t>12</a:t>
                </a:r>
                <a:r>
                  <a:rPr lang="nl-NL" sz="900" kern="0" dirty="0">
                    <a:solidFill>
                      <a:sysClr val="windowText" lastClr="000000"/>
                    </a:solidFill>
                    <a:ea typeface="Verdana" pitchFamily="34" charset="0"/>
                    <a:cs typeface="Verdana" pitchFamily="34" charset="0"/>
                  </a:rPr>
                  <a:t> </a:t>
                </a:r>
                <a:r>
                  <a:rPr lang="en-US" sz="900" kern="0" dirty="0">
                    <a:solidFill>
                      <a:sysClr val="windowText" lastClr="000000"/>
                    </a:solidFill>
                    <a:ea typeface="Verdana" pitchFamily="34" charset="0"/>
                    <a:cs typeface="Verdana" pitchFamily="34" charset="0"/>
                  </a:rPr>
                  <a:t>National data organization and management</a:t>
                </a:r>
              </a:p>
              <a:p>
                <a:pPr marL="180954" lvl="1" indent="-180954" algn="l">
                  <a:defRPr/>
                </a:pPr>
                <a:r>
                  <a:rPr lang="en-US" sz="900" i="1" kern="0" dirty="0">
                    <a:solidFill>
                      <a:sysClr val="windowText" lastClr="000000"/>
                    </a:solidFill>
                    <a:ea typeface="Verdana" pitchFamily="34" charset="0"/>
                    <a:cs typeface="Verdana" pitchFamily="34" charset="0"/>
                  </a:rPr>
                  <a:t>	E. Romijn, V. De Sy</a:t>
                </a:r>
              </a:p>
              <a:p>
                <a:pPr marL="0" lvl="1" algn="l">
                  <a:defRPr/>
                </a:pPr>
                <a:r>
                  <a:rPr lang="nl-NL" sz="900" b="1" kern="0" dirty="0">
                    <a:solidFill>
                      <a:sysClr val="windowText" lastClr="000000"/>
                    </a:solidFill>
                    <a:ea typeface="Verdana" pitchFamily="34" charset="0"/>
                    <a:cs typeface="Verdana" pitchFamily="34" charset="0"/>
                  </a:rPr>
                  <a:t>13</a:t>
                </a:r>
                <a:r>
                  <a:rPr lang="nl-NL" sz="900" kern="0" dirty="0">
                    <a:solidFill>
                      <a:sysClr val="windowText" lastClr="000000"/>
                    </a:solidFill>
                    <a:ea typeface="Verdana" pitchFamily="34" charset="0"/>
                    <a:cs typeface="Verdana" pitchFamily="34" charset="0"/>
                  </a:rPr>
                  <a:t> </a:t>
                </a:r>
                <a:r>
                  <a:rPr lang="en-US" sz="900" kern="0" dirty="0">
                    <a:solidFill>
                      <a:sysClr val="windowText" lastClr="000000"/>
                    </a:solidFill>
                    <a:ea typeface="Verdana" pitchFamily="34" charset="0"/>
                    <a:cs typeface="Verdana" pitchFamily="34" charset="0"/>
                  </a:rPr>
                  <a:t>Data and guidance on developing REDD+ reference levels </a:t>
                </a:r>
              </a:p>
              <a:p>
                <a:pPr marL="180954" lvl="1" indent="-180954" algn="l">
                  <a:defRPr/>
                </a:pPr>
                <a:r>
                  <a:rPr lang="en-US" sz="900" i="1" kern="0" dirty="0">
                    <a:solidFill>
                      <a:sysClr val="windowText" lastClr="000000"/>
                    </a:solidFill>
                    <a:ea typeface="Verdana" pitchFamily="34" charset="0"/>
                    <a:cs typeface="Verdana" pitchFamily="34" charset="0"/>
                  </a:rPr>
                  <a:t>	M. </a:t>
                </a:r>
                <a:r>
                  <a:rPr lang="en-US" sz="900" i="1" kern="0" dirty="0" err="1">
                    <a:solidFill>
                      <a:sysClr val="windowText" lastClr="000000"/>
                    </a:solidFill>
                    <a:ea typeface="Verdana" pitchFamily="34" charset="0"/>
                    <a:cs typeface="Verdana" pitchFamily="34" charset="0"/>
                  </a:rPr>
                  <a:t>Herold</a:t>
                </a:r>
                <a:r>
                  <a:rPr lang="en-US" sz="900" i="1" kern="0" dirty="0">
                    <a:solidFill>
                      <a:sysClr val="windowText" lastClr="000000"/>
                    </a:solidFill>
                    <a:ea typeface="Verdana" pitchFamily="34" charset="0"/>
                    <a:cs typeface="Verdana" pitchFamily="34" charset="0"/>
                  </a:rPr>
                  <a:t>, E. Romijn, S. Brown</a:t>
                </a:r>
              </a:p>
              <a:p>
                <a:pPr marL="177795" lvl="1" indent="-177795" algn="l">
                  <a:defRPr/>
                </a:pPr>
                <a:r>
                  <a:rPr lang="nl-NL" sz="900" b="1" kern="0" dirty="0">
                    <a:solidFill>
                      <a:sysClr val="windowText" lastClr="000000"/>
                    </a:solidFill>
                    <a:ea typeface="Verdana" pitchFamily="34" charset="0"/>
                    <a:cs typeface="Verdana" pitchFamily="34" charset="0"/>
                  </a:rPr>
                  <a:t>14</a:t>
                </a:r>
                <a:r>
                  <a:rPr lang="nl-NL" sz="900" kern="0" dirty="0">
                    <a:solidFill>
                      <a:sysClr val="windowText" lastClr="000000"/>
                    </a:solidFill>
                    <a:ea typeface="Verdana" pitchFamily="34" charset="0"/>
                    <a:cs typeface="Verdana" pitchFamily="34" charset="0"/>
                  </a:rPr>
                  <a:t> </a:t>
                </a:r>
                <a:r>
                  <a:rPr lang="nl-NL" sz="900" kern="0" dirty="0" err="1">
                    <a:solidFill>
                      <a:sysClr val="windowText" lastClr="000000"/>
                    </a:solidFill>
                    <a:ea typeface="Verdana" pitchFamily="34" charset="0"/>
                    <a:cs typeface="Verdana" pitchFamily="34" charset="0"/>
                  </a:rPr>
                  <a:t>Guidance</a:t>
                </a:r>
                <a:r>
                  <a:rPr lang="nl-NL" sz="900" kern="0" dirty="0">
                    <a:solidFill>
                      <a:sysClr val="windowText" lastClr="000000"/>
                    </a:solidFill>
                    <a:ea typeface="Verdana" pitchFamily="34" charset="0"/>
                    <a:cs typeface="Verdana" pitchFamily="34" charset="0"/>
                  </a:rPr>
                  <a:t> on </a:t>
                </a:r>
                <a:r>
                  <a:rPr lang="nl-NL" sz="900" kern="0" dirty="0" err="1">
                    <a:solidFill>
                      <a:sysClr val="windowText" lastClr="000000"/>
                    </a:solidFill>
                    <a:ea typeface="Verdana" pitchFamily="34" charset="0"/>
                    <a:cs typeface="Verdana" pitchFamily="34" charset="0"/>
                  </a:rPr>
                  <a:t>reporting</a:t>
                </a:r>
                <a:r>
                  <a:rPr lang="nl-NL" sz="900" kern="0" dirty="0">
                    <a:solidFill>
                      <a:sysClr val="windowText" lastClr="000000"/>
                    </a:solidFill>
                    <a:ea typeface="Verdana" pitchFamily="34" charset="0"/>
                    <a:cs typeface="Verdana" pitchFamily="34" charset="0"/>
                  </a:rPr>
                  <a:t> REDD+ performance </a:t>
                </a:r>
                <a:r>
                  <a:rPr lang="nl-NL" sz="900" kern="0" dirty="0" err="1">
                    <a:solidFill>
                      <a:sysClr val="windowText" lastClr="000000"/>
                    </a:solidFill>
                    <a:ea typeface="Verdana" pitchFamily="34" charset="0"/>
                    <a:cs typeface="Verdana" pitchFamily="34" charset="0"/>
                  </a:rPr>
                  <a:t>using</a:t>
                </a:r>
                <a:r>
                  <a:rPr lang="nl-NL" sz="900" kern="0" dirty="0">
                    <a:solidFill>
                      <a:sysClr val="windowText" lastClr="000000"/>
                    </a:solidFill>
                    <a:ea typeface="Verdana" pitchFamily="34" charset="0"/>
                    <a:cs typeface="Verdana" pitchFamily="34" charset="0"/>
                  </a:rPr>
                  <a:t> IPCC </a:t>
                </a:r>
                <a:r>
                  <a:rPr lang="nl-NL" sz="900" kern="0" dirty="0" err="1">
                    <a:solidFill>
                      <a:sysClr val="windowText" lastClr="000000"/>
                    </a:solidFill>
                    <a:ea typeface="Verdana" pitchFamily="34" charset="0"/>
                    <a:cs typeface="Verdana" pitchFamily="34" charset="0"/>
                  </a:rPr>
                  <a:t>Guidelines</a:t>
                </a:r>
                <a:r>
                  <a:rPr lang="nl-NL" sz="900" kern="0" dirty="0">
                    <a:solidFill>
                      <a:sysClr val="windowText" lastClr="000000"/>
                    </a:solidFill>
                    <a:ea typeface="Verdana" pitchFamily="34" charset="0"/>
                    <a:cs typeface="Verdana" pitchFamily="34" charset="0"/>
                  </a:rPr>
                  <a:t> </a:t>
                </a:r>
                <a:r>
                  <a:rPr lang="nl-NL" sz="900" kern="0" dirty="0" err="1">
                    <a:solidFill>
                      <a:sysClr val="windowText" lastClr="000000"/>
                    </a:solidFill>
                    <a:ea typeface="Verdana" pitchFamily="34" charset="0"/>
                    <a:cs typeface="Verdana" pitchFamily="34" charset="0"/>
                  </a:rPr>
                  <a:t>and</a:t>
                </a:r>
                <a:r>
                  <a:rPr lang="nl-NL" sz="900" kern="0" dirty="0">
                    <a:solidFill>
                      <a:sysClr val="windowText" lastClr="000000"/>
                    </a:solidFill>
                    <a:ea typeface="Verdana" pitchFamily="34" charset="0"/>
                    <a:cs typeface="Verdana" pitchFamily="34" charset="0"/>
                  </a:rPr>
                  <a:t> </a:t>
                </a:r>
                <a:r>
                  <a:rPr lang="nl-NL" sz="900" kern="0" dirty="0" err="1">
                    <a:solidFill>
                      <a:sysClr val="windowText" lastClr="000000"/>
                    </a:solidFill>
                    <a:ea typeface="Verdana" pitchFamily="34" charset="0"/>
                    <a:cs typeface="Verdana" pitchFamily="34" charset="0"/>
                  </a:rPr>
                  <a:t>Guidance</a:t>
                </a:r>
                <a:r>
                  <a:rPr lang="nl-NL" sz="900" kern="0" dirty="0">
                    <a:solidFill>
                      <a:sysClr val="windowText" lastClr="000000"/>
                    </a:solidFill>
                    <a:ea typeface="Verdana" pitchFamily="34" charset="0"/>
                    <a:cs typeface="Verdana" pitchFamily="34" charset="0"/>
                  </a:rPr>
                  <a:t/>
                </a:r>
                <a:br>
                  <a:rPr lang="nl-NL" sz="900" kern="0" dirty="0">
                    <a:solidFill>
                      <a:sysClr val="windowText" lastClr="000000"/>
                    </a:solidFill>
                    <a:ea typeface="Verdana" pitchFamily="34" charset="0"/>
                    <a:cs typeface="Verdana" pitchFamily="34" charset="0"/>
                  </a:rPr>
                </a:br>
                <a:r>
                  <a:rPr lang="nl-NL" sz="900" i="1" kern="0" dirty="0" err="1">
                    <a:solidFill>
                      <a:sysClr val="windowText" lastClr="000000"/>
                    </a:solidFill>
                    <a:ea typeface="Verdana" pitchFamily="34" charset="0"/>
                    <a:cs typeface="Verdana" pitchFamily="34" charset="0"/>
                  </a:rPr>
                  <a:t>G.Grassi</a:t>
                </a:r>
                <a:r>
                  <a:rPr lang="nl-NL" sz="900" i="1" kern="0" dirty="0">
                    <a:solidFill>
                      <a:sysClr val="windowText" lastClr="000000"/>
                    </a:solidFill>
                    <a:ea typeface="Verdana" pitchFamily="34" charset="0"/>
                    <a:cs typeface="Verdana" pitchFamily="34" charset="0"/>
                  </a:rPr>
                  <a:t>, </a:t>
                </a:r>
                <a:r>
                  <a:rPr lang="en-US" sz="900" i="1" kern="0" dirty="0">
                    <a:solidFill>
                      <a:sysClr val="windowText" lastClr="000000"/>
                    </a:solidFill>
                    <a:ea typeface="Verdana" pitchFamily="34" charset="0"/>
                    <a:cs typeface="Verdana" pitchFamily="34" charset="0"/>
                  </a:rPr>
                  <a:t>E. Romijn, M. </a:t>
                </a:r>
                <a:r>
                  <a:rPr lang="en-US" sz="900" i="1" kern="0" dirty="0" err="1">
                    <a:solidFill>
                      <a:sysClr val="windowText" lastClr="000000"/>
                    </a:solidFill>
                    <a:ea typeface="Verdana" pitchFamily="34" charset="0"/>
                    <a:cs typeface="Verdana" pitchFamily="34" charset="0"/>
                  </a:rPr>
                  <a:t>Herold</a:t>
                </a:r>
                <a:endParaRPr lang="en-US" sz="900" kern="0" dirty="0">
                  <a:solidFill>
                    <a:sysClr val="windowText" lastClr="000000"/>
                  </a:solidFill>
                  <a:ea typeface="Verdana" pitchFamily="34" charset="0"/>
                  <a:cs typeface="Verdana" pitchFamily="34" charset="0"/>
                </a:endParaRPr>
              </a:p>
              <a:p>
                <a:pPr marL="0" lvl="1">
                  <a:defRPr/>
                </a:pPr>
                <a:endParaRPr lang="nl-NL" sz="900" kern="0" dirty="0">
                  <a:solidFill>
                    <a:sysClr val="windowText" lastClr="000000"/>
                  </a:solidFill>
                  <a:ea typeface="Verdana" pitchFamily="34" charset="0"/>
                  <a:cs typeface="Verdana" pitchFamily="34" charset="0"/>
                </a:endParaRPr>
              </a:p>
            </p:txBody>
          </p:sp>
          <p:sp>
            <p:nvSpPr>
              <p:cNvPr id="32" name="Stroomdiagram: Ponsband 56"/>
              <p:cNvSpPr/>
              <p:nvPr/>
            </p:nvSpPr>
            <p:spPr>
              <a:xfrm>
                <a:off x="1269335" y="5445160"/>
                <a:ext cx="575860" cy="288951"/>
              </a:xfrm>
              <a:prstGeom prst="flowChartPunchedTape">
                <a:avLst/>
              </a:prstGeom>
              <a:solidFill>
                <a:srgbClr val="FFFF00"/>
              </a:solidFill>
              <a:ln w="25400" cap="flat" cmpd="sng" algn="ctr">
                <a:solidFill>
                  <a:srgbClr val="FFC000"/>
                </a:solidFill>
                <a:prstDash val="solid"/>
              </a:ln>
              <a:effectLst/>
            </p:spPr>
            <p:txBody>
              <a:bodyPr anchor="ctr"/>
              <a:lstStyle/>
              <a:p>
                <a:pPr algn="ctr">
                  <a:defRPr/>
                </a:pPr>
                <a:endParaRPr lang="en-US" kern="0">
                  <a:solidFill>
                    <a:sysClr val="window" lastClr="FFFFFF"/>
                  </a:solidFill>
                  <a:latin typeface="Calibri"/>
                  <a:cs typeface="Arial" charset="0"/>
                </a:endParaRPr>
              </a:p>
            </p:txBody>
          </p:sp>
        </p:grpSp>
        <p:sp>
          <p:nvSpPr>
            <p:cNvPr id="33" name="PIJL-OMLAAG 58"/>
            <p:cNvSpPr/>
            <p:nvPr/>
          </p:nvSpPr>
          <p:spPr>
            <a:xfrm>
              <a:off x="1740429" y="4181476"/>
              <a:ext cx="421350" cy="792163"/>
            </a:xfrm>
            <a:prstGeom prst="downArrow">
              <a:avLst/>
            </a:prstGeom>
            <a:gradFill>
              <a:gsLst>
                <a:gs pos="0">
                  <a:srgbClr val="948A85">
                    <a:tint val="50000"/>
                    <a:satMod val="300000"/>
                  </a:srgbClr>
                </a:gs>
                <a:gs pos="35000">
                  <a:srgbClr val="948A85">
                    <a:tint val="37000"/>
                    <a:satMod val="300000"/>
                  </a:srgbClr>
                </a:gs>
                <a:gs pos="100000">
                  <a:srgbClr val="948A85">
                    <a:tint val="15000"/>
                    <a:satMod val="350000"/>
                  </a:srgbClr>
                </a:gs>
              </a:gsLst>
              <a:lin ang="16200000" scaled="1"/>
            </a:gradFill>
            <a:ln w="25400" cap="flat" cmpd="sng" algn="ctr">
              <a:solidFill>
                <a:sysClr val="window" lastClr="FFFFFF">
                  <a:lumMod val="50000"/>
                </a:sysClr>
              </a:solidFill>
              <a:prstDash val="solid"/>
            </a:ln>
            <a:effectLst/>
          </p:spPr>
          <p:txBody>
            <a:bodyPr lIns="91433" tIns="45716" rIns="91433" bIns="45716" anchor="ctr"/>
            <a:lstStyle/>
            <a:p>
              <a:pPr algn="ctr">
                <a:defRPr/>
              </a:pPr>
              <a:endParaRPr lang="en-GB" kern="0" dirty="0">
                <a:solidFill>
                  <a:sysClr val="window" lastClr="FFFFFF"/>
                </a:solidFill>
                <a:latin typeface="Calibri"/>
                <a:cs typeface="Arial" charset="0"/>
              </a:endParaRPr>
            </a:p>
          </p:txBody>
        </p:sp>
      </p:grpSp>
      <p:pic>
        <p:nvPicPr>
          <p:cNvPr id="21" name="Picture 3" descr="C:\Users\mora001\Desktop\GOFC-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5135" y="6241265"/>
            <a:ext cx="1368425" cy="574400"/>
          </a:xfrm>
          <a:prstGeom prst="rect">
            <a:avLst/>
          </a:prstGeom>
          <a:solidFill>
            <a:srgbClr val="D4D5D7"/>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16280352"/>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el 1"/>
          <p:cNvSpPr>
            <a:spLocks noGrp="1"/>
          </p:cNvSpPr>
          <p:nvPr>
            <p:ph type="title"/>
          </p:nvPr>
        </p:nvSpPr>
        <p:spPr>
          <a:xfrm>
            <a:off x="1676401" y="220134"/>
            <a:ext cx="6833130" cy="499534"/>
          </a:xfrm>
          <a:solidFill>
            <a:srgbClr val="FFFFFF"/>
          </a:solidFill>
        </p:spPr>
        <p:txBody>
          <a:bodyPr lIns="35994" tIns="3600" rIns="35994" bIns="3600"/>
          <a:lstStyle/>
          <a:p>
            <a:pPr eaLnBrk="1" hangingPunct="1"/>
            <a:r>
              <a:rPr lang="en-US" kern="1200" dirty="0">
                <a:solidFill>
                  <a:srgbClr val="2C5E2E"/>
                </a:solidFill>
                <a:latin typeface="Calibri"/>
                <a:ea typeface="ＭＳ Ｐゴシック" charset="0"/>
                <a:cs typeface="Calibri"/>
              </a:rPr>
              <a:t>GFOI R&amp;D Component</a:t>
            </a:r>
          </a:p>
        </p:txBody>
      </p:sp>
      <p:sp>
        <p:nvSpPr>
          <p:cNvPr id="44034" name="Tijdelijke aanduiding voor tekst 2"/>
          <p:cNvSpPr>
            <a:spLocks noGrp="1"/>
          </p:cNvSpPr>
          <p:nvPr>
            <p:ph type="body" sz="quarter" idx="10"/>
          </p:nvPr>
        </p:nvSpPr>
        <p:spPr>
          <a:xfrm>
            <a:off x="428230" y="1141409"/>
            <a:ext cx="9126934" cy="4752975"/>
          </a:xfrm>
        </p:spPr>
        <p:txBody>
          <a:bodyPr/>
          <a:lstStyle/>
          <a:p>
            <a:pPr eaLnBrk="1" hangingPunct="1"/>
            <a:r>
              <a:rPr lang="en-US" dirty="0" smtClean="0">
                <a:solidFill>
                  <a:srgbClr val="595959"/>
                </a:solidFill>
                <a:latin typeface="Calibri" charset="0"/>
              </a:rPr>
              <a:t>Coordinate </a:t>
            </a:r>
            <a:r>
              <a:rPr lang="en-US" dirty="0">
                <a:solidFill>
                  <a:srgbClr val="595959"/>
                </a:solidFill>
                <a:latin typeface="Calibri" charset="0"/>
              </a:rPr>
              <a:t>global R&amp;D activities on forest monitoring </a:t>
            </a:r>
            <a:r>
              <a:rPr lang="en-US" dirty="0" smtClean="0">
                <a:solidFill>
                  <a:srgbClr val="595959"/>
                </a:solidFill>
                <a:latin typeface="Calibri" charset="0"/>
              </a:rPr>
              <a:t/>
            </a:r>
            <a:br>
              <a:rPr lang="en-US" dirty="0" smtClean="0">
                <a:solidFill>
                  <a:srgbClr val="595959"/>
                </a:solidFill>
                <a:latin typeface="Calibri" charset="0"/>
              </a:rPr>
            </a:br>
            <a:r>
              <a:rPr lang="en-US" dirty="0" smtClean="0">
                <a:solidFill>
                  <a:srgbClr val="595959"/>
                </a:solidFill>
                <a:latin typeface="Calibri" charset="0"/>
              </a:rPr>
              <a:t>to </a:t>
            </a:r>
            <a:r>
              <a:rPr lang="en-US" dirty="0">
                <a:solidFill>
                  <a:srgbClr val="595959"/>
                </a:solidFill>
                <a:latin typeface="Calibri" charset="0"/>
              </a:rPr>
              <a:t>help meet country needs</a:t>
            </a:r>
          </a:p>
          <a:p>
            <a:pPr eaLnBrk="1" hangingPunct="1"/>
            <a:r>
              <a:rPr lang="en-US" dirty="0" smtClean="0">
                <a:solidFill>
                  <a:srgbClr val="595959"/>
                </a:solidFill>
                <a:latin typeface="Calibri" charset="0"/>
              </a:rPr>
              <a:t>Prioritizing remote sensing </a:t>
            </a:r>
            <a:br>
              <a:rPr lang="en-US" dirty="0" smtClean="0">
                <a:solidFill>
                  <a:srgbClr val="595959"/>
                </a:solidFill>
                <a:latin typeface="Calibri" charset="0"/>
              </a:rPr>
            </a:br>
            <a:r>
              <a:rPr lang="en-US" dirty="0" smtClean="0">
                <a:solidFill>
                  <a:srgbClr val="595959"/>
                </a:solidFill>
                <a:latin typeface="Calibri" charset="0"/>
              </a:rPr>
              <a:t>topics for the use in NFMS, e.g.</a:t>
            </a:r>
            <a:endParaRPr lang="en-US" dirty="0">
              <a:solidFill>
                <a:srgbClr val="595959"/>
              </a:solidFill>
              <a:latin typeface="Calibri" charset="0"/>
            </a:endParaRPr>
          </a:p>
          <a:p>
            <a:pPr lvl="1">
              <a:buClrTx/>
            </a:pPr>
            <a:r>
              <a:rPr lang="en-US" dirty="0">
                <a:solidFill>
                  <a:srgbClr val="595959"/>
                </a:solidFill>
                <a:latin typeface="Calibri" charset="0"/>
              </a:rPr>
              <a:t>Forest degradation</a:t>
            </a:r>
          </a:p>
          <a:p>
            <a:pPr lvl="1">
              <a:buClrTx/>
            </a:pPr>
            <a:r>
              <a:rPr lang="en-US" dirty="0">
                <a:solidFill>
                  <a:srgbClr val="595959"/>
                </a:solidFill>
                <a:latin typeface="Calibri" charset="0"/>
              </a:rPr>
              <a:t>Biomass estimation</a:t>
            </a:r>
          </a:p>
          <a:p>
            <a:pPr lvl="1">
              <a:buClrTx/>
            </a:pPr>
            <a:r>
              <a:rPr lang="en-US" dirty="0" smtClean="0">
                <a:solidFill>
                  <a:srgbClr val="595959"/>
                </a:solidFill>
                <a:latin typeface="Calibri" charset="0"/>
              </a:rPr>
              <a:t>Sensor </a:t>
            </a:r>
            <a:r>
              <a:rPr lang="en-US" dirty="0">
                <a:solidFill>
                  <a:srgbClr val="595959"/>
                </a:solidFill>
                <a:latin typeface="Calibri" charset="0"/>
              </a:rPr>
              <a:t>interoperability</a:t>
            </a:r>
          </a:p>
          <a:p>
            <a:pPr lvl="1" eaLnBrk="1" hangingPunct="1">
              <a:buClrTx/>
            </a:pPr>
            <a:r>
              <a:rPr lang="en-US" dirty="0" smtClean="0">
                <a:solidFill>
                  <a:srgbClr val="595959"/>
                </a:solidFill>
                <a:latin typeface="Calibri" charset="0"/>
              </a:rPr>
              <a:t>Use </a:t>
            </a:r>
            <a:r>
              <a:rPr lang="en-US" dirty="0">
                <a:solidFill>
                  <a:srgbClr val="595959"/>
                </a:solidFill>
                <a:latin typeface="Calibri" charset="0"/>
              </a:rPr>
              <a:t>of global data sets</a:t>
            </a:r>
          </a:p>
          <a:p>
            <a:pPr lvl="1" eaLnBrk="1" hangingPunct="1">
              <a:buClrTx/>
            </a:pPr>
            <a:r>
              <a:rPr lang="en-US" dirty="0">
                <a:solidFill>
                  <a:srgbClr val="595959"/>
                </a:solidFill>
                <a:latin typeface="Calibri" charset="0"/>
              </a:rPr>
              <a:t>Accuracy </a:t>
            </a:r>
            <a:r>
              <a:rPr lang="en-US" dirty="0" smtClean="0">
                <a:solidFill>
                  <a:srgbClr val="595959"/>
                </a:solidFill>
                <a:latin typeface="Calibri" charset="0"/>
              </a:rPr>
              <a:t>assessment and uncertainty;</a:t>
            </a:r>
            <a:endParaRPr lang="en-US" dirty="0">
              <a:solidFill>
                <a:srgbClr val="595959"/>
              </a:solidFill>
              <a:latin typeface="Calibri" charset="0"/>
            </a:endParaRPr>
          </a:p>
          <a:p>
            <a:pPr eaLnBrk="1" hangingPunct="1"/>
            <a:r>
              <a:rPr lang="en-US" dirty="0">
                <a:solidFill>
                  <a:srgbClr val="595959"/>
                </a:solidFill>
                <a:latin typeface="Calibri" charset="0"/>
              </a:rPr>
              <a:t>Country focus through development of </a:t>
            </a:r>
            <a:r>
              <a:rPr lang="en-US" dirty="0" smtClean="0">
                <a:solidFill>
                  <a:srgbClr val="595959"/>
                </a:solidFill>
                <a:latin typeface="Calibri" charset="0"/>
              </a:rPr>
              <a:t/>
            </a:r>
            <a:br>
              <a:rPr lang="en-US" dirty="0" smtClean="0">
                <a:solidFill>
                  <a:srgbClr val="595959"/>
                </a:solidFill>
                <a:latin typeface="Calibri" charset="0"/>
              </a:rPr>
            </a:br>
            <a:r>
              <a:rPr lang="en-US" dirty="0" smtClean="0">
                <a:solidFill>
                  <a:srgbClr val="595959"/>
                </a:solidFill>
                <a:latin typeface="Calibri" charset="0"/>
              </a:rPr>
              <a:t>MGD </a:t>
            </a:r>
            <a:r>
              <a:rPr lang="en-US" dirty="0">
                <a:solidFill>
                  <a:srgbClr val="595959"/>
                </a:solidFill>
                <a:latin typeface="Calibri" charset="0"/>
              </a:rPr>
              <a:t>modules</a:t>
            </a:r>
          </a:p>
          <a:p>
            <a:r>
              <a:rPr lang="en-US" dirty="0" smtClean="0">
                <a:solidFill>
                  <a:srgbClr val="595959"/>
                </a:solidFill>
                <a:latin typeface="Calibri" charset="0"/>
              </a:rPr>
              <a:t>Conducting </a:t>
            </a:r>
            <a:r>
              <a:rPr lang="en-US" dirty="0">
                <a:solidFill>
                  <a:srgbClr val="595959"/>
                </a:solidFill>
                <a:latin typeface="Calibri" charset="0"/>
              </a:rPr>
              <a:t>Expert </a:t>
            </a:r>
            <a:r>
              <a:rPr lang="en-US" dirty="0" smtClean="0">
                <a:solidFill>
                  <a:srgbClr val="595959"/>
                </a:solidFill>
                <a:latin typeface="Calibri" charset="0"/>
              </a:rPr>
              <a:t>Workshops and </a:t>
            </a:r>
            <a:br>
              <a:rPr lang="en-US" dirty="0" smtClean="0">
                <a:solidFill>
                  <a:srgbClr val="595959"/>
                </a:solidFill>
                <a:latin typeface="Calibri" charset="0"/>
              </a:rPr>
            </a:br>
            <a:r>
              <a:rPr lang="en-US" dirty="0" smtClean="0">
                <a:solidFill>
                  <a:srgbClr val="595959"/>
                </a:solidFill>
                <a:latin typeface="Calibri" charset="0"/>
              </a:rPr>
              <a:t>supporting </a:t>
            </a:r>
            <a:r>
              <a:rPr lang="en-US" dirty="0">
                <a:solidFill>
                  <a:srgbClr val="595959"/>
                </a:solidFill>
                <a:latin typeface="Calibri" charset="0"/>
              </a:rPr>
              <a:t>R&amp;D </a:t>
            </a:r>
            <a:r>
              <a:rPr lang="en-US" dirty="0" smtClean="0">
                <a:solidFill>
                  <a:srgbClr val="595959"/>
                </a:solidFill>
                <a:latin typeface="Calibri" charset="0"/>
              </a:rPr>
              <a:t>sites</a:t>
            </a:r>
            <a:endParaRPr lang="en-US" dirty="0">
              <a:solidFill>
                <a:srgbClr val="595959"/>
              </a:solidFill>
              <a:latin typeface="Calibri" charset="0"/>
            </a:endParaRPr>
          </a:p>
        </p:txBody>
      </p:sp>
      <p:pic>
        <p:nvPicPr>
          <p:cNvPr id="44035" name="Picture 3" descr="RandD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4158" y="1268415"/>
            <a:ext cx="2154898" cy="281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36" name="Rectangle 5"/>
          <p:cNvSpPr>
            <a:spLocks noChangeArrowheads="1"/>
          </p:cNvSpPr>
          <p:nvPr/>
        </p:nvSpPr>
        <p:spPr bwMode="auto">
          <a:xfrm>
            <a:off x="6746745" y="5559578"/>
            <a:ext cx="2746507" cy="46166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38" tIns="45718" rIns="91438" bIns="45718" anchor="ctr">
            <a:spAutoFit/>
          </a:bodyPr>
          <a:lstStyle/>
          <a:p>
            <a:pPr eaLnBrk="0" hangingPunct="0"/>
            <a:r>
              <a:rPr lang="en-GB" sz="600">
                <a:solidFill>
                  <a:srgbClr val="000000"/>
                </a:solidFill>
                <a:latin typeface="Verdana" charset="0"/>
                <a:cs typeface="Times New Roman" charset="0"/>
              </a:rPr>
              <a:t>A sourcebook of methods and procedures for monitoring and reporting anthropogenic greenhouse gas emissions and removals associated with deforestation, gains and losses of carbon stocks in forests remaining forests, and forestation</a:t>
            </a:r>
          </a:p>
        </p:txBody>
      </p:sp>
      <p:grpSp>
        <p:nvGrpSpPr>
          <p:cNvPr id="44037" name="Group 1"/>
          <p:cNvGrpSpPr>
            <a:grpSpLocks/>
          </p:cNvGrpSpPr>
          <p:nvPr/>
        </p:nvGrpSpPr>
        <p:grpSpPr bwMode="auto">
          <a:xfrm>
            <a:off x="6019800" y="4221164"/>
            <a:ext cx="3884481" cy="1944687"/>
            <a:chOff x="5724128" y="4365104"/>
            <a:chExt cx="3417807" cy="1800200"/>
          </a:xfrm>
        </p:grpSpPr>
        <p:pic>
          <p:nvPicPr>
            <p:cNvPr id="44039" name="Picture 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4365104"/>
              <a:ext cx="3417807" cy="18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40" name="Rectangle 5"/>
            <p:cNvSpPr>
              <a:spLocks noChangeArrowheads="1"/>
            </p:cNvSpPr>
            <p:nvPr/>
          </p:nvSpPr>
          <p:spPr bwMode="auto">
            <a:xfrm>
              <a:off x="6228184" y="5570853"/>
              <a:ext cx="2534979" cy="43920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eaLnBrk="0" hangingPunct="0"/>
              <a:r>
                <a:rPr lang="en-GB" sz="600">
                  <a:solidFill>
                    <a:srgbClr val="000000"/>
                  </a:solidFill>
                  <a:latin typeface="Verdana" charset="0"/>
                  <a:cs typeface="Times New Roman" charset="0"/>
                </a:rPr>
                <a:t>A sourcebook of methods and procedures for monitoring and reporting anthropogenic greenhouse gas emissions and removals associated with deforestation, gains and losses of carbon stocks in forests remaining forests, and forestation</a:t>
              </a:r>
            </a:p>
          </p:txBody>
        </p:sp>
      </p:grpSp>
      <p:pic>
        <p:nvPicPr>
          <p:cNvPr id="44038"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25823" y="2311400"/>
            <a:ext cx="2707267" cy="18637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3" descr="C:\Users\mora001\Desktop\GOFC-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75135" y="6241265"/>
            <a:ext cx="1368425" cy="574400"/>
          </a:xfrm>
          <a:prstGeom prst="rect">
            <a:avLst/>
          </a:prstGeom>
          <a:solidFill>
            <a:srgbClr val="D4D5D7"/>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58915918"/>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753534"/>
            <a:ext cx="9906000" cy="6104466"/>
            <a:chOff x="15015" y="1213322"/>
            <a:chExt cx="9074393" cy="5312488"/>
          </a:xfrm>
        </p:grpSpPr>
        <p:sp>
          <p:nvSpPr>
            <p:cNvPr id="14" name="Rectangle 13"/>
            <p:cNvSpPr/>
            <p:nvPr/>
          </p:nvSpPr>
          <p:spPr>
            <a:xfrm>
              <a:off x="15015" y="1213322"/>
              <a:ext cx="1843257" cy="530669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2" descr="C:\Users\faoadmin\Dropbox\Work\GFOI\Comms\Photos\globe_east_5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8273" y="1219618"/>
              <a:ext cx="5326136" cy="5306192"/>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Rectangle 15"/>
            <p:cNvSpPr/>
            <p:nvPr/>
          </p:nvSpPr>
          <p:spPr>
            <a:xfrm>
              <a:off x="7184409" y="1219618"/>
              <a:ext cx="1904999" cy="5300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a:xfrm>
            <a:off x="1676400" y="134410"/>
            <a:ext cx="8166100" cy="636057"/>
          </a:xfrm>
        </p:spPr>
        <p:txBody>
          <a:bodyPr/>
          <a:lstStyle/>
          <a:p>
            <a:r>
              <a:rPr lang="en-GB" kern="1200" dirty="0" smtClean="0">
                <a:solidFill>
                  <a:srgbClr val="2C5E2E"/>
                </a:solidFill>
                <a:latin typeface="Calibri"/>
                <a:ea typeface="ＭＳ Ｐゴシック" charset="0"/>
                <a:cs typeface="Calibri"/>
              </a:rPr>
              <a:t>What is GFOI?</a:t>
            </a:r>
            <a:endParaRPr lang="en-GB" kern="1200" dirty="0">
              <a:solidFill>
                <a:srgbClr val="2C5E2E"/>
              </a:solidFill>
              <a:latin typeface="Calibri"/>
              <a:ea typeface="ＭＳ Ｐゴシック" charset="0"/>
              <a:cs typeface="Calibri"/>
            </a:endParaRPr>
          </a:p>
        </p:txBody>
      </p:sp>
      <p:sp>
        <p:nvSpPr>
          <p:cNvPr id="12" name="Rectangle 9"/>
          <p:cNvSpPr>
            <a:spLocks noGrp="1" noChangeArrowheads="1"/>
          </p:cNvSpPr>
          <p:nvPr>
            <p:ph idx="1"/>
          </p:nvPr>
        </p:nvSpPr>
        <p:spPr bwMode="auto">
          <a:xfrm>
            <a:off x="1871130" y="2273300"/>
            <a:ext cx="6053666" cy="3112928"/>
          </a:xfrm>
          <a:prstGeom prst="rect">
            <a:avLst/>
          </a:prstGeom>
          <a:solidFill>
            <a:schemeClr val="bg1">
              <a:alpha val="60000"/>
            </a:schemeClr>
          </a:solidFill>
          <a:ln>
            <a:noFill/>
          </a:ln>
          <a:extLst/>
        </p:spPr>
        <p:txBody>
          <a:bodyPr wrap="square">
            <a:spAutoFit/>
          </a:bodyPr>
          <a:lstStyle/>
          <a:p>
            <a:pPr marL="0" indent="0">
              <a:buNone/>
            </a:pPr>
            <a:r>
              <a:rPr lang="en-AU" sz="2800" i="1" dirty="0">
                <a:solidFill>
                  <a:srgbClr val="2C5E2E"/>
                </a:solidFill>
                <a:latin typeface="Calibri"/>
                <a:cs typeface="Calibri"/>
              </a:rPr>
              <a:t>“Through collaborative action, GFOI seeks to foster forest monitoring and assessment that is robust, reliable, and achievable at reasonable cost, and supports planning for national development priorities including, climate change mitigation and adaptation.”</a:t>
            </a:r>
            <a:endParaRPr lang="en-US" sz="2800" dirty="0">
              <a:solidFill>
                <a:srgbClr val="2C5E2E"/>
              </a:solidFill>
              <a:latin typeface="Calibri"/>
              <a:cs typeface="Calibri"/>
            </a:endParaRPr>
          </a:p>
        </p:txBody>
      </p:sp>
      <p:sp>
        <p:nvSpPr>
          <p:cNvPr id="17" name="Rectangle 16"/>
          <p:cNvSpPr/>
          <p:nvPr/>
        </p:nvSpPr>
        <p:spPr bwMode="auto">
          <a:xfrm flipV="1">
            <a:off x="0" y="647699"/>
            <a:ext cx="9906000" cy="139700"/>
          </a:xfrm>
          <a:prstGeom prst="rect">
            <a:avLst/>
          </a:prstGeom>
          <a:solidFill>
            <a:srgbClr val="FFFFFF"/>
          </a:solidFill>
          <a:ln>
            <a:noFill/>
          </a:ln>
          <a:effectLst/>
          <a:extLst/>
        </p:spPr>
        <p:txBody>
          <a:bodyPr vert="horz" wrap="square" lIns="91438" tIns="45718" rIns="91438" bIns="45718" numCol="1" rtlCol="0" anchor="t" anchorCtr="0" compatLnSpc="1">
            <a:prstTxWarp prst="textNoShape">
              <a:avLst/>
            </a:prstTxWarp>
          </a:bodyPr>
          <a:lstStyle/>
          <a:p>
            <a:pPr defTabSz="957235"/>
            <a:endParaRPr lang="en-GB">
              <a:cs typeface="Arial" charset="0"/>
            </a:endParaRPr>
          </a:p>
        </p:txBody>
      </p:sp>
    </p:spTree>
    <p:extLst>
      <p:ext uri="{BB962C8B-B14F-4D97-AF65-F5344CB8AC3E}">
        <p14:creationId xmlns:p14="http://schemas.microsoft.com/office/powerpoint/2010/main" val="23397829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animEffect transition="in" filter="blinds(horizontal)">
                                      <p:cBhvr>
                                        <p:cTn id="7" dur="500"/>
                                        <p:tgtEl>
                                          <p:spTgt spid="12">
                                            <p:bg/>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blinds(horizontal)">
                                      <p:cBhvr>
                                        <p:cTn id="10"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el 1"/>
          <p:cNvSpPr>
            <a:spLocks noGrp="1"/>
          </p:cNvSpPr>
          <p:nvPr>
            <p:ph type="title"/>
          </p:nvPr>
        </p:nvSpPr>
        <p:spPr>
          <a:xfrm>
            <a:off x="1659466" y="228601"/>
            <a:ext cx="6850063" cy="465666"/>
          </a:xfrm>
          <a:solidFill>
            <a:srgbClr val="FFFFFF"/>
          </a:solidFill>
        </p:spPr>
        <p:txBody>
          <a:bodyPr lIns="35994" tIns="3600" rIns="35994" bIns="3600"/>
          <a:lstStyle/>
          <a:p>
            <a:pPr eaLnBrk="1" hangingPunct="1"/>
            <a:r>
              <a:rPr lang="en-US" kern="1200" dirty="0">
                <a:solidFill>
                  <a:srgbClr val="2C5E2E"/>
                </a:solidFill>
                <a:latin typeface="Calibri"/>
                <a:ea typeface="ＭＳ Ｐゴシック" charset="0"/>
                <a:cs typeface="Calibri"/>
              </a:rPr>
              <a:t>GFOI R&amp;D Sites</a:t>
            </a:r>
          </a:p>
        </p:txBody>
      </p:sp>
      <p:sp>
        <p:nvSpPr>
          <p:cNvPr id="46082" name="Tijdelijke aanduiding voor tekst 2"/>
          <p:cNvSpPr>
            <a:spLocks noGrp="1"/>
          </p:cNvSpPr>
          <p:nvPr>
            <p:ph type="body" sz="quarter" idx="10"/>
          </p:nvPr>
        </p:nvSpPr>
        <p:spPr>
          <a:xfrm>
            <a:off x="88900" y="972081"/>
            <a:ext cx="3797300" cy="1555219"/>
          </a:xfrm>
        </p:spPr>
        <p:txBody>
          <a:bodyPr/>
          <a:lstStyle/>
          <a:p>
            <a:pPr marL="0" indent="0">
              <a:buNone/>
            </a:pPr>
            <a:r>
              <a:rPr lang="en-US" dirty="0">
                <a:latin typeface="Calibri" charset="0"/>
              </a:rPr>
              <a:t>Currently </a:t>
            </a:r>
            <a:r>
              <a:rPr lang="en-US" dirty="0" smtClean="0">
                <a:latin typeface="Calibri" charset="0"/>
              </a:rPr>
              <a:t>19 </a:t>
            </a:r>
            <a:r>
              <a:rPr lang="en-US" dirty="0">
                <a:latin typeface="Calibri" charset="0"/>
              </a:rPr>
              <a:t>teams looking after 32 multi-disciplinary sites, addressing multiple GFOI Priority R&amp;D topics</a:t>
            </a:r>
          </a:p>
        </p:txBody>
      </p:sp>
      <p:pic>
        <p:nvPicPr>
          <p:cNvPr id="7" name="Picture 3" descr="C:\Users\mora001\Desktop\GOFC-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5135" y="6241265"/>
            <a:ext cx="1368425" cy="574400"/>
          </a:xfrm>
          <a:prstGeom prst="rect">
            <a:avLst/>
          </a:prstGeom>
          <a:solidFill>
            <a:srgbClr val="D4D5D7"/>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2" name="Picture 1" descr="Screen Shot 2016-07-08 at 17.03.1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9700" y="927100"/>
            <a:ext cx="5981701" cy="3532221"/>
          </a:xfrm>
          <a:prstGeom prst="rect">
            <a:avLst/>
          </a:prstGeom>
        </p:spPr>
      </p:pic>
      <p:pic>
        <p:nvPicPr>
          <p:cNvPr id="3" name="Picture 2" descr="Screen Shot 2016-07-08 at 17.10.3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00" y="2603500"/>
            <a:ext cx="4718963" cy="3616136"/>
          </a:xfrm>
          <a:prstGeom prst="rect">
            <a:avLst/>
          </a:prstGeom>
        </p:spPr>
      </p:pic>
      <p:pic>
        <p:nvPicPr>
          <p:cNvPr id="8" name="Picture 4" descr="Screen Shot 2015-09-16 at 3.24.29 P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97729" y="4497904"/>
            <a:ext cx="2941371" cy="36228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0509059"/>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1" name="Titel 1"/>
          <p:cNvSpPr>
            <a:spLocks noGrp="1"/>
          </p:cNvSpPr>
          <p:nvPr>
            <p:ph type="title"/>
          </p:nvPr>
        </p:nvSpPr>
        <p:spPr>
          <a:xfrm>
            <a:off x="1671903" y="262467"/>
            <a:ext cx="7976394" cy="412750"/>
          </a:xfrm>
          <a:solidFill>
            <a:srgbClr val="FFFFFF"/>
          </a:solidFill>
        </p:spPr>
        <p:txBody>
          <a:bodyPr lIns="35994" tIns="3600" rIns="35994" bIns="3600"/>
          <a:lstStyle/>
          <a:p>
            <a:pPr eaLnBrk="1" hangingPunct="1"/>
            <a:r>
              <a:rPr lang="en-US" kern="1200" dirty="0">
                <a:solidFill>
                  <a:srgbClr val="2C5E2E"/>
                </a:solidFill>
                <a:latin typeface="Calibri"/>
                <a:ea typeface="ＭＳ Ｐゴシック" charset="0"/>
                <a:cs typeface="Calibri"/>
              </a:rPr>
              <a:t>Components</a:t>
            </a:r>
          </a:p>
        </p:txBody>
      </p:sp>
      <p:graphicFrame>
        <p:nvGraphicFramePr>
          <p:cNvPr id="7" name="Diagram 6"/>
          <p:cNvGraphicFramePr/>
          <p:nvPr>
            <p:extLst>
              <p:ext uri="{D42A27DB-BD31-4B8C-83A1-F6EECF244321}">
                <p14:modId xmlns:p14="http://schemas.microsoft.com/office/powerpoint/2010/main" val="4114493158"/>
              </p:ext>
            </p:extLst>
          </p:nvPr>
        </p:nvGraphicFramePr>
        <p:xfrm>
          <a:off x="0" y="931334"/>
          <a:ext cx="9906000" cy="5161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val 1"/>
          <p:cNvSpPr/>
          <p:nvPr/>
        </p:nvSpPr>
        <p:spPr bwMode="auto">
          <a:xfrm flipH="1" flipV="1">
            <a:off x="1" y="3073400"/>
            <a:ext cx="2120900" cy="30607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91438" tIns="45718" rIns="91438" bIns="45718" numCol="1" rtlCol="0" anchor="t" anchorCtr="0" compatLnSpc="1">
            <a:prstTxWarp prst="textNoShape">
              <a:avLst/>
            </a:prstTxWarp>
          </a:bodyPr>
          <a:lstStyle/>
          <a:p>
            <a:pPr defTabSz="957235"/>
            <a:endParaRPr lang="en-GB">
              <a:cs typeface="Arial" charset="0"/>
            </a:endParaRPr>
          </a:p>
        </p:txBody>
      </p:sp>
      <p:sp>
        <p:nvSpPr>
          <p:cNvPr id="8" name="Rectangle 7"/>
          <p:cNvSpPr/>
          <p:nvPr/>
        </p:nvSpPr>
        <p:spPr>
          <a:xfrm>
            <a:off x="5836565" y="6206358"/>
            <a:ext cx="3943047" cy="523220"/>
          </a:xfrm>
          <a:prstGeom prst="rect">
            <a:avLst/>
          </a:prstGeom>
        </p:spPr>
        <p:txBody>
          <a:bodyPr wrap="square" lIns="91438" tIns="45718" rIns="91438" bIns="45718">
            <a:spAutoFit/>
          </a:bodyPr>
          <a:lstStyle/>
          <a:p>
            <a:pPr algn="r"/>
            <a:r>
              <a:rPr lang="en-GB" sz="2800" b="1" dirty="0">
                <a:solidFill>
                  <a:srgbClr val="2C5D2D"/>
                </a:solidFill>
                <a:latin typeface="Calibri"/>
                <a:cs typeface="Calibri"/>
              </a:rPr>
              <a:t>http://</a:t>
            </a:r>
            <a:r>
              <a:rPr lang="en-GB" sz="2800" b="1" dirty="0" err="1">
                <a:solidFill>
                  <a:srgbClr val="2C5D2D"/>
                </a:solidFill>
                <a:latin typeface="Calibri"/>
                <a:cs typeface="Calibri"/>
              </a:rPr>
              <a:t>gfoi.org</a:t>
            </a:r>
            <a:r>
              <a:rPr lang="en-GB" sz="2800" b="1" dirty="0">
                <a:solidFill>
                  <a:srgbClr val="2C5D2D"/>
                </a:solidFill>
                <a:latin typeface="Calibri"/>
                <a:cs typeface="Calibri"/>
              </a:rPr>
              <a:t>/</a:t>
            </a:r>
          </a:p>
        </p:txBody>
      </p:sp>
    </p:spTree>
    <p:extLst>
      <p:ext uri="{BB962C8B-B14F-4D97-AF65-F5344CB8AC3E}">
        <p14:creationId xmlns:p14="http://schemas.microsoft.com/office/powerpoint/2010/main" val="2967330567"/>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el 1"/>
          <p:cNvSpPr>
            <a:spLocks noGrp="1"/>
          </p:cNvSpPr>
          <p:nvPr>
            <p:ph type="title"/>
          </p:nvPr>
        </p:nvSpPr>
        <p:spPr>
          <a:xfrm>
            <a:off x="1676401" y="220134"/>
            <a:ext cx="6833130" cy="499534"/>
          </a:xfrm>
          <a:solidFill>
            <a:srgbClr val="FFFFFF"/>
          </a:solidFill>
        </p:spPr>
        <p:txBody>
          <a:bodyPr lIns="35994" tIns="3600" rIns="35994" bIns="3600"/>
          <a:lstStyle/>
          <a:p>
            <a:pPr eaLnBrk="1" hangingPunct="1"/>
            <a:r>
              <a:rPr lang="en-US" kern="1200" dirty="0" smtClean="0">
                <a:solidFill>
                  <a:srgbClr val="2C5E2E"/>
                </a:solidFill>
                <a:latin typeface="Calibri"/>
                <a:ea typeface="ＭＳ Ｐゴシック" charset="0"/>
                <a:cs typeface="Calibri"/>
              </a:rPr>
              <a:t>What is it?</a:t>
            </a:r>
            <a:endParaRPr lang="en-US" kern="1200" dirty="0">
              <a:solidFill>
                <a:srgbClr val="2C5E2E"/>
              </a:solidFill>
              <a:latin typeface="Calibri"/>
              <a:ea typeface="ＭＳ Ｐゴシック" charset="0"/>
              <a:cs typeface="Calibri"/>
            </a:endParaRPr>
          </a:p>
        </p:txBody>
      </p:sp>
      <p:sp>
        <p:nvSpPr>
          <p:cNvPr id="2" name="Text Placeholder 1"/>
          <p:cNvSpPr>
            <a:spLocks noGrp="1"/>
          </p:cNvSpPr>
          <p:nvPr>
            <p:ph type="body" sz="quarter" idx="10"/>
          </p:nvPr>
        </p:nvSpPr>
        <p:spPr/>
        <p:txBody>
          <a:bodyPr/>
          <a:lstStyle/>
          <a:p>
            <a:endParaRPr lang="en-GB"/>
          </a:p>
        </p:txBody>
      </p:sp>
      <p:pic>
        <p:nvPicPr>
          <p:cNvPr id="12" name="Picture 2" descr="C:\Users\faoadmin\Dropbox\Work\GFOI\Comms\Photos\GFOI Meeting Feb 2016 - 0014.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810302"/>
            <a:ext cx="9906000" cy="6603999"/>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extBox 13"/>
          <p:cNvSpPr txBox="1"/>
          <p:nvPr/>
        </p:nvSpPr>
        <p:spPr>
          <a:xfrm>
            <a:off x="1851880" y="6246706"/>
            <a:ext cx="6429039" cy="400110"/>
          </a:xfrm>
          <a:prstGeom prst="rect">
            <a:avLst/>
          </a:prstGeom>
          <a:solidFill>
            <a:srgbClr val="FFFFFF">
              <a:alpha val="50000"/>
            </a:srgbClr>
          </a:solidFill>
        </p:spPr>
        <p:txBody>
          <a:bodyPr wrap="square" rtlCol="0" anchor="ctr" anchorCtr="0">
            <a:spAutoFit/>
          </a:bodyPr>
          <a:lstStyle/>
          <a:p>
            <a:r>
              <a:rPr lang="en-US" sz="2000" b="1" dirty="0" smtClean="0">
                <a:solidFill>
                  <a:schemeClr val="tx1">
                    <a:lumMod val="65000"/>
                    <a:lumOff val="35000"/>
                  </a:schemeClr>
                </a:solidFill>
              </a:rPr>
              <a:t>GFOI Open Forum @ ESA in Frascati Italy, Feb 2016</a:t>
            </a:r>
            <a:endParaRPr lang="en-US" sz="2000" b="1" dirty="0">
              <a:solidFill>
                <a:schemeClr val="tx1">
                  <a:lumMod val="65000"/>
                  <a:lumOff val="35000"/>
                </a:schemeClr>
              </a:solidFill>
            </a:endParaRPr>
          </a:p>
        </p:txBody>
      </p:sp>
    </p:spTree>
    <p:extLst>
      <p:ext uri="{BB962C8B-B14F-4D97-AF65-F5344CB8AC3E}">
        <p14:creationId xmlns:p14="http://schemas.microsoft.com/office/powerpoint/2010/main" val="1826781455"/>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1" descr="sa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10431462" cy="6884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676400" y="134410"/>
            <a:ext cx="8166100" cy="636057"/>
          </a:xfrm>
          <a:noFill/>
        </p:spPr>
        <p:txBody>
          <a:bodyPr/>
          <a:lstStyle/>
          <a:p>
            <a:r>
              <a:rPr lang="en-GB" kern="1200" dirty="0" smtClean="0">
                <a:solidFill>
                  <a:schemeClr val="bg1"/>
                </a:solidFill>
                <a:latin typeface="Calibri"/>
                <a:ea typeface="ＭＳ Ｐゴシック" charset="0"/>
                <a:cs typeface="Calibri"/>
              </a:rPr>
              <a:t>More Information</a:t>
            </a:r>
            <a:endParaRPr lang="en-GB" kern="1200" dirty="0">
              <a:solidFill>
                <a:schemeClr val="bg1"/>
              </a:solidFill>
              <a:latin typeface="Calibri"/>
              <a:ea typeface="ＭＳ Ｐゴシック" charset="0"/>
              <a:cs typeface="Calibri"/>
            </a:endParaRPr>
          </a:p>
        </p:txBody>
      </p:sp>
      <p:sp>
        <p:nvSpPr>
          <p:cNvPr id="20" name="Rectangle 19"/>
          <p:cNvSpPr>
            <a:spLocks noChangeArrowheads="1"/>
          </p:cNvSpPr>
          <p:nvPr/>
        </p:nvSpPr>
        <p:spPr bwMode="auto">
          <a:xfrm>
            <a:off x="1765300" y="1543393"/>
            <a:ext cx="7898059" cy="49305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57200" indent="-457200" algn="l">
              <a:spcAft>
                <a:spcPts val="1200"/>
              </a:spcAft>
              <a:buFont typeface="Wingdings" panose="05000000000000000000" pitchFamily="2" charset="2"/>
              <a:buChar char="Ø"/>
            </a:pPr>
            <a:r>
              <a:rPr lang="en-US" sz="2600" b="1" dirty="0" err="1" smtClean="0">
                <a:solidFill>
                  <a:srgbClr val="FFFFFF"/>
                </a:solidFill>
              </a:rPr>
              <a:t>gfoi.org</a:t>
            </a:r>
            <a:r>
              <a:rPr lang="en-US" sz="2600" b="1" dirty="0" smtClean="0">
                <a:solidFill>
                  <a:srgbClr val="FFFFFF"/>
                </a:solidFill>
              </a:rPr>
              <a:t> </a:t>
            </a:r>
          </a:p>
          <a:p>
            <a:pPr marL="457200" indent="-457200" algn="l">
              <a:spcAft>
                <a:spcPts val="1200"/>
              </a:spcAft>
              <a:buFont typeface="Wingdings" panose="05000000000000000000" pitchFamily="2" charset="2"/>
              <a:buChar char="Ø"/>
            </a:pPr>
            <a:endParaRPr lang="en-US" sz="2600" b="1" dirty="0">
              <a:solidFill>
                <a:srgbClr val="FFFFFF"/>
              </a:solidFill>
            </a:endParaRPr>
          </a:p>
          <a:p>
            <a:pPr marL="457200" indent="-457200" algn="l">
              <a:spcAft>
                <a:spcPts val="1200"/>
              </a:spcAft>
              <a:buFont typeface="Wingdings" panose="05000000000000000000" pitchFamily="2" charset="2"/>
              <a:buChar char="Ø"/>
            </a:pPr>
            <a:r>
              <a:rPr lang="en-US" sz="2600" b="1" dirty="0" smtClean="0">
                <a:solidFill>
                  <a:srgbClr val="FFFFFF"/>
                </a:solidFill>
              </a:rPr>
              <a:t>facebook.com/gfoi1 </a:t>
            </a:r>
          </a:p>
          <a:p>
            <a:pPr marL="457200" indent="-457200" algn="l">
              <a:spcAft>
                <a:spcPts val="1200"/>
              </a:spcAft>
              <a:buFont typeface="Wingdings" panose="05000000000000000000" pitchFamily="2" charset="2"/>
              <a:buChar char="Ø"/>
            </a:pPr>
            <a:endParaRPr lang="en-US" sz="2600" b="1" dirty="0">
              <a:solidFill>
                <a:srgbClr val="FFFFFF"/>
              </a:solidFill>
            </a:endParaRPr>
          </a:p>
          <a:p>
            <a:pPr marL="457200" indent="-457200" algn="l">
              <a:spcAft>
                <a:spcPts val="1200"/>
              </a:spcAft>
              <a:buFont typeface="Wingdings" panose="05000000000000000000" pitchFamily="2" charset="2"/>
              <a:buChar char="Ø"/>
            </a:pPr>
            <a:r>
              <a:rPr lang="en-US" sz="2600" b="1" dirty="0" smtClean="0">
                <a:solidFill>
                  <a:srgbClr val="FFFFFF"/>
                </a:solidFill>
              </a:rPr>
              <a:t>twitter.com/gfoi_forest </a:t>
            </a:r>
          </a:p>
          <a:p>
            <a:pPr marL="457200" indent="-457200" algn="l">
              <a:spcAft>
                <a:spcPts val="1200"/>
              </a:spcAft>
              <a:buFont typeface="Wingdings" panose="05000000000000000000" pitchFamily="2" charset="2"/>
              <a:buChar char="Ø"/>
            </a:pPr>
            <a:endParaRPr lang="en-US" sz="2600" b="1" dirty="0" smtClean="0">
              <a:solidFill>
                <a:srgbClr val="FFFFFF"/>
              </a:solidFill>
            </a:endParaRPr>
          </a:p>
          <a:p>
            <a:pPr marL="457200" indent="-457200" algn="l">
              <a:spcAft>
                <a:spcPts val="1200"/>
              </a:spcAft>
              <a:buFont typeface="Wingdings" panose="05000000000000000000" pitchFamily="2" charset="2"/>
              <a:buChar char="Ø"/>
            </a:pPr>
            <a:r>
              <a:rPr lang="en-US" sz="2600" b="1" dirty="0" smtClean="0">
                <a:solidFill>
                  <a:srgbClr val="FFFFFF"/>
                </a:solidFill>
              </a:rPr>
              <a:t>office@gfoi.org </a:t>
            </a:r>
            <a:endParaRPr lang="en-US" sz="2600" b="1" dirty="0">
              <a:solidFill>
                <a:srgbClr val="FFFFFF"/>
              </a:solidFill>
            </a:endParaRPr>
          </a:p>
          <a:p>
            <a:pPr marL="457200" indent="-457200">
              <a:spcAft>
                <a:spcPts val="1200"/>
              </a:spcAft>
              <a:buFont typeface="Wingdings" panose="05000000000000000000" pitchFamily="2" charset="2"/>
              <a:buChar char="Ø"/>
            </a:pPr>
            <a:endParaRPr lang="en-US" sz="2600" dirty="0">
              <a:solidFill>
                <a:prstClr val="black"/>
              </a:solidFill>
            </a:endParaRP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6000" y="1643591"/>
            <a:ext cx="491908" cy="354973"/>
          </a:xfrm>
          <a:prstGeom prst="rect">
            <a:avLst/>
          </a:prstGeom>
        </p:spPr>
      </p:pic>
      <p:pic>
        <p:nvPicPr>
          <p:cNvPr id="22" name="Picture 21">
            <a:hlinkClick r:id="rId5"/>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73374" y="2903473"/>
            <a:ext cx="347921" cy="311751"/>
          </a:xfrm>
          <a:prstGeom prst="rect">
            <a:avLst/>
          </a:prstGeom>
          <a:noFill/>
          <a:ln>
            <a:noFill/>
          </a:ln>
        </p:spPr>
      </p:pic>
      <p:pic>
        <p:nvPicPr>
          <p:cNvPr id="23" name="Picture 22"/>
          <p:cNvPicPr>
            <a:picLocks noChangeAspect="1"/>
          </p:cNvPicPr>
          <p:nvPr/>
        </p:nvPicPr>
        <p:blipFill>
          <a:blip r:embed="rId7"/>
          <a:stretch>
            <a:fillRect/>
          </a:stretch>
        </p:blipFill>
        <p:spPr>
          <a:xfrm>
            <a:off x="1762660" y="4169196"/>
            <a:ext cx="408677" cy="317099"/>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6000" y="5386674"/>
            <a:ext cx="491908" cy="354973"/>
          </a:xfrm>
          <a:prstGeom prst="rect">
            <a:avLst/>
          </a:prstGeom>
        </p:spPr>
      </p:pic>
      <p:sp>
        <p:nvSpPr>
          <p:cNvPr id="26" name="Tijdelijke aanduiding voor tekst 2"/>
          <p:cNvSpPr txBox="1">
            <a:spLocks/>
          </p:cNvSpPr>
          <p:nvPr/>
        </p:nvSpPr>
        <p:spPr bwMode="auto">
          <a:xfrm>
            <a:off x="9123363" y="6353175"/>
            <a:ext cx="1152525" cy="504825"/>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rgbClr val="192C67"/>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bg2"/>
              </a:buClr>
              <a:buFont typeface="Arial" charset="0"/>
              <a:buChar char="–"/>
              <a:defRPr sz="2800" kern="1200">
                <a:solidFill>
                  <a:srgbClr val="192C67"/>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rgbClr val="192C67"/>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rgbClr val="192C67"/>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rgbClr val="192C67"/>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Font typeface="Arial" charset="0"/>
              <a:buNone/>
              <a:defRPr/>
            </a:pPr>
            <a:r>
              <a:rPr lang="en-US" sz="1000" dirty="0" smtClean="0">
                <a:solidFill>
                  <a:schemeClr val="bg1"/>
                </a:solidFill>
                <a:cs typeface="+mn-cs"/>
              </a:rPr>
              <a:t>© F. </a:t>
            </a:r>
            <a:r>
              <a:rPr lang="en-US" sz="1000" dirty="0" err="1" smtClean="0">
                <a:solidFill>
                  <a:schemeClr val="bg1"/>
                </a:solidFill>
                <a:cs typeface="+mn-cs"/>
              </a:rPr>
              <a:t>Siegert</a:t>
            </a:r>
            <a:r>
              <a:rPr lang="en-US" sz="1000" dirty="0" smtClean="0">
                <a:solidFill>
                  <a:schemeClr val="bg1"/>
                </a:solidFill>
                <a:cs typeface="+mn-cs"/>
              </a:rPr>
              <a:t> (RSS)</a:t>
            </a:r>
          </a:p>
        </p:txBody>
      </p:sp>
    </p:spTree>
    <p:extLst>
      <p:ext uri="{BB962C8B-B14F-4D97-AF65-F5344CB8AC3E}">
        <p14:creationId xmlns:p14="http://schemas.microsoft.com/office/powerpoint/2010/main" val="15920481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5868900"/>
            <a:ext cx="9906000" cy="1018298"/>
          </a:xfrm>
          <a:prstGeom prst="rect">
            <a:avLst/>
          </a:prstGeom>
          <a:solidFill>
            <a:srgbClr val="FFFFFF"/>
          </a:solidFill>
          <a:ln>
            <a:noFill/>
          </a:ln>
          <a:effectLst/>
          <a:extLst/>
        </p:spPr>
        <p:txBody>
          <a:bodyPr vert="horz" wrap="square" lIns="91438" tIns="45718" rIns="91438" bIns="45718" numCol="1" rtlCol="0" anchor="t" anchorCtr="0" compatLnSpc="1">
            <a:prstTxWarp prst="textNoShape">
              <a:avLst/>
            </a:prstTxWarp>
          </a:bodyPr>
          <a:lstStyle/>
          <a:p>
            <a:pPr defTabSz="957235"/>
            <a:endParaRPr lang="en-GB">
              <a:cs typeface="Arial"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07203334"/>
              </p:ext>
            </p:extLst>
          </p:nvPr>
        </p:nvGraphicFramePr>
        <p:xfrm>
          <a:off x="762000" y="952501"/>
          <a:ext cx="8305800" cy="4415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1676400" y="134410"/>
            <a:ext cx="8166100" cy="652463"/>
          </a:xfrm>
        </p:spPr>
        <p:txBody>
          <a:bodyPr/>
          <a:lstStyle/>
          <a:p>
            <a:r>
              <a:rPr lang="en-GB" kern="1200" dirty="0">
                <a:solidFill>
                  <a:srgbClr val="2C5E2E"/>
                </a:solidFill>
                <a:latin typeface="Calibri"/>
                <a:ea typeface="ＭＳ Ｐゴシック" charset="0"/>
                <a:cs typeface="Calibri"/>
              </a:rPr>
              <a:t>Global Forest Observation Initiative</a:t>
            </a:r>
          </a:p>
        </p:txBody>
      </p:sp>
      <p:grpSp>
        <p:nvGrpSpPr>
          <p:cNvPr id="6" name="Group 5"/>
          <p:cNvGrpSpPr/>
          <p:nvPr/>
        </p:nvGrpSpPr>
        <p:grpSpPr>
          <a:xfrm>
            <a:off x="63500" y="5765800"/>
            <a:ext cx="9715500" cy="1092200"/>
            <a:chOff x="12700" y="5765800"/>
            <a:chExt cx="9715500" cy="1092200"/>
          </a:xfrm>
        </p:grpSpPr>
        <p:pic>
          <p:nvPicPr>
            <p:cNvPr id="7" name="Picture 6"/>
            <p:cNvPicPr/>
            <p:nvPr/>
          </p:nvPicPr>
          <p:blipFill>
            <a:blip r:embed="rId7" cstate="print"/>
            <a:srcRect/>
            <a:stretch>
              <a:fillRect/>
            </a:stretch>
          </p:blipFill>
          <p:spPr bwMode="auto">
            <a:xfrm>
              <a:off x="12700" y="6007100"/>
              <a:ext cx="2857500" cy="622300"/>
            </a:xfrm>
            <a:prstGeom prst="rect">
              <a:avLst/>
            </a:prstGeom>
            <a:noFill/>
            <a:ln w="9525">
              <a:noFill/>
              <a:miter lim="800000"/>
              <a:headEnd/>
              <a:tailEnd/>
            </a:ln>
          </p:spPr>
        </p:pic>
        <p:pic>
          <p:nvPicPr>
            <p:cNvPr id="8" name="Picture 7" descr="Norway_MinEnvClimat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08300" y="5779346"/>
              <a:ext cx="990600" cy="1078654"/>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47667" y="5941098"/>
              <a:ext cx="1944216" cy="701002"/>
            </a:xfrm>
            <a:prstGeom prst="rect">
              <a:avLst/>
            </a:prstGeom>
          </p:spPr>
        </p:pic>
        <p:pic>
          <p:nvPicPr>
            <p:cNvPr id="10" name="Picture 9"/>
            <p:cNvPicPr>
              <a:picLocks noChangeAspect="1"/>
            </p:cNvPicPr>
            <p:nvPr/>
          </p:nvPicPr>
          <p:blipFill>
            <a:blip r:embed="rId10"/>
            <a:stretch>
              <a:fillRect/>
            </a:stretch>
          </p:blipFill>
          <p:spPr>
            <a:xfrm>
              <a:off x="6362700" y="5765800"/>
              <a:ext cx="1092200" cy="1092200"/>
            </a:xfrm>
            <a:prstGeom prst="rect">
              <a:avLst/>
            </a:prstGeom>
          </p:spPr>
        </p:pic>
        <p:pic>
          <p:nvPicPr>
            <p:cNvPr id="11" name="Picture 1" descr="CEOS Logo.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772400" y="5874624"/>
              <a:ext cx="1955800" cy="7729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96305459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149564220"/>
              </p:ext>
            </p:extLst>
          </p:nvPr>
        </p:nvGraphicFramePr>
        <p:xfrm>
          <a:off x="1173625" y="883874"/>
          <a:ext cx="7593069" cy="5792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idx="4294967295"/>
          </p:nvPr>
        </p:nvSpPr>
        <p:spPr>
          <a:xfrm>
            <a:off x="1663700" y="135465"/>
            <a:ext cx="8072967" cy="652463"/>
          </a:xfrm>
        </p:spPr>
        <p:txBody>
          <a:bodyPr/>
          <a:lstStyle/>
          <a:p>
            <a:r>
              <a:rPr lang="en-GB" kern="1200" dirty="0">
                <a:solidFill>
                  <a:srgbClr val="2C5E2E"/>
                </a:solidFill>
                <a:latin typeface="Calibri"/>
                <a:ea typeface="ＭＳ Ｐゴシック" charset="0"/>
                <a:cs typeface="Calibri"/>
              </a:rPr>
              <a:t>Principles</a:t>
            </a:r>
          </a:p>
        </p:txBody>
      </p:sp>
      <p:sp>
        <p:nvSpPr>
          <p:cNvPr id="4" name="Rectangle 3"/>
          <p:cNvSpPr/>
          <p:nvPr/>
        </p:nvSpPr>
        <p:spPr>
          <a:xfrm>
            <a:off x="5836565" y="6206358"/>
            <a:ext cx="3943047" cy="523220"/>
          </a:xfrm>
          <a:prstGeom prst="rect">
            <a:avLst/>
          </a:prstGeom>
        </p:spPr>
        <p:txBody>
          <a:bodyPr wrap="square" lIns="91438" tIns="45718" rIns="91438" bIns="45718">
            <a:spAutoFit/>
          </a:bodyPr>
          <a:lstStyle/>
          <a:p>
            <a:pPr algn="r"/>
            <a:r>
              <a:rPr lang="en-GB" sz="2800" b="1" dirty="0">
                <a:solidFill>
                  <a:srgbClr val="2C5D2D"/>
                </a:solidFill>
                <a:latin typeface="Calibri"/>
                <a:cs typeface="Calibri"/>
              </a:rPr>
              <a:t>http://</a:t>
            </a:r>
            <a:r>
              <a:rPr lang="en-GB" sz="2800" b="1" dirty="0" err="1">
                <a:solidFill>
                  <a:srgbClr val="2C5D2D"/>
                </a:solidFill>
                <a:latin typeface="Calibri"/>
                <a:cs typeface="Calibri"/>
              </a:rPr>
              <a:t>gfoi.org</a:t>
            </a:r>
            <a:r>
              <a:rPr lang="en-GB" sz="2800" b="1" dirty="0">
                <a:solidFill>
                  <a:srgbClr val="2C5D2D"/>
                </a:solidFill>
                <a:latin typeface="Calibri"/>
                <a:cs typeface="Calibri"/>
              </a:rPr>
              <a:t>/</a:t>
            </a:r>
          </a:p>
        </p:txBody>
      </p:sp>
    </p:spTree>
    <p:extLst>
      <p:ext uri="{BB962C8B-B14F-4D97-AF65-F5344CB8AC3E}">
        <p14:creationId xmlns:p14="http://schemas.microsoft.com/office/powerpoint/2010/main" val="84014545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bwMode="auto">
          <a:xfrm>
            <a:off x="0" y="5868900"/>
            <a:ext cx="9906000" cy="1018298"/>
          </a:xfrm>
          <a:prstGeom prst="rect">
            <a:avLst/>
          </a:prstGeom>
          <a:solidFill>
            <a:srgbClr val="FFFFFF"/>
          </a:solidFill>
          <a:ln>
            <a:noFill/>
          </a:ln>
          <a:effectLst/>
          <a:extLst/>
        </p:spPr>
        <p:txBody>
          <a:bodyPr vert="horz" wrap="square" lIns="91438" tIns="45718" rIns="91438" bIns="45718" numCol="1" rtlCol="0" anchor="t" anchorCtr="0" compatLnSpc="1">
            <a:prstTxWarp prst="textNoShape">
              <a:avLst/>
            </a:prstTxWarp>
          </a:bodyPr>
          <a:lstStyle/>
          <a:p>
            <a:pPr defTabSz="957235"/>
            <a:endParaRPr lang="en-GB">
              <a:cs typeface="Arial" charset="0"/>
            </a:endParaRPr>
          </a:p>
        </p:txBody>
      </p:sp>
      <p:sp>
        <p:nvSpPr>
          <p:cNvPr id="2" name="Title 1"/>
          <p:cNvSpPr>
            <a:spLocks noGrp="1"/>
          </p:cNvSpPr>
          <p:nvPr>
            <p:ph type="title"/>
          </p:nvPr>
        </p:nvSpPr>
        <p:spPr>
          <a:xfrm>
            <a:off x="1676400" y="134410"/>
            <a:ext cx="8166100" cy="652463"/>
          </a:xfrm>
        </p:spPr>
        <p:txBody>
          <a:bodyPr/>
          <a:lstStyle/>
          <a:p>
            <a:r>
              <a:rPr lang="en-GB" kern="1200" dirty="0" smtClean="0">
                <a:solidFill>
                  <a:srgbClr val="2C5E2E"/>
                </a:solidFill>
                <a:latin typeface="Calibri"/>
                <a:ea typeface="ＭＳ Ｐゴシック" charset="0"/>
                <a:cs typeface="Calibri"/>
              </a:rPr>
              <a:t>Partners</a:t>
            </a:r>
            <a:endParaRPr lang="en-GB" kern="1200" dirty="0">
              <a:solidFill>
                <a:srgbClr val="2C5E2E"/>
              </a:solidFill>
              <a:latin typeface="Calibri"/>
              <a:ea typeface="ＭＳ Ｐゴシック" charset="0"/>
              <a:cs typeface="Calibri"/>
            </a:endParaRPr>
          </a:p>
        </p:txBody>
      </p:sp>
      <p:grpSp>
        <p:nvGrpSpPr>
          <p:cNvPr id="6" name="Group 5"/>
          <p:cNvGrpSpPr/>
          <p:nvPr/>
        </p:nvGrpSpPr>
        <p:grpSpPr>
          <a:xfrm>
            <a:off x="63500" y="5765800"/>
            <a:ext cx="9715500" cy="1092200"/>
            <a:chOff x="12700" y="5765800"/>
            <a:chExt cx="9715500" cy="1092200"/>
          </a:xfrm>
        </p:grpSpPr>
        <p:pic>
          <p:nvPicPr>
            <p:cNvPr id="7" name="Picture 6"/>
            <p:cNvPicPr/>
            <p:nvPr/>
          </p:nvPicPr>
          <p:blipFill>
            <a:blip r:embed="rId2" cstate="print"/>
            <a:srcRect/>
            <a:stretch>
              <a:fillRect/>
            </a:stretch>
          </p:blipFill>
          <p:spPr bwMode="auto">
            <a:xfrm>
              <a:off x="12700" y="6007100"/>
              <a:ext cx="2857500" cy="622300"/>
            </a:xfrm>
            <a:prstGeom prst="rect">
              <a:avLst/>
            </a:prstGeom>
            <a:noFill/>
            <a:ln w="9525">
              <a:noFill/>
              <a:miter lim="800000"/>
              <a:headEnd/>
              <a:tailEnd/>
            </a:ln>
          </p:spPr>
        </p:pic>
        <p:pic>
          <p:nvPicPr>
            <p:cNvPr id="8" name="Picture 7" descr="Norway_MinEnvClima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8300" y="5779346"/>
              <a:ext cx="990600" cy="107865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7667" y="5941098"/>
              <a:ext cx="1944216" cy="701002"/>
            </a:xfrm>
            <a:prstGeom prst="rect">
              <a:avLst/>
            </a:prstGeom>
          </p:spPr>
        </p:pic>
        <p:pic>
          <p:nvPicPr>
            <p:cNvPr id="10" name="Picture 9"/>
            <p:cNvPicPr>
              <a:picLocks noChangeAspect="1"/>
            </p:cNvPicPr>
            <p:nvPr/>
          </p:nvPicPr>
          <p:blipFill>
            <a:blip r:embed="rId5"/>
            <a:stretch>
              <a:fillRect/>
            </a:stretch>
          </p:blipFill>
          <p:spPr>
            <a:xfrm>
              <a:off x="6362700" y="5765800"/>
              <a:ext cx="1092200" cy="1092200"/>
            </a:xfrm>
            <a:prstGeom prst="rect">
              <a:avLst/>
            </a:prstGeom>
          </p:spPr>
        </p:pic>
        <p:pic>
          <p:nvPicPr>
            <p:cNvPr id="11" name="Picture 1" descr="CEOS Logo.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5874624"/>
              <a:ext cx="1955800" cy="7729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2" name="Rectangle 9"/>
          <p:cNvSpPr>
            <a:spLocks noGrp="1" noChangeArrowheads="1"/>
          </p:cNvSpPr>
          <p:nvPr>
            <p:ph idx="1"/>
          </p:nvPr>
        </p:nvSpPr>
        <p:spPr bwMode="auto">
          <a:xfrm>
            <a:off x="402167" y="914401"/>
            <a:ext cx="8716433" cy="3568437"/>
          </a:xfrm>
          <a:prstGeom prst="rect">
            <a:avLst/>
          </a:prstGeom>
          <a:solidFill>
            <a:schemeClr val="bg1">
              <a:alpha val="75000"/>
            </a:schemeClr>
          </a:solidFill>
          <a:ln>
            <a:noFill/>
          </a:ln>
          <a:extLst/>
        </p:spPr>
        <p:txBody>
          <a:bodyPr wrap="square">
            <a:spAutoFit/>
          </a:bodyPr>
          <a:lstStyle/>
          <a:p>
            <a:r>
              <a:rPr lang="en-AU" dirty="0">
                <a:solidFill>
                  <a:schemeClr val="tx1">
                    <a:lumMod val="65000"/>
                    <a:lumOff val="35000"/>
                  </a:schemeClr>
                </a:solidFill>
                <a:latin typeface="Calibri"/>
                <a:cs typeface="Calibri"/>
              </a:rPr>
              <a:t>Founded under Group on Earth Observations (GEO) in 2011</a:t>
            </a:r>
          </a:p>
          <a:p>
            <a:pPr lvl="1"/>
            <a:r>
              <a:rPr lang="en-AU" dirty="0">
                <a:solidFill>
                  <a:schemeClr val="tx1">
                    <a:lumMod val="65000"/>
                    <a:lumOff val="35000"/>
                  </a:schemeClr>
                </a:solidFill>
                <a:latin typeface="Calibri"/>
                <a:cs typeface="Calibri"/>
              </a:rPr>
              <a:t>First work plan was 2012-</a:t>
            </a:r>
            <a:r>
              <a:rPr lang="en-AU" dirty="0" smtClean="0">
                <a:solidFill>
                  <a:schemeClr val="tx1">
                    <a:lumMod val="65000"/>
                    <a:lumOff val="35000"/>
                  </a:schemeClr>
                </a:solidFill>
                <a:latin typeface="Calibri"/>
                <a:cs typeface="Calibri"/>
              </a:rPr>
              <a:t>13</a:t>
            </a:r>
            <a:endParaRPr lang="en-AU" dirty="0">
              <a:solidFill>
                <a:schemeClr val="tx1">
                  <a:lumMod val="65000"/>
                  <a:lumOff val="35000"/>
                </a:schemeClr>
              </a:solidFill>
              <a:latin typeface="Calibri"/>
              <a:cs typeface="Calibri"/>
            </a:endParaRPr>
          </a:p>
          <a:p>
            <a:pPr lvl="1"/>
            <a:r>
              <a:rPr lang="en-AU" dirty="0">
                <a:solidFill>
                  <a:schemeClr val="tx1">
                    <a:lumMod val="65000"/>
                    <a:lumOff val="35000"/>
                  </a:schemeClr>
                </a:solidFill>
                <a:latin typeface="Calibri"/>
                <a:cs typeface="Calibri"/>
              </a:rPr>
              <a:t>Operational ever </a:t>
            </a:r>
            <a:r>
              <a:rPr lang="en-AU" dirty="0" smtClean="0">
                <a:solidFill>
                  <a:schemeClr val="tx1">
                    <a:lumMod val="65000"/>
                    <a:lumOff val="35000"/>
                  </a:schemeClr>
                </a:solidFill>
                <a:latin typeface="Calibri"/>
                <a:cs typeface="Calibri"/>
              </a:rPr>
              <a:t>since</a:t>
            </a:r>
            <a:endParaRPr lang="en-AU" dirty="0">
              <a:solidFill>
                <a:schemeClr val="tx1">
                  <a:lumMod val="65000"/>
                  <a:lumOff val="35000"/>
                </a:schemeClr>
              </a:solidFill>
              <a:latin typeface="Calibri"/>
              <a:cs typeface="Calibri"/>
            </a:endParaRPr>
          </a:p>
          <a:p>
            <a:endParaRPr lang="en-AU" sz="1200" dirty="0">
              <a:solidFill>
                <a:schemeClr val="tx1">
                  <a:lumMod val="65000"/>
                  <a:lumOff val="35000"/>
                </a:schemeClr>
              </a:solidFill>
              <a:latin typeface="Calibri"/>
              <a:cs typeface="Calibri"/>
            </a:endParaRPr>
          </a:p>
          <a:p>
            <a:r>
              <a:rPr lang="en-AU" dirty="0">
                <a:solidFill>
                  <a:schemeClr val="tx1">
                    <a:lumMod val="65000"/>
                    <a:lumOff val="35000"/>
                  </a:schemeClr>
                </a:solidFill>
                <a:latin typeface="Calibri"/>
                <a:cs typeface="Calibri"/>
              </a:rPr>
              <a:t>Lead partners:  currently Australia, Norway, USA, FAO &amp; </a:t>
            </a:r>
            <a:r>
              <a:rPr lang="en-AU" dirty="0" smtClean="0">
                <a:solidFill>
                  <a:schemeClr val="tx1">
                    <a:lumMod val="65000"/>
                    <a:lumOff val="35000"/>
                  </a:schemeClr>
                </a:solidFill>
                <a:latin typeface="Calibri"/>
                <a:cs typeface="Calibri"/>
              </a:rPr>
              <a:t>CEOS</a:t>
            </a:r>
            <a:endParaRPr lang="en-AU" dirty="0">
              <a:solidFill>
                <a:schemeClr val="tx1">
                  <a:lumMod val="65000"/>
                  <a:lumOff val="35000"/>
                </a:schemeClr>
              </a:solidFill>
              <a:latin typeface="Calibri"/>
              <a:cs typeface="Calibri"/>
            </a:endParaRPr>
          </a:p>
          <a:p>
            <a:endParaRPr lang="en-AU" sz="1200" dirty="0">
              <a:solidFill>
                <a:schemeClr val="tx1">
                  <a:lumMod val="65000"/>
                  <a:lumOff val="35000"/>
                </a:schemeClr>
              </a:solidFill>
              <a:latin typeface="Calibri"/>
              <a:cs typeface="Calibri"/>
            </a:endParaRPr>
          </a:p>
          <a:p>
            <a:r>
              <a:rPr lang="en-AU" dirty="0">
                <a:solidFill>
                  <a:schemeClr val="tx1">
                    <a:lumMod val="65000"/>
                    <a:lumOff val="35000"/>
                  </a:schemeClr>
                </a:solidFill>
                <a:latin typeface="Calibri"/>
                <a:cs typeface="Calibri"/>
              </a:rPr>
              <a:t>Experts from UNFCCC, IPCC, World Bank FCPF, universities, technical and policy experts and other</a:t>
            </a:r>
          </a:p>
          <a:p>
            <a:endParaRPr lang="en-AU" sz="1200" dirty="0">
              <a:solidFill>
                <a:schemeClr val="tx1">
                  <a:lumMod val="65000"/>
                  <a:lumOff val="35000"/>
                </a:schemeClr>
              </a:solidFill>
              <a:latin typeface="Calibri"/>
              <a:cs typeface="Calibri"/>
            </a:endParaRPr>
          </a:p>
          <a:p>
            <a:r>
              <a:rPr lang="en-AU" dirty="0">
                <a:solidFill>
                  <a:schemeClr val="tx1">
                    <a:lumMod val="65000"/>
                    <a:lumOff val="35000"/>
                  </a:schemeClr>
                </a:solidFill>
                <a:latin typeface="Calibri"/>
                <a:cs typeface="Calibri"/>
              </a:rPr>
              <a:t>Open to new </a:t>
            </a:r>
            <a:r>
              <a:rPr lang="en-AU" dirty="0" smtClean="0">
                <a:solidFill>
                  <a:schemeClr val="tx1">
                    <a:lumMod val="65000"/>
                    <a:lumOff val="35000"/>
                  </a:schemeClr>
                </a:solidFill>
                <a:latin typeface="Calibri"/>
                <a:cs typeface="Calibri"/>
              </a:rPr>
              <a:t>partners</a:t>
            </a:r>
            <a:endParaRPr lang="en-AU" dirty="0">
              <a:solidFill>
                <a:schemeClr val="tx1">
                  <a:lumMod val="65000"/>
                  <a:lumOff val="35000"/>
                </a:schemeClr>
              </a:solidFill>
              <a:latin typeface="Calibri"/>
              <a:cs typeface="Calibri"/>
            </a:endParaRPr>
          </a:p>
        </p:txBody>
      </p:sp>
      <p:pic>
        <p:nvPicPr>
          <p:cNvPr id="13" name="Picture 7" descr="Picture11"/>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280150" y="50800"/>
            <a:ext cx="3625850"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7516156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10"/>
          <p:cNvSpPr/>
          <p:nvPr/>
        </p:nvSpPr>
        <p:spPr bwMode="auto">
          <a:xfrm>
            <a:off x="0" y="5868900"/>
            <a:ext cx="9906000" cy="1018298"/>
          </a:xfrm>
          <a:prstGeom prst="rect">
            <a:avLst/>
          </a:prstGeom>
          <a:solidFill>
            <a:srgbClr val="FFFFFF"/>
          </a:solidFill>
          <a:ln>
            <a:noFill/>
          </a:ln>
          <a:effectLst/>
          <a:extLst/>
        </p:spPr>
        <p:txBody>
          <a:bodyPr vert="horz" wrap="square" lIns="91438" tIns="45718" rIns="91438" bIns="45718" numCol="1" rtlCol="0" anchor="t" anchorCtr="0" compatLnSpc="1">
            <a:prstTxWarp prst="textNoShape">
              <a:avLst/>
            </a:prstTxWarp>
          </a:bodyPr>
          <a:lstStyle/>
          <a:p>
            <a:pPr defTabSz="957235"/>
            <a:endParaRPr lang="en-GB">
              <a:cs typeface="Arial" charset="0"/>
            </a:endParaRPr>
          </a:p>
        </p:txBody>
      </p:sp>
      <p:sp>
        <p:nvSpPr>
          <p:cNvPr id="2" name="Title 1"/>
          <p:cNvSpPr>
            <a:spLocks noGrp="1"/>
          </p:cNvSpPr>
          <p:nvPr>
            <p:ph type="title"/>
          </p:nvPr>
        </p:nvSpPr>
        <p:spPr>
          <a:xfrm>
            <a:off x="1655234" y="101604"/>
            <a:ext cx="4301067" cy="652463"/>
          </a:xfrm>
        </p:spPr>
        <p:txBody>
          <a:bodyPr/>
          <a:lstStyle/>
          <a:p>
            <a:pPr algn="l"/>
            <a:r>
              <a:rPr lang="en-US" kern="1200" dirty="0">
                <a:solidFill>
                  <a:srgbClr val="2C5E2E"/>
                </a:solidFill>
                <a:latin typeface="Calibri"/>
                <a:ea typeface="ＭＳ Ｐゴシック" charset="0"/>
                <a:cs typeface="Calibri"/>
              </a:rPr>
              <a:t>GFOI Leads Group</a:t>
            </a:r>
          </a:p>
        </p:txBody>
      </p:sp>
      <p:sp>
        <p:nvSpPr>
          <p:cNvPr id="4" name="Content Placeholder 3"/>
          <p:cNvSpPr>
            <a:spLocks noGrp="1" noChangeArrowheads="1"/>
          </p:cNvSpPr>
          <p:nvPr>
            <p:ph idx="1"/>
          </p:nvPr>
        </p:nvSpPr>
        <p:spPr bwMode="auto">
          <a:xfrm>
            <a:off x="255154" y="915121"/>
            <a:ext cx="9212385" cy="4497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indent="0">
              <a:spcBef>
                <a:spcPts val="600"/>
              </a:spcBef>
              <a:spcAft>
                <a:spcPts val="600"/>
              </a:spcAft>
              <a:buNone/>
            </a:pPr>
            <a:r>
              <a:rPr lang="en-US" dirty="0">
                <a:solidFill>
                  <a:schemeClr val="tx1">
                    <a:lumMod val="65000"/>
                    <a:lumOff val="35000"/>
                  </a:schemeClr>
                </a:solidFill>
                <a:latin typeface="Calibri"/>
                <a:ea typeface="ＭＳ Ｐゴシック" charset="0"/>
                <a:cs typeface="Calibri"/>
              </a:rPr>
              <a:t>Representation from all </a:t>
            </a:r>
            <a:r>
              <a:rPr lang="en-US" dirty="0" smtClean="0">
                <a:solidFill>
                  <a:schemeClr val="tx1">
                    <a:lumMod val="65000"/>
                    <a:lumOff val="35000"/>
                  </a:schemeClr>
                </a:solidFill>
                <a:latin typeface="Calibri"/>
                <a:ea typeface="ＭＳ Ｐゴシック" charset="0"/>
                <a:cs typeface="Calibri"/>
              </a:rPr>
              <a:t>major contributing organisations. </a:t>
            </a:r>
            <a:r>
              <a:rPr lang="en-US" dirty="0">
                <a:solidFill>
                  <a:schemeClr val="tx1">
                    <a:lumMod val="65000"/>
                    <a:lumOff val="35000"/>
                  </a:schemeClr>
                </a:solidFill>
                <a:latin typeface="Calibri"/>
                <a:ea typeface="ＭＳ Ｐゴシック" charset="0"/>
                <a:cs typeface="Calibri"/>
              </a:rPr>
              <a:t>Overall responsibility for GFOI</a:t>
            </a:r>
            <a:r>
              <a:rPr lang="en-US" dirty="0" smtClean="0">
                <a:solidFill>
                  <a:schemeClr val="tx1">
                    <a:lumMod val="65000"/>
                    <a:lumOff val="35000"/>
                  </a:schemeClr>
                </a:solidFill>
                <a:latin typeface="Calibri"/>
                <a:ea typeface="ＭＳ Ｐゴシック" charset="0"/>
                <a:cs typeface="Calibri"/>
              </a:rPr>
              <a:t>.</a:t>
            </a:r>
          </a:p>
          <a:p>
            <a:pPr lvl="1">
              <a:spcBef>
                <a:spcPts val="600"/>
              </a:spcBef>
              <a:spcAft>
                <a:spcPts val="600"/>
              </a:spcAft>
            </a:pPr>
            <a:r>
              <a:rPr lang="en-US" sz="2400" dirty="0" smtClean="0">
                <a:solidFill>
                  <a:schemeClr val="tx1">
                    <a:lumMod val="65000"/>
                    <a:lumOff val="35000"/>
                  </a:schemeClr>
                </a:solidFill>
                <a:latin typeface="Calibri"/>
                <a:ea typeface="ＭＳ Ｐゴシック" charset="0"/>
                <a:cs typeface="Calibri"/>
              </a:rPr>
              <a:t>Australia</a:t>
            </a:r>
            <a:r>
              <a:rPr lang="en-US" sz="2400" dirty="0">
                <a:solidFill>
                  <a:schemeClr val="tx1">
                    <a:lumMod val="65000"/>
                    <a:lumOff val="35000"/>
                  </a:schemeClr>
                </a:solidFill>
                <a:latin typeface="Calibri"/>
                <a:ea typeface="ＭＳ Ｐゴシック" charset="0"/>
                <a:cs typeface="Calibri"/>
              </a:rPr>
              <a:t>: Anthony Bennie</a:t>
            </a:r>
          </a:p>
          <a:p>
            <a:pPr lvl="1">
              <a:spcBef>
                <a:spcPts val="600"/>
              </a:spcBef>
              <a:spcAft>
                <a:spcPts val="600"/>
              </a:spcAft>
            </a:pPr>
            <a:r>
              <a:rPr lang="en-US" sz="2400" dirty="0">
                <a:solidFill>
                  <a:schemeClr val="tx1">
                    <a:lumMod val="65000"/>
                    <a:lumOff val="35000"/>
                  </a:schemeClr>
                </a:solidFill>
                <a:latin typeface="Calibri"/>
                <a:ea typeface="ＭＳ Ｐゴシック" charset="0"/>
                <a:cs typeface="Calibri"/>
              </a:rPr>
              <a:t>CEOS: Shimada Masanobu</a:t>
            </a:r>
          </a:p>
          <a:p>
            <a:pPr lvl="1">
              <a:spcBef>
                <a:spcPts val="600"/>
              </a:spcBef>
              <a:spcAft>
                <a:spcPts val="600"/>
              </a:spcAft>
            </a:pPr>
            <a:r>
              <a:rPr lang="en-US" sz="2400" dirty="0">
                <a:solidFill>
                  <a:schemeClr val="tx1">
                    <a:lumMod val="65000"/>
                    <a:lumOff val="35000"/>
                  </a:schemeClr>
                </a:solidFill>
                <a:latin typeface="Calibri"/>
                <a:ea typeface="ＭＳ Ｐゴシック" charset="0"/>
                <a:cs typeface="Calibri"/>
              </a:rPr>
              <a:t>FAO: Anssi Pekkarinen</a:t>
            </a:r>
          </a:p>
          <a:p>
            <a:pPr lvl="1">
              <a:spcBef>
                <a:spcPts val="600"/>
              </a:spcBef>
              <a:spcAft>
                <a:spcPts val="600"/>
              </a:spcAft>
            </a:pPr>
            <a:r>
              <a:rPr lang="en-US" sz="2400" dirty="0">
                <a:solidFill>
                  <a:schemeClr val="tx1">
                    <a:lumMod val="65000"/>
                    <a:lumOff val="35000"/>
                  </a:schemeClr>
                </a:solidFill>
                <a:latin typeface="Calibri"/>
                <a:ea typeface="ＭＳ Ｐゴシック" charset="0"/>
                <a:cs typeface="Calibri"/>
              </a:rPr>
              <a:t>Norway: Henrik Fliflet</a:t>
            </a:r>
          </a:p>
          <a:p>
            <a:pPr lvl="1">
              <a:spcBef>
                <a:spcPts val="600"/>
              </a:spcBef>
              <a:spcAft>
                <a:spcPts val="600"/>
              </a:spcAft>
            </a:pPr>
            <a:r>
              <a:rPr lang="en-US" sz="2400" dirty="0">
                <a:solidFill>
                  <a:schemeClr val="tx1">
                    <a:lumMod val="65000"/>
                    <a:lumOff val="35000"/>
                  </a:schemeClr>
                </a:solidFill>
                <a:latin typeface="Calibri"/>
                <a:ea typeface="ＭＳ Ｐゴシック" charset="0"/>
                <a:cs typeface="Calibri"/>
              </a:rPr>
              <a:t>USA: Doug Muchoney</a:t>
            </a:r>
          </a:p>
          <a:p>
            <a:pPr marL="0" indent="0">
              <a:spcBef>
                <a:spcPts val="600"/>
              </a:spcBef>
              <a:spcAft>
                <a:spcPts val="600"/>
              </a:spcAft>
              <a:buNone/>
            </a:pPr>
            <a:endParaRPr lang="en-US" dirty="0" smtClean="0">
              <a:solidFill>
                <a:schemeClr val="tx1">
                  <a:lumMod val="65000"/>
                  <a:lumOff val="35000"/>
                </a:schemeClr>
              </a:solidFill>
              <a:latin typeface="Calibri"/>
              <a:ea typeface="ＭＳ Ｐゴシック" charset="0"/>
              <a:cs typeface="Calibri"/>
            </a:endParaRPr>
          </a:p>
          <a:p>
            <a:pPr marL="0" indent="0">
              <a:spcBef>
                <a:spcPts val="600"/>
              </a:spcBef>
              <a:spcAft>
                <a:spcPts val="600"/>
              </a:spcAft>
              <a:buNone/>
            </a:pPr>
            <a:r>
              <a:rPr lang="en-US" dirty="0" smtClean="0">
                <a:solidFill>
                  <a:schemeClr val="tx1">
                    <a:lumMod val="65000"/>
                    <a:lumOff val="35000"/>
                  </a:schemeClr>
                </a:solidFill>
                <a:latin typeface="Calibri"/>
                <a:ea typeface="ＭＳ Ｐゴシック" charset="0"/>
                <a:cs typeface="Calibri"/>
              </a:rPr>
              <a:t>**Open </a:t>
            </a:r>
            <a:r>
              <a:rPr lang="en-US" dirty="0">
                <a:solidFill>
                  <a:schemeClr val="tx1">
                    <a:lumMod val="65000"/>
                    <a:lumOff val="35000"/>
                  </a:schemeClr>
                </a:solidFill>
                <a:latin typeface="Calibri"/>
                <a:ea typeface="ＭＳ Ｐゴシック" charset="0"/>
                <a:cs typeface="Calibri"/>
              </a:rPr>
              <a:t>to new members with additional </a:t>
            </a:r>
            <a:r>
              <a:rPr lang="en-US" dirty="0" smtClean="0">
                <a:solidFill>
                  <a:schemeClr val="tx1">
                    <a:lumMod val="65000"/>
                    <a:lumOff val="35000"/>
                  </a:schemeClr>
                </a:solidFill>
                <a:latin typeface="Calibri"/>
                <a:ea typeface="ＭＳ Ｐゴシック" charset="0"/>
                <a:cs typeface="Calibri"/>
              </a:rPr>
              <a:t>contributions**</a:t>
            </a:r>
            <a:endParaRPr lang="en-US" dirty="0">
              <a:solidFill>
                <a:schemeClr val="tx1">
                  <a:lumMod val="65000"/>
                  <a:lumOff val="35000"/>
                </a:schemeClr>
              </a:solidFill>
              <a:latin typeface="Calibri"/>
              <a:ea typeface="ＭＳ Ｐゴシック" charset="0"/>
              <a:cs typeface="Calibri"/>
            </a:endParaRPr>
          </a:p>
        </p:txBody>
      </p:sp>
      <p:grpSp>
        <p:nvGrpSpPr>
          <p:cNvPr id="5" name="Group 4"/>
          <p:cNvGrpSpPr/>
          <p:nvPr/>
        </p:nvGrpSpPr>
        <p:grpSpPr>
          <a:xfrm>
            <a:off x="63500" y="5765800"/>
            <a:ext cx="9715500" cy="1092200"/>
            <a:chOff x="12700" y="5765800"/>
            <a:chExt cx="9715500" cy="1092200"/>
          </a:xfrm>
        </p:grpSpPr>
        <p:pic>
          <p:nvPicPr>
            <p:cNvPr id="6" name="Picture 5"/>
            <p:cNvPicPr/>
            <p:nvPr/>
          </p:nvPicPr>
          <p:blipFill>
            <a:blip r:embed="rId2" cstate="print"/>
            <a:srcRect/>
            <a:stretch>
              <a:fillRect/>
            </a:stretch>
          </p:blipFill>
          <p:spPr bwMode="auto">
            <a:xfrm>
              <a:off x="12700" y="6007100"/>
              <a:ext cx="2857500" cy="622300"/>
            </a:xfrm>
            <a:prstGeom prst="rect">
              <a:avLst/>
            </a:prstGeom>
            <a:noFill/>
            <a:ln w="9525">
              <a:noFill/>
              <a:miter lim="800000"/>
              <a:headEnd/>
              <a:tailEnd/>
            </a:ln>
          </p:spPr>
        </p:pic>
        <p:pic>
          <p:nvPicPr>
            <p:cNvPr id="7" name="Picture 6" descr="Norway_MinEnvClima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8300" y="5779346"/>
              <a:ext cx="990600" cy="107865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7667" y="5941098"/>
              <a:ext cx="1944216" cy="701002"/>
            </a:xfrm>
            <a:prstGeom prst="rect">
              <a:avLst/>
            </a:prstGeom>
          </p:spPr>
        </p:pic>
        <p:pic>
          <p:nvPicPr>
            <p:cNvPr id="9" name="Picture 8"/>
            <p:cNvPicPr>
              <a:picLocks noChangeAspect="1"/>
            </p:cNvPicPr>
            <p:nvPr/>
          </p:nvPicPr>
          <p:blipFill>
            <a:blip r:embed="rId5"/>
            <a:stretch>
              <a:fillRect/>
            </a:stretch>
          </p:blipFill>
          <p:spPr>
            <a:xfrm>
              <a:off x="6362700" y="5765800"/>
              <a:ext cx="1092200" cy="1092200"/>
            </a:xfrm>
            <a:prstGeom prst="rect">
              <a:avLst/>
            </a:prstGeom>
          </p:spPr>
        </p:pic>
        <p:pic>
          <p:nvPicPr>
            <p:cNvPr id="10" name="Picture 1" descr="CEOS Logo.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5874624"/>
              <a:ext cx="1955800" cy="7729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34325886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el 1"/>
          <p:cNvSpPr>
            <a:spLocks noGrp="1"/>
          </p:cNvSpPr>
          <p:nvPr>
            <p:ph type="title"/>
          </p:nvPr>
        </p:nvSpPr>
        <p:spPr>
          <a:xfrm>
            <a:off x="1671903" y="262467"/>
            <a:ext cx="7976394" cy="412750"/>
          </a:xfrm>
          <a:solidFill>
            <a:srgbClr val="FFFFFF"/>
          </a:solidFill>
        </p:spPr>
        <p:txBody>
          <a:bodyPr lIns="35994" tIns="3600" rIns="35994" bIns="3600"/>
          <a:lstStyle/>
          <a:p>
            <a:pPr eaLnBrk="1" hangingPunct="1"/>
            <a:r>
              <a:rPr lang="en-US" kern="1200" dirty="0">
                <a:solidFill>
                  <a:srgbClr val="2C5E2E"/>
                </a:solidFill>
                <a:latin typeface="Calibri"/>
                <a:ea typeface="ＭＳ Ｐゴシック" charset="0"/>
                <a:cs typeface="Calibri"/>
              </a:rPr>
              <a:t>Components</a:t>
            </a:r>
          </a:p>
        </p:txBody>
      </p:sp>
      <p:graphicFrame>
        <p:nvGraphicFramePr>
          <p:cNvPr id="7" name="Diagram 6"/>
          <p:cNvGraphicFramePr/>
          <p:nvPr>
            <p:extLst>
              <p:ext uri="{D42A27DB-BD31-4B8C-83A1-F6EECF244321}">
                <p14:modId xmlns:p14="http://schemas.microsoft.com/office/powerpoint/2010/main" val="3863274661"/>
              </p:ext>
            </p:extLst>
          </p:nvPr>
        </p:nvGraphicFramePr>
        <p:xfrm>
          <a:off x="0" y="931334"/>
          <a:ext cx="9906000" cy="5161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val 1"/>
          <p:cNvSpPr/>
          <p:nvPr/>
        </p:nvSpPr>
        <p:spPr bwMode="auto">
          <a:xfrm flipH="1" flipV="1">
            <a:off x="1" y="3073400"/>
            <a:ext cx="2120900" cy="30607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square" lIns="91438" tIns="45718" rIns="91438" bIns="45718" numCol="1" rtlCol="0" anchor="t" anchorCtr="0" compatLnSpc="1">
            <a:prstTxWarp prst="textNoShape">
              <a:avLst/>
            </a:prstTxWarp>
          </a:bodyPr>
          <a:lstStyle/>
          <a:p>
            <a:pPr defTabSz="957235"/>
            <a:endParaRPr lang="en-GB">
              <a:cs typeface="Arial" charset="0"/>
            </a:endParaRPr>
          </a:p>
        </p:txBody>
      </p:sp>
      <p:sp>
        <p:nvSpPr>
          <p:cNvPr id="8" name="Rectangle 7"/>
          <p:cNvSpPr/>
          <p:nvPr/>
        </p:nvSpPr>
        <p:spPr>
          <a:xfrm>
            <a:off x="5836565" y="6206358"/>
            <a:ext cx="3943047" cy="523220"/>
          </a:xfrm>
          <a:prstGeom prst="rect">
            <a:avLst/>
          </a:prstGeom>
        </p:spPr>
        <p:txBody>
          <a:bodyPr wrap="square" lIns="91438" tIns="45718" rIns="91438" bIns="45718">
            <a:spAutoFit/>
          </a:bodyPr>
          <a:lstStyle/>
          <a:p>
            <a:pPr algn="r"/>
            <a:r>
              <a:rPr lang="en-GB" sz="2800" b="1" dirty="0">
                <a:solidFill>
                  <a:srgbClr val="2C5D2D"/>
                </a:solidFill>
                <a:latin typeface="Calibri"/>
                <a:cs typeface="Calibri"/>
              </a:rPr>
              <a:t>http://</a:t>
            </a:r>
            <a:r>
              <a:rPr lang="en-GB" sz="2800" b="1" dirty="0" err="1">
                <a:solidFill>
                  <a:srgbClr val="2C5D2D"/>
                </a:solidFill>
                <a:latin typeface="Calibri"/>
                <a:cs typeface="Calibri"/>
              </a:rPr>
              <a:t>gfoi.org</a:t>
            </a:r>
            <a:r>
              <a:rPr lang="en-GB" sz="2800" b="1" dirty="0">
                <a:solidFill>
                  <a:srgbClr val="2C5D2D"/>
                </a:solidFill>
                <a:latin typeface="Calibri"/>
                <a:cs typeface="Calibri"/>
              </a:rPr>
              <a:t>/</a:t>
            </a:r>
          </a:p>
        </p:txBody>
      </p:sp>
    </p:spTree>
    <p:extLst>
      <p:ext uri="{BB962C8B-B14F-4D97-AF65-F5344CB8AC3E}">
        <p14:creationId xmlns:p14="http://schemas.microsoft.com/office/powerpoint/2010/main" val="687345110"/>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a:xfrm>
            <a:off x="1650737" y="254001"/>
            <a:ext cx="7976394" cy="429683"/>
          </a:xfrm>
          <a:solidFill>
            <a:schemeClr val="bg1"/>
          </a:solidFill>
        </p:spPr>
        <p:txBody>
          <a:bodyPr lIns="35994" tIns="3600" rIns="35994" bIns="3600"/>
          <a:lstStyle/>
          <a:p>
            <a:pPr eaLnBrk="1" hangingPunct="1"/>
            <a:r>
              <a:rPr lang="en-US" kern="1200" dirty="0">
                <a:solidFill>
                  <a:srgbClr val="2C5E2E"/>
                </a:solidFill>
                <a:latin typeface="Calibri"/>
                <a:ea typeface="ＭＳ Ｐゴシック" charset="0"/>
                <a:cs typeface="Calibri"/>
              </a:rPr>
              <a:t>Space Data Coordination</a:t>
            </a:r>
          </a:p>
        </p:txBody>
      </p:sp>
      <p:graphicFrame>
        <p:nvGraphicFramePr>
          <p:cNvPr id="4" name="Content Placeholder 3"/>
          <p:cNvGraphicFramePr>
            <a:graphicFrameLocks/>
          </p:cNvGraphicFramePr>
          <p:nvPr>
            <p:extLst>
              <p:ext uri="{D42A27DB-BD31-4B8C-83A1-F6EECF244321}">
                <p14:modId xmlns:p14="http://schemas.microsoft.com/office/powerpoint/2010/main" val="3601178814"/>
              </p:ext>
            </p:extLst>
          </p:nvPr>
        </p:nvGraphicFramePr>
        <p:xfrm>
          <a:off x="119056" y="723453"/>
          <a:ext cx="9670482" cy="563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1" descr="CEOS Logo.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212667" y="6176711"/>
            <a:ext cx="1566333" cy="619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09724863"/>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p:cNvSpPr>
          <p:nvPr>
            <p:ph type="title"/>
          </p:nvPr>
        </p:nvSpPr>
        <p:spPr>
          <a:xfrm>
            <a:off x="1663436" y="203201"/>
            <a:ext cx="7976394" cy="514350"/>
          </a:xfrm>
          <a:solidFill>
            <a:schemeClr val="bg1"/>
          </a:solidFill>
        </p:spPr>
        <p:txBody>
          <a:bodyPr lIns="35994" tIns="3600" rIns="35994" bIns="3600"/>
          <a:lstStyle/>
          <a:p>
            <a:pPr eaLnBrk="1" hangingPunct="1"/>
            <a:r>
              <a:rPr lang="en-US" kern="1200" dirty="0">
                <a:solidFill>
                  <a:srgbClr val="2C5E2E"/>
                </a:solidFill>
                <a:latin typeface="Calibri"/>
                <a:ea typeface="ＭＳ Ｐゴシック" charset="0"/>
                <a:cs typeface="Calibri"/>
              </a:rPr>
              <a:t>Global Baseline Core Satellite Data</a:t>
            </a:r>
          </a:p>
        </p:txBody>
      </p:sp>
      <p:pic>
        <p:nvPicPr>
          <p:cNvPr id="19458" name="Picture 7"/>
          <p:cNvPicPr>
            <a:picLocks noChangeAspect="1"/>
          </p:cNvPicPr>
          <p:nvPr/>
        </p:nvPicPr>
        <p:blipFill>
          <a:blip r:embed="rId3" cstate="screen">
            <a:extLst>
              <a:ext uri="{28A0092B-C50C-407E-A947-70E740481C1C}">
                <a14:useLocalDpi xmlns:a14="http://schemas.microsoft.com/office/drawing/2010/main"/>
              </a:ext>
            </a:extLst>
          </a:blip>
          <a:srcRect r="-558"/>
          <a:stretch>
            <a:fillRect/>
          </a:stretch>
        </p:blipFill>
        <p:spPr bwMode="auto">
          <a:xfrm>
            <a:off x="116946" y="938215"/>
            <a:ext cx="9711664" cy="5114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1" descr="CEOS 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12667" y="6176711"/>
            <a:ext cx="1566333" cy="619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48359650"/>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GFOI_GEOX">
  <a:themeElements>
    <a:clrScheme name="Tradition">
      <a:dk1>
        <a:srgbClr val="000000"/>
      </a:dk1>
      <a:lt1>
        <a:srgbClr val="FFFFFF"/>
      </a:lt1>
      <a:dk2>
        <a:srgbClr val="59480D"/>
      </a:dk2>
      <a:lt2>
        <a:srgbClr val="D28E11"/>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GFOI_GEOX">
      <a:majorFont>
        <a:latin typeface="Arial Narrow"/>
        <a:ea typeface="ＭＳ Ｐゴシック"/>
        <a:cs typeface="Arial"/>
      </a:majorFont>
      <a:minorFont>
        <a:latin typeface="Arial Narrow"/>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57263" rtl="0" eaLnBrk="1" fontAlgn="base" latinLnBrk="0" hangingPunct="1">
          <a:lnSpc>
            <a:spcPct val="100000"/>
          </a:lnSpc>
          <a:spcBef>
            <a:spcPct val="20000"/>
          </a:spcBef>
          <a:spcAft>
            <a:spcPct val="0"/>
          </a:spcAft>
          <a:buClrTx/>
          <a:buSzTx/>
          <a:buFontTx/>
          <a:buNone/>
          <a:tabLst/>
          <a:defRPr kumimoji="0" lang="en-GB" sz="3400" b="0" i="0" u="none" strike="noStrike" cap="none" normalizeH="0" baseline="0">
            <a:ln>
              <a:noFill/>
            </a:ln>
            <a:solidFill>
              <a:srgbClr val="999933"/>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57263" rtl="0" eaLnBrk="1" fontAlgn="base" latinLnBrk="0" hangingPunct="1">
          <a:lnSpc>
            <a:spcPct val="100000"/>
          </a:lnSpc>
          <a:spcBef>
            <a:spcPct val="20000"/>
          </a:spcBef>
          <a:spcAft>
            <a:spcPct val="0"/>
          </a:spcAft>
          <a:buClrTx/>
          <a:buSzTx/>
          <a:buFontTx/>
          <a:buNone/>
          <a:tabLst/>
          <a:defRPr kumimoji="0" lang="en-GB" sz="3400" b="0" i="0" u="none" strike="noStrike" cap="none" normalizeH="0" baseline="0">
            <a:ln>
              <a:noFill/>
            </a:ln>
            <a:solidFill>
              <a:srgbClr val="999933"/>
            </a:solidFill>
            <a:effectLst/>
            <a:latin typeface="Arial" charset="0"/>
            <a:ea typeface="ＭＳ Ｐゴシック" charset="0"/>
            <a:cs typeface="Arial" charset="0"/>
          </a:defRPr>
        </a:defPPr>
      </a:lstStyle>
    </a:lnDef>
  </a:objectDefaults>
  <a:extraClrSchemeLst>
    <a:extraClrScheme>
      <a:clrScheme name="GFOI_GEO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FOI_GEOX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FOI_GEOX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FOI_GEOX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FOI_GEOX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FOI_GEOX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FOI_GEOX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FOI_GEOX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FOI_GEOX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FOI_GEOX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FOI_GEOX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FOI_GEOX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Global Forest Observations Initiative Intro</Template>
  <TotalTime>27498</TotalTime>
  <Words>1815</Words>
  <Application>Microsoft Macintosh PowerPoint</Application>
  <PresentationFormat>A4 Paper (210x297 mm)</PresentationFormat>
  <Paragraphs>229</Paragraphs>
  <Slides>23</Slides>
  <Notes>18</Notes>
  <HiddenSlides>10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Arial</vt:lpstr>
      <vt:lpstr>Arial Narrow</vt:lpstr>
      <vt:lpstr>Calibri</vt:lpstr>
      <vt:lpstr>Courier New</vt:lpstr>
      <vt:lpstr>MS PGothic</vt:lpstr>
      <vt:lpstr>ＭＳ Ｐゴシック</vt:lpstr>
      <vt:lpstr>Tahoma</vt:lpstr>
      <vt:lpstr>Times New Roman</vt:lpstr>
      <vt:lpstr>Verdana</vt:lpstr>
      <vt:lpstr>Wingdings</vt:lpstr>
      <vt:lpstr>GFOI_GEOX</vt:lpstr>
      <vt:lpstr>Global Forest Observations Initiative</vt:lpstr>
      <vt:lpstr>What is GFOI?</vt:lpstr>
      <vt:lpstr>Global Forest Observation Initiative</vt:lpstr>
      <vt:lpstr>Principles</vt:lpstr>
      <vt:lpstr>Partners</vt:lpstr>
      <vt:lpstr>GFOI Leads Group</vt:lpstr>
      <vt:lpstr>Components</vt:lpstr>
      <vt:lpstr>Space Data Coordination</vt:lpstr>
      <vt:lpstr>Global Baseline Core Satellite Data</vt:lpstr>
      <vt:lpstr>Landsat Global Core Data</vt:lpstr>
      <vt:lpstr>First CCI Land Cover Sentinel-2 TOA reflectance composite over Africa</vt:lpstr>
      <vt:lpstr>ALOS-2 PALSAR-2 Global Mosaic </vt:lpstr>
      <vt:lpstr>PowerPoint Presentation</vt:lpstr>
      <vt:lpstr>PowerPoint Presentation</vt:lpstr>
      <vt:lpstr>Methodological Advice from GFOI </vt:lpstr>
      <vt:lpstr>REDDcompass – Guiding you through REDD+</vt:lpstr>
      <vt:lpstr>Capacity Building</vt:lpstr>
      <vt:lpstr>Training Material for REDD+ Monitoring and Reporting</vt:lpstr>
      <vt:lpstr>GFOI R&amp;D Component</vt:lpstr>
      <vt:lpstr>GFOI R&amp;D Sites</vt:lpstr>
      <vt:lpstr>Components</vt:lpstr>
      <vt:lpstr>What is it?</vt:lpstr>
      <vt:lpstr>More Information</vt:lpstr>
    </vt:vector>
  </TitlesOfParts>
  <Company>WMO</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Evolving needs from the Forest sector</dc:title>
  <dc:creator>Simon Eggleston</dc:creator>
  <cp:lastModifiedBy>Gene Fosnight</cp:lastModifiedBy>
  <cp:revision>267</cp:revision>
  <dcterms:created xsi:type="dcterms:W3CDTF">2014-04-30T08:53:01Z</dcterms:created>
  <dcterms:modified xsi:type="dcterms:W3CDTF">2016-07-20T22:28:26Z</dcterms:modified>
</cp:coreProperties>
</file>