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C27B-1608-402D-9789-EF33208ED3F6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E2A-82AB-4485-BB6D-9DD89859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C27B-1608-402D-9789-EF33208ED3F6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E2A-82AB-4485-BB6D-9DD89859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1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C27B-1608-402D-9789-EF33208ED3F6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E2A-82AB-4485-BB6D-9DD89859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0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C27B-1608-402D-9789-EF33208ED3F6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E2A-82AB-4485-BB6D-9DD89859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7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C27B-1608-402D-9789-EF33208ED3F6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E2A-82AB-4485-BB6D-9DD89859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1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C27B-1608-402D-9789-EF33208ED3F6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E2A-82AB-4485-BB6D-9DD89859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9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C27B-1608-402D-9789-EF33208ED3F6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E2A-82AB-4485-BB6D-9DD89859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0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C27B-1608-402D-9789-EF33208ED3F6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E2A-82AB-4485-BB6D-9DD89859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7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C27B-1608-402D-9789-EF33208ED3F6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E2A-82AB-4485-BB6D-9DD89859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6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C27B-1608-402D-9789-EF33208ED3F6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E2A-82AB-4485-BB6D-9DD89859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3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C27B-1608-402D-9789-EF33208ED3F6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DE2A-82AB-4485-BB6D-9DD89859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1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8C27B-1608-402D-9789-EF33208ED3F6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EDE2A-82AB-4485-BB6D-9DD89859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7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Applying CEOS information systems (e.g. CEOS DB) to LSI gap analyses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Facilitator – Tom </a:t>
            </a:r>
            <a:r>
              <a:rPr lang="en-US" dirty="0" err="1" smtClean="0"/>
              <a:t>Cecere</a:t>
            </a:r>
            <a:r>
              <a:rPr lang="en-US" dirty="0" smtClean="0"/>
              <a:t> (USGS)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7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 Dbase – Missions </a:t>
            </a:r>
            <a:r>
              <a:rPr lang="en-US" dirty="0" err="1" smtClean="0"/>
              <a:t>TAb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23940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962400"/>
            <a:ext cx="9144000" cy="26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 Dbase - Instruments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29600" cy="3185852"/>
          </a:xfrm>
        </p:spPr>
      </p:pic>
    </p:spTree>
    <p:extLst>
      <p:ext uri="{BB962C8B-B14F-4D97-AF65-F5344CB8AC3E}">
        <p14:creationId xmlns:p14="http://schemas.microsoft.com/office/powerpoint/2010/main" val="367123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 Dbase – Instruments (cont.)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2724"/>
            <a:ext cx="8229600" cy="3160914"/>
          </a:xfrm>
        </p:spPr>
      </p:pic>
    </p:spTree>
    <p:extLst>
      <p:ext uri="{BB962C8B-B14F-4D97-AF65-F5344CB8AC3E}">
        <p14:creationId xmlns:p14="http://schemas.microsoft.com/office/powerpoint/2010/main" val="407304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 – Instrument Measurements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4082"/>
            <a:ext cx="8229600" cy="3258198"/>
          </a:xfrm>
        </p:spPr>
      </p:pic>
    </p:spTree>
    <p:extLst>
      <p:ext uri="{BB962C8B-B14F-4D97-AF65-F5344CB8AC3E}">
        <p14:creationId xmlns:p14="http://schemas.microsoft.com/office/powerpoint/2010/main" val="89774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 – Instrument Specifications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2243931"/>
            <a:ext cx="6534150" cy="3238500"/>
          </a:xfrm>
        </p:spPr>
      </p:pic>
    </p:spTree>
    <p:extLst>
      <p:ext uri="{BB962C8B-B14F-4D97-AF65-F5344CB8AC3E}">
        <p14:creationId xmlns:p14="http://schemas.microsoft.com/office/powerpoint/2010/main" val="64048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8824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613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45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Applying CEOS information systems (e.g. CEOS DB) to LSI gap analyses </vt:lpstr>
      <vt:lpstr>MIM Dbase – Missions TAb</vt:lpstr>
      <vt:lpstr>MIM Dbase - Instruments</vt:lpstr>
      <vt:lpstr>MIM Dbase – Instruments (cont.)</vt:lpstr>
      <vt:lpstr>MIM – Instrument Measurements</vt:lpstr>
      <vt:lpstr>MIM – Instrument Specifications</vt:lpstr>
      <vt:lpstr>PowerPoint Presentation</vt:lpstr>
    </vt:vector>
  </TitlesOfParts>
  <Company>U.S. Geological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CEOS information systems (e.g. CEOS DB) to LSI gap analyses </dc:title>
  <dc:creator>Cecere, Thomas H.</dc:creator>
  <cp:lastModifiedBy>Cecere, Thomas H.</cp:lastModifiedBy>
  <cp:revision>2</cp:revision>
  <dcterms:created xsi:type="dcterms:W3CDTF">2016-07-20T16:46:45Z</dcterms:created>
  <dcterms:modified xsi:type="dcterms:W3CDTF">2016-07-20T18:46:00Z</dcterms:modified>
</cp:coreProperties>
</file>