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  <p:sldMasterId id="2147483938" r:id="rId2"/>
    <p:sldMasterId id="2147483962" r:id="rId3"/>
  </p:sldMasterIdLst>
  <p:notesMasterIdLst>
    <p:notesMasterId r:id="rId20"/>
  </p:notesMasterIdLst>
  <p:handoutMasterIdLst>
    <p:handoutMasterId r:id="rId21"/>
  </p:handoutMasterIdLst>
  <p:sldIdLst>
    <p:sldId id="268" r:id="rId4"/>
    <p:sldId id="269" r:id="rId5"/>
    <p:sldId id="270" r:id="rId6"/>
    <p:sldId id="271" r:id="rId7"/>
    <p:sldId id="275" r:id="rId8"/>
    <p:sldId id="276" r:id="rId9"/>
    <p:sldId id="290" r:id="rId10"/>
    <p:sldId id="288" r:id="rId11"/>
    <p:sldId id="289" r:id="rId12"/>
    <p:sldId id="291" r:id="rId13"/>
    <p:sldId id="292" r:id="rId14"/>
    <p:sldId id="305" r:id="rId15"/>
    <p:sldId id="298" r:id="rId16"/>
    <p:sldId id="300" r:id="rId17"/>
    <p:sldId id="302" r:id="rId18"/>
    <p:sldId id="304" r:id="rId19"/>
  </p:sldIdLst>
  <p:sldSz cx="9144000" cy="6858000" type="screen4x3"/>
  <p:notesSz cx="7023100" cy="9309100"/>
  <p:custShowLst>
    <p:custShow name="Protocol" id="0">
      <p:sldLst>
        <p:sld r:id="rId13"/>
      </p:sldLst>
    </p:custShow>
    <p:custShow name="Test Sites" id="1">
      <p:sldLst>
        <p:sld r:id="rId14"/>
      </p:sldLst>
    </p:custShow>
    <p:custShow name="Time Period" id="2">
      <p:sldLst/>
    </p:custShow>
    <p:custShow name="Intercomparison" id="3">
      <p:sldLst>
        <p:sld r:id="rId16"/>
        <p:sld r:id="rId17"/>
        <p:sld r:id="rId18"/>
      </p:sldLst>
    </p:custShow>
  </p:custShow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1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3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4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6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2915" algn="l" defTabSz="914305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220" algn="l" defTabSz="914305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jan R. Bojkov" initials="BR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  <a:srgbClr val="CBDDF1"/>
    <a:srgbClr val="E7EFF9"/>
    <a:srgbClr val="E7EFF8"/>
    <a:srgbClr val="CCD6E2"/>
    <a:srgbClr val="9FB2C9"/>
    <a:srgbClr val="005482"/>
    <a:srgbClr val="003CB4"/>
    <a:srgbClr val="00549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62" autoAdjust="0"/>
    <p:restoredTop sz="94585" autoAdjust="0"/>
  </p:normalViewPr>
  <p:slideViewPr>
    <p:cSldViewPr snapToGrid="0">
      <p:cViewPr>
        <p:scale>
          <a:sx n="70" d="100"/>
          <a:sy n="70" d="100"/>
        </p:scale>
        <p:origin x="-1976" y="-7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7/18/16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15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30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458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61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chemeClr val="bg2"/>
                </a:solidFill>
                <a:latin typeface="Calibri" panose="020F0502020204030204" pitchFamily="34" charset="0"/>
              </a:rPr>
              <a:t>The inter-comparison of the derived Bottom-of-Atmosphere (BOA) products is expected to contribute to the understanding of the different uncertainty contributors and help in improving the AC processors.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878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chemeClr val="bg2"/>
                </a:solidFill>
                <a:latin typeface="Calibri" panose="020F0502020204030204" pitchFamily="34" charset="0"/>
              </a:rPr>
              <a:t>The inter-comparison of the derived Bottom-of-Atmosphere (BOA) products is expected to contribute to the understanding of the different uncertainty contributors and help in improving the AC processors.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87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1. </a:t>
            </a:r>
            <a:r>
              <a:rPr lang="en-GB" dirty="0" smtClean="0">
                <a:solidFill>
                  <a:schemeClr val="bg2"/>
                </a:solidFill>
                <a:latin typeface="Calibri" panose="020F0502020204030204" pitchFamily="34" charset="0"/>
              </a:rPr>
              <a:t>The number and type of the test sites, the number of scenes and the metrics for models inter-comparison will be proposed before the 1st ACIX workshop.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89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458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AC</a:t>
            </a:r>
            <a:r>
              <a:rPr lang="en-GB" baseline="0" dirty="0" smtClean="0"/>
              <a:t> processors underlined with red are the ones will be applied on coastal\inland water.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91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*Selected considering the AERONET data availability. The nomenclature for the site names is according to AERONET sites.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**The nomenclature for latitude region was specified according to the ones from Nasa Goddard for the Landsat global dataset used for ACCA validation ( i.e. Polar &gt; 60°, Boreal &gt; 45°N,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MidlatitudeN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&gt; 30°N,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SubtropicalN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&gt;15°N and 15°N &lt; Tropical &lt; 15°S) and equivalent for southern hemisphere latitudes.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4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gif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8.pn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gif"/><Relationship Id="rId10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gif"/><Relationship Id="rId5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gif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gif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8.pn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gif"/><Relationship Id="rId10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gif"/><Relationship Id="rId5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gif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e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8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2459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>
                <a:solidFill>
                  <a:srgbClr val="A6A6A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2574925"/>
            <a:ext cx="7947025" cy="579438"/>
          </a:xfrm>
        </p:spPr>
        <p:txBody>
          <a:bodyPr/>
          <a:lstStyle>
            <a:lvl1pPr>
              <a:defRPr sz="3200">
                <a:solidFill>
                  <a:srgbClr val="A6A6A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1" name="Picture 22" descr="signatu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202364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68000" y="1010920"/>
            <a:ext cx="8229600" cy="0"/>
          </a:xfrm>
          <a:prstGeom prst="line">
            <a:avLst/>
          </a:prstGeom>
          <a:ln>
            <a:solidFill>
              <a:srgbClr val="8D8F9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nasa-logo-meatball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1" t="12322" r="24284" b="13096"/>
          <a:stretch/>
        </p:blipFill>
        <p:spPr>
          <a:xfrm>
            <a:off x="7952112" y="189120"/>
            <a:ext cx="815999" cy="712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8000" y="272761"/>
            <a:ext cx="1454544" cy="576000"/>
          </a:xfrm>
          <a:prstGeom prst="rect">
            <a:avLst/>
          </a:prstGeom>
        </p:spPr>
      </p:pic>
      <p:pic>
        <p:nvPicPr>
          <p:cNvPr id="14" name="Picture 2" descr="C:\Users\gdoxani\Pictures\03_logo_dark_blue.bmp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" t="19104" r="7069" b="18621"/>
          <a:stretch/>
        </p:blipFill>
        <p:spPr bwMode="auto">
          <a:xfrm>
            <a:off x="6290002" y="252001"/>
            <a:ext cx="1608942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 userDrawn="1"/>
        </p:nvSpPr>
        <p:spPr bwMode="auto">
          <a:xfrm>
            <a:off x="0" y="2024854"/>
            <a:ext cx="9144000" cy="4833147"/>
          </a:xfrm>
          <a:prstGeom prst="roundRect">
            <a:avLst>
              <a:gd name="adj" fmla="val 28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7" name="AutoShape 6"/>
          <p:cNvSpPr>
            <a:spLocks noChangeArrowheads="1"/>
          </p:cNvSpPr>
          <p:nvPr userDrawn="1"/>
        </p:nvSpPr>
        <p:spPr bwMode="auto">
          <a:xfrm>
            <a:off x="0" y="1"/>
            <a:ext cx="9144000" cy="131054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8" name="AutoShape 7"/>
          <p:cNvSpPr>
            <a:spLocks noChangeArrowheads="1"/>
          </p:cNvSpPr>
          <p:nvPr userDrawn="1"/>
        </p:nvSpPr>
        <p:spPr bwMode="auto">
          <a:xfrm>
            <a:off x="0" y="131054"/>
            <a:ext cx="9144000" cy="1893798"/>
          </a:xfrm>
          <a:prstGeom prst="roundRect">
            <a:avLst>
              <a:gd name="adj" fmla="val 74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43360" y="2579785"/>
            <a:ext cx="6857280" cy="1308848"/>
          </a:xfrm>
        </p:spPr>
        <p:txBody>
          <a:bodyPr anchor="b">
            <a:normAutofit/>
          </a:bodyPr>
          <a:lstStyle>
            <a:lvl1pPr algn="ctr">
              <a:defRPr sz="40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 sur 2 lignes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360" y="4790460"/>
            <a:ext cx="6857280" cy="858962"/>
          </a:xfrm>
        </p:spPr>
        <p:txBody>
          <a:bodyPr>
            <a:normAutofit/>
          </a:bodyPr>
          <a:lstStyle>
            <a:lvl1pPr marL="0" indent="0" algn="ctr">
              <a:buNone/>
              <a:defRPr sz="25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4683" indent="0" algn="ctr">
              <a:buNone/>
              <a:defRPr sz="1800"/>
            </a:lvl2pPr>
            <a:lvl3pPr marL="829366" indent="0" algn="ctr">
              <a:buNone/>
              <a:defRPr sz="1600"/>
            </a:lvl3pPr>
            <a:lvl4pPr marL="1244049" indent="0" algn="ctr">
              <a:buNone/>
              <a:defRPr sz="1500"/>
            </a:lvl4pPr>
            <a:lvl5pPr marL="1658732" indent="0" algn="ctr">
              <a:buNone/>
              <a:defRPr sz="1500"/>
            </a:lvl5pPr>
            <a:lvl6pPr marL="2073416" indent="0" algn="ctr">
              <a:buNone/>
              <a:defRPr sz="1500"/>
            </a:lvl6pPr>
            <a:lvl7pPr marL="2488099" indent="0" algn="ctr">
              <a:buNone/>
              <a:defRPr sz="1500"/>
            </a:lvl7pPr>
            <a:lvl8pPr marL="2902782" indent="0" algn="ctr">
              <a:buNone/>
              <a:defRPr sz="1500"/>
            </a:lvl8pPr>
            <a:lvl9pPr marL="3317465" indent="0" algn="ctr">
              <a:buNone/>
              <a:defRPr sz="1500"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1" y="379124"/>
            <a:ext cx="2009732" cy="1172945"/>
          </a:xfrm>
          <a:prstGeom prst="rect">
            <a:avLst/>
          </a:prstGeom>
        </p:spPr>
      </p:pic>
      <p:pic>
        <p:nvPicPr>
          <p:cNvPr id="17" name="Picture 16" descr="D:\AO\ESA\SVN_BIDS\trunk\MPC S2 (AO 7281)\Proposal\CS\includes\logo_e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55" y="149705"/>
            <a:ext cx="1661934" cy="93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uropean Commissio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878" y="946676"/>
            <a:ext cx="1443491" cy="104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 userDrawn="1"/>
        </p:nvSpPr>
        <p:spPr>
          <a:xfrm>
            <a:off x="166463" y="1504408"/>
            <a:ext cx="2873971" cy="304448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500" i="1" dirty="0" smtClean="0">
                <a:solidFill>
                  <a:srgbClr val="5B9BD5">
                    <a:lumMod val="50000"/>
                  </a:srgbClr>
                </a:solidFill>
                <a:latin typeface="Arial Rounded MT Bold" panose="020F0704030504030204" pitchFamily="34" charset="0"/>
                <a:ea typeface="Microsoft YaHei" charset="-122"/>
              </a:rPr>
              <a:t>Mission Performance Centre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531"/>
            <a:ext cx="9167040" cy="44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Users\othepaut\Documents\GMES\S2\S2MPC\Deliverable\includes\logo_TPZ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697" y="616693"/>
            <a:ext cx="2565562" cy="79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906" y="616692"/>
            <a:ext cx="1028738" cy="85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138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 userDrawn="1"/>
        </p:nvSpPr>
        <p:spPr bwMode="auto">
          <a:xfrm>
            <a:off x="0" y="1"/>
            <a:ext cx="9144000" cy="131054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8" name="AutoShape 7"/>
          <p:cNvSpPr>
            <a:spLocks noChangeArrowheads="1"/>
          </p:cNvSpPr>
          <p:nvPr userDrawn="1"/>
        </p:nvSpPr>
        <p:spPr bwMode="auto">
          <a:xfrm>
            <a:off x="0" y="131054"/>
            <a:ext cx="9144000" cy="1893798"/>
          </a:xfrm>
          <a:prstGeom prst="roundRect">
            <a:avLst>
              <a:gd name="adj" fmla="val 74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0" name="AutoShape 12"/>
          <p:cNvSpPr>
            <a:spLocks noChangeArrowheads="1"/>
          </p:cNvSpPr>
          <p:nvPr userDrawn="1"/>
        </p:nvSpPr>
        <p:spPr bwMode="auto">
          <a:xfrm>
            <a:off x="0" y="2024854"/>
            <a:ext cx="9144000" cy="4833147"/>
          </a:xfrm>
          <a:prstGeom prst="roundRect">
            <a:avLst>
              <a:gd name="adj" fmla="val 28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43360" y="2316126"/>
            <a:ext cx="6857280" cy="1308848"/>
          </a:xfrm>
        </p:spPr>
        <p:txBody>
          <a:bodyPr anchor="b">
            <a:normAutofit/>
          </a:bodyPr>
          <a:lstStyle>
            <a:lvl1pPr algn="ctr">
              <a:defRPr sz="40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 sur 2 lignes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360" y="6041975"/>
            <a:ext cx="6857280" cy="313416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4683" indent="0" algn="ctr">
              <a:buNone/>
              <a:defRPr sz="1800"/>
            </a:lvl2pPr>
            <a:lvl3pPr marL="829366" indent="0" algn="ctr">
              <a:buNone/>
              <a:defRPr sz="1600"/>
            </a:lvl3pPr>
            <a:lvl4pPr marL="1244049" indent="0" algn="ctr">
              <a:buNone/>
              <a:defRPr sz="1500"/>
            </a:lvl4pPr>
            <a:lvl5pPr marL="1658732" indent="0" algn="ctr">
              <a:buNone/>
              <a:defRPr sz="1500"/>
            </a:lvl5pPr>
            <a:lvl6pPr marL="2073416" indent="0" algn="ctr">
              <a:buNone/>
              <a:defRPr sz="1500"/>
            </a:lvl6pPr>
            <a:lvl7pPr marL="2488099" indent="0" algn="ctr">
              <a:buNone/>
              <a:defRPr sz="1500"/>
            </a:lvl7pPr>
            <a:lvl8pPr marL="2902782" indent="0" algn="ctr">
              <a:buNone/>
              <a:defRPr sz="1500"/>
            </a:lvl8pPr>
            <a:lvl9pPr marL="3317465" indent="0" algn="ctr">
              <a:buNone/>
              <a:defRPr sz="1500"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5" y="3930108"/>
            <a:ext cx="1835453" cy="1846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42" y="3930108"/>
            <a:ext cx="1827992" cy="1843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009" y="3930109"/>
            <a:ext cx="1831724" cy="1846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0" y="3930108"/>
            <a:ext cx="1839183" cy="1850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531"/>
            <a:ext cx="9167040" cy="44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1" y="379124"/>
            <a:ext cx="2009732" cy="1172945"/>
          </a:xfrm>
          <a:prstGeom prst="rect">
            <a:avLst/>
          </a:prstGeom>
        </p:spPr>
      </p:pic>
      <p:pic>
        <p:nvPicPr>
          <p:cNvPr id="23" name="Picture 16" descr="D:\AO\ESA\SVN_BIDS\trunk\MPC S2 (AO 7281)\Proposal\CS\includes\logo_esa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55" y="149705"/>
            <a:ext cx="1661934" cy="93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European Commission logo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878" y="946676"/>
            <a:ext cx="1443491" cy="104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/>
          <p:cNvSpPr txBox="1"/>
          <p:nvPr userDrawn="1"/>
        </p:nvSpPr>
        <p:spPr>
          <a:xfrm>
            <a:off x="166463" y="1504408"/>
            <a:ext cx="2873971" cy="304448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500" i="1" dirty="0" smtClean="0">
                <a:solidFill>
                  <a:srgbClr val="5B9BD5">
                    <a:lumMod val="50000"/>
                  </a:srgbClr>
                </a:solidFill>
                <a:latin typeface="Arial Rounded MT Bold" panose="020F0704030504030204" pitchFamily="34" charset="0"/>
                <a:ea typeface="Microsoft YaHei" charset="-122"/>
              </a:rPr>
              <a:t>Mission Performance Centre</a:t>
            </a:r>
          </a:p>
        </p:txBody>
      </p:sp>
      <p:pic>
        <p:nvPicPr>
          <p:cNvPr id="25" name="Picture 2" descr="D:\Users\othepaut\Documents\GMES\S2\S2MPC\Deliverable\includes\logo_TPZ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64" y="502599"/>
            <a:ext cx="2977672" cy="92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58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9"/>
          <p:cNvSpPr>
            <a:spLocks noChangeArrowheads="1"/>
          </p:cNvSpPr>
          <p:nvPr userDrawn="1"/>
        </p:nvSpPr>
        <p:spPr bwMode="auto">
          <a:xfrm>
            <a:off x="0" y="2024854"/>
            <a:ext cx="9144000" cy="1437271"/>
          </a:xfrm>
          <a:prstGeom prst="roundRect">
            <a:avLst>
              <a:gd name="adj" fmla="val 97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2" name="AutoShape 6"/>
          <p:cNvSpPr>
            <a:spLocks noChangeArrowheads="1"/>
          </p:cNvSpPr>
          <p:nvPr userDrawn="1"/>
        </p:nvSpPr>
        <p:spPr bwMode="auto">
          <a:xfrm>
            <a:off x="0" y="1"/>
            <a:ext cx="9144000" cy="131054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3" name="AutoShape 7"/>
          <p:cNvSpPr>
            <a:spLocks noChangeArrowheads="1"/>
          </p:cNvSpPr>
          <p:nvPr userDrawn="1"/>
        </p:nvSpPr>
        <p:spPr bwMode="auto">
          <a:xfrm>
            <a:off x="0" y="131054"/>
            <a:ext cx="9144000" cy="1893798"/>
          </a:xfrm>
          <a:prstGeom prst="roundRect">
            <a:avLst>
              <a:gd name="adj" fmla="val 74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 userDrawn="1"/>
        </p:nvSpPr>
        <p:spPr bwMode="auto">
          <a:xfrm>
            <a:off x="8621281" y="6578611"/>
            <a:ext cx="1095840" cy="28083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1" tIns="52814" rIns="81631" bIns="40816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</a:tabLst>
            </a:pPr>
            <a:r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t>/ </a:t>
            </a:r>
            <a:fld id="{269B1407-42EE-4C3B-B60F-10E9B0E72FAF}" type="slidenum"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582" algn="l"/>
                </a:tabLst>
              </a:pPr>
              <a:t>‹#›</a:t>
            </a:fld>
            <a:endParaRPr lang="fr-FR" sz="1400" b="1">
              <a:solidFill>
                <a:srgbClr val="076889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 userDrawn="1"/>
        </p:nvSpPr>
        <p:spPr bwMode="auto">
          <a:xfrm>
            <a:off x="522315" y="2470579"/>
            <a:ext cx="8228160" cy="5458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1" tIns="69614" rIns="81631" bIns="40816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fr-FR" sz="3300" dirty="0" smtClean="0">
                <a:solidFill>
                  <a:srgbClr val="FFFFFF"/>
                </a:solidFill>
                <a:latin typeface="Arial" charset="0"/>
                <a:ea typeface="Microsoft YaHei" charset="-122"/>
              </a:rPr>
              <a:t>AGENDA</a:t>
            </a:r>
            <a:endParaRPr lang="fr-FR" sz="3300" dirty="0">
              <a:solidFill>
                <a:srgbClr val="FFFFFF"/>
              </a:solidFill>
              <a:latin typeface="Arial" charset="0"/>
              <a:ea typeface="Microsoft YaHei" charset="-122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1" y="379124"/>
            <a:ext cx="2009732" cy="1172945"/>
          </a:xfrm>
          <a:prstGeom prst="rect">
            <a:avLst/>
          </a:prstGeom>
        </p:spPr>
      </p:pic>
      <p:pic>
        <p:nvPicPr>
          <p:cNvPr id="10" name="Picture 16" descr="D:\AO\ESA\SVN_BIDS\trunk\MPC S2 (AO 7281)\Proposal\CS\includes\logo_esa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55" y="149705"/>
            <a:ext cx="1661934" cy="93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uropean Commission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878" y="946676"/>
            <a:ext cx="1443491" cy="104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Users\othepaut\Documents\GMES\S2\S2MPC\Deliverable\includes\logo_TPZ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64" y="502599"/>
            <a:ext cx="2977672" cy="92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336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6"/>
          <p:cNvSpPr>
            <a:spLocks noChangeArrowheads="1"/>
          </p:cNvSpPr>
          <p:nvPr userDrawn="1"/>
        </p:nvSpPr>
        <p:spPr bwMode="auto">
          <a:xfrm>
            <a:off x="0" y="1"/>
            <a:ext cx="9144000" cy="131054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3" name="AutoShape 7"/>
          <p:cNvSpPr>
            <a:spLocks noChangeArrowheads="1"/>
          </p:cNvSpPr>
          <p:nvPr userDrawn="1"/>
        </p:nvSpPr>
        <p:spPr bwMode="auto">
          <a:xfrm>
            <a:off x="0" y="131054"/>
            <a:ext cx="9144000" cy="1893798"/>
          </a:xfrm>
          <a:prstGeom prst="roundRect">
            <a:avLst>
              <a:gd name="adj" fmla="val 74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8" name="AutoShape 9"/>
          <p:cNvSpPr>
            <a:spLocks noChangeArrowheads="1"/>
          </p:cNvSpPr>
          <p:nvPr userDrawn="1"/>
        </p:nvSpPr>
        <p:spPr bwMode="auto">
          <a:xfrm>
            <a:off x="0" y="2024853"/>
            <a:ext cx="9144000" cy="1960046"/>
          </a:xfrm>
          <a:prstGeom prst="roundRect">
            <a:avLst>
              <a:gd name="adj" fmla="val 69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 dirty="0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 userDrawn="1"/>
        </p:nvSpPr>
        <p:spPr bwMode="auto">
          <a:xfrm>
            <a:off x="8621281" y="6578611"/>
            <a:ext cx="1095840" cy="28083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1" tIns="52814" rIns="81631" bIns="40816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</a:tabLst>
            </a:pPr>
            <a:r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t>/ </a:t>
            </a:r>
            <a:fld id="{269B1407-42EE-4C3B-B60F-10E9B0E72FAF}" type="slidenum"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582" algn="l"/>
                </a:tabLst>
              </a:pPr>
              <a:t>‹#›</a:t>
            </a:fld>
            <a:endParaRPr lang="fr-FR" sz="1400" b="1">
              <a:solidFill>
                <a:srgbClr val="076889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61045" y="2415134"/>
            <a:ext cx="6727702" cy="1079731"/>
          </a:xfrm>
        </p:spPr>
        <p:txBody>
          <a:bodyPr>
            <a:normAutofit/>
          </a:bodyPr>
          <a:lstStyle>
            <a:lvl1pPr>
              <a:defRPr sz="33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61046" y="4147568"/>
            <a:ext cx="5029447" cy="124141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1" y="379124"/>
            <a:ext cx="2009732" cy="1172945"/>
          </a:xfrm>
          <a:prstGeom prst="rect">
            <a:avLst/>
          </a:prstGeom>
        </p:spPr>
      </p:pic>
      <p:pic>
        <p:nvPicPr>
          <p:cNvPr id="15" name="Picture 16" descr="D:\AO\ESA\SVN_BIDS\trunk\MPC S2 (AO 7281)\Proposal\CS\includes\logo_esa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55" y="149705"/>
            <a:ext cx="1661934" cy="93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uropean Commission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878" y="946676"/>
            <a:ext cx="1443491" cy="104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Users\othepaut\Documents\GMES\S2\S2MPC\Deliverable\includes\logo_TPZ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697" y="616693"/>
            <a:ext cx="2565562" cy="79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906" y="616692"/>
            <a:ext cx="1028738" cy="85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33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6"/>
          <p:cNvSpPr>
            <a:spLocks noChangeArrowheads="1"/>
          </p:cNvSpPr>
          <p:nvPr userDrawn="1"/>
        </p:nvSpPr>
        <p:spPr bwMode="auto">
          <a:xfrm>
            <a:off x="0" y="1"/>
            <a:ext cx="9144000" cy="131054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8" name="Line 7"/>
          <p:cNvSpPr>
            <a:spLocks noChangeShapeType="1"/>
          </p:cNvSpPr>
          <p:nvPr userDrawn="1"/>
        </p:nvSpPr>
        <p:spPr bwMode="auto">
          <a:xfrm>
            <a:off x="0" y="718636"/>
            <a:ext cx="7640640" cy="1440"/>
          </a:xfrm>
          <a:prstGeom prst="line">
            <a:avLst/>
          </a:prstGeom>
          <a:noFill/>
          <a:ln w="25200" cap="flat">
            <a:solidFill>
              <a:srgbClr val="076889"/>
            </a:solidFill>
            <a:round/>
            <a:headEnd/>
            <a:tailEnd/>
          </a:ln>
          <a:effectLst/>
        </p:spPr>
        <p:txBody>
          <a:bodyPr lIns="82936" tIns="41469" rIns="82936" bIns="41469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 userDrawn="1"/>
        </p:nvSpPr>
        <p:spPr bwMode="auto">
          <a:xfrm>
            <a:off x="8621281" y="6580051"/>
            <a:ext cx="1095840" cy="2808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1" tIns="52814" rIns="81631" bIns="40816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</a:tabLst>
            </a:pPr>
            <a:r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t>/ </a:t>
            </a:r>
            <a:fld id="{359123D2-5A14-4801-BBEB-FCDAB9609846}" type="slidenum"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582" algn="l"/>
                </a:tabLst>
              </a:pPr>
              <a:t>‹#›</a:t>
            </a:fld>
            <a:endParaRPr lang="fr-FR" sz="1400" b="1">
              <a:solidFill>
                <a:srgbClr val="076889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4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-224" y="225357"/>
            <a:ext cx="7640865" cy="394696"/>
          </a:xfrm>
        </p:spPr>
        <p:txBody>
          <a:bodyPr>
            <a:normAutofit/>
          </a:bodyPr>
          <a:lstStyle>
            <a:lvl1pPr marL="0" indent="0" algn="l">
              <a:buNone/>
              <a:defRPr sz="2500" cap="sm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4683" indent="0" algn="ctr">
              <a:buNone/>
              <a:defRPr sz="1800"/>
            </a:lvl2pPr>
            <a:lvl3pPr marL="829366" indent="0" algn="ctr">
              <a:buNone/>
              <a:defRPr sz="1600"/>
            </a:lvl3pPr>
            <a:lvl4pPr marL="1244049" indent="0" algn="ctr">
              <a:buNone/>
              <a:defRPr sz="1500"/>
            </a:lvl4pPr>
            <a:lvl5pPr marL="1658732" indent="0" algn="ctr">
              <a:buNone/>
              <a:defRPr sz="1500"/>
            </a:lvl5pPr>
            <a:lvl6pPr marL="2073416" indent="0" algn="ctr">
              <a:buNone/>
              <a:defRPr sz="1500"/>
            </a:lvl6pPr>
            <a:lvl7pPr marL="2488099" indent="0" algn="ctr">
              <a:buNone/>
              <a:defRPr sz="1500"/>
            </a:lvl7pPr>
            <a:lvl8pPr marL="2902782" indent="0" algn="ctr">
              <a:buNone/>
              <a:defRPr sz="1500"/>
            </a:lvl8pPr>
            <a:lvl9pPr marL="3317465" indent="0" algn="ctr">
              <a:buNone/>
              <a:defRPr sz="1500"/>
            </a:lvl9pPr>
          </a:lstStyle>
          <a:p>
            <a:r>
              <a:rPr lang="fr-FR" dirty="0" smtClean="0"/>
              <a:t>Titre de la page sur 1 ligne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75" y="133603"/>
            <a:ext cx="1306126" cy="7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2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impl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6"/>
          <p:cNvSpPr>
            <a:spLocks noChangeArrowheads="1"/>
          </p:cNvSpPr>
          <p:nvPr userDrawn="1"/>
        </p:nvSpPr>
        <p:spPr bwMode="auto">
          <a:xfrm>
            <a:off x="0" y="1"/>
            <a:ext cx="9144000" cy="131054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8" name="Line 7"/>
          <p:cNvSpPr>
            <a:spLocks noChangeShapeType="1"/>
          </p:cNvSpPr>
          <p:nvPr userDrawn="1"/>
        </p:nvSpPr>
        <p:spPr bwMode="auto">
          <a:xfrm>
            <a:off x="0" y="718636"/>
            <a:ext cx="7640640" cy="1440"/>
          </a:xfrm>
          <a:prstGeom prst="line">
            <a:avLst/>
          </a:prstGeom>
          <a:noFill/>
          <a:ln w="25200" cap="flat">
            <a:solidFill>
              <a:srgbClr val="076889"/>
            </a:solidFill>
            <a:round/>
            <a:headEnd/>
            <a:tailEnd/>
          </a:ln>
          <a:effectLst/>
        </p:spPr>
        <p:txBody>
          <a:bodyPr lIns="82936" tIns="41469" rIns="82936" bIns="41469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 userDrawn="1"/>
        </p:nvSpPr>
        <p:spPr bwMode="auto">
          <a:xfrm>
            <a:off x="8621281" y="6580051"/>
            <a:ext cx="1095840" cy="2808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1" tIns="52814" rIns="81631" bIns="40816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</a:tabLst>
            </a:pPr>
            <a:r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t>/ </a:t>
            </a:r>
            <a:fld id="{359123D2-5A14-4801-BBEB-FCDAB9609846}" type="slidenum"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582" algn="l"/>
                </a:tabLst>
              </a:pPr>
              <a:t>‹#›</a:t>
            </a:fld>
            <a:endParaRPr lang="fr-FR" sz="1400" b="1">
              <a:solidFill>
                <a:srgbClr val="076889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4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-224" y="225357"/>
            <a:ext cx="7640865" cy="394696"/>
          </a:xfrm>
        </p:spPr>
        <p:txBody>
          <a:bodyPr>
            <a:normAutofit/>
          </a:bodyPr>
          <a:lstStyle>
            <a:lvl1pPr marL="0" indent="0" algn="l">
              <a:buNone/>
              <a:defRPr sz="2500" cap="sm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4683" indent="0" algn="ctr">
              <a:buNone/>
              <a:defRPr sz="1800"/>
            </a:lvl2pPr>
            <a:lvl3pPr marL="829366" indent="0" algn="ctr">
              <a:buNone/>
              <a:defRPr sz="1600"/>
            </a:lvl3pPr>
            <a:lvl4pPr marL="1244049" indent="0" algn="ctr">
              <a:buNone/>
              <a:defRPr sz="1500"/>
            </a:lvl4pPr>
            <a:lvl5pPr marL="1658732" indent="0" algn="ctr">
              <a:buNone/>
              <a:defRPr sz="1500"/>
            </a:lvl5pPr>
            <a:lvl6pPr marL="2073416" indent="0" algn="ctr">
              <a:buNone/>
              <a:defRPr sz="1500"/>
            </a:lvl6pPr>
            <a:lvl7pPr marL="2488099" indent="0" algn="ctr">
              <a:buNone/>
              <a:defRPr sz="1500"/>
            </a:lvl7pPr>
            <a:lvl8pPr marL="2902782" indent="0" algn="ctr">
              <a:buNone/>
              <a:defRPr sz="1500"/>
            </a:lvl8pPr>
            <a:lvl9pPr marL="3317465" indent="0" algn="ctr">
              <a:buNone/>
              <a:defRPr sz="1500"/>
            </a:lvl9pPr>
          </a:lstStyle>
          <a:p>
            <a:r>
              <a:rPr lang="fr-FR" dirty="0" smtClean="0"/>
              <a:t>Titre de la page sur 1 ligne</a:t>
            </a:r>
            <a:endParaRPr lang="fr-FR" dirty="0"/>
          </a:p>
        </p:txBody>
      </p:sp>
      <p:sp>
        <p:nvSpPr>
          <p:cNvPr id="47" name="Espace réservé du texte 46"/>
          <p:cNvSpPr>
            <a:spLocks noGrp="1"/>
          </p:cNvSpPr>
          <p:nvPr>
            <p:ph type="body" sz="quarter" idx="10" hasCustomPrompt="1"/>
          </p:nvPr>
        </p:nvSpPr>
        <p:spPr>
          <a:xfrm>
            <a:off x="424800" y="1164868"/>
            <a:ext cx="8294400" cy="509525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22025" indent="-207341">
              <a:spcAft>
                <a:spcPts val="544"/>
              </a:spcAft>
              <a:buClr>
                <a:srgbClr val="076889"/>
              </a:buClr>
              <a:buSzPct val="150000"/>
              <a:buFont typeface="Arial" panose="020B0604020202020204" pitchFamily="34" charset="0"/>
              <a:buChar char="›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 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75" y="133603"/>
            <a:ext cx="1306126" cy="7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73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/>
          <p:cNvSpPr>
            <a:spLocks noChangeArrowheads="1"/>
          </p:cNvSpPr>
          <p:nvPr userDrawn="1"/>
        </p:nvSpPr>
        <p:spPr bwMode="auto">
          <a:xfrm>
            <a:off x="0" y="1"/>
            <a:ext cx="9144000" cy="131054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0" y="718636"/>
            <a:ext cx="7640640" cy="1440"/>
          </a:xfrm>
          <a:prstGeom prst="line">
            <a:avLst/>
          </a:prstGeom>
          <a:noFill/>
          <a:ln w="25200" cap="flat">
            <a:solidFill>
              <a:srgbClr val="076889"/>
            </a:solidFill>
            <a:round/>
            <a:headEnd/>
            <a:tailEnd/>
          </a:ln>
          <a:effectLst/>
        </p:spPr>
        <p:txBody>
          <a:bodyPr lIns="82936" tIns="41469" rIns="82936" bIns="41469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8621281" y="6580051"/>
            <a:ext cx="1095840" cy="2808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1" tIns="52814" rIns="81631" bIns="40816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</a:tabLst>
            </a:pPr>
            <a:r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t>/ </a:t>
            </a:r>
            <a:fld id="{359123D2-5A14-4801-BBEB-FCDAB9609846}" type="slidenum"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582" algn="l"/>
                </a:tabLst>
              </a:pPr>
              <a:t>‹#›</a:t>
            </a:fld>
            <a:endParaRPr lang="fr-FR" sz="1400" b="1">
              <a:solidFill>
                <a:srgbClr val="076889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3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-224" y="225357"/>
            <a:ext cx="7640865" cy="394696"/>
          </a:xfrm>
        </p:spPr>
        <p:txBody>
          <a:bodyPr>
            <a:normAutofit/>
          </a:bodyPr>
          <a:lstStyle>
            <a:lvl1pPr marL="0" indent="0" algn="l">
              <a:buNone/>
              <a:defRPr sz="2500" cap="sm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4683" indent="0" algn="ctr">
              <a:buNone/>
              <a:defRPr sz="1800"/>
            </a:lvl2pPr>
            <a:lvl3pPr marL="829366" indent="0" algn="ctr">
              <a:buNone/>
              <a:defRPr sz="1600"/>
            </a:lvl3pPr>
            <a:lvl4pPr marL="1244049" indent="0" algn="ctr">
              <a:buNone/>
              <a:defRPr sz="1500"/>
            </a:lvl4pPr>
            <a:lvl5pPr marL="1658732" indent="0" algn="ctr">
              <a:buNone/>
              <a:defRPr sz="1500"/>
            </a:lvl5pPr>
            <a:lvl6pPr marL="2073416" indent="0" algn="ctr">
              <a:buNone/>
              <a:defRPr sz="1500"/>
            </a:lvl6pPr>
            <a:lvl7pPr marL="2488099" indent="0" algn="ctr">
              <a:buNone/>
              <a:defRPr sz="1500"/>
            </a:lvl7pPr>
            <a:lvl8pPr marL="2902782" indent="0" algn="ctr">
              <a:buNone/>
              <a:defRPr sz="1500"/>
            </a:lvl8pPr>
            <a:lvl9pPr marL="3317465" indent="0" algn="ctr">
              <a:buNone/>
              <a:defRPr sz="1500"/>
            </a:lvl9pPr>
          </a:lstStyle>
          <a:p>
            <a:r>
              <a:rPr lang="fr-FR" dirty="0" smtClean="0"/>
              <a:t>Titre de la page sur 1 ligne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sz="half" idx="1"/>
          </p:nvPr>
        </p:nvSpPr>
        <p:spPr>
          <a:xfrm>
            <a:off x="326364" y="1199425"/>
            <a:ext cx="3873600" cy="4907872"/>
          </a:xfrm>
        </p:spPr>
        <p:txBody>
          <a:bodyPr/>
          <a:lstStyle>
            <a:lvl1pPr marL="293870" indent="-293870">
              <a:defRPr/>
            </a:lvl1pPr>
            <a:lvl2pPr marL="622025" indent="-207341">
              <a:buClr>
                <a:srgbClr val="014D6D"/>
              </a:buClr>
              <a:buSzPct val="150000"/>
              <a:buFont typeface="Arial" panose="020B0604020202020204" pitchFamily="34" charset="0"/>
              <a:buChar char="›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sz="half" idx="14"/>
          </p:nvPr>
        </p:nvSpPr>
        <p:spPr>
          <a:xfrm>
            <a:off x="4898587" y="1199425"/>
            <a:ext cx="3873600" cy="4907872"/>
          </a:xfrm>
        </p:spPr>
        <p:txBody>
          <a:bodyPr/>
          <a:lstStyle>
            <a:lvl1pPr marL="293870" indent="-293870">
              <a:defRPr/>
            </a:lvl1pPr>
            <a:lvl2pPr marL="622025" indent="-207341">
              <a:buClr>
                <a:srgbClr val="014D6D"/>
              </a:buClr>
              <a:buSzPct val="150000"/>
              <a:buFont typeface="Arial" panose="020B0604020202020204" pitchFamily="34" charset="0"/>
              <a:buChar char="›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75" y="133603"/>
            <a:ext cx="1306126" cy="7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99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/>
          <p:cNvSpPr>
            <a:spLocks noChangeArrowheads="1"/>
          </p:cNvSpPr>
          <p:nvPr userDrawn="1"/>
        </p:nvSpPr>
        <p:spPr bwMode="auto">
          <a:xfrm>
            <a:off x="0" y="1"/>
            <a:ext cx="9144000" cy="131054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0" y="718636"/>
            <a:ext cx="7640640" cy="1440"/>
          </a:xfrm>
          <a:prstGeom prst="line">
            <a:avLst/>
          </a:prstGeom>
          <a:noFill/>
          <a:ln w="25200" cap="flat">
            <a:solidFill>
              <a:srgbClr val="076889"/>
            </a:solidFill>
            <a:round/>
            <a:headEnd/>
            <a:tailEnd/>
          </a:ln>
          <a:effectLst/>
        </p:spPr>
        <p:txBody>
          <a:bodyPr lIns="82936" tIns="41469" rIns="82936" bIns="41469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8621281" y="6580051"/>
            <a:ext cx="1095840" cy="2808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1" tIns="52814" rIns="81631" bIns="40816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</a:tabLst>
            </a:pPr>
            <a:r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t>/ </a:t>
            </a:r>
            <a:fld id="{359123D2-5A14-4801-BBEB-FCDAB9609846}" type="slidenum"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582" algn="l"/>
                </a:tabLst>
              </a:pPr>
              <a:t>‹#›</a:t>
            </a:fld>
            <a:endParaRPr lang="fr-FR" sz="1400" b="1">
              <a:solidFill>
                <a:srgbClr val="076889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3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-224" y="225357"/>
            <a:ext cx="7640865" cy="394696"/>
          </a:xfrm>
        </p:spPr>
        <p:txBody>
          <a:bodyPr>
            <a:normAutofit/>
          </a:bodyPr>
          <a:lstStyle>
            <a:lvl1pPr marL="0" indent="0" algn="l">
              <a:buNone/>
              <a:defRPr sz="2500" cap="sm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4683" indent="0" algn="ctr">
              <a:buNone/>
              <a:defRPr sz="1800"/>
            </a:lvl2pPr>
            <a:lvl3pPr marL="829366" indent="0" algn="ctr">
              <a:buNone/>
              <a:defRPr sz="1600"/>
            </a:lvl3pPr>
            <a:lvl4pPr marL="1244049" indent="0" algn="ctr">
              <a:buNone/>
              <a:defRPr sz="1500"/>
            </a:lvl4pPr>
            <a:lvl5pPr marL="1658732" indent="0" algn="ctr">
              <a:buNone/>
              <a:defRPr sz="1500"/>
            </a:lvl5pPr>
            <a:lvl6pPr marL="2073416" indent="0" algn="ctr">
              <a:buNone/>
              <a:defRPr sz="1500"/>
            </a:lvl6pPr>
            <a:lvl7pPr marL="2488099" indent="0" algn="ctr">
              <a:buNone/>
              <a:defRPr sz="1500"/>
            </a:lvl7pPr>
            <a:lvl8pPr marL="2902782" indent="0" algn="ctr">
              <a:buNone/>
              <a:defRPr sz="1500"/>
            </a:lvl8pPr>
            <a:lvl9pPr marL="3317465" indent="0" algn="ctr">
              <a:buNone/>
              <a:defRPr sz="1500"/>
            </a:lvl9pPr>
          </a:lstStyle>
          <a:p>
            <a:r>
              <a:rPr lang="fr-FR" dirty="0" smtClean="0"/>
              <a:t>Titre de la page sur 1 ligne</a:t>
            </a:r>
            <a:endParaRPr lang="fr-FR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idx="1"/>
          </p:nvPr>
        </p:nvSpPr>
        <p:spPr>
          <a:xfrm>
            <a:off x="391681" y="1268775"/>
            <a:ext cx="3869280" cy="823766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/>
          </p:nvPr>
        </p:nvSpPr>
        <p:spPr>
          <a:xfrm>
            <a:off x="391681" y="2092540"/>
            <a:ext cx="3869280" cy="3685346"/>
          </a:xfrm>
        </p:spPr>
        <p:txBody>
          <a:bodyPr/>
          <a:lstStyle>
            <a:lvl1pPr marL="293870" indent="-293870">
              <a:lnSpc>
                <a:spcPct val="100000"/>
              </a:lnSpc>
              <a:defRPr/>
            </a:lvl1pPr>
            <a:lvl2pPr marL="725695" indent="-311013">
              <a:buClr>
                <a:srgbClr val="014D6D"/>
              </a:buClr>
              <a:buSzPct val="150000"/>
              <a:buFont typeface="Arial" panose="020B0604020202020204" pitchFamily="34" charset="0"/>
              <a:buChar char="›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98588" y="1268775"/>
            <a:ext cx="3886560" cy="82376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1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898588" y="2092540"/>
            <a:ext cx="3886560" cy="3685346"/>
          </a:xfrm>
        </p:spPr>
        <p:txBody>
          <a:bodyPr/>
          <a:lstStyle>
            <a:lvl1pPr marL="293870" indent="-293870">
              <a:lnSpc>
                <a:spcPct val="100000"/>
              </a:lnSpc>
              <a:defRPr/>
            </a:lvl1pPr>
            <a:lvl2pPr marL="622025" indent="-207341">
              <a:buClr>
                <a:srgbClr val="014D6D"/>
              </a:buClr>
              <a:buSzPct val="150000"/>
              <a:buFont typeface="Arial" panose="020B0604020202020204" pitchFamily="34" charset="0"/>
              <a:buChar char="›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75" y="133603"/>
            <a:ext cx="1306126" cy="7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0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/>
          <p:cNvSpPr>
            <a:spLocks noChangeArrowheads="1"/>
          </p:cNvSpPr>
          <p:nvPr userDrawn="1"/>
        </p:nvSpPr>
        <p:spPr bwMode="auto">
          <a:xfrm>
            <a:off x="0" y="1"/>
            <a:ext cx="9144000" cy="131054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0" y="718636"/>
            <a:ext cx="7640640" cy="1440"/>
          </a:xfrm>
          <a:prstGeom prst="line">
            <a:avLst/>
          </a:prstGeom>
          <a:noFill/>
          <a:ln w="25200" cap="flat">
            <a:solidFill>
              <a:srgbClr val="076889"/>
            </a:solidFill>
            <a:round/>
            <a:headEnd/>
            <a:tailEnd/>
          </a:ln>
          <a:effectLst/>
        </p:spPr>
        <p:txBody>
          <a:bodyPr lIns="82936" tIns="41469" rIns="82936" bIns="41469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8621281" y="6580051"/>
            <a:ext cx="1095840" cy="2808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1" tIns="52814" rIns="81631" bIns="40816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</a:tabLst>
            </a:pPr>
            <a:r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t>/ </a:t>
            </a:r>
            <a:fld id="{359123D2-5A14-4801-BBEB-FCDAB9609846}" type="slidenum"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582" algn="l"/>
                </a:tabLst>
              </a:pPr>
              <a:t>‹#›</a:t>
            </a:fld>
            <a:endParaRPr lang="fr-FR" sz="1400" b="1">
              <a:solidFill>
                <a:srgbClr val="076889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3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-224" y="225357"/>
            <a:ext cx="7640865" cy="394696"/>
          </a:xfrm>
        </p:spPr>
        <p:txBody>
          <a:bodyPr>
            <a:normAutofit/>
          </a:bodyPr>
          <a:lstStyle>
            <a:lvl1pPr marL="0" indent="0" algn="l">
              <a:buNone/>
              <a:defRPr sz="2500" cap="sm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4683" indent="0" algn="ctr">
              <a:buNone/>
              <a:defRPr sz="1800"/>
            </a:lvl2pPr>
            <a:lvl3pPr marL="829366" indent="0" algn="ctr">
              <a:buNone/>
              <a:defRPr sz="1600"/>
            </a:lvl3pPr>
            <a:lvl4pPr marL="1244049" indent="0" algn="ctr">
              <a:buNone/>
              <a:defRPr sz="1500"/>
            </a:lvl4pPr>
            <a:lvl5pPr marL="1658732" indent="0" algn="ctr">
              <a:buNone/>
              <a:defRPr sz="1500"/>
            </a:lvl5pPr>
            <a:lvl6pPr marL="2073416" indent="0" algn="ctr">
              <a:buNone/>
              <a:defRPr sz="1500"/>
            </a:lvl6pPr>
            <a:lvl7pPr marL="2488099" indent="0" algn="ctr">
              <a:buNone/>
              <a:defRPr sz="1500"/>
            </a:lvl7pPr>
            <a:lvl8pPr marL="2902782" indent="0" algn="ctr">
              <a:buNone/>
              <a:defRPr sz="1500"/>
            </a:lvl8pPr>
            <a:lvl9pPr marL="3317465" indent="0" algn="ctr">
              <a:buNone/>
              <a:defRPr sz="1500"/>
            </a:lvl9pPr>
          </a:lstStyle>
          <a:p>
            <a:r>
              <a:rPr lang="fr-FR" dirty="0" smtClean="0"/>
              <a:t>Titre de la page sur 1 ligne</a:t>
            </a:r>
            <a:endParaRPr lang="fr-FR" dirty="0"/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/>
          </p:nvPr>
        </p:nvSpPr>
        <p:spPr>
          <a:xfrm>
            <a:off x="326362" y="1207972"/>
            <a:ext cx="3869280" cy="1894406"/>
          </a:xfrm>
        </p:spPr>
        <p:txBody>
          <a:bodyPr/>
          <a:lstStyle>
            <a:lvl1pPr marL="293870" indent="-293870">
              <a:defRPr/>
            </a:lvl1pPr>
            <a:lvl2pPr marL="725695" indent="-311013">
              <a:buClr>
                <a:srgbClr val="014D6D"/>
              </a:buClr>
              <a:buSzPct val="150000"/>
              <a:buFont typeface="Arial" panose="020B0604020202020204" pitchFamily="34" charset="0"/>
              <a:buChar char="›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4" name="Espace réservé du contenu 3"/>
          <p:cNvSpPr>
            <a:spLocks noGrp="1"/>
          </p:cNvSpPr>
          <p:nvPr>
            <p:ph sz="half" idx="14"/>
          </p:nvPr>
        </p:nvSpPr>
        <p:spPr>
          <a:xfrm>
            <a:off x="4898588" y="1207972"/>
            <a:ext cx="3869280" cy="1894406"/>
          </a:xfrm>
        </p:spPr>
        <p:txBody>
          <a:bodyPr/>
          <a:lstStyle>
            <a:lvl1pPr marL="293870" indent="-293870">
              <a:defRPr/>
            </a:lvl1pPr>
            <a:lvl2pPr marL="725695" indent="-311013">
              <a:buClr>
                <a:srgbClr val="014D6D"/>
              </a:buClr>
              <a:buSzPct val="150000"/>
              <a:buFont typeface="Arial" panose="020B0604020202020204" pitchFamily="34" charset="0"/>
              <a:buChar char="›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5" name="Espace réservé du contenu 3"/>
          <p:cNvSpPr>
            <a:spLocks noGrp="1"/>
          </p:cNvSpPr>
          <p:nvPr>
            <p:ph sz="half" idx="15"/>
          </p:nvPr>
        </p:nvSpPr>
        <p:spPr>
          <a:xfrm>
            <a:off x="326362" y="3922094"/>
            <a:ext cx="3869280" cy="1894406"/>
          </a:xfrm>
        </p:spPr>
        <p:txBody>
          <a:bodyPr/>
          <a:lstStyle>
            <a:lvl1pPr marL="293870" indent="-293870">
              <a:defRPr/>
            </a:lvl1pPr>
            <a:lvl2pPr marL="725695" indent="-311013">
              <a:buClr>
                <a:srgbClr val="014D6D"/>
              </a:buClr>
              <a:buSzPct val="150000"/>
              <a:buFont typeface="Arial" panose="020B0604020202020204" pitchFamily="34" charset="0"/>
              <a:buChar char="›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6" name="Espace réservé du contenu 3"/>
          <p:cNvSpPr>
            <a:spLocks noGrp="1"/>
          </p:cNvSpPr>
          <p:nvPr>
            <p:ph sz="half" idx="16"/>
          </p:nvPr>
        </p:nvSpPr>
        <p:spPr>
          <a:xfrm>
            <a:off x="4898588" y="3922094"/>
            <a:ext cx="3869280" cy="1894406"/>
          </a:xfrm>
        </p:spPr>
        <p:txBody>
          <a:bodyPr/>
          <a:lstStyle>
            <a:lvl1pPr marL="293870" indent="-293870">
              <a:defRPr/>
            </a:lvl1pPr>
            <a:lvl2pPr marL="725695" indent="-311013">
              <a:buClr>
                <a:srgbClr val="014D6D"/>
              </a:buClr>
              <a:buSzPct val="150000"/>
              <a:buFont typeface="Arial" panose="020B0604020202020204" pitchFamily="34" charset="0"/>
              <a:buChar char="›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75" y="133603"/>
            <a:ext cx="1306126" cy="7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62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an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6"/>
          <p:cNvSpPr>
            <a:spLocks noChangeArrowheads="1"/>
          </p:cNvSpPr>
          <p:nvPr userDrawn="1"/>
        </p:nvSpPr>
        <p:spPr bwMode="auto">
          <a:xfrm>
            <a:off x="0" y="97459"/>
            <a:ext cx="7640640" cy="591857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 userDrawn="1"/>
        </p:nvSpPr>
        <p:spPr bwMode="auto">
          <a:xfrm>
            <a:off x="8621281" y="6580051"/>
            <a:ext cx="1095840" cy="2808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1" tIns="52814" rIns="81631" bIns="40816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</a:tabLst>
            </a:pPr>
            <a:r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t>/ </a:t>
            </a:r>
            <a:fld id="{359123D2-5A14-4801-BBEB-FCDAB9609846}" type="slidenum"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582" algn="l"/>
                </a:tabLst>
              </a:pPr>
              <a:t>‹#›</a:t>
            </a:fld>
            <a:endParaRPr lang="fr-FR" sz="1400" b="1">
              <a:solidFill>
                <a:srgbClr val="076889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4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-224" y="196039"/>
            <a:ext cx="7640865" cy="394696"/>
          </a:xfrm>
        </p:spPr>
        <p:txBody>
          <a:bodyPr>
            <a:normAutofit/>
          </a:bodyPr>
          <a:lstStyle>
            <a:lvl1pPr marL="0" indent="0" algn="l">
              <a:buNone/>
              <a:defRPr sz="2500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4683" indent="0" algn="ctr">
              <a:buNone/>
              <a:defRPr sz="1800"/>
            </a:lvl2pPr>
            <a:lvl3pPr marL="829366" indent="0" algn="ctr">
              <a:buNone/>
              <a:defRPr sz="1600"/>
            </a:lvl3pPr>
            <a:lvl4pPr marL="1244049" indent="0" algn="ctr">
              <a:buNone/>
              <a:defRPr sz="1500"/>
            </a:lvl4pPr>
            <a:lvl5pPr marL="1658732" indent="0" algn="ctr">
              <a:buNone/>
              <a:defRPr sz="1500"/>
            </a:lvl5pPr>
            <a:lvl6pPr marL="2073416" indent="0" algn="ctr">
              <a:buNone/>
              <a:defRPr sz="1500"/>
            </a:lvl6pPr>
            <a:lvl7pPr marL="2488099" indent="0" algn="ctr">
              <a:buNone/>
              <a:defRPr sz="1500"/>
            </a:lvl7pPr>
            <a:lvl8pPr marL="2902782" indent="0" algn="ctr">
              <a:buNone/>
              <a:defRPr sz="1500"/>
            </a:lvl8pPr>
            <a:lvl9pPr marL="3317465" indent="0" algn="ctr">
              <a:buNone/>
              <a:defRPr sz="1500"/>
            </a:lvl9pPr>
          </a:lstStyle>
          <a:p>
            <a:r>
              <a:rPr lang="fr-FR" dirty="0" smtClean="0"/>
              <a:t>Titre de la page sur 1 ligne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75" y="133603"/>
            <a:ext cx="1306126" cy="7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0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andea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6"/>
          <p:cNvSpPr>
            <a:spLocks noChangeArrowheads="1"/>
          </p:cNvSpPr>
          <p:nvPr userDrawn="1"/>
        </p:nvSpPr>
        <p:spPr bwMode="auto">
          <a:xfrm>
            <a:off x="0" y="97459"/>
            <a:ext cx="7640640" cy="591857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 userDrawn="1"/>
        </p:nvSpPr>
        <p:spPr bwMode="auto">
          <a:xfrm>
            <a:off x="8621281" y="6580051"/>
            <a:ext cx="1095840" cy="2808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1" tIns="52814" rIns="81631" bIns="40816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</a:tabLst>
            </a:pPr>
            <a:r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t>/ </a:t>
            </a:r>
            <a:fld id="{359123D2-5A14-4801-BBEB-FCDAB9609846}" type="slidenum"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582" algn="l"/>
                </a:tabLst>
              </a:pPr>
              <a:t>‹#›</a:t>
            </a:fld>
            <a:endParaRPr lang="fr-FR" sz="1400" b="1">
              <a:solidFill>
                <a:srgbClr val="076889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4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-224" y="196039"/>
            <a:ext cx="7640865" cy="394696"/>
          </a:xfrm>
        </p:spPr>
        <p:txBody>
          <a:bodyPr>
            <a:normAutofit/>
          </a:bodyPr>
          <a:lstStyle>
            <a:lvl1pPr marL="0" indent="0" algn="l">
              <a:buNone/>
              <a:defRPr sz="2500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4683" indent="0" algn="ctr">
              <a:buNone/>
              <a:defRPr sz="1800"/>
            </a:lvl2pPr>
            <a:lvl3pPr marL="829366" indent="0" algn="ctr">
              <a:buNone/>
              <a:defRPr sz="1600"/>
            </a:lvl3pPr>
            <a:lvl4pPr marL="1244049" indent="0" algn="ctr">
              <a:buNone/>
              <a:defRPr sz="1500"/>
            </a:lvl4pPr>
            <a:lvl5pPr marL="1658732" indent="0" algn="ctr">
              <a:buNone/>
              <a:defRPr sz="1500"/>
            </a:lvl5pPr>
            <a:lvl6pPr marL="2073416" indent="0" algn="ctr">
              <a:buNone/>
              <a:defRPr sz="1500"/>
            </a:lvl6pPr>
            <a:lvl7pPr marL="2488099" indent="0" algn="ctr">
              <a:buNone/>
              <a:defRPr sz="1500"/>
            </a:lvl7pPr>
            <a:lvl8pPr marL="2902782" indent="0" algn="ctr">
              <a:buNone/>
              <a:defRPr sz="1500"/>
            </a:lvl8pPr>
            <a:lvl9pPr marL="3317465" indent="0" algn="ctr">
              <a:buNone/>
              <a:defRPr sz="1500"/>
            </a:lvl9pPr>
          </a:lstStyle>
          <a:p>
            <a:r>
              <a:rPr lang="fr-FR" dirty="0" smtClean="0"/>
              <a:t>Titre de la page sur 1 ligne</a:t>
            </a:r>
            <a:endParaRPr lang="fr-FR" dirty="0"/>
          </a:p>
        </p:txBody>
      </p:sp>
      <p:sp>
        <p:nvSpPr>
          <p:cNvPr id="7" name="Espace réservé du texte 46"/>
          <p:cNvSpPr>
            <a:spLocks noGrp="1"/>
          </p:cNvSpPr>
          <p:nvPr>
            <p:ph type="body" sz="quarter" idx="10" hasCustomPrompt="1"/>
          </p:nvPr>
        </p:nvSpPr>
        <p:spPr>
          <a:xfrm>
            <a:off x="424800" y="1164868"/>
            <a:ext cx="8294400" cy="509525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22025" indent="-207341">
              <a:buClr>
                <a:srgbClr val="076889"/>
              </a:buClr>
              <a:buSzPct val="150000"/>
              <a:buFont typeface="Arial" panose="020B0604020202020204" pitchFamily="34" charset="0"/>
              <a:buChar char="›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 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75" y="133603"/>
            <a:ext cx="1306126" cy="7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deau 2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"/>
          <p:cNvSpPr txBox="1">
            <a:spLocks noChangeArrowheads="1"/>
          </p:cNvSpPr>
          <p:nvPr userDrawn="1"/>
        </p:nvSpPr>
        <p:spPr bwMode="auto">
          <a:xfrm>
            <a:off x="8621281" y="6580051"/>
            <a:ext cx="1095840" cy="2808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1" tIns="52814" rIns="81631" bIns="40816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</a:tabLst>
            </a:pPr>
            <a:r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t>/ </a:t>
            </a:r>
            <a:fld id="{359123D2-5A14-4801-BBEB-FCDAB9609846}" type="slidenum"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582" algn="l"/>
                </a:tabLst>
              </a:pPr>
              <a:t>‹#›</a:t>
            </a:fld>
            <a:endParaRPr lang="fr-FR" sz="1400" b="1">
              <a:solidFill>
                <a:srgbClr val="076889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6" name="AutoShape 6"/>
          <p:cNvSpPr>
            <a:spLocks noChangeArrowheads="1"/>
          </p:cNvSpPr>
          <p:nvPr userDrawn="1"/>
        </p:nvSpPr>
        <p:spPr bwMode="auto">
          <a:xfrm>
            <a:off x="0" y="97459"/>
            <a:ext cx="7640640" cy="591857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8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-224" y="196039"/>
            <a:ext cx="7640865" cy="394696"/>
          </a:xfrm>
        </p:spPr>
        <p:txBody>
          <a:bodyPr>
            <a:normAutofit/>
          </a:bodyPr>
          <a:lstStyle>
            <a:lvl1pPr marL="0" indent="0" algn="l">
              <a:buNone/>
              <a:defRPr sz="2500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4683" indent="0" algn="ctr">
              <a:buNone/>
              <a:defRPr sz="1800"/>
            </a:lvl2pPr>
            <a:lvl3pPr marL="829366" indent="0" algn="ctr">
              <a:buNone/>
              <a:defRPr sz="1600"/>
            </a:lvl3pPr>
            <a:lvl4pPr marL="1244049" indent="0" algn="ctr">
              <a:buNone/>
              <a:defRPr sz="1500"/>
            </a:lvl4pPr>
            <a:lvl5pPr marL="1658732" indent="0" algn="ctr">
              <a:buNone/>
              <a:defRPr sz="1500"/>
            </a:lvl5pPr>
            <a:lvl6pPr marL="2073416" indent="0" algn="ctr">
              <a:buNone/>
              <a:defRPr sz="1500"/>
            </a:lvl6pPr>
            <a:lvl7pPr marL="2488099" indent="0" algn="ctr">
              <a:buNone/>
              <a:defRPr sz="1500"/>
            </a:lvl7pPr>
            <a:lvl8pPr marL="2902782" indent="0" algn="ctr">
              <a:buNone/>
              <a:defRPr sz="1500"/>
            </a:lvl8pPr>
            <a:lvl9pPr marL="3317465" indent="0" algn="ctr">
              <a:buNone/>
              <a:defRPr sz="1500"/>
            </a:lvl9pPr>
          </a:lstStyle>
          <a:p>
            <a:r>
              <a:rPr lang="fr-FR" dirty="0" smtClean="0"/>
              <a:t>Titre de la page sur 1 ligne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"/>
          </p:nvPr>
        </p:nvSpPr>
        <p:spPr>
          <a:xfrm>
            <a:off x="326364" y="1199425"/>
            <a:ext cx="3873600" cy="4907872"/>
          </a:xfrm>
        </p:spPr>
        <p:txBody>
          <a:bodyPr/>
          <a:lstStyle>
            <a:lvl1pPr marL="293870" indent="-293870">
              <a:defRPr/>
            </a:lvl1pPr>
            <a:lvl2pPr marL="622025" indent="-207341">
              <a:buClr>
                <a:srgbClr val="014D6D"/>
              </a:buClr>
              <a:buSzPct val="150000"/>
              <a:buFont typeface="Arial" panose="020B0604020202020204" pitchFamily="34" charset="0"/>
              <a:buChar char="›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4"/>
          </p:nvPr>
        </p:nvSpPr>
        <p:spPr>
          <a:xfrm>
            <a:off x="4898587" y="1199425"/>
            <a:ext cx="3873600" cy="4907872"/>
          </a:xfrm>
        </p:spPr>
        <p:txBody>
          <a:bodyPr/>
          <a:lstStyle>
            <a:lvl1pPr marL="293870" indent="-293870">
              <a:defRPr/>
            </a:lvl1pPr>
            <a:lvl2pPr marL="622025" indent="-207341">
              <a:buClr>
                <a:srgbClr val="014D6D"/>
              </a:buClr>
              <a:buSzPct val="150000"/>
              <a:buFont typeface="Arial" panose="020B0604020202020204" pitchFamily="34" charset="0"/>
              <a:buChar char="›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75" y="133603"/>
            <a:ext cx="1306126" cy="7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3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deau 2 bloc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1681" y="1268775"/>
            <a:ext cx="3869280" cy="823766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91681" y="2092540"/>
            <a:ext cx="3869280" cy="3685346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 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98588" y="1268775"/>
            <a:ext cx="3886560" cy="82376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898588" y="2092540"/>
            <a:ext cx="3886560" cy="368534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fr-FR" dirty="0" smtClean="0"/>
              <a:t> 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Text Box 10"/>
          <p:cNvSpPr txBox="1">
            <a:spLocks noChangeArrowheads="1"/>
          </p:cNvSpPr>
          <p:nvPr userDrawn="1"/>
        </p:nvSpPr>
        <p:spPr bwMode="auto">
          <a:xfrm>
            <a:off x="8621281" y="6580051"/>
            <a:ext cx="1095840" cy="2808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1" tIns="52814" rIns="81631" bIns="40816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</a:tabLst>
            </a:pPr>
            <a:r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t>/ </a:t>
            </a:r>
            <a:fld id="{359123D2-5A14-4801-BBEB-FCDAB9609846}" type="slidenum"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582" algn="l"/>
                </a:tabLst>
              </a:pPr>
              <a:t>‹#›</a:t>
            </a:fld>
            <a:endParaRPr lang="fr-FR" sz="1400" b="1">
              <a:solidFill>
                <a:srgbClr val="076889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6" name="AutoShape 6"/>
          <p:cNvSpPr>
            <a:spLocks noChangeArrowheads="1"/>
          </p:cNvSpPr>
          <p:nvPr userDrawn="1"/>
        </p:nvSpPr>
        <p:spPr bwMode="auto">
          <a:xfrm>
            <a:off x="0" y="97459"/>
            <a:ext cx="7640640" cy="591857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8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-224" y="196039"/>
            <a:ext cx="7640865" cy="394696"/>
          </a:xfrm>
        </p:spPr>
        <p:txBody>
          <a:bodyPr>
            <a:normAutofit/>
          </a:bodyPr>
          <a:lstStyle>
            <a:lvl1pPr marL="0" indent="0" algn="l">
              <a:buNone/>
              <a:defRPr sz="2500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4683" indent="0" algn="ctr">
              <a:buNone/>
              <a:defRPr sz="1800"/>
            </a:lvl2pPr>
            <a:lvl3pPr marL="829366" indent="0" algn="ctr">
              <a:buNone/>
              <a:defRPr sz="1600"/>
            </a:lvl3pPr>
            <a:lvl4pPr marL="1244049" indent="0" algn="ctr">
              <a:buNone/>
              <a:defRPr sz="1500"/>
            </a:lvl4pPr>
            <a:lvl5pPr marL="1658732" indent="0" algn="ctr">
              <a:buNone/>
              <a:defRPr sz="1500"/>
            </a:lvl5pPr>
            <a:lvl6pPr marL="2073416" indent="0" algn="ctr">
              <a:buNone/>
              <a:defRPr sz="1500"/>
            </a:lvl6pPr>
            <a:lvl7pPr marL="2488099" indent="0" algn="ctr">
              <a:buNone/>
              <a:defRPr sz="1500"/>
            </a:lvl7pPr>
            <a:lvl8pPr marL="2902782" indent="0" algn="ctr">
              <a:buNone/>
              <a:defRPr sz="1500"/>
            </a:lvl8pPr>
            <a:lvl9pPr marL="3317465" indent="0" algn="ctr">
              <a:buNone/>
              <a:defRPr sz="1500"/>
            </a:lvl9pPr>
          </a:lstStyle>
          <a:p>
            <a:r>
              <a:rPr lang="fr-FR" dirty="0" smtClean="0"/>
              <a:t>Titre de la page sur 1 ligne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75" y="133603"/>
            <a:ext cx="1306126" cy="7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58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deau 4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"/>
          <p:cNvSpPr txBox="1">
            <a:spLocks noChangeArrowheads="1"/>
          </p:cNvSpPr>
          <p:nvPr userDrawn="1"/>
        </p:nvSpPr>
        <p:spPr bwMode="auto">
          <a:xfrm>
            <a:off x="8621281" y="6580051"/>
            <a:ext cx="1095840" cy="2808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1" tIns="52814" rIns="81631" bIns="40816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</a:tabLst>
            </a:pPr>
            <a:r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t>/ </a:t>
            </a:r>
            <a:fld id="{359123D2-5A14-4801-BBEB-FCDAB9609846}" type="slidenum"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582" algn="l"/>
                </a:tabLst>
              </a:pPr>
              <a:t>‹#›</a:t>
            </a:fld>
            <a:endParaRPr lang="fr-FR" sz="1400" b="1">
              <a:solidFill>
                <a:srgbClr val="076889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6" name="AutoShape 6"/>
          <p:cNvSpPr>
            <a:spLocks noChangeArrowheads="1"/>
          </p:cNvSpPr>
          <p:nvPr userDrawn="1"/>
        </p:nvSpPr>
        <p:spPr bwMode="auto">
          <a:xfrm>
            <a:off x="0" y="97459"/>
            <a:ext cx="7640640" cy="591857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8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-224" y="196039"/>
            <a:ext cx="7640865" cy="394696"/>
          </a:xfrm>
        </p:spPr>
        <p:txBody>
          <a:bodyPr>
            <a:normAutofit/>
          </a:bodyPr>
          <a:lstStyle>
            <a:lvl1pPr marL="0" indent="0" algn="l">
              <a:buNone/>
              <a:defRPr sz="2500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4683" indent="0" algn="ctr">
              <a:buNone/>
              <a:defRPr sz="1800"/>
            </a:lvl2pPr>
            <a:lvl3pPr marL="829366" indent="0" algn="ctr">
              <a:buNone/>
              <a:defRPr sz="1600"/>
            </a:lvl3pPr>
            <a:lvl4pPr marL="1244049" indent="0" algn="ctr">
              <a:buNone/>
              <a:defRPr sz="1500"/>
            </a:lvl4pPr>
            <a:lvl5pPr marL="1658732" indent="0" algn="ctr">
              <a:buNone/>
              <a:defRPr sz="1500"/>
            </a:lvl5pPr>
            <a:lvl6pPr marL="2073416" indent="0" algn="ctr">
              <a:buNone/>
              <a:defRPr sz="1500"/>
            </a:lvl6pPr>
            <a:lvl7pPr marL="2488099" indent="0" algn="ctr">
              <a:buNone/>
              <a:defRPr sz="1500"/>
            </a:lvl7pPr>
            <a:lvl8pPr marL="2902782" indent="0" algn="ctr">
              <a:buNone/>
              <a:defRPr sz="1500"/>
            </a:lvl8pPr>
            <a:lvl9pPr marL="3317465" indent="0" algn="ctr">
              <a:buNone/>
              <a:defRPr sz="1500"/>
            </a:lvl9pPr>
          </a:lstStyle>
          <a:p>
            <a:r>
              <a:rPr lang="fr-FR" dirty="0" smtClean="0"/>
              <a:t>Titre de la page sur 1 ligne</a:t>
            </a:r>
            <a:endParaRPr lang="fr-FR" dirty="0"/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2"/>
          </p:nvPr>
        </p:nvSpPr>
        <p:spPr>
          <a:xfrm>
            <a:off x="326362" y="1207972"/>
            <a:ext cx="3869280" cy="1894406"/>
          </a:xfrm>
        </p:spPr>
        <p:txBody>
          <a:bodyPr/>
          <a:lstStyle>
            <a:lvl1pPr marL="293870" indent="-293870">
              <a:defRPr/>
            </a:lvl1pPr>
            <a:lvl2pPr marL="725695" indent="-311013">
              <a:buClr>
                <a:srgbClr val="014D6D"/>
              </a:buClr>
              <a:buSzPct val="150000"/>
              <a:buFont typeface="Arial" panose="020B0604020202020204" pitchFamily="34" charset="0"/>
              <a:buChar char="›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14"/>
          </p:nvPr>
        </p:nvSpPr>
        <p:spPr>
          <a:xfrm>
            <a:off x="4898588" y="1207972"/>
            <a:ext cx="3869280" cy="1894406"/>
          </a:xfrm>
        </p:spPr>
        <p:txBody>
          <a:bodyPr/>
          <a:lstStyle>
            <a:lvl1pPr marL="293870" indent="-293870">
              <a:defRPr/>
            </a:lvl1pPr>
            <a:lvl2pPr marL="725695" indent="-311013">
              <a:buClr>
                <a:srgbClr val="014D6D"/>
              </a:buClr>
              <a:buSzPct val="150000"/>
              <a:buFont typeface="Arial" panose="020B0604020202020204" pitchFamily="34" charset="0"/>
              <a:buChar char="›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5" name="Espace réservé du contenu 3"/>
          <p:cNvSpPr>
            <a:spLocks noGrp="1"/>
          </p:cNvSpPr>
          <p:nvPr>
            <p:ph sz="half" idx="15"/>
          </p:nvPr>
        </p:nvSpPr>
        <p:spPr>
          <a:xfrm>
            <a:off x="326362" y="3922094"/>
            <a:ext cx="3869280" cy="1894406"/>
          </a:xfrm>
        </p:spPr>
        <p:txBody>
          <a:bodyPr/>
          <a:lstStyle>
            <a:lvl1pPr marL="293870" indent="-293870">
              <a:defRPr/>
            </a:lvl1pPr>
            <a:lvl2pPr marL="725695" indent="-311013">
              <a:buClr>
                <a:srgbClr val="014D6D"/>
              </a:buClr>
              <a:buSzPct val="150000"/>
              <a:buFont typeface="Arial" panose="020B0604020202020204" pitchFamily="34" charset="0"/>
              <a:buChar char="›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16"/>
          </p:nvPr>
        </p:nvSpPr>
        <p:spPr>
          <a:xfrm>
            <a:off x="4898588" y="3922094"/>
            <a:ext cx="3869280" cy="1894406"/>
          </a:xfrm>
        </p:spPr>
        <p:txBody>
          <a:bodyPr/>
          <a:lstStyle>
            <a:lvl1pPr marL="293870" indent="-293870">
              <a:defRPr/>
            </a:lvl1pPr>
            <a:lvl2pPr marL="725695" indent="-311013">
              <a:buClr>
                <a:srgbClr val="014D6D"/>
              </a:buClr>
              <a:buSzPct val="150000"/>
              <a:buFont typeface="Arial" panose="020B0604020202020204" pitchFamily="34" charset="0"/>
              <a:buChar char="›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75" y="133603"/>
            <a:ext cx="1306126" cy="7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78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 userDrawn="1"/>
        </p:nvSpPr>
        <p:spPr bwMode="auto">
          <a:xfrm>
            <a:off x="0" y="97459"/>
            <a:ext cx="7640640" cy="591857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68677" y="196039"/>
            <a:ext cx="5420070" cy="394696"/>
          </a:xfrm>
        </p:spPr>
        <p:txBody>
          <a:bodyPr>
            <a:normAutofit/>
          </a:bodyPr>
          <a:lstStyle>
            <a:lvl1pPr marL="0" indent="0" algn="l">
              <a:buNone/>
              <a:defRPr sz="2500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4683" indent="0" algn="ctr">
              <a:buNone/>
              <a:defRPr sz="1800"/>
            </a:lvl2pPr>
            <a:lvl3pPr marL="829366" indent="0" algn="ctr">
              <a:buNone/>
              <a:defRPr sz="1600"/>
            </a:lvl3pPr>
            <a:lvl4pPr marL="1244049" indent="0" algn="ctr">
              <a:buNone/>
              <a:defRPr sz="1500"/>
            </a:lvl4pPr>
            <a:lvl5pPr marL="1658732" indent="0" algn="ctr">
              <a:buNone/>
              <a:defRPr sz="1500"/>
            </a:lvl5pPr>
            <a:lvl6pPr marL="2073416" indent="0" algn="ctr">
              <a:buNone/>
              <a:defRPr sz="1500"/>
            </a:lvl6pPr>
            <a:lvl7pPr marL="2488099" indent="0" algn="ctr">
              <a:buNone/>
              <a:defRPr sz="1500"/>
            </a:lvl7pPr>
            <a:lvl8pPr marL="2902782" indent="0" algn="ctr">
              <a:buNone/>
              <a:defRPr sz="1500"/>
            </a:lvl8pPr>
            <a:lvl9pPr marL="3317465" indent="0" algn="ctr">
              <a:buNone/>
              <a:defRPr sz="1500"/>
            </a:lvl9pPr>
          </a:lstStyle>
          <a:p>
            <a:r>
              <a:rPr lang="fr-FR" dirty="0" smtClean="0"/>
              <a:t>Titre de la page sur 1 ligne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75" y="133603"/>
            <a:ext cx="1306126" cy="7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08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picto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 userDrawn="1"/>
        </p:nvSpPr>
        <p:spPr bwMode="auto">
          <a:xfrm>
            <a:off x="0" y="97459"/>
            <a:ext cx="7640640" cy="591857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68677" y="196039"/>
            <a:ext cx="5420070" cy="394696"/>
          </a:xfrm>
        </p:spPr>
        <p:txBody>
          <a:bodyPr>
            <a:normAutofit/>
          </a:bodyPr>
          <a:lstStyle>
            <a:lvl1pPr marL="0" indent="0" algn="l">
              <a:buNone/>
              <a:defRPr sz="2500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4683" indent="0" algn="ctr">
              <a:buNone/>
              <a:defRPr sz="1800"/>
            </a:lvl2pPr>
            <a:lvl3pPr marL="829366" indent="0" algn="ctr">
              <a:buNone/>
              <a:defRPr sz="1600"/>
            </a:lvl3pPr>
            <a:lvl4pPr marL="1244049" indent="0" algn="ctr">
              <a:buNone/>
              <a:defRPr sz="1500"/>
            </a:lvl4pPr>
            <a:lvl5pPr marL="1658732" indent="0" algn="ctr">
              <a:buNone/>
              <a:defRPr sz="1500"/>
            </a:lvl5pPr>
            <a:lvl6pPr marL="2073416" indent="0" algn="ctr">
              <a:buNone/>
              <a:defRPr sz="1500"/>
            </a:lvl6pPr>
            <a:lvl7pPr marL="2488099" indent="0" algn="ctr">
              <a:buNone/>
              <a:defRPr sz="1500"/>
            </a:lvl7pPr>
            <a:lvl8pPr marL="2902782" indent="0" algn="ctr">
              <a:buNone/>
              <a:defRPr sz="1500"/>
            </a:lvl8pPr>
            <a:lvl9pPr marL="3317465" indent="0" algn="ctr">
              <a:buNone/>
              <a:defRPr sz="1500"/>
            </a:lvl9pPr>
          </a:lstStyle>
          <a:p>
            <a:r>
              <a:rPr lang="fr-FR" dirty="0" smtClean="0"/>
              <a:t>Titre de la page sur 1 ligne</a:t>
            </a:r>
            <a:endParaRPr lang="fr-FR" dirty="0"/>
          </a:p>
        </p:txBody>
      </p:sp>
      <p:sp>
        <p:nvSpPr>
          <p:cNvPr id="5" name="Espace réservé du texte 46"/>
          <p:cNvSpPr>
            <a:spLocks noGrp="1"/>
          </p:cNvSpPr>
          <p:nvPr>
            <p:ph type="body" sz="quarter" idx="10" hasCustomPrompt="1"/>
          </p:nvPr>
        </p:nvSpPr>
        <p:spPr>
          <a:xfrm>
            <a:off x="424800" y="1599919"/>
            <a:ext cx="8294400" cy="422386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22025" indent="-207341">
              <a:buClr>
                <a:srgbClr val="076889"/>
              </a:buClr>
              <a:buSzPct val="150000"/>
              <a:buFont typeface="Arial" panose="020B0604020202020204" pitchFamily="34" charset="0"/>
              <a:buChar char="›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 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75" y="133603"/>
            <a:ext cx="1306126" cy="7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96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o 2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326364" y="1591373"/>
            <a:ext cx="3873600" cy="46465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773602" y="1591373"/>
            <a:ext cx="3873600" cy="46465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8621281" y="6580051"/>
            <a:ext cx="1095840" cy="2808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1" tIns="52814" rIns="81631" bIns="40816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</a:tabLst>
            </a:pPr>
            <a:r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t>/ </a:t>
            </a:r>
            <a:fld id="{359123D2-5A14-4801-BBEB-FCDAB9609846}" type="slidenum"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582" algn="l"/>
                </a:tabLst>
              </a:pPr>
              <a:t>‹#›</a:t>
            </a:fld>
            <a:endParaRPr lang="fr-FR" sz="1400" b="1">
              <a:solidFill>
                <a:srgbClr val="076889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4" name="AutoShape 6"/>
          <p:cNvSpPr>
            <a:spLocks noChangeArrowheads="1"/>
          </p:cNvSpPr>
          <p:nvPr userDrawn="1"/>
        </p:nvSpPr>
        <p:spPr bwMode="auto">
          <a:xfrm>
            <a:off x="0" y="97459"/>
            <a:ext cx="7640640" cy="591857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6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1568677" y="196039"/>
            <a:ext cx="5420070" cy="394696"/>
          </a:xfrm>
        </p:spPr>
        <p:txBody>
          <a:bodyPr>
            <a:normAutofit/>
          </a:bodyPr>
          <a:lstStyle>
            <a:lvl1pPr marL="0" indent="0" algn="l">
              <a:buNone/>
              <a:defRPr sz="2500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4683" indent="0" algn="ctr">
              <a:buNone/>
              <a:defRPr sz="1800"/>
            </a:lvl2pPr>
            <a:lvl3pPr marL="829366" indent="0" algn="ctr">
              <a:buNone/>
              <a:defRPr sz="1600"/>
            </a:lvl3pPr>
            <a:lvl4pPr marL="1244049" indent="0" algn="ctr">
              <a:buNone/>
              <a:defRPr sz="1500"/>
            </a:lvl4pPr>
            <a:lvl5pPr marL="1658732" indent="0" algn="ctr">
              <a:buNone/>
              <a:defRPr sz="1500"/>
            </a:lvl5pPr>
            <a:lvl6pPr marL="2073416" indent="0" algn="ctr">
              <a:buNone/>
              <a:defRPr sz="1500"/>
            </a:lvl6pPr>
            <a:lvl7pPr marL="2488099" indent="0" algn="ctr">
              <a:buNone/>
              <a:defRPr sz="1500"/>
            </a:lvl7pPr>
            <a:lvl8pPr marL="2902782" indent="0" algn="ctr">
              <a:buNone/>
              <a:defRPr sz="1500"/>
            </a:lvl8pPr>
            <a:lvl9pPr marL="3317465" indent="0" algn="ctr">
              <a:buNone/>
              <a:defRPr sz="1500"/>
            </a:lvl9pPr>
          </a:lstStyle>
          <a:p>
            <a:r>
              <a:rPr lang="fr-FR" dirty="0" smtClean="0"/>
              <a:t>Titre de la page sur 1 ligne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75" y="133603"/>
            <a:ext cx="1306126" cy="7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7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o 2 bloc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8621281" y="6580051"/>
            <a:ext cx="1095840" cy="2808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1" tIns="52814" rIns="81631" bIns="40816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</a:tabLst>
            </a:pPr>
            <a:r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t>/ </a:t>
            </a:r>
            <a:fld id="{359123D2-5A14-4801-BBEB-FCDAB9609846}" type="slidenum"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582" algn="l"/>
                </a:tabLst>
              </a:pPr>
              <a:t>‹#›</a:t>
            </a:fld>
            <a:endParaRPr lang="fr-FR" sz="1400" b="1">
              <a:solidFill>
                <a:srgbClr val="076889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4" name="AutoShape 6"/>
          <p:cNvSpPr>
            <a:spLocks noChangeArrowheads="1"/>
          </p:cNvSpPr>
          <p:nvPr userDrawn="1"/>
        </p:nvSpPr>
        <p:spPr bwMode="auto">
          <a:xfrm>
            <a:off x="0" y="97459"/>
            <a:ext cx="7640640" cy="591857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6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1568677" y="196039"/>
            <a:ext cx="5420070" cy="394696"/>
          </a:xfrm>
        </p:spPr>
        <p:txBody>
          <a:bodyPr>
            <a:normAutofit/>
          </a:bodyPr>
          <a:lstStyle>
            <a:lvl1pPr marL="0" indent="0" algn="l">
              <a:buNone/>
              <a:defRPr sz="2500" cap="small" normalizeH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4683" indent="0" algn="ctr">
              <a:buNone/>
              <a:defRPr sz="1800"/>
            </a:lvl2pPr>
            <a:lvl3pPr marL="829366" indent="0" algn="ctr">
              <a:buNone/>
              <a:defRPr sz="1600"/>
            </a:lvl3pPr>
            <a:lvl4pPr marL="1244049" indent="0" algn="ctr">
              <a:buNone/>
              <a:defRPr sz="1500"/>
            </a:lvl4pPr>
            <a:lvl5pPr marL="1658732" indent="0" algn="ctr">
              <a:buNone/>
              <a:defRPr sz="1500"/>
            </a:lvl5pPr>
            <a:lvl6pPr marL="2073416" indent="0" algn="ctr">
              <a:buNone/>
              <a:defRPr sz="1500"/>
            </a:lvl6pPr>
            <a:lvl7pPr marL="2488099" indent="0" algn="ctr">
              <a:buNone/>
              <a:defRPr sz="1500"/>
            </a:lvl7pPr>
            <a:lvl8pPr marL="2902782" indent="0" algn="ctr">
              <a:buNone/>
              <a:defRPr sz="1500"/>
            </a:lvl8pPr>
            <a:lvl9pPr marL="3317465" indent="0" algn="ctr">
              <a:buNone/>
              <a:defRPr sz="1500"/>
            </a:lvl9pPr>
          </a:lstStyle>
          <a:p>
            <a:r>
              <a:rPr lang="fr-FR" dirty="0" smtClean="0"/>
              <a:t>Titre de la page sur 1 ligne</a:t>
            </a:r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391681" y="1598185"/>
            <a:ext cx="3869280" cy="823766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91681" y="2421953"/>
            <a:ext cx="3869280" cy="3685346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 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98588" y="1598185"/>
            <a:ext cx="3886560" cy="82376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7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898588" y="2421953"/>
            <a:ext cx="3886560" cy="368534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fr-FR" dirty="0" smtClean="0"/>
              <a:t> 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75" y="133603"/>
            <a:ext cx="1306126" cy="7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0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o 4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8621281" y="6580051"/>
            <a:ext cx="1095840" cy="2808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1" tIns="52814" rIns="81631" bIns="40816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</a:tabLst>
            </a:pPr>
            <a:r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t>/ </a:t>
            </a:r>
            <a:fld id="{359123D2-5A14-4801-BBEB-FCDAB9609846}" type="slidenum"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582" algn="l"/>
                </a:tabLst>
              </a:pPr>
              <a:t>‹#›</a:t>
            </a:fld>
            <a:endParaRPr lang="fr-FR" sz="1400" b="1">
              <a:solidFill>
                <a:srgbClr val="076889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4" name="AutoShape 6"/>
          <p:cNvSpPr>
            <a:spLocks noChangeArrowheads="1"/>
          </p:cNvSpPr>
          <p:nvPr userDrawn="1"/>
        </p:nvSpPr>
        <p:spPr bwMode="auto">
          <a:xfrm>
            <a:off x="0" y="97459"/>
            <a:ext cx="7640640" cy="591857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6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1568677" y="196039"/>
            <a:ext cx="5420070" cy="394696"/>
          </a:xfrm>
        </p:spPr>
        <p:txBody>
          <a:bodyPr>
            <a:normAutofit/>
          </a:bodyPr>
          <a:lstStyle>
            <a:lvl1pPr marL="0" indent="0" algn="l">
              <a:buNone/>
              <a:defRPr sz="2500" cap="small" normalizeH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4683" indent="0" algn="ctr">
              <a:buNone/>
              <a:defRPr sz="1800"/>
            </a:lvl2pPr>
            <a:lvl3pPr marL="829366" indent="0" algn="ctr">
              <a:buNone/>
              <a:defRPr sz="1600"/>
            </a:lvl3pPr>
            <a:lvl4pPr marL="1244049" indent="0" algn="ctr">
              <a:buNone/>
              <a:defRPr sz="1500"/>
            </a:lvl4pPr>
            <a:lvl5pPr marL="1658732" indent="0" algn="ctr">
              <a:buNone/>
              <a:defRPr sz="1500"/>
            </a:lvl5pPr>
            <a:lvl6pPr marL="2073416" indent="0" algn="ctr">
              <a:buNone/>
              <a:defRPr sz="1500"/>
            </a:lvl6pPr>
            <a:lvl7pPr marL="2488099" indent="0" algn="ctr">
              <a:buNone/>
              <a:defRPr sz="1500"/>
            </a:lvl7pPr>
            <a:lvl8pPr marL="2902782" indent="0" algn="ctr">
              <a:buNone/>
              <a:defRPr sz="1500"/>
            </a:lvl8pPr>
            <a:lvl9pPr marL="3317465" indent="0" algn="ctr">
              <a:buNone/>
              <a:defRPr sz="1500"/>
            </a:lvl9pPr>
          </a:lstStyle>
          <a:p>
            <a:r>
              <a:rPr lang="fr-FR" dirty="0" smtClean="0"/>
              <a:t>Titre de la page sur 1 ligne</a:t>
            </a:r>
            <a:endParaRPr lang="fr-FR" dirty="0"/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2"/>
          </p:nvPr>
        </p:nvSpPr>
        <p:spPr>
          <a:xfrm>
            <a:off x="326362" y="1498770"/>
            <a:ext cx="3869280" cy="1894406"/>
          </a:xfrm>
        </p:spPr>
        <p:txBody>
          <a:bodyPr/>
          <a:lstStyle>
            <a:lvl1pPr marL="293870" indent="-293870">
              <a:defRPr/>
            </a:lvl1pPr>
            <a:lvl2pPr marL="725695" indent="-311013">
              <a:buClr>
                <a:srgbClr val="014D6D"/>
              </a:buClr>
              <a:buSzPct val="150000"/>
              <a:buFont typeface="Arial" panose="020B0604020202020204" pitchFamily="34" charset="0"/>
              <a:buChar char="›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14"/>
          </p:nvPr>
        </p:nvSpPr>
        <p:spPr>
          <a:xfrm>
            <a:off x="4898588" y="1498770"/>
            <a:ext cx="3869280" cy="1894406"/>
          </a:xfrm>
        </p:spPr>
        <p:txBody>
          <a:bodyPr/>
          <a:lstStyle>
            <a:lvl1pPr marL="293870" indent="-293870">
              <a:defRPr/>
            </a:lvl1pPr>
            <a:lvl2pPr marL="725695" indent="-311013">
              <a:buClr>
                <a:srgbClr val="014D6D"/>
              </a:buClr>
              <a:buSzPct val="150000"/>
              <a:buFont typeface="Arial" panose="020B0604020202020204" pitchFamily="34" charset="0"/>
              <a:buChar char="›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15"/>
          </p:nvPr>
        </p:nvSpPr>
        <p:spPr>
          <a:xfrm>
            <a:off x="326362" y="4212892"/>
            <a:ext cx="3869280" cy="1894406"/>
          </a:xfrm>
        </p:spPr>
        <p:txBody>
          <a:bodyPr/>
          <a:lstStyle>
            <a:lvl1pPr marL="293870" indent="-293870">
              <a:defRPr/>
            </a:lvl1pPr>
            <a:lvl2pPr marL="725695" indent="-311013">
              <a:buClr>
                <a:srgbClr val="014D6D"/>
              </a:buClr>
              <a:buSzPct val="150000"/>
              <a:buFont typeface="Arial" panose="020B0604020202020204" pitchFamily="34" charset="0"/>
              <a:buChar char="›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6"/>
          </p:nvPr>
        </p:nvSpPr>
        <p:spPr>
          <a:xfrm>
            <a:off x="4898588" y="4212892"/>
            <a:ext cx="3869280" cy="1894406"/>
          </a:xfrm>
        </p:spPr>
        <p:txBody>
          <a:bodyPr/>
          <a:lstStyle>
            <a:lvl1pPr marL="293870" indent="-293870">
              <a:defRPr/>
            </a:lvl1pPr>
            <a:lvl2pPr marL="725695" indent="-311013">
              <a:buClr>
                <a:srgbClr val="014D6D"/>
              </a:buClr>
              <a:buSzPct val="150000"/>
              <a:buFont typeface="Arial" panose="020B0604020202020204" pitchFamily="34" charset="0"/>
              <a:buChar char="›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75" y="133603"/>
            <a:ext cx="1306126" cy="7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1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6"/>
          <p:cNvSpPr>
            <a:spLocks noChangeArrowheads="1"/>
          </p:cNvSpPr>
          <p:nvPr userDrawn="1"/>
        </p:nvSpPr>
        <p:spPr bwMode="auto">
          <a:xfrm>
            <a:off x="0" y="1"/>
            <a:ext cx="9144000" cy="131054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0" name="AutoShape 7"/>
          <p:cNvSpPr>
            <a:spLocks noChangeArrowheads="1"/>
          </p:cNvSpPr>
          <p:nvPr userDrawn="1"/>
        </p:nvSpPr>
        <p:spPr bwMode="auto">
          <a:xfrm>
            <a:off x="0" y="131054"/>
            <a:ext cx="9144000" cy="1893798"/>
          </a:xfrm>
          <a:prstGeom prst="roundRect">
            <a:avLst>
              <a:gd name="adj" fmla="val 74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2" name="AutoShape 12"/>
          <p:cNvSpPr>
            <a:spLocks noChangeArrowheads="1"/>
          </p:cNvSpPr>
          <p:nvPr userDrawn="1"/>
        </p:nvSpPr>
        <p:spPr bwMode="auto">
          <a:xfrm>
            <a:off x="0" y="2024854"/>
            <a:ext cx="9144000" cy="4833147"/>
          </a:xfrm>
          <a:prstGeom prst="roundRect">
            <a:avLst>
              <a:gd name="adj" fmla="val 28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5747042" y="3135209"/>
            <a:ext cx="2808000" cy="15827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1" tIns="55215" rIns="81631" bIns="40816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  <a:tab pos="1313162" algn="l"/>
                <a:tab pos="1969745" algn="l"/>
                <a:tab pos="2626327" algn="l"/>
              </a:tabLst>
              <a:defRPr/>
            </a:pPr>
            <a:r>
              <a:rPr lang="fr-FR" dirty="0" smtClean="0">
                <a:solidFill>
                  <a:srgbClr val="FFFFFF"/>
                </a:solidFill>
                <a:latin typeface="Arial" charset="0"/>
                <a:ea typeface="Microsoft YaHei" charset="-122"/>
              </a:rPr>
              <a:t>CS - </a:t>
            </a:r>
            <a:r>
              <a:rPr lang="fr-FR" dirty="0" smtClean="0">
                <a:solidFill>
                  <a:prstClr val="white"/>
                </a:solidFill>
                <a:latin typeface="Arial" charset="0"/>
                <a:ea typeface="Microsoft YaHei" charset="-122"/>
              </a:rPr>
              <a:t>Information </a:t>
            </a:r>
            <a:r>
              <a:rPr lang="fr-FR" dirty="0" err="1" smtClean="0">
                <a:solidFill>
                  <a:prstClr val="white"/>
                </a:solidFill>
                <a:latin typeface="Arial" charset="0"/>
                <a:ea typeface="Microsoft YaHei" charset="-122"/>
              </a:rPr>
              <a:t>systems</a:t>
            </a:r>
            <a:endParaRPr lang="fr-FR" dirty="0">
              <a:solidFill>
                <a:srgbClr val="FFFFFF"/>
              </a:solidFill>
              <a:latin typeface="Arial" charset="0"/>
              <a:ea typeface="Microsoft YaHei" charset="-122"/>
            </a:endParaRP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endParaRPr lang="fr-FR" sz="1300" dirty="0">
              <a:solidFill>
                <a:srgbClr val="FFFFFF"/>
              </a:solidFill>
              <a:latin typeface="Arial" charset="0"/>
              <a:ea typeface="Microsoft YaHei" charset="-122"/>
            </a:endParaRP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r>
              <a:rPr lang="fr-FR" sz="1300" dirty="0" smtClean="0">
                <a:solidFill>
                  <a:srgbClr val="FFFFFF"/>
                </a:solidFill>
                <a:latin typeface="Arial" charset="0"/>
                <a:ea typeface="Microsoft YaHei" charset="-122"/>
              </a:rPr>
              <a:t>22. </a:t>
            </a:r>
            <a:r>
              <a:rPr lang="fr-FR" sz="1300" dirty="0">
                <a:solidFill>
                  <a:srgbClr val="FFFFFF"/>
                </a:solidFill>
                <a:latin typeface="Arial" charset="0"/>
                <a:ea typeface="Microsoft YaHei" charset="-122"/>
              </a:rPr>
              <a:t>avenue Galilée - </a:t>
            </a: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r>
              <a:rPr lang="fr-FR" sz="1300" dirty="0">
                <a:solidFill>
                  <a:srgbClr val="FFFFFF"/>
                </a:solidFill>
                <a:latin typeface="Arial" charset="0"/>
                <a:ea typeface="Microsoft YaHei" charset="-122"/>
              </a:rPr>
              <a:t>92350  Le Plessis Robinson</a:t>
            </a: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endParaRPr lang="fr-FR" sz="1300" dirty="0">
              <a:solidFill>
                <a:srgbClr val="FFFFFF"/>
              </a:solidFill>
              <a:latin typeface="Arial" charset="0"/>
              <a:ea typeface="Microsoft YaHei" charset="-122"/>
            </a:endParaRP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r>
              <a:rPr lang="de-DE" sz="1300" dirty="0" smtClean="0">
                <a:solidFill>
                  <a:prstClr val="white"/>
                </a:solidFill>
                <a:latin typeface="Arial" charset="0"/>
                <a:ea typeface="Microsoft YaHei" charset="-122"/>
              </a:rPr>
              <a:t>Tel.: +33 (0)1 41 28 40 00 </a:t>
            </a: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endParaRPr lang="fr-FR" sz="1300" dirty="0">
              <a:solidFill>
                <a:srgbClr val="FFFFFF"/>
              </a:solidFill>
              <a:latin typeface="Arial" charset="0"/>
              <a:ea typeface="Microsoft YaHei" charset="-122"/>
            </a:endParaRP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  <a:tab pos="1313162" algn="l"/>
                <a:tab pos="1969745" algn="l"/>
                <a:tab pos="2626327" algn="l"/>
              </a:tabLst>
              <a:defRPr/>
            </a:pPr>
            <a:r>
              <a:rPr lang="fr-FR" sz="1300" dirty="0" smtClean="0">
                <a:solidFill>
                  <a:prstClr val="white"/>
                </a:solidFill>
                <a:latin typeface="Arial" charset="0"/>
                <a:ea typeface="Microsoft YaHei" charset="-122"/>
              </a:rPr>
              <a:t>uk.c-s.fr</a:t>
            </a: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endParaRPr lang="fr-FR" sz="1300" dirty="0">
              <a:solidFill>
                <a:srgbClr val="FFFFFF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 userDrawn="1"/>
        </p:nvSpPr>
        <p:spPr bwMode="auto">
          <a:xfrm>
            <a:off x="8425732" y="6532527"/>
            <a:ext cx="716829" cy="23618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1" tIns="50415" rIns="81631" bIns="40816"/>
          <a:lstStyle/>
          <a:p>
            <a:pPr algn="r"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</a:tabLst>
            </a:pPr>
            <a:r>
              <a:rPr lang="fr-FR" sz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Microsoft YaHei" charset="-122"/>
              </a:rPr>
              <a:t>uk.c-s.fr</a:t>
            </a:r>
            <a:endParaRPr lang="fr-FR" sz="11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ea typeface="Microsoft YaHei" charset="-122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34" y="561085"/>
            <a:ext cx="2905130" cy="1045190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531"/>
            <a:ext cx="9167040" cy="44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06899"/>
            <a:ext cx="7789050" cy="1323439"/>
          </a:xfrm>
        </p:spPr>
        <p:txBody>
          <a:bodyPr anchor="t"/>
          <a:lstStyle>
            <a:lvl1pPr algn="l">
              <a:defRPr sz="4000" b="1" cap="all">
                <a:solidFill>
                  <a:srgbClr val="A6A6A6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906714"/>
            <a:ext cx="77890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A6A6A6"/>
                </a:solidFill>
              </a:defRPr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82936" tIns="41469" rIns="82936" bIns="41469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</a:pPr>
            <a:fld id="{AA309A6D-C09C-4548-B29A-6CF363A7E532}" type="datetimeFigureOut">
              <a:rPr lang="fr-FR" smtClean="0">
                <a:solidFill>
                  <a:prstClr val="white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t>7/18/16</a:t>
            </a:fld>
            <a:endParaRPr lang="fr-BE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82936" tIns="41469" rIns="82936" bIns="41469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fr-BE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82936" tIns="41469" rIns="82936" bIns="41469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</a:pPr>
            <a:fld id="{CF4668DC-857F-487D-BFFA-8C0CA5037977}" type="slidenum">
              <a:rPr lang="fr-BE" smtClean="0">
                <a:solidFill>
                  <a:prstClr val="white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t>‹#›</a:t>
            </a:fld>
            <a:endParaRPr lang="fr-BE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6694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82936" tIns="41469" rIns="82936" bIns="41469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</a:pPr>
            <a:fld id="{AA309A6D-C09C-4548-B29A-6CF363A7E532}" type="datetimeFigureOut">
              <a:rPr lang="fr-FR" smtClean="0">
                <a:solidFill>
                  <a:prstClr val="white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t>7/18/16</a:t>
            </a:fld>
            <a:endParaRPr lang="fr-BE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82936" tIns="41469" rIns="82936" bIns="41469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fr-BE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82936" tIns="41469" rIns="82936" bIns="41469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</a:pPr>
            <a:fld id="{CF4668DC-857F-487D-BFFA-8C0CA5037977}" type="slidenum">
              <a:rPr lang="fr-BE" smtClean="0">
                <a:solidFill>
                  <a:prstClr val="white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t>‹#›</a:t>
            </a:fld>
            <a:endParaRPr lang="fr-BE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7269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82936" tIns="41469" rIns="82936" bIns="41469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</a:pPr>
            <a:fld id="{AA309A6D-C09C-4548-B29A-6CF363A7E532}" type="datetimeFigureOut">
              <a:rPr lang="fr-FR" smtClean="0">
                <a:solidFill>
                  <a:prstClr val="white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t>7/18/16</a:t>
            </a:fld>
            <a:endParaRPr lang="fr-BE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82936" tIns="41469" rIns="82936" bIns="41469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fr-BE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82936" tIns="41469" rIns="82936" bIns="41469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</a:pPr>
            <a:fld id="{CF4668DC-857F-487D-BFFA-8C0CA5037977}" type="slidenum">
              <a:rPr lang="fr-BE" smtClean="0">
                <a:solidFill>
                  <a:prstClr val="white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t>‹#›</a:t>
            </a:fld>
            <a:endParaRPr lang="fr-BE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62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 userDrawn="1"/>
        </p:nvSpPr>
        <p:spPr bwMode="auto">
          <a:xfrm>
            <a:off x="0" y="2024854"/>
            <a:ext cx="9144000" cy="4833147"/>
          </a:xfrm>
          <a:prstGeom prst="roundRect">
            <a:avLst>
              <a:gd name="adj" fmla="val 28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7" name="AutoShape 6"/>
          <p:cNvSpPr>
            <a:spLocks noChangeArrowheads="1"/>
          </p:cNvSpPr>
          <p:nvPr userDrawn="1"/>
        </p:nvSpPr>
        <p:spPr bwMode="auto">
          <a:xfrm>
            <a:off x="0" y="1"/>
            <a:ext cx="9144000" cy="131054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8" name="AutoShape 7"/>
          <p:cNvSpPr>
            <a:spLocks noChangeArrowheads="1"/>
          </p:cNvSpPr>
          <p:nvPr userDrawn="1"/>
        </p:nvSpPr>
        <p:spPr bwMode="auto">
          <a:xfrm>
            <a:off x="0" y="131054"/>
            <a:ext cx="9144000" cy="1893798"/>
          </a:xfrm>
          <a:prstGeom prst="roundRect">
            <a:avLst>
              <a:gd name="adj" fmla="val 74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43360" y="2579785"/>
            <a:ext cx="6857280" cy="1308848"/>
          </a:xfrm>
        </p:spPr>
        <p:txBody>
          <a:bodyPr anchor="b">
            <a:normAutofit/>
          </a:bodyPr>
          <a:lstStyle>
            <a:lvl1pPr algn="ctr">
              <a:defRPr sz="40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 sur 2 lignes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360" y="4790460"/>
            <a:ext cx="6857280" cy="858962"/>
          </a:xfrm>
        </p:spPr>
        <p:txBody>
          <a:bodyPr>
            <a:normAutofit/>
          </a:bodyPr>
          <a:lstStyle>
            <a:lvl1pPr marL="0" indent="0" algn="ctr">
              <a:buNone/>
              <a:defRPr sz="25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4683" indent="0" algn="ctr">
              <a:buNone/>
              <a:defRPr sz="1800"/>
            </a:lvl2pPr>
            <a:lvl3pPr marL="829366" indent="0" algn="ctr">
              <a:buNone/>
              <a:defRPr sz="1600"/>
            </a:lvl3pPr>
            <a:lvl4pPr marL="1244049" indent="0" algn="ctr">
              <a:buNone/>
              <a:defRPr sz="1500"/>
            </a:lvl4pPr>
            <a:lvl5pPr marL="1658732" indent="0" algn="ctr">
              <a:buNone/>
              <a:defRPr sz="1500"/>
            </a:lvl5pPr>
            <a:lvl6pPr marL="2073416" indent="0" algn="ctr">
              <a:buNone/>
              <a:defRPr sz="1500"/>
            </a:lvl6pPr>
            <a:lvl7pPr marL="2488099" indent="0" algn="ctr">
              <a:buNone/>
              <a:defRPr sz="1500"/>
            </a:lvl7pPr>
            <a:lvl8pPr marL="2902782" indent="0" algn="ctr">
              <a:buNone/>
              <a:defRPr sz="1500"/>
            </a:lvl8pPr>
            <a:lvl9pPr marL="3317465" indent="0" algn="ctr">
              <a:buNone/>
              <a:defRPr sz="1500"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1" y="379124"/>
            <a:ext cx="2009732" cy="1172945"/>
          </a:xfrm>
          <a:prstGeom prst="rect">
            <a:avLst/>
          </a:prstGeom>
        </p:spPr>
      </p:pic>
      <p:pic>
        <p:nvPicPr>
          <p:cNvPr id="17" name="Picture 16" descr="D:\AO\ESA\SVN_BIDS\trunk\MPC S2 (AO 7281)\Proposal\CS\includes\logo_e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55" y="149705"/>
            <a:ext cx="1661934" cy="93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uropean Commissio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878" y="946676"/>
            <a:ext cx="1443491" cy="104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 userDrawn="1"/>
        </p:nvSpPr>
        <p:spPr>
          <a:xfrm>
            <a:off x="166463" y="1504408"/>
            <a:ext cx="2873971" cy="304448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500" i="1" dirty="0" smtClean="0">
                <a:solidFill>
                  <a:srgbClr val="5B9BD5">
                    <a:lumMod val="50000"/>
                  </a:srgbClr>
                </a:solidFill>
                <a:latin typeface="Arial Rounded MT Bold" panose="020F0704030504030204" pitchFamily="34" charset="0"/>
                <a:ea typeface="Microsoft YaHei" charset="-122"/>
              </a:rPr>
              <a:t>Mission Performance Centre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531"/>
            <a:ext cx="9167040" cy="44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Users\othepaut\Documents\GMES\S2\S2MPC\Deliverable\includes\logo_TPZ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697" y="616693"/>
            <a:ext cx="2565562" cy="79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906" y="616692"/>
            <a:ext cx="1028738" cy="85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623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 userDrawn="1"/>
        </p:nvSpPr>
        <p:spPr bwMode="auto">
          <a:xfrm>
            <a:off x="0" y="1"/>
            <a:ext cx="9144000" cy="131054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8" name="AutoShape 7"/>
          <p:cNvSpPr>
            <a:spLocks noChangeArrowheads="1"/>
          </p:cNvSpPr>
          <p:nvPr userDrawn="1"/>
        </p:nvSpPr>
        <p:spPr bwMode="auto">
          <a:xfrm>
            <a:off x="0" y="131054"/>
            <a:ext cx="9144000" cy="1893798"/>
          </a:xfrm>
          <a:prstGeom prst="roundRect">
            <a:avLst>
              <a:gd name="adj" fmla="val 74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0" name="AutoShape 12"/>
          <p:cNvSpPr>
            <a:spLocks noChangeArrowheads="1"/>
          </p:cNvSpPr>
          <p:nvPr userDrawn="1"/>
        </p:nvSpPr>
        <p:spPr bwMode="auto">
          <a:xfrm>
            <a:off x="0" y="2024854"/>
            <a:ext cx="9144000" cy="4833147"/>
          </a:xfrm>
          <a:prstGeom prst="roundRect">
            <a:avLst>
              <a:gd name="adj" fmla="val 28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43360" y="2316126"/>
            <a:ext cx="6857280" cy="1308848"/>
          </a:xfrm>
        </p:spPr>
        <p:txBody>
          <a:bodyPr anchor="b">
            <a:normAutofit/>
          </a:bodyPr>
          <a:lstStyle>
            <a:lvl1pPr algn="ctr">
              <a:defRPr sz="40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 sur 2 lignes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360" y="6041975"/>
            <a:ext cx="6857280" cy="313416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4683" indent="0" algn="ctr">
              <a:buNone/>
              <a:defRPr sz="1800"/>
            </a:lvl2pPr>
            <a:lvl3pPr marL="829366" indent="0" algn="ctr">
              <a:buNone/>
              <a:defRPr sz="1600"/>
            </a:lvl3pPr>
            <a:lvl4pPr marL="1244049" indent="0" algn="ctr">
              <a:buNone/>
              <a:defRPr sz="1500"/>
            </a:lvl4pPr>
            <a:lvl5pPr marL="1658732" indent="0" algn="ctr">
              <a:buNone/>
              <a:defRPr sz="1500"/>
            </a:lvl5pPr>
            <a:lvl6pPr marL="2073416" indent="0" algn="ctr">
              <a:buNone/>
              <a:defRPr sz="1500"/>
            </a:lvl6pPr>
            <a:lvl7pPr marL="2488099" indent="0" algn="ctr">
              <a:buNone/>
              <a:defRPr sz="1500"/>
            </a:lvl7pPr>
            <a:lvl8pPr marL="2902782" indent="0" algn="ctr">
              <a:buNone/>
              <a:defRPr sz="1500"/>
            </a:lvl8pPr>
            <a:lvl9pPr marL="3317465" indent="0" algn="ctr">
              <a:buNone/>
              <a:defRPr sz="1500"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5" y="3930108"/>
            <a:ext cx="1835453" cy="1846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42" y="3930108"/>
            <a:ext cx="1827992" cy="1843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009" y="3930109"/>
            <a:ext cx="1831724" cy="1846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0" y="3930108"/>
            <a:ext cx="1839183" cy="1850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531"/>
            <a:ext cx="9167040" cy="44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1" y="379124"/>
            <a:ext cx="2009732" cy="1172945"/>
          </a:xfrm>
          <a:prstGeom prst="rect">
            <a:avLst/>
          </a:prstGeom>
        </p:spPr>
      </p:pic>
      <p:pic>
        <p:nvPicPr>
          <p:cNvPr id="23" name="Picture 16" descr="D:\AO\ESA\SVN_BIDS\trunk\MPC S2 (AO 7281)\Proposal\CS\includes\logo_esa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55" y="149705"/>
            <a:ext cx="1661934" cy="93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European Commission logo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878" y="946676"/>
            <a:ext cx="1443491" cy="104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/>
          <p:cNvSpPr txBox="1"/>
          <p:nvPr userDrawn="1"/>
        </p:nvSpPr>
        <p:spPr>
          <a:xfrm>
            <a:off x="166463" y="1504408"/>
            <a:ext cx="2873971" cy="304448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500" i="1" dirty="0" smtClean="0">
                <a:solidFill>
                  <a:srgbClr val="5B9BD5">
                    <a:lumMod val="50000"/>
                  </a:srgbClr>
                </a:solidFill>
                <a:latin typeface="Arial Rounded MT Bold" panose="020F0704030504030204" pitchFamily="34" charset="0"/>
                <a:ea typeface="Microsoft YaHei" charset="-122"/>
              </a:rPr>
              <a:t>Mission Performance Centre</a:t>
            </a:r>
          </a:p>
        </p:txBody>
      </p:sp>
      <p:pic>
        <p:nvPicPr>
          <p:cNvPr id="25" name="Picture 2" descr="D:\Users\othepaut\Documents\GMES\S2\S2MPC\Deliverable\includes\logo_TPZ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64" y="502599"/>
            <a:ext cx="2977672" cy="92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93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9"/>
          <p:cNvSpPr>
            <a:spLocks noChangeArrowheads="1"/>
          </p:cNvSpPr>
          <p:nvPr userDrawn="1"/>
        </p:nvSpPr>
        <p:spPr bwMode="auto">
          <a:xfrm>
            <a:off x="0" y="2024854"/>
            <a:ext cx="9144000" cy="1437271"/>
          </a:xfrm>
          <a:prstGeom prst="roundRect">
            <a:avLst>
              <a:gd name="adj" fmla="val 97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2" name="AutoShape 6"/>
          <p:cNvSpPr>
            <a:spLocks noChangeArrowheads="1"/>
          </p:cNvSpPr>
          <p:nvPr userDrawn="1"/>
        </p:nvSpPr>
        <p:spPr bwMode="auto">
          <a:xfrm>
            <a:off x="0" y="1"/>
            <a:ext cx="9144000" cy="131054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3" name="AutoShape 7"/>
          <p:cNvSpPr>
            <a:spLocks noChangeArrowheads="1"/>
          </p:cNvSpPr>
          <p:nvPr userDrawn="1"/>
        </p:nvSpPr>
        <p:spPr bwMode="auto">
          <a:xfrm>
            <a:off x="0" y="131054"/>
            <a:ext cx="9144000" cy="1893798"/>
          </a:xfrm>
          <a:prstGeom prst="roundRect">
            <a:avLst>
              <a:gd name="adj" fmla="val 74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 userDrawn="1"/>
        </p:nvSpPr>
        <p:spPr bwMode="auto">
          <a:xfrm>
            <a:off x="8621281" y="6578611"/>
            <a:ext cx="1095840" cy="28083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1" tIns="52814" rIns="81631" bIns="40816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</a:tabLst>
            </a:pPr>
            <a:r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t>/ </a:t>
            </a:r>
            <a:fld id="{269B1407-42EE-4C3B-B60F-10E9B0E72FAF}" type="slidenum"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582" algn="l"/>
                </a:tabLst>
              </a:pPr>
              <a:t>‹#›</a:t>
            </a:fld>
            <a:endParaRPr lang="fr-FR" sz="1400" b="1">
              <a:solidFill>
                <a:srgbClr val="076889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 userDrawn="1"/>
        </p:nvSpPr>
        <p:spPr bwMode="auto">
          <a:xfrm>
            <a:off x="522315" y="2470579"/>
            <a:ext cx="8228160" cy="5458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1" tIns="69614" rIns="81631" bIns="40816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fr-FR" sz="3300" dirty="0" smtClean="0">
                <a:solidFill>
                  <a:srgbClr val="FFFFFF"/>
                </a:solidFill>
                <a:latin typeface="Arial" charset="0"/>
                <a:ea typeface="Microsoft YaHei" charset="-122"/>
              </a:rPr>
              <a:t>AGENDA</a:t>
            </a:r>
            <a:endParaRPr lang="fr-FR" sz="3300" dirty="0">
              <a:solidFill>
                <a:srgbClr val="FFFFFF"/>
              </a:solidFill>
              <a:latin typeface="Arial" charset="0"/>
              <a:ea typeface="Microsoft YaHei" charset="-122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1" y="379124"/>
            <a:ext cx="2009732" cy="1172945"/>
          </a:xfrm>
          <a:prstGeom prst="rect">
            <a:avLst/>
          </a:prstGeom>
        </p:spPr>
      </p:pic>
      <p:pic>
        <p:nvPicPr>
          <p:cNvPr id="10" name="Picture 16" descr="D:\AO\ESA\SVN_BIDS\trunk\MPC S2 (AO 7281)\Proposal\CS\includes\logo_esa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55" y="149705"/>
            <a:ext cx="1661934" cy="93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uropean Commission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878" y="946676"/>
            <a:ext cx="1443491" cy="104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Users\othepaut\Documents\GMES\S2\S2MPC\Deliverable\includes\logo_TPZ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64" y="502599"/>
            <a:ext cx="2977672" cy="92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533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6"/>
          <p:cNvSpPr>
            <a:spLocks noChangeArrowheads="1"/>
          </p:cNvSpPr>
          <p:nvPr userDrawn="1"/>
        </p:nvSpPr>
        <p:spPr bwMode="auto">
          <a:xfrm>
            <a:off x="0" y="1"/>
            <a:ext cx="9144000" cy="131054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3" name="AutoShape 7"/>
          <p:cNvSpPr>
            <a:spLocks noChangeArrowheads="1"/>
          </p:cNvSpPr>
          <p:nvPr userDrawn="1"/>
        </p:nvSpPr>
        <p:spPr bwMode="auto">
          <a:xfrm>
            <a:off x="0" y="131054"/>
            <a:ext cx="9144000" cy="1893798"/>
          </a:xfrm>
          <a:prstGeom prst="roundRect">
            <a:avLst>
              <a:gd name="adj" fmla="val 74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8" name="AutoShape 9"/>
          <p:cNvSpPr>
            <a:spLocks noChangeArrowheads="1"/>
          </p:cNvSpPr>
          <p:nvPr userDrawn="1"/>
        </p:nvSpPr>
        <p:spPr bwMode="auto">
          <a:xfrm>
            <a:off x="0" y="2024853"/>
            <a:ext cx="9144000" cy="1960046"/>
          </a:xfrm>
          <a:prstGeom prst="roundRect">
            <a:avLst>
              <a:gd name="adj" fmla="val 69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 dirty="0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 userDrawn="1"/>
        </p:nvSpPr>
        <p:spPr bwMode="auto">
          <a:xfrm>
            <a:off x="8621281" y="6578611"/>
            <a:ext cx="1095840" cy="28083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1" tIns="52814" rIns="81631" bIns="40816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</a:tabLst>
            </a:pPr>
            <a:r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t>/ </a:t>
            </a:r>
            <a:fld id="{269B1407-42EE-4C3B-B60F-10E9B0E72FAF}" type="slidenum"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582" algn="l"/>
                </a:tabLst>
              </a:pPr>
              <a:t>‹#›</a:t>
            </a:fld>
            <a:endParaRPr lang="fr-FR" sz="1400" b="1">
              <a:solidFill>
                <a:srgbClr val="076889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61045" y="2415134"/>
            <a:ext cx="6727702" cy="1079731"/>
          </a:xfrm>
        </p:spPr>
        <p:txBody>
          <a:bodyPr>
            <a:normAutofit/>
          </a:bodyPr>
          <a:lstStyle>
            <a:lvl1pPr>
              <a:defRPr sz="33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61046" y="4147568"/>
            <a:ext cx="5029447" cy="124141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1" y="379124"/>
            <a:ext cx="2009732" cy="1172945"/>
          </a:xfrm>
          <a:prstGeom prst="rect">
            <a:avLst/>
          </a:prstGeom>
        </p:spPr>
      </p:pic>
      <p:pic>
        <p:nvPicPr>
          <p:cNvPr id="15" name="Picture 16" descr="D:\AO\ESA\SVN_BIDS\trunk\MPC S2 (AO 7281)\Proposal\CS\includes\logo_esa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55" y="149705"/>
            <a:ext cx="1661934" cy="93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uropean Commission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878" y="946676"/>
            <a:ext cx="1443491" cy="104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Users\othepaut\Documents\GMES\S2\S2MPC\Deliverable\includes\logo_TPZ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697" y="616693"/>
            <a:ext cx="2565562" cy="79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906" y="616692"/>
            <a:ext cx="1028738" cy="85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0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6"/>
          <p:cNvSpPr>
            <a:spLocks noChangeArrowheads="1"/>
          </p:cNvSpPr>
          <p:nvPr userDrawn="1"/>
        </p:nvSpPr>
        <p:spPr bwMode="auto">
          <a:xfrm>
            <a:off x="0" y="1"/>
            <a:ext cx="9144000" cy="131054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8" name="Line 7"/>
          <p:cNvSpPr>
            <a:spLocks noChangeShapeType="1"/>
          </p:cNvSpPr>
          <p:nvPr userDrawn="1"/>
        </p:nvSpPr>
        <p:spPr bwMode="auto">
          <a:xfrm>
            <a:off x="0" y="718636"/>
            <a:ext cx="7640640" cy="1440"/>
          </a:xfrm>
          <a:prstGeom prst="line">
            <a:avLst/>
          </a:prstGeom>
          <a:noFill/>
          <a:ln w="25200" cap="flat">
            <a:solidFill>
              <a:srgbClr val="076889"/>
            </a:solidFill>
            <a:round/>
            <a:headEnd/>
            <a:tailEnd/>
          </a:ln>
          <a:effectLst/>
        </p:spPr>
        <p:txBody>
          <a:bodyPr lIns="82936" tIns="41469" rIns="82936" bIns="41469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 userDrawn="1"/>
        </p:nvSpPr>
        <p:spPr bwMode="auto">
          <a:xfrm>
            <a:off x="8621281" y="6580051"/>
            <a:ext cx="1095840" cy="2808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1" tIns="52814" rIns="81631" bIns="40816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</a:tabLst>
            </a:pPr>
            <a:r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t>/ </a:t>
            </a:r>
            <a:fld id="{359123D2-5A14-4801-BBEB-FCDAB9609846}" type="slidenum"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582" algn="l"/>
                </a:tabLst>
              </a:pPr>
              <a:t>‹#›</a:t>
            </a:fld>
            <a:endParaRPr lang="fr-FR" sz="1400" b="1">
              <a:solidFill>
                <a:srgbClr val="076889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4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-224" y="225357"/>
            <a:ext cx="7640865" cy="394696"/>
          </a:xfrm>
        </p:spPr>
        <p:txBody>
          <a:bodyPr>
            <a:normAutofit/>
          </a:bodyPr>
          <a:lstStyle>
            <a:lvl1pPr marL="0" indent="0" algn="l">
              <a:buNone/>
              <a:defRPr sz="2500" cap="sm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4683" indent="0" algn="ctr">
              <a:buNone/>
              <a:defRPr sz="1800"/>
            </a:lvl2pPr>
            <a:lvl3pPr marL="829366" indent="0" algn="ctr">
              <a:buNone/>
              <a:defRPr sz="1600"/>
            </a:lvl3pPr>
            <a:lvl4pPr marL="1244049" indent="0" algn="ctr">
              <a:buNone/>
              <a:defRPr sz="1500"/>
            </a:lvl4pPr>
            <a:lvl5pPr marL="1658732" indent="0" algn="ctr">
              <a:buNone/>
              <a:defRPr sz="1500"/>
            </a:lvl5pPr>
            <a:lvl6pPr marL="2073416" indent="0" algn="ctr">
              <a:buNone/>
              <a:defRPr sz="1500"/>
            </a:lvl6pPr>
            <a:lvl7pPr marL="2488099" indent="0" algn="ctr">
              <a:buNone/>
              <a:defRPr sz="1500"/>
            </a:lvl7pPr>
            <a:lvl8pPr marL="2902782" indent="0" algn="ctr">
              <a:buNone/>
              <a:defRPr sz="1500"/>
            </a:lvl8pPr>
            <a:lvl9pPr marL="3317465" indent="0" algn="ctr">
              <a:buNone/>
              <a:defRPr sz="1500"/>
            </a:lvl9pPr>
          </a:lstStyle>
          <a:p>
            <a:r>
              <a:rPr lang="fr-FR" dirty="0" smtClean="0"/>
              <a:t>Titre de la page sur 1 ligne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75" y="133603"/>
            <a:ext cx="1306126" cy="7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5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impl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6"/>
          <p:cNvSpPr>
            <a:spLocks noChangeArrowheads="1"/>
          </p:cNvSpPr>
          <p:nvPr userDrawn="1"/>
        </p:nvSpPr>
        <p:spPr bwMode="auto">
          <a:xfrm>
            <a:off x="0" y="1"/>
            <a:ext cx="9144000" cy="131054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8" name="Line 7"/>
          <p:cNvSpPr>
            <a:spLocks noChangeShapeType="1"/>
          </p:cNvSpPr>
          <p:nvPr userDrawn="1"/>
        </p:nvSpPr>
        <p:spPr bwMode="auto">
          <a:xfrm>
            <a:off x="0" y="718636"/>
            <a:ext cx="7640640" cy="1440"/>
          </a:xfrm>
          <a:prstGeom prst="line">
            <a:avLst/>
          </a:prstGeom>
          <a:noFill/>
          <a:ln w="25200" cap="flat">
            <a:solidFill>
              <a:srgbClr val="076889"/>
            </a:solidFill>
            <a:round/>
            <a:headEnd/>
            <a:tailEnd/>
          </a:ln>
          <a:effectLst/>
        </p:spPr>
        <p:txBody>
          <a:bodyPr lIns="82936" tIns="41469" rIns="82936" bIns="41469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 userDrawn="1"/>
        </p:nvSpPr>
        <p:spPr bwMode="auto">
          <a:xfrm>
            <a:off x="8621281" y="6580051"/>
            <a:ext cx="1095840" cy="2808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1" tIns="52814" rIns="81631" bIns="40816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</a:tabLst>
            </a:pPr>
            <a:r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t>/ </a:t>
            </a:r>
            <a:fld id="{359123D2-5A14-4801-BBEB-FCDAB9609846}" type="slidenum"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582" algn="l"/>
                </a:tabLst>
              </a:pPr>
              <a:t>‹#›</a:t>
            </a:fld>
            <a:endParaRPr lang="fr-FR" sz="1400" b="1">
              <a:solidFill>
                <a:srgbClr val="076889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4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-224" y="225357"/>
            <a:ext cx="7640865" cy="394696"/>
          </a:xfrm>
        </p:spPr>
        <p:txBody>
          <a:bodyPr>
            <a:normAutofit/>
          </a:bodyPr>
          <a:lstStyle>
            <a:lvl1pPr marL="0" indent="0" algn="l">
              <a:buNone/>
              <a:defRPr sz="2500" cap="sm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4683" indent="0" algn="ctr">
              <a:buNone/>
              <a:defRPr sz="1800"/>
            </a:lvl2pPr>
            <a:lvl3pPr marL="829366" indent="0" algn="ctr">
              <a:buNone/>
              <a:defRPr sz="1600"/>
            </a:lvl3pPr>
            <a:lvl4pPr marL="1244049" indent="0" algn="ctr">
              <a:buNone/>
              <a:defRPr sz="1500"/>
            </a:lvl4pPr>
            <a:lvl5pPr marL="1658732" indent="0" algn="ctr">
              <a:buNone/>
              <a:defRPr sz="1500"/>
            </a:lvl5pPr>
            <a:lvl6pPr marL="2073416" indent="0" algn="ctr">
              <a:buNone/>
              <a:defRPr sz="1500"/>
            </a:lvl6pPr>
            <a:lvl7pPr marL="2488099" indent="0" algn="ctr">
              <a:buNone/>
              <a:defRPr sz="1500"/>
            </a:lvl7pPr>
            <a:lvl8pPr marL="2902782" indent="0" algn="ctr">
              <a:buNone/>
              <a:defRPr sz="1500"/>
            </a:lvl8pPr>
            <a:lvl9pPr marL="3317465" indent="0" algn="ctr">
              <a:buNone/>
              <a:defRPr sz="1500"/>
            </a:lvl9pPr>
          </a:lstStyle>
          <a:p>
            <a:r>
              <a:rPr lang="fr-FR" dirty="0" smtClean="0"/>
              <a:t>Titre de la page sur 1 ligne</a:t>
            </a:r>
            <a:endParaRPr lang="fr-FR" dirty="0"/>
          </a:p>
        </p:txBody>
      </p:sp>
      <p:sp>
        <p:nvSpPr>
          <p:cNvPr id="47" name="Espace réservé du texte 46"/>
          <p:cNvSpPr>
            <a:spLocks noGrp="1"/>
          </p:cNvSpPr>
          <p:nvPr>
            <p:ph type="body" sz="quarter" idx="10" hasCustomPrompt="1"/>
          </p:nvPr>
        </p:nvSpPr>
        <p:spPr>
          <a:xfrm>
            <a:off x="424800" y="1164868"/>
            <a:ext cx="8294400" cy="509525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22025" indent="-207341">
              <a:spcAft>
                <a:spcPts val="544"/>
              </a:spcAft>
              <a:buClr>
                <a:srgbClr val="076889"/>
              </a:buClr>
              <a:buSzPct val="150000"/>
              <a:buFont typeface="Arial" panose="020B0604020202020204" pitchFamily="34" charset="0"/>
              <a:buChar char="›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 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75" y="133603"/>
            <a:ext cx="1306126" cy="7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1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/>
          <p:cNvSpPr>
            <a:spLocks noChangeArrowheads="1"/>
          </p:cNvSpPr>
          <p:nvPr userDrawn="1"/>
        </p:nvSpPr>
        <p:spPr bwMode="auto">
          <a:xfrm>
            <a:off x="0" y="1"/>
            <a:ext cx="9144000" cy="131054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0" y="718636"/>
            <a:ext cx="7640640" cy="1440"/>
          </a:xfrm>
          <a:prstGeom prst="line">
            <a:avLst/>
          </a:prstGeom>
          <a:noFill/>
          <a:ln w="25200" cap="flat">
            <a:solidFill>
              <a:srgbClr val="076889"/>
            </a:solidFill>
            <a:round/>
            <a:headEnd/>
            <a:tailEnd/>
          </a:ln>
          <a:effectLst/>
        </p:spPr>
        <p:txBody>
          <a:bodyPr lIns="82936" tIns="41469" rIns="82936" bIns="41469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8621281" y="6580051"/>
            <a:ext cx="1095840" cy="2808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1" tIns="52814" rIns="81631" bIns="40816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</a:tabLst>
            </a:pPr>
            <a:r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t>/ </a:t>
            </a:r>
            <a:fld id="{359123D2-5A14-4801-BBEB-FCDAB9609846}" type="slidenum"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582" algn="l"/>
                </a:tabLst>
              </a:pPr>
              <a:t>‹#›</a:t>
            </a:fld>
            <a:endParaRPr lang="fr-FR" sz="1400" b="1">
              <a:solidFill>
                <a:srgbClr val="076889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3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-224" y="225357"/>
            <a:ext cx="7640865" cy="394696"/>
          </a:xfrm>
        </p:spPr>
        <p:txBody>
          <a:bodyPr>
            <a:normAutofit/>
          </a:bodyPr>
          <a:lstStyle>
            <a:lvl1pPr marL="0" indent="0" algn="l">
              <a:buNone/>
              <a:defRPr sz="2500" cap="sm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4683" indent="0" algn="ctr">
              <a:buNone/>
              <a:defRPr sz="1800"/>
            </a:lvl2pPr>
            <a:lvl3pPr marL="829366" indent="0" algn="ctr">
              <a:buNone/>
              <a:defRPr sz="1600"/>
            </a:lvl3pPr>
            <a:lvl4pPr marL="1244049" indent="0" algn="ctr">
              <a:buNone/>
              <a:defRPr sz="1500"/>
            </a:lvl4pPr>
            <a:lvl5pPr marL="1658732" indent="0" algn="ctr">
              <a:buNone/>
              <a:defRPr sz="1500"/>
            </a:lvl5pPr>
            <a:lvl6pPr marL="2073416" indent="0" algn="ctr">
              <a:buNone/>
              <a:defRPr sz="1500"/>
            </a:lvl6pPr>
            <a:lvl7pPr marL="2488099" indent="0" algn="ctr">
              <a:buNone/>
              <a:defRPr sz="1500"/>
            </a:lvl7pPr>
            <a:lvl8pPr marL="2902782" indent="0" algn="ctr">
              <a:buNone/>
              <a:defRPr sz="1500"/>
            </a:lvl8pPr>
            <a:lvl9pPr marL="3317465" indent="0" algn="ctr">
              <a:buNone/>
              <a:defRPr sz="1500"/>
            </a:lvl9pPr>
          </a:lstStyle>
          <a:p>
            <a:r>
              <a:rPr lang="fr-FR" dirty="0" smtClean="0"/>
              <a:t>Titre de la page sur 1 ligne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sz="half" idx="1"/>
          </p:nvPr>
        </p:nvSpPr>
        <p:spPr>
          <a:xfrm>
            <a:off x="326364" y="1199425"/>
            <a:ext cx="3873600" cy="4907872"/>
          </a:xfrm>
        </p:spPr>
        <p:txBody>
          <a:bodyPr/>
          <a:lstStyle>
            <a:lvl1pPr marL="293870" indent="-293870">
              <a:defRPr/>
            </a:lvl1pPr>
            <a:lvl2pPr marL="622025" indent="-207341">
              <a:buClr>
                <a:srgbClr val="014D6D"/>
              </a:buClr>
              <a:buSzPct val="150000"/>
              <a:buFont typeface="Arial" panose="020B0604020202020204" pitchFamily="34" charset="0"/>
              <a:buChar char="›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sz="half" idx="14"/>
          </p:nvPr>
        </p:nvSpPr>
        <p:spPr>
          <a:xfrm>
            <a:off x="4898587" y="1199425"/>
            <a:ext cx="3873600" cy="4907872"/>
          </a:xfrm>
        </p:spPr>
        <p:txBody>
          <a:bodyPr/>
          <a:lstStyle>
            <a:lvl1pPr marL="293870" indent="-293870">
              <a:defRPr/>
            </a:lvl1pPr>
            <a:lvl2pPr marL="622025" indent="-207341">
              <a:buClr>
                <a:srgbClr val="014D6D"/>
              </a:buClr>
              <a:buSzPct val="150000"/>
              <a:buFont typeface="Arial" panose="020B0604020202020204" pitchFamily="34" charset="0"/>
              <a:buChar char="›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75" y="133603"/>
            <a:ext cx="1306126" cy="7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52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6"/>
            <a:ext cx="3889376" cy="4318000"/>
          </a:xfrm>
        </p:spPr>
        <p:txBody>
          <a:bodyPr/>
          <a:lstStyle>
            <a:lvl1pPr>
              <a:defRPr sz="1200">
                <a:solidFill>
                  <a:srgbClr val="A6A6A6"/>
                </a:solidFill>
              </a:defRPr>
            </a:lvl1pPr>
            <a:lvl2pPr>
              <a:defRPr sz="1200">
                <a:solidFill>
                  <a:srgbClr val="A6A6A6"/>
                </a:solidFill>
              </a:defRPr>
            </a:lvl2pPr>
            <a:lvl3pPr>
              <a:defRPr sz="1200">
                <a:solidFill>
                  <a:srgbClr val="A6A6A6"/>
                </a:solidFill>
              </a:defRPr>
            </a:lvl3pPr>
            <a:lvl4pPr>
              <a:defRPr sz="1200">
                <a:solidFill>
                  <a:srgbClr val="A6A6A6"/>
                </a:solidFill>
              </a:defRPr>
            </a:lvl4pPr>
            <a:lvl5pPr>
              <a:defRPr sz="1200">
                <a:solidFill>
                  <a:srgbClr val="A6A6A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6"/>
            <a:ext cx="3888000" cy="4318000"/>
          </a:xfrm>
        </p:spPr>
        <p:txBody>
          <a:bodyPr/>
          <a:lstStyle>
            <a:lvl1pPr>
              <a:defRPr sz="1200">
                <a:solidFill>
                  <a:srgbClr val="A6A6A6"/>
                </a:solidFill>
              </a:defRPr>
            </a:lvl1pPr>
            <a:lvl2pPr>
              <a:defRPr sz="1200">
                <a:solidFill>
                  <a:srgbClr val="A6A6A6"/>
                </a:solidFill>
              </a:defRPr>
            </a:lvl2pPr>
            <a:lvl3pPr>
              <a:defRPr sz="1200">
                <a:solidFill>
                  <a:srgbClr val="A6A6A6"/>
                </a:solidFill>
              </a:defRPr>
            </a:lvl3pPr>
            <a:lvl4pPr>
              <a:defRPr sz="1200">
                <a:solidFill>
                  <a:srgbClr val="A6A6A6"/>
                </a:solidFill>
              </a:defRPr>
            </a:lvl4pPr>
            <a:lvl5pPr>
              <a:defRPr sz="1200">
                <a:solidFill>
                  <a:srgbClr val="A6A6A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/>
          <p:cNvSpPr>
            <a:spLocks noChangeArrowheads="1"/>
          </p:cNvSpPr>
          <p:nvPr userDrawn="1"/>
        </p:nvSpPr>
        <p:spPr bwMode="auto">
          <a:xfrm>
            <a:off x="0" y="1"/>
            <a:ext cx="9144000" cy="131054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0" y="718636"/>
            <a:ext cx="7640640" cy="1440"/>
          </a:xfrm>
          <a:prstGeom prst="line">
            <a:avLst/>
          </a:prstGeom>
          <a:noFill/>
          <a:ln w="25200" cap="flat">
            <a:solidFill>
              <a:srgbClr val="076889"/>
            </a:solidFill>
            <a:round/>
            <a:headEnd/>
            <a:tailEnd/>
          </a:ln>
          <a:effectLst/>
        </p:spPr>
        <p:txBody>
          <a:bodyPr lIns="82936" tIns="41469" rIns="82936" bIns="41469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8621281" y="6580051"/>
            <a:ext cx="1095840" cy="2808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1" tIns="52814" rIns="81631" bIns="40816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</a:tabLst>
            </a:pPr>
            <a:r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t>/ </a:t>
            </a:r>
            <a:fld id="{359123D2-5A14-4801-BBEB-FCDAB9609846}" type="slidenum"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582" algn="l"/>
                </a:tabLst>
              </a:pPr>
              <a:t>‹#›</a:t>
            </a:fld>
            <a:endParaRPr lang="fr-FR" sz="1400" b="1">
              <a:solidFill>
                <a:srgbClr val="076889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3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-224" y="225357"/>
            <a:ext cx="7640865" cy="394696"/>
          </a:xfrm>
        </p:spPr>
        <p:txBody>
          <a:bodyPr>
            <a:normAutofit/>
          </a:bodyPr>
          <a:lstStyle>
            <a:lvl1pPr marL="0" indent="0" algn="l">
              <a:buNone/>
              <a:defRPr sz="2500" cap="sm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4683" indent="0" algn="ctr">
              <a:buNone/>
              <a:defRPr sz="1800"/>
            </a:lvl2pPr>
            <a:lvl3pPr marL="829366" indent="0" algn="ctr">
              <a:buNone/>
              <a:defRPr sz="1600"/>
            </a:lvl3pPr>
            <a:lvl4pPr marL="1244049" indent="0" algn="ctr">
              <a:buNone/>
              <a:defRPr sz="1500"/>
            </a:lvl4pPr>
            <a:lvl5pPr marL="1658732" indent="0" algn="ctr">
              <a:buNone/>
              <a:defRPr sz="1500"/>
            </a:lvl5pPr>
            <a:lvl6pPr marL="2073416" indent="0" algn="ctr">
              <a:buNone/>
              <a:defRPr sz="1500"/>
            </a:lvl6pPr>
            <a:lvl7pPr marL="2488099" indent="0" algn="ctr">
              <a:buNone/>
              <a:defRPr sz="1500"/>
            </a:lvl7pPr>
            <a:lvl8pPr marL="2902782" indent="0" algn="ctr">
              <a:buNone/>
              <a:defRPr sz="1500"/>
            </a:lvl8pPr>
            <a:lvl9pPr marL="3317465" indent="0" algn="ctr">
              <a:buNone/>
              <a:defRPr sz="1500"/>
            </a:lvl9pPr>
          </a:lstStyle>
          <a:p>
            <a:r>
              <a:rPr lang="fr-FR" dirty="0" smtClean="0"/>
              <a:t>Titre de la page sur 1 ligne</a:t>
            </a:r>
            <a:endParaRPr lang="fr-FR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idx="1"/>
          </p:nvPr>
        </p:nvSpPr>
        <p:spPr>
          <a:xfrm>
            <a:off x="391681" y="1268775"/>
            <a:ext cx="3869280" cy="823766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/>
          </p:nvPr>
        </p:nvSpPr>
        <p:spPr>
          <a:xfrm>
            <a:off x="391681" y="2092540"/>
            <a:ext cx="3869280" cy="3685346"/>
          </a:xfrm>
        </p:spPr>
        <p:txBody>
          <a:bodyPr/>
          <a:lstStyle>
            <a:lvl1pPr marL="293870" indent="-293870">
              <a:lnSpc>
                <a:spcPct val="100000"/>
              </a:lnSpc>
              <a:defRPr/>
            </a:lvl1pPr>
            <a:lvl2pPr marL="725695" indent="-311013">
              <a:buClr>
                <a:srgbClr val="014D6D"/>
              </a:buClr>
              <a:buSzPct val="150000"/>
              <a:buFont typeface="Arial" panose="020B0604020202020204" pitchFamily="34" charset="0"/>
              <a:buChar char="›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98588" y="1268775"/>
            <a:ext cx="3886560" cy="82376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1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898588" y="2092540"/>
            <a:ext cx="3886560" cy="3685346"/>
          </a:xfrm>
        </p:spPr>
        <p:txBody>
          <a:bodyPr/>
          <a:lstStyle>
            <a:lvl1pPr marL="293870" indent="-293870">
              <a:lnSpc>
                <a:spcPct val="100000"/>
              </a:lnSpc>
              <a:defRPr/>
            </a:lvl1pPr>
            <a:lvl2pPr marL="622025" indent="-207341">
              <a:buClr>
                <a:srgbClr val="014D6D"/>
              </a:buClr>
              <a:buSzPct val="150000"/>
              <a:buFont typeface="Arial" panose="020B0604020202020204" pitchFamily="34" charset="0"/>
              <a:buChar char="›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75" y="133603"/>
            <a:ext cx="1306126" cy="7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5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/>
          <p:cNvSpPr>
            <a:spLocks noChangeArrowheads="1"/>
          </p:cNvSpPr>
          <p:nvPr userDrawn="1"/>
        </p:nvSpPr>
        <p:spPr bwMode="auto">
          <a:xfrm>
            <a:off x="0" y="1"/>
            <a:ext cx="9144000" cy="131054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0" y="718636"/>
            <a:ext cx="7640640" cy="1440"/>
          </a:xfrm>
          <a:prstGeom prst="line">
            <a:avLst/>
          </a:prstGeom>
          <a:noFill/>
          <a:ln w="25200" cap="flat">
            <a:solidFill>
              <a:srgbClr val="076889"/>
            </a:solidFill>
            <a:round/>
            <a:headEnd/>
            <a:tailEnd/>
          </a:ln>
          <a:effectLst/>
        </p:spPr>
        <p:txBody>
          <a:bodyPr lIns="82936" tIns="41469" rIns="82936" bIns="41469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8621281" y="6580051"/>
            <a:ext cx="1095840" cy="2808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1" tIns="52814" rIns="81631" bIns="40816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</a:tabLst>
            </a:pPr>
            <a:r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t>/ </a:t>
            </a:r>
            <a:fld id="{359123D2-5A14-4801-BBEB-FCDAB9609846}" type="slidenum"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582" algn="l"/>
                </a:tabLst>
              </a:pPr>
              <a:t>‹#›</a:t>
            </a:fld>
            <a:endParaRPr lang="fr-FR" sz="1400" b="1">
              <a:solidFill>
                <a:srgbClr val="076889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3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-224" y="225357"/>
            <a:ext cx="7640865" cy="394696"/>
          </a:xfrm>
        </p:spPr>
        <p:txBody>
          <a:bodyPr>
            <a:normAutofit/>
          </a:bodyPr>
          <a:lstStyle>
            <a:lvl1pPr marL="0" indent="0" algn="l">
              <a:buNone/>
              <a:defRPr sz="2500" cap="sm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4683" indent="0" algn="ctr">
              <a:buNone/>
              <a:defRPr sz="1800"/>
            </a:lvl2pPr>
            <a:lvl3pPr marL="829366" indent="0" algn="ctr">
              <a:buNone/>
              <a:defRPr sz="1600"/>
            </a:lvl3pPr>
            <a:lvl4pPr marL="1244049" indent="0" algn="ctr">
              <a:buNone/>
              <a:defRPr sz="1500"/>
            </a:lvl4pPr>
            <a:lvl5pPr marL="1658732" indent="0" algn="ctr">
              <a:buNone/>
              <a:defRPr sz="1500"/>
            </a:lvl5pPr>
            <a:lvl6pPr marL="2073416" indent="0" algn="ctr">
              <a:buNone/>
              <a:defRPr sz="1500"/>
            </a:lvl6pPr>
            <a:lvl7pPr marL="2488099" indent="0" algn="ctr">
              <a:buNone/>
              <a:defRPr sz="1500"/>
            </a:lvl7pPr>
            <a:lvl8pPr marL="2902782" indent="0" algn="ctr">
              <a:buNone/>
              <a:defRPr sz="1500"/>
            </a:lvl8pPr>
            <a:lvl9pPr marL="3317465" indent="0" algn="ctr">
              <a:buNone/>
              <a:defRPr sz="1500"/>
            </a:lvl9pPr>
          </a:lstStyle>
          <a:p>
            <a:r>
              <a:rPr lang="fr-FR" dirty="0" smtClean="0"/>
              <a:t>Titre de la page sur 1 ligne</a:t>
            </a:r>
            <a:endParaRPr lang="fr-FR" dirty="0"/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/>
          </p:nvPr>
        </p:nvSpPr>
        <p:spPr>
          <a:xfrm>
            <a:off x="326362" y="1207972"/>
            <a:ext cx="3869280" cy="1894406"/>
          </a:xfrm>
        </p:spPr>
        <p:txBody>
          <a:bodyPr/>
          <a:lstStyle>
            <a:lvl1pPr marL="293870" indent="-293870">
              <a:defRPr/>
            </a:lvl1pPr>
            <a:lvl2pPr marL="725695" indent="-311013">
              <a:buClr>
                <a:srgbClr val="014D6D"/>
              </a:buClr>
              <a:buSzPct val="150000"/>
              <a:buFont typeface="Arial" panose="020B0604020202020204" pitchFamily="34" charset="0"/>
              <a:buChar char="›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4" name="Espace réservé du contenu 3"/>
          <p:cNvSpPr>
            <a:spLocks noGrp="1"/>
          </p:cNvSpPr>
          <p:nvPr>
            <p:ph sz="half" idx="14"/>
          </p:nvPr>
        </p:nvSpPr>
        <p:spPr>
          <a:xfrm>
            <a:off x="4898588" y="1207972"/>
            <a:ext cx="3869280" cy="1894406"/>
          </a:xfrm>
        </p:spPr>
        <p:txBody>
          <a:bodyPr/>
          <a:lstStyle>
            <a:lvl1pPr marL="293870" indent="-293870">
              <a:defRPr/>
            </a:lvl1pPr>
            <a:lvl2pPr marL="725695" indent="-311013">
              <a:buClr>
                <a:srgbClr val="014D6D"/>
              </a:buClr>
              <a:buSzPct val="150000"/>
              <a:buFont typeface="Arial" panose="020B0604020202020204" pitchFamily="34" charset="0"/>
              <a:buChar char="›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5" name="Espace réservé du contenu 3"/>
          <p:cNvSpPr>
            <a:spLocks noGrp="1"/>
          </p:cNvSpPr>
          <p:nvPr>
            <p:ph sz="half" idx="15"/>
          </p:nvPr>
        </p:nvSpPr>
        <p:spPr>
          <a:xfrm>
            <a:off x="326362" y="3922094"/>
            <a:ext cx="3869280" cy="1894406"/>
          </a:xfrm>
        </p:spPr>
        <p:txBody>
          <a:bodyPr/>
          <a:lstStyle>
            <a:lvl1pPr marL="293870" indent="-293870">
              <a:defRPr/>
            </a:lvl1pPr>
            <a:lvl2pPr marL="725695" indent="-311013">
              <a:buClr>
                <a:srgbClr val="014D6D"/>
              </a:buClr>
              <a:buSzPct val="150000"/>
              <a:buFont typeface="Arial" panose="020B0604020202020204" pitchFamily="34" charset="0"/>
              <a:buChar char="›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6" name="Espace réservé du contenu 3"/>
          <p:cNvSpPr>
            <a:spLocks noGrp="1"/>
          </p:cNvSpPr>
          <p:nvPr>
            <p:ph sz="half" idx="16"/>
          </p:nvPr>
        </p:nvSpPr>
        <p:spPr>
          <a:xfrm>
            <a:off x="4898588" y="3922094"/>
            <a:ext cx="3869280" cy="1894406"/>
          </a:xfrm>
        </p:spPr>
        <p:txBody>
          <a:bodyPr/>
          <a:lstStyle>
            <a:lvl1pPr marL="293870" indent="-293870">
              <a:defRPr/>
            </a:lvl1pPr>
            <a:lvl2pPr marL="725695" indent="-311013">
              <a:buClr>
                <a:srgbClr val="014D6D"/>
              </a:buClr>
              <a:buSzPct val="150000"/>
              <a:buFont typeface="Arial" panose="020B0604020202020204" pitchFamily="34" charset="0"/>
              <a:buChar char="›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75" y="133603"/>
            <a:ext cx="1306126" cy="7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4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an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6"/>
          <p:cNvSpPr>
            <a:spLocks noChangeArrowheads="1"/>
          </p:cNvSpPr>
          <p:nvPr userDrawn="1"/>
        </p:nvSpPr>
        <p:spPr bwMode="auto">
          <a:xfrm>
            <a:off x="0" y="97459"/>
            <a:ext cx="7640640" cy="591857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 userDrawn="1"/>
        </p:nvSpPr>
        <p:spPr bwMode="auto">
          <a:xfrm>
            <a:off x="8621281" y="6580051"/>
            <a:ext cx="1095840" cy="2808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1" tIns="52814" rIns="81631" bIns="40816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</a:tabLst>
            </a:pPr>
            <a:r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t>/ </a:t>
            </a:r>
            <a:fld id="{359123D2-5A14-4801-BBEB-FCDAB9609846}" type="slidenum"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582" algn="l"/>
                </a:tabLst>
              </a:pPr>
              <a:t>‹#›</a:t>
            </a:fld>
            <a:endParaRPr lang="fr-FR" sz="1400" b="1">
              <a:solidFill>
                <a:srgbClr val="076889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4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-224" y="196039"/>
            <a:ext cx="7640865" cy="394696"/>
          </a:xfrm>
        </p:spPr>
        <p:txBody>
          <a:bodyPr>
            <a:normAutofit/>
          </a:bodyPr>
          <a:lstStyle>
            <a:lvl1pPr marL="0" indent="0" algn="l">
              <a:buNone/>
              <a:defRPr sz="2500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4683" indent="0" algn="ctr">
              <a:buNone/>
              <a:defRPr sz="1800"/>
            </a:lvl2pPr>
            <a:lvl3pPr marL="829366" indent="0" algn="ctr">
              <a:buNone/>
              <a:defRPr sz="1600"/>
            </a:lvl3pPr>
            <a:lvl4pPr marL="1244049" indent="0" algn="ctr">
              <a:buNone/>
              <a:defRPr sz="1500"/>
            </a:lvl4pPr>
            <a:lvl5pPr marL="1658732" indent="0" algn="ctr">
              <a:buNone/>
              <a:defRPr sz="1500"/>
            </a:lvl5pPr>
            <a:lvl6pPr marL="2073416" indent="0" algn="ctr">
              <a:buNone/>
              <a:defRPr sz="1500"/>
            </a:lvl6pPr>
            <a:lvl7pPr marL="2488099" indent="0" algn="ctr">
              <a:buNone/>
              <a:defRPr sz="1500"/>
            </a:lvl7pPr>
            <a:lvl8pPr marL="2902782" indent="0" algn="ctr">
              <a:buNone/>
              <a:defRPr sz="1500"/>
            </a:lvl8pPr>
            <a:lvl9pPr marL="3317465" indent="0" algn="ctr">
              <a:buNone/>
              <a:defRPr sz="1500"/>
            </a:lvl9pPr>
          </a:lstStyle>
          <a:p>
            <a:r>
              <a:rPr lang="fr-FR" dirty="0" smtClean="0"/>
              <a:t>Titre de la page sur 1 ligne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75" y="133603"/>
            <a:ext cx="1306126" cy="7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6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andea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6"/>
          <p:cNvSpPr>
            <a:spLocks noChangeArrowheads="1"/>
          </p:cNvSpPr>
          <p:nvPr userDrawn="1"/>
        </p:nvSpPr>
        <p:spPr bwMode="auto">
          <a:xfrm>
            <a:off x="0" y="97459"/>
            <a:ext cx="7640640" cy="591857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 userDrawn="1"/>
        </p:nvSpPr>
        <p:spPr bwMode="auto">
          <a:xfrm>
            <a:off x="8621281" y="6580051"/>
            <a:ext cx="1095840" cy="2808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1" tIns="52814" rIns="81631" bIns="40816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</a:tabLst>
            </a:pPr>
            <a:r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t>/ </a:t>
            </a:r>
            <a:fld id="{359123D2-5A14-4801-BBEB-FCDAB9609846}" type="slidenum"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582" algn="l"/>
                </a:tabLst>
              </a:pPr>
              <a:t>‹#›</a:t>
            </a:fld>
            <a:endParaRPr lang="fr-FR" sz="1400" b="1">
              <a:solidFill>
                <a:srgbClr val="076889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4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-224" y="196039"/>
            <a:ext cx="7640865" cy="394696"/>
          </a:xfrm>
        </p:spPr>
        <p:txBody>
          <a:bodyPr>
            <a:normAutofit/>
          </a:bodyPr>
          <a:lstStyle>
            <a:lvl1pPr marL="0" indent="0" algn="l">
              <a:buNone/>
              <a:defRPr sz="2500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4683" indent="0" algn="ctr">
              <a:buNone/>
              <a:defRPr sz="1800"/>
            </a:lvl2pPr>
            <a:lvl3pPr marL="829366" indent="0" algn="ctr">
              <a:buNone/>
              <a:defRPr sz="1600"/>
            </a:lvl3pPr>
            <a:lvl4pPr marL="1244049" indent="0" algn="ctr">
              <a:buNone/>
              <a:defRPr sz="1500"/>
            </a:lvl4pPr>
            <a:lvl5pPr marL="1658732" indent="0" algn="ctr">
              <a:buNone/>
              <a:defRPr sz="1500"/>
            </a:lvl5pPr>
            <a:lvl6pPr marL="2073416" indent="0" algn="ctr">
              <a:buNone/>
              <a:defRPr sz="1500"/>
            </a:lvl6pPr>
            <a:lvl7pPr marL="2488099" indent="0" algn="ctr">
              <a:buNone/>
              <a:defRPr sz="1500"/>
            </a:lvl7pPr>
            <a:lvl8pPr marL="2902782" indent="0" algn="ctr">
              <a:buNone/>
              <a:defRPr sz="1500"/>
            </a:lvl8pPr>
            <a:lvl9pPr marL="3317465" indent="0" algn="ctr">
              <a:buNone/>
              <a:defRPr sz="1500"/>
            </a:lvl9pPr>
          </a:lstStyle>
          <a:p>
            <a:r>
              <a:rPr lang="fr-FR" dirty="0" smtClean="0"/>
              <a:t>Titre de la page sur 1 ligne</a:t>
            </a:r>
            <a:endParaRPr lang="fr-FR" dirty="0"/>
          </a:p>
        </p:txBody>
      </p:sp>
      <p:sp>
        <p:nvSpPr>
          <p:cNvPr id="7" name="Espace réservé du texte 46"/>
          <p:cNvSpPr>
            <a:spLocks noGrp="1"/>
          </p:cNvSpPr>
          <p:nvPr>
            <p:ph type="body" sz="quarter" idx="10" hasCustomPrompt="1"/>
          </p:nvPr>
        </p:nvSpPr>
        <p:spPr>
          <a:xfrm>
            <a:off x="424800" y="1164868"/>
            <a:ext cx="8294400" cy="509525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22025" indent="-207341">
              <a:buClr>
                <a:srgbClr val="076889"/>
              </a:buClr>
              <a:buSzPct val="150000"/>
              <a:buFont typeface="Arial" panose="020B0604020202020204" pitchFamily="34" charset="0"/>
              <a:buChar char="›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 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75" y="133603"/>
            <a:ext cx="1306126" cy="7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deau 2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"/>
          <p:cNvSpPr txBox="1">
            <a:spLocks noChangeArrowheads="1"/>
          </p:cNvSpPr>
          <p:nvPr userDrawn="1"/>
        </p:nvSpPr>
        <p:spPr bwMode="auto">
          <a:xfrm>
            <a:off x="8621281" y="6580051"/>
            <a:ext cx="1095840" cy="2808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1" tIns="52814" rIns="81631" bIns="40816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</a:tabLst>
            </a:pPr>
            <a:r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t>/ </a:t>
            </a:r>
            <a:fld id="{359123D2-5A14-4801-BBEB-FCDAB9609846}" type="slidenum"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582" algn="l"/>
                </a:tabLst>
              </a:pPr>
              <a:t>‹#›</a:t>
            </a:fld>
            <a:endParaRPr lang="fr-FR" sz="1400" b="1">
              <a:solidFill>
                <a:srgbClr val="076889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6" name="AutoShape 6"/>
          <p:cNvSpPr>
            <a:spLocks noChangeArrowheads="1"/>
          </p:cNvSpPr>
          <p:nvPr userDrawn="1"/>
        </p:nvSpPr>
        <p:spPr bwMode="auto">
          <a:xfrm>
            <a:off x="0" y="97459"/>
            <a:ext cx="7640640" cy="591857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8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-224" y="196039"/>
            <a:ext cx="7640865" cy="394696"/>
          </a:xfrm>
        </p:spPr>
        <p:txBody>
          <a:bodyPr>
            <a:normAutofit/>
          </a:bodyPr>
          <a:lstStyle>
            <a:lvl1pPr marL="0" indent="0" algn="l">
              <a:buNone/>
              <a:defRPr sz="2500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4683" indent="0" algn="ctr">
              <a:buNone/>
              <a:defRPr sz="1800"/>
            </a:lvl2pPr>
            <a:lvl3pPr marL="829366" indent="0" algn="ctr">
              <a:buNone/>
              <a:defRPr sz="1600"/>
            </a:lvl3pPr>
            <a:lvl4pPr marL="1244049" indent="0" algn="ctr">
              <a:buNone/>
              <a:defRPr sz="1500"/>
            </a:lvl4pPr>
            <a:lvl5pPr marL="1658732" indent="0" algn="ctr">
              <a:buNone/>
              <a:defRPr sz="1500"/>
            </a:lvl5pPr>
            <a:lvl6pPr marL="2073416" indent="0" algn="ctr">
              <a:buNone/>
              <a:defRPr sz="1500"/>
            </a:lvl6pPr>
            <a:lvl7pPr marL="2488099" indent="0" algn="ctr">
              <a:buNone/>
              <a:defRPr sz="1500"/>
            </a:lvl7pPr>
            <a:lvl8pPr marL="2902782" indent="0" algn="ctr">
              <a:buNone/>
              <a:defRPr sz="1500"/>
            </a:lvl8pPr>
            <a:lvl9pPr marL="3317465" indent="0" algn="ctr">
              <a:buNone/>
              <a:defRPr sz="1500"/>
            </a:lvl9pPr>
          </a:lstStyle>
          <a:p>
            <a:r>
              <a:rPr lang="fr-FR" dirty="0" smtClean="0"/>
              <a:t>Titre de la page sur 1 ligne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"/>
          </p:nvPr>
        </p:nvSpPr>
        <p:spPr>
          <a:xfrm>
            <a:off x="326364" y="1199425"/>
            <a:ext cx="3873600" cy="4907872"/>
          </a:xfrm>
        </p:spPr>
        <p:txBody>
          <a:bodyPr/>
          <a:lstStyle>
            <a:lvl1pPr marL="293870" indent="-293870">
              <a:defRPr/>
            </a:lvl1pPr>
            <a:lvl2pPr marL="622025" indent="-207341">
              <a:buClr>
                <a:srgbClr val="014D6D"/>
              </a:buClr>
              <a:buSzPct val="150000"/>
              <a:buFont typeface="Arial" panose="020B0604020202020204" pitchFamily="34" charset="0"/>
              <a:buChar char="›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4"/>
          </p:nvPr>
        </p:nvSpPr>
        <p:spPr>
          <a:xfrm>
            <a:off x="4898587" y="1199425"/>
            <a:ext cx="3873600" cy="4907872"/>
          </a:xfrm>
        </p:spPr>
        <p:txBody>
          <a:bodyPr/>
          <a:lstStyle>
            <a:lvl1pPr marL="293870" indent="-293870">
              <a:defRPr/>
            </a:lvl1pPr>
            <a:lvl2pPr marL="622025" indent="-207341">
              <a:buClr>
                <a:srgbClr val="014D6D"/>
              </a:buClr>
              <a:buSzPct val="150000"/>
              <a:buFont typeface="Arial" panose="020B0604020202020204" pitchFamily="34" charset="0"/>
              <a:buChar char="›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75" y="133603"/>
            <a:ext cx="1306126" cy="7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6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deau 2 bloc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1681" y="1268775"/>
            <a:ext cx="3869280" cy="823766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91681" y="2092540"/>
            <a:ext cx="3869280" cy="3685346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 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98588" y="1268775"/>
            <a:ext cx="3886560" cy="82376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898588" y="2092540"/>
            <a:ext cx="3886560" cy="368534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fr-FR" dirty="0" smtClean="0"/>
              <a:t> 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Text Box 10"/>
          <p:cNvSpPr txBox="1">
            <a:spLocks noChangeArrowheads="1"/>
          </p:cNvSpPr>
          <p:nvPr userDrawn="1"/>
        </p:nvSpPr>
        <p:spPr bwMode="auto">
          <a:xfrm>
            <a:off x="8621281" y="6580051"/>
            <a:ext cx="1095840" cy="2808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1" tIns="52814" rIns="81631" bIns="40816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</a:tabLst>
            </a:pPr>
            <a:r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t>/ </a:t>
            </a:r>
            <a:fld id="{359123D2-5A14-4801-BBEB-FCDAB9609846}" type="slidenum"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582" algn="l"/>
                </a:tabLst>
              </a:pPr>
              <a:t>‹#›</a:t>
            </a:fld>
            <a:endParaRPr lang="fr-FR" sz="1400" b="1">
              <a:solidFill>
                <a:srgbClr val="076889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6" name="AutoShape 6"/>
          <p:cNvSpPr>
            <a:spLocks noChangeArrowheads="1"/>
          </p:cNvSpPr>
          <p:nvPr userDrawn="1"/>
        </p:nvSpPr>
        <p:spPr bwMode="auto">
          <a:xfrm>
            <a:off x="0" y="97459"/>
            <a:ext cx="7640640" cy="591857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8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-224" y="196039"/>
            <a:ext cx="7640865" cy="394696"/>
          </a:xfrm>
        </p:spPr>
        <p:txBody>
          <a:bodyPr>
            <a:normAutofit/>
          </a:bodyPr>
          <a:lstStyle>
            <a:lvl1pPr marL="0" indent="0" algn="l">
              <a:buNone/>
              <a:defRPr sz="2500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4683" indent="0" algn="ctr">
              <a:buNone/>
              <a:defRPr sz="1800"/>
            </a:lvl2pPr>
            <a:lvl3pPr marL="829366" indent="0" algn="ctr">
              <a:buNone/>
              <a:defRPr sz="1600"/>
            </a:lvl3pPr>
            <a:lvl4pPr marL="1244049" indent="0" algn="ctr">
              <a:buNone/>
              <a:defRPr sz="1500"/>
            </a:lvl4pPr>
            <a:lvl5pPr marL="1658732" indent="0" algn="ctr">
              <a:buNone/>
              <a:defRPr sz="1500"/>
            </a:lvl5pPr>
            <a:lvl6pPr marL="2073416" indent="0" algn="ctr">
              <a:buNone/>
              <a:defRPr sz="1500"/>
            </a:lvl6pPr>
            <a:lvl7pPr marL="2488099" indent="0" algn="ctr">
              <a:buNone/>
              <a:defRPr sz="1500"/>
            </a:lvl7pPr>
            <a:lvl8pPr marL="2902782" indent="0" algn="ctr">
              <a:buNone/>
              <a:defRPr sz="1500"/>
            </a:lvl8pPr>
            <a:lvl9pPr marL="3317465" indent="0" algn="ctr">
              <a:buNone/>
              <a:defRPr sz="1500"/>
            </a:lvl9pPr>
          </a:lstStyle>
          <a:p>
            <a:r>
              <a:rPr lang="fr-FR" dirty="0" smtClean="0"/>
              <a:t>Titre de la page sur 1 ligne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75" y="133603"/>
            <a:ext cx="1306126" cy="7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6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deau 4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"/>
          <p:cNvSpPr txBox="1">
            <a:spLocks noChangeArrowheads="1"/>
          </p:cNvSpPr>
          <p:nvPr userDrawn="1"/>
        </p:nvSpPr>
        <p:spPr bwMode="auto">
          <a:xfrm>
            <a:off x="8621281" y="6580051"/>
            <a:ext cx="1095840" cy="2808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1" tIns="52814" rIns="81631" bIns="40816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</a:tabLst>
            </a:pPr>
            <a:r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t>/ </a:t>
            </a:r>
            <a:fld id="{359123D2-5A14-4801-BBEB-FCDAB9609846}" type="slidenum"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582" algn="l"/>
                </a:tabLst>
              </a:pPr>
              <a:t>‹#›</a:t>
            </a:fld>
            <a:endParaRPr lang="fr-FR" sz="1400" b="1">
              <a:solidFill>
                <a:srgbClr val="076889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6" name="AutoShape 6"/>
          <p:cNvSpPr>
            <a:spLocks noChangeArrowheads="1"/>
          </p:cNvSpPr>
          <p:nvPr userDrawn="1"/>
        </p:nvSpPr>
        <p:spPr bwMode="auto">
          <a:xfrm>
            <a:off x="0" y="97459"/>
            <a:ext cx="7640640" cy="591857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8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-224" y="196039"/>
            <a:ext cx="7640865" cy="394696"/>
          </a:xfrm>
        </p:spPr>
        <p:txBody>
          <a:bodyPr>
            <a:normAutofit/>
          </a:bodyPr>
          <a:lstStyle>
            <a:lvl1pPr marL="0" indent="0" algn="l">
              <a:buNone/>
              <a:defRPr sz="2500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4683" indent="0" algn="ctr">
              <a:buNone/>
              <a:defRPr sz="1800"/>
            </a:lvl2pPr>
            <a:lvl3pPr marL="829366" indent="0" algn="ctr">
              <a:buNone/>
              <a:defRPr sz="1600"/>
            </a:lvl3pPr>
            <a:lvl4pPr marL="1244049" indent="0" algn="ctr">
              <a:buNone/>
              <a:defRPr sz="1500"/>
            </a:lvl4pPr>
            <a:lvl5pPr marL="1658732" indent="0" algn="ctr">
              <a:buNone/>
              <a:defRPr sz="1500"/>
            </a:lvl5pPr>
            <a:lvl6pPr marL="2073416" indent="0" algn="ctr">
              <a:buNone/>
              <a:defRPr sz="1500"/>
            </a:lvl6pPr>
            <a:lvl7pPr marL="2488099" indent="0" algn="ctr">
              <a:buNone/>
              <a:defRPr sz="1500"/>
            </a:lvl7pPr>
            <a:lvl8pPr marL="2902782" indent="0" algn="ctr">
              <a:buNone/>
              <a:defRPr sz="1500"/>
            </a:lvl8pPr>
            <a:lvl9pPr marL="3317465" indent="0" algn="ctr">
              <a:buNone/>
              <a:defRPr sz="1500"/>
            </a:lvl9pPr>
          </a:lstStyle>
          <a:p>
            <a:r>
              <a:rPr lang="fr-FR" dirty="0" smtClean="0"/>
              <a:t>Titre de la page sur 1 ligne</a:t>
            </a:r>
            <a:endParaRPr lang="fr-FR" dirty="0"/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2"/>
          </p:nvPr>
        </p:nvSpPr>
        <p:spPr>
          <a:xfrm>
            <a:off x="326362" y="1207972"/>
            <a:ext cx="3869280" cy="1894406"/>
          </a:xfrm>
        </p:spPr>
        <p:txBody>
          <a:bodyPr/>
          <a:lstStyle>
            <a:lvl1pPr marL="293870" indent="-293870">
              <a:defRPr/>
            </a:lvl1pPr>
            <a:lvl2pPr marL="725695" indent="-311013">
              <a:buClr>
                <a:srgbClr val="014D6D"/>
              </a:buClr>
              <a:buSzPct val="150000"/>
              <a:buFont typeface="Arial" panose="020B0604020202020204" pitchFamily="34" charset="0"/>
              <a:buChar char="›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14"/>
          </p:nvPr>
        </p:nvSpPr>
        <p:spPr>
          <a:xfrm>
            <a:off x="4898588" y="1207972"/>
            <a:ext cx="3869280" cy="1894406"/>
          </a:xfrm>
        </p:spPr>
        <p:txBody>
          <a:bodyPr/>
          <a:lstStyle>
            <a:lvl1pPr marL="293870" indent="-293870">
              <a:defRPr/>
            </a:lvl1pPr>
            <a:lvl2pPr marL="725695" indent="-311013">
              <a:buClr>
                <a:srgbClr val="014D6D"/>
              </a:buClr>
              <a:buSzPct val="150000"/>
              <a:buFont typeface="Arial" panose="020B0604020202020204" pitchFamily="34" charset="0"/>
              <a:buChar char="›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5" name="Espace réservé du contenu 3"/>
          <p:cNvSpPr>
            <a:spLocks noGrp="1"/>
          </p:cNvSpPr>
          <p:nvPr>
            <p:ph sz="half" idx="15"/>
          </p:nvPr>
        </p:nvSpPr>
        <p:spPr>
          <a:xfrm>
            <a:off x="326362" y="3922094"/>
            <a:ext cx="3869280" cy="1894406"/>
          </a:xfrm>
        </p:spPr>
        <p:txBody>
          <a:bodyPr/>
          <a:lstStyle>
            <a:lvl1pPr marL="293870" indent="-293870">
              <a:defRPr/>
            </a:lvl1pPr>
            <a:lvl2pPr marL="725695" indent="-311013">
              <a:buClr>
                <a:srgbClr val="014D6D"/>
              </a:buClr>
              <a:buSzPct val="150000"/>
              <a:buFont typeface="Arial" panose="020B0604020202020204" pitchFamily="34" charset="0"/>
              <a:buChar char="›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16"/>
          </p:nvPr>
        </p:nvSpPr>
        <p:spPr>
          <a:xfrm>
            <a:off x="4898588" y="3922094"/>
            <a:ext cx="3869280" cy="1894406"/>
          </a:xfrm>
        </p:spPr>
        <p:txBody>
          <a:bodyPr/>
          <a:lstStyle>
            <a:lvl1pPr marL="293870" indent="-293870">
              <a:defRPr/>
            </a:lvl1pPr>
            <a:lvl2pPr marL="725695" indent="-311013">
              <a:buClr>
                <a:srgbClr val="014D6D"/>
              </a:buClr>
              <a:buSzPct val="150000"/>
              <a:buFont typeface="Arial" panose="020B0604020202020204" pitchFamily="34" charset="0"/>
              <a:buChar char="›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75" y="133603"/>
            <a:ext cx="1306126" cy="7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63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 userDrawn="1"/>
        </p:nvSpPr>
        <p:spPr bwMode="auto">
          <a:xfrm>
            <a:off x="0" y="97459"/>
            <a:ext cx="7640640" cy="591857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68677" y="196039"/>
            <a:ext cx="5420070" cy="394696"/>
          </a:xfrm>
        </p:spPr>
        <p:txBody>
          <a:bodyPr>
            <a:normAutofit/>
          </a:bodyPr>
          <a:lstStyle>
            <a:lvl1pPr marL="0" indent="0" algn="l">
              <a:buNone/>
              <a:defRPr sz="2500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4683" indent="0" algn="ctr">
              <a:buNone/>
              <a:defRPr sz="1800"/>
            </a:lvl2pPr>
            <a:lvl3pPr marL="829366" indent="0" algn="ctr">
              <a:buNone/>
              <a:defRPr sz="1600"/>
            </a:lvl3pPr>
            <a:lvl4pPr marL="1244049" indent="0" algn="ctr">
              <a:buNone/>
              <a:defRPr sz="1500"/>
            </a:lvl4pPr>
            <a:lvl5pPr marL="1658732" indent="0" algn="ctr">
              <a:buNone/>
              <a:defRPr sz="1500"/>
            </a:lvl5pPr>
            <a:lvl6pPr marL="2073416" indent="0" algn="ctr">
              <a:buNone/>
              <a:defRPr sz="1500"/>
            </a:lvl6pPr>
            <a:lvl7pPr marL="2488099" indent="0" algn="ctr">
              <a:buNone/>
              <a:defRPr sz="1500"/>
            </a:lvl7pPr>
            <a:lvl8pPr marL="2902782" indent="0" algn="ctr">
              <a:buNone/>
              <a:defRPr sz="1500"/>
            </a:lvl8pPr>
            <a:lvl9pPr marL="3317465" indent="0" algn="ctr">
              <a:buNone/>
              <a:defRPr sz="1500"/>
            </a:lvl9pPr>
          </a:lstStyle>
          <a:p>
            <a:r>
              <a:rPr lang="fr-FR" dirty="0" smtClean="0"/>
              <a:t>Titre de la page sur 1 ligne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75" y="133603"/>
            <a:ext cx="1306126" cy="7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31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picto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 userDrawn="1"/>
        </p:nvSpPr>
        <p:spPr bwMode="auto">
          <a:xfrm>
            <a:off x="0" y="97459"/>
            <a:ext cx="7640640" cy="591857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68677" y="196039"/>
            <a:ext cx="5420070" cy="394696"/>
          </a:xfrm>
        </p:spPr>
        <p:txBody>
          <a:bodyPr>
            <a:normAutofit/>
          </a:bodyPr>
          <a:lstStyle>
            <a:lvl1pPr marL="0" indent="0" algn="l">
              <a:buNone/>
              <a:defRPr sz="2500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4683" indent="0" algn="ctr">
              <a:buNone/>
              <a:defRPr sz="1800"/>
            </a:lvl2pPr>
            <a:lvl3pPr marL="829366" indent="0" algn="ctr">
              <a:buNone/>
              <a:defRPr sz="1600"/>
            </a:lvl3pPr>
            <a:lvl4pPr marL="1244049" indent="0" algn="ctr">
              <a:buNone/>
              <a:defRPr sz="1500"/>
            </a:lvl4pPr>
            <a:lvl5pPr marL="1658732" indent="0" algn="ctr">
              <a:buNone/>
              <a:defRPr sz="1500"/>
            </a:lvl5pPr>
            <a:lvl6pPr marL="2073416" indent="0" algn="ctr">
              <a:buNone/>
              <a:defRPr sz="1500"/>
            </a:lvl6pPr>
            <a:lvl7pPr marL="2488099" indent="0" algn="ctr">
              <a:buNone/>
              <a:defRPr sz="1500"/>
            </a:lvl7pPr>
            <a:lvl8pPr marL="2902782" indent="0" algn="ctr">
              <a:buNone/>
              <a:defRPr sz="1500"/>
            </a:lvl8pPr>
            <a:lvl9pPr marL="3317465" indent="0" algn="ctr">
              <a:buNone/>
              <a:defRPr sz="1500"/>
            </a:lvl9pPr>
          </a:lstStyle>
          <a:p>
            <a:r>
              <a:rPr lang="fr-FR" dirty="0" smtClean="0"/>
              <a:t>Titre de la page sur 1 ligne</a:t>
            </a:r>
            <a:endParaRPr lang="fr-FR" dirty="0"/>
          </a:p>
        </p:txBody>
      </p:sp>
      <p:sp>
        <p:nvSpPr>
          <p:cNvPr id="5" name="Espace réservé du texte 46"/>
          <p:cNvSpPr>
            <a:spLocks noGrp="1"/>
          </p:cNvSpPr>
          <p:nvPr>
            <p:ph type="body" sz="quarter" idx="10" hasCustomPrompt="1"/>
          </p:nvPr>
        </p:nvSpPr>
        <p:spPr>
          <a:xfrm>
            <a:off x="424800" y="1599919"/>
            <a:ext cx="8294400" cy="422386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22025" indent="-207341">
              <a:buClr>
                <a:srgbClr val="076889"/>
              </a:buClr>
              <a:buSzPct val="150000"/>
              <a:buFont typeface="Arial" panose="020B0604020202020204" pitchFamily="34" charset="0"/>
              <a:buChar char="›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 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75" y="133603"/>
            <a:ext cx="1306126" cy="7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27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o 2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326364" y="1591373"/>
            <a:ext cx="3873600" cy="46465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773602" y="1591373"/>
            <a:ext cx="3873600" cy="46465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8621281" y="6580051"/>
            <a:ext cx="1095840" cy="2808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1" tIns="52814" rIns="81631" bIns="40816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</a:tabLst>
            </a:pPr>
            <a:r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t>/ </a:t>
            </a:r>
            <a:fld id="{359123D2-5A14-4801-BBEB-FCDAB9609846}" type="slidenum"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582" algn="l"/>
                </a:tabLst>
              </a:pPr>
              <a:t>‹#›</a:t>
            </a:fld>
            <a:endParaRPr lang="fr-FR" sz="1400" b="1">
              <a:solidFill>
                <a:srgbClr val="076889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4" name="AutoShape 6"/>
          <p:cNvSpPr>
            <a:spLocks noChangeArrowheads="1"/>
          </p:cNvSpPr>
          <p:nvPr userDrawn="1"/>
        </p:nvSpPr>
        <p:spPr bwMode="auto">
          <a:xfrm>
            <a:off x="0" y="97459"/>
            <a:ext cx="7640640" cy="591857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6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1568677" y="196039"/>
            <a:ext cx="5420070" cy="394696"/>
          </a:xfrm>
        </p:spPr>
        <p:txBody>
          <a:bodyPr>
            <a:normAutofit/>
          </a:bodyPr>
          <a:lstStyle>
            <a:lvl1pPr marL="0" indent="0" algn="l">
              <a:buNone/>
              <a:defRPr sz="2500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4683" indent="0" algn="ctr">
              <a:buNone/>
              <a:defRPr sz="1800"/>
            </a:lvl2pPr>
            <a:lvl3pPr marL="829366" indent="0" algn="ctr">
              <a:buNone/>
              <a:defRPr sz="1600"/>
            </a:lvl3pPr>
            <a:lvl4pPr marL="1244049" indent="0" algn="ctr">
              <a:buNone/>
              <a:defRPr sz="1500"/>
            </a:lvl4pPr>
            <a:lvl5pPr marL="1658732" indent="0" algn="ctr">
              <a:buNone/>
              <a:defRPr sz="1500"/>
            </a:lvl5pPr>
            <a:lvl6pPr marL="2073416" indent="0" algn="ctr">
              <a:buNone/>
              <a:defRPr sz="1500"/>
            </a:lvl6pPr>
            <a:lvl7pPr marL="2488099" indent="0" algn="ctr">
              <a:buNone/>
              <a:defRPr sz="1500"/>
            </a:lvl7pPr>
            <a:lvl8pPr marL="2902782" indent="0" algn="ctr">
              <a:buNone/>
              <a:defRPr sz="1500"/>
            </a:lvl8pPr>
            <a:lvl9pPr marL="3317465" indent="0" algn="ctr">
              <a:buNone/>
              <a:defRPr sz="1500"/>
            </a:lvl9pPr>
          </a:lstStyle>
          <a:p>
            <a:r>
              <a:rPr lang="fr-FR" dirty="0" smtClean="0"/>
              <a:t>Titre de la page sur 1 ligne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75" y="133603"/>
            <a:ext cx="1306126" cy="7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25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900" y="394300"/>
            <a:ext cx="6105600" cy="428400"/>
          </a:xfrm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rgbClr val="A6A6A6"/>
                </a:solidFill>
              </a:defRPr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rgbClr val="A6A6A6"/>
                </a:solidFill>
              </a:defRPr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</p:spPr>
        <p:txBody>
          <a:bodyPr/>
          <a:lstStyle>
            <a:lvl1pPr>
              <a:defRPr sz="1200">
                <a:solidFill>
                  <a:srgbClr val="A6A6A6"/>
                </a:solidFill>
              </a:defRPr>
            </a:lvl1pPr>
            <a:lvl2pPr>
              <a:defRPr sz="1200">
                <a:solidFill>
                  <a:srgbClr val="A6A6A6"/>
                </a:solidFill>
              </a:defRPr>
            </a:lvl2pPr>
            <a:lvl3pPr>
              <a:defRPr sz="1200">
                <a:solidFill>
                  <a:srgbClr val="A6A6A6"/>
                </a:solidFill>
              </a:defRPr>
            </a:lvl3pPr>
            <a:lvl4pPr>
              <a:defRPr sz="1200">
                <a:solidFill>
                  <a:srgbClr val="A6A6A6"/>
                </a:solidFill>
              </a:defRPr>
            </a:lvl4pPr>
            <a:lvl5pPr>
              <a:defRPr sz="1200">
                <a:solidFill>
                  <a:srgbClr val="A6A6A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</p:spPr>
        <p:txBody>
          <a:bodyPr/>
          <a:lstStyle>
            <a:lvl1pPr>
              <a:defRPr sz="1200">
                <a:solidFill>
                  <a:srgbClr val="A6A6A6"/>
                </a:solidFill>
              </a:defRPr>
            </a:lvl1pPr>
            <a:lvl2pPr>
              <a:defRPr sz="1200">
                <a:solidFill>
                  <a:srgbClr val="A6A6A6"/>
                </a:solidFill>
              </a:defRPr>
            </a:lvl2pPr>
            <a:lvl3pPr>
              <a:defRPr sz="1200">
                <a:solidFill>
                  <a:srgbClr val="A6A6A6"/>
                </a:solidFill>
              </a:defRPr>
            </a:lvl3pPr>
            <a:lvl4pPr>
              <a:defRPr sz="1200">
                <a:solidFill>
                  <a:srgbClr val="A6A6A6"/>
                </a:solidFill>
              </a:defRPr>
            </a:lvl4pPr>
            <a:lvl5pPr>
              <a:defRPr sz="1200">
                <a:solidFill>
                  <a:srgbClr val="A6A6A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o 2 bloc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8621281" y="6580051"/>
            <a:ext cx="1095840" cy="2808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1" tIns="52814" rIns="81631" bIns="40816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</a:tabLst>
            </a:pPr>
            <a:r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t>/ </a:t>
            </a:r>
            <a:fld id="{359123D2-5A14-4801-BBEB-FCDAB9609846}" type="slidenum"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582" algn="l"/>
                </a:tabLst>
              </a:pPr>
              <a:t>‹#›</a:t>
            </a:fld>
            <a:endParaRPr lang="fr-FR" sz="1400" b="1">
              <a:solidFill>
                <a:srgbClr val="076889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4" name="AutoShape 6"/>
          <p:cNvSpPr>
            <a:spLocks noChangeArrowheads="1"/>
          </p:cNvSpPr>
          <p:nvPr userDrawn="1"/>
        </p:nvSpPr>
        <p:spPr bwMode="auto">
          <a:xfrm>
            <a:off x="0" y="97459"/>
            <a:ext cx="7640640" cy="591857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6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1568677" y="196039"/>
            <a:ext cx="5420070" cy="394696"/>
          </a:xfrm>
        </p:spPr>
        <p:txBody>
          <a:bodyPr>
            <a:normAutofit/>
          </a:bodyPr>
          <a:lstStyle>
            <a:lvl1pPr marL="0" indent="0" algn="l">
              <a:buNone/>
              <a:defRPr sz="2500" cap="small" normalizeH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4683" indent="0" algn="ctr">
              <a:buNone/>
              <a:defRPr sz="1800"/>
            </a:lvl2pPr>
            <a:lvl3pPr marL="829366" indent="0" algn="ctr">
              <a:buNone/>
              <a:defRPr sz="1600"/>
            </a:lvl3pPr>
            <a:lvl4pPr marL="1244049" indent="0" algn="ctr">
              <a:buNone/>
              <a:defRPr sz="1500"/>
            </a:lvl4pPr>
            <a:lvl5pPr marL="1658732" indent="0" algn="ctr">
              <a:buNone/>
              <a:defRPr sz="1500"/>
            </a:lvl5pPr>
            <a:lvl6pPr marL="2073416" indent="0" algn="ctr">
              <a:buNone/>
              <a:defRPr sz="1500"/>
            </a:lvl6pPr>
            <a:lvl7pPr marL="2488099" indent="0" algn="ctr">
              <a:buNone/>
              <a:defRPr sz="1500"/>
            </a:lvl7pPr>
            <a:lvl8pPr marL="2902782" indent="0" algn="ctr">
              <a:buNone/>
              <a:defRPr sz="1500"/>
            </a:lvl8pPr>
            <a:lvl9pPr marL="3317465" indent="0" algn="ctr">
              <a:buNone/>
              <a:defRPr sz="1500"/>
            </a:lvl9pPr>
          </a:lstStyle>
          <a:p>
            <a:r>
              <a:rPr lang="fr-FR" dirty="0" smtClean="0"/>
              <a:t>Titre de la page sur 1 ligne</a:t>
            </a:r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391681" y="1598185"/>
            <a:ext cx="3869280" cy="823766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91681" y="2421953"/>
            <a:ext cx="3869280" cy="3685346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 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98588" y="1598185"/>
            <a:ext cx="3886560" cy="82376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7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898588" y="2421953"/>
            <a:ext cx="3886560" cy="368534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fr-FR" dirty="0" smtClean="0"/>
              <a:t> 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75" y="133603"/>
            <a:ext cx="1306126" cy="7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44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o 4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8621281" y="6580051"/>
            <a:ext cx="1095840" cy="2808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1" tIns="52814" rIns="81631" bIns="40816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</a:tabLst>
            </a:pPr>
            <a:r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t>/ </a:t>
            </a:r>
            <a:fld id="{359123D2-5A14-4801-BBEB-FCDAB9609846}" type="slidenum"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582" algn="l"/>
                </a:tabLst>
              </a:pPr>
              <a:t>‹#›</a:t>
            </a:fld>
            <a:endParaRPr lang="fr-FR" sz="1400" b="1">
              <a:solidFill>
                <a:srgbClr val="076889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4" name="AutoShape 6"/>
          <p:cNvSpPr>
            <a:spLocks noChangeArrowheads="1"/>
          </p:cNvSpPr>
          <p:nvPr userDrawn="1"/>
        </p:nvSpPr>
        <p:spPr bwMode="auto">
          <a:xfrm>
            <a:off x="0" y="97459"/>
            <a:ext cx="7640640" cy="591857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6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1568677" y="196039"/>
            <a:ext cx="5420070" cy="394696"/>
          </a:xfrm>
        </p:spPr>
        <p:txBody>
          <a:bodyPr>
            <a:normAutofit/>
          </a:bodyPr>
          <a:lstStyle>
            <a:lvl1pPr marL="0" indent="0" algn="l">
              <a:buNone/>
              <a:defRPr sz="2500" cap="small" normalizeH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4683" indent="0" algn="ctr">
              <a:buNone/>
              <a:defRPr sz="1800"/>
            </a:lvl2pPr>
            <a:lvl3pPr marL="829366" indent="0" algn="ctr">
              <a:buNone/>
              <a:defRPr sz="1600"/>
            </a:lvl3pPr>
            <a:lvl4pPr marL="1244049" indent="0" algn="ctr">
              <a:buNone/>
              <a:defRPr sz="1500"/>
            </a:lvl4pPr>
            <a:lvl5pPr marL="1658732" indent="0" algn="ctr">
              <a:buNone/>
              <a:defRPr sz="1500"/>
            </a:lvl5pPr>
            <a:lvl6pPr marL="2073416" indent="0" algn="ctr">
              <a:buNone/>
              <a:defRPr sz="1500"/>
            </a:lvl6pPr>
            <a:lvl7pPr marL="2488099" indent="0" algn="ctr">
              <a:buNone/>
              <a:defRPr sz="1500"/>
            </a:lvl7pPr>
            <a:lvl8pPr marL="2902782" indent="0" algn="ctr">
              <a:buNone/>
              <a:defRPr sz="1500"/>
            </a:lvl8pPr>
            <a:lvl9pPr marL="3317465" indent="0" algn="ctr">
              <a:buNone/>
              <a:defRPr sz="1500"/>
            </a:lvl9pPr>
          </a:lstStyle>
          <a:p>
            <a:r>
              <a:rPr lang="fr-FR" dirty="0" smtClean="0"/>
              <a:t>Titre de la page sur 1 ligne</a:t>
            </a:r>
            <a:endParaRPr lang="fr-FR" dirty="0"/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2"/>
          </p:nvPr>
        </p:nvSpPr>
        <p:spPr>
          <a:xfrm>
            <a:off x="326362" y="1498770"/>
            <a:ext cx="3869280" cy="1894406"/>
          </a:xfrm>
        </p:spPr>
        <p:txBody>
          <a:bodyPr/>
          <a:lstStyle>
            <a:lvl1pPr marL="293870" indent="-293870">
              <a:defRPr/>
            </a:lvl1pPr>
            <a:lvl2pPr marL="725695" indent="-311013">
              <a:buClr>
                <a:srgbClr val="014D6D"/>
              </a:buClr>
              <a:buSzPct val="150000"/>
              <a:buFont typeface="Arial" panose="020B0604020202020204" pitchFamily="34" charset="0"/>
              <a:buChar char="›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14"/>
          </p:nvPr>
        </p:nvSpPr>
        <p:spPr>
          <a:xfrm>
            <a:off x="4898588" y="1498770"/>
            <a:ext cx="3869280" cy="1894406"/>
          </a:xfrm>
        </p:spPr>
        <p:txBody>
          <a:bodyPr/>
          <a:lstStyle>
            <a:lvl1pPr marL="293870" indent="-293870">
              <a:defRPr/>
            </a:lvl1pPr>
            <a:lvl2pPr marL="725695" indent="-311013">
              <a:buClr>
                <a:srgbClr val="014D6D"/>
              </a:buClr>
              <a:buSzPct val="150000"/>
              <a:buFont typeface="Arial" panose="020B0604020202020204" pitchFamily="34" charset="0"/>
              <a:buChar char="›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15"/>
          </p:nvPr>
        </p:nvSpPr>
        <p:spPr>
          <a:xfrm>
            <a:off x="326362" y="4212892"/>
            <a:ext cx="3869280" cy="1894406"/>
          </a:xfrm>
        </p:spPr>
        <p:txBody>
          <a:bodyPr/>
          <a:lstStyle>
            <a:lvl1pPr marL="293870" indent="-293870">
              <a:defRPr/>
            </a:lvl1pPr>
            <a:lvl2pPr marL="725695" indent="-311013">
              <a:buClr>
                <a:srgbClr val="014D6D"/>
              </a:buClr>
              <a:buSzPct val="150000"/>
              <a:buFont typeface="Arial" panose="020B0604020202020204" pitchFamily="34" charset="0"/>
              <a:buChar char="›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6"/>
          </p:nvPr>
        </p:nvSpPr>
        <p:spPr>
          <a:xfrm>
            <a:off x="4898588" y="4212892"/>
            <a:ext cx="3869280" cy="1894406"/>
          </a:xfrm>
        </p:spPr>
        <p:txBody>
          <a:bodyPr/>
          <a:lstStyle>
            <a:lvl1pPr marL="293870" indent="-293870">
              <a:defRPr/>
            </a:lvl1pPr>
            <a:lvl2pPr marL="725695" indent="-311013">
              <a:buClr>
                <a:srgbClr val="014D6D"/>
              </a:buClr>
              <a:buSzPct val="150000"/>
              <a:buFont typeface="Arial" panose="020B0604020202020204" pitchFamily="34" charset="0"/>
              <a:buChar char="›"/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75" y="133603"/>
            <a:ext cx="1306126" cy="7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5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6"/>
          <p:cNvSpPr>
            <a:spLocks noChangeArrowheads="1"/>
          </p:cNvSpPr>
          <p:nvPr userDrawn="1"/>
        </p:nvSpPr>
        <p:spPr bwMode="auto">
          <a:xfrm>
            <a:off x="0" y="1"/>
            <a:ext cx="9144000" cy="131054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0" name="AutoShape 7"/>
          <p:cNvSpPr>
            <a:spLocks noChangeArrowheads="1"/>
          </p:cNvSpPr>
          <p:nvPr userDrawn="1"/>
        </p:nvSpPr>
        <p:spPr bwMode="auto">
          <a:xfrm>
            <a:off x="0" y="131054"/>
            <a:ext cx="9144000" cy="1893798"/>
          </a:xfrm>
          <a:prstGeom prst="roundRect">
            <a:avLst>
              <a:gd name="adj" fmla="val 74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2" name="AutoShape 12"/>
          <p:cNvSpPr>
            <a:spLocks noChangeArrowheads="1"/>
          </p:cNvSpPr>
          <p:nvPr userDrawn="1"/>
        </p:nvSpPr>
        <p:spPr bwMode="auto">
          <a:xfrm>
            <a:off x="0" y="2024854"/>
            <a:ext cx="9144000" cy="4833147"/>
          </a:xfrm>
          <a:prstGeom prst="roundRect">
            <a:avLst>
              <a:gd name="adj" fmla="val 28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 userDrawn="1"/>
        </p:nvSpPr>
        <p:spPr bwMode="auto">
          <a:xfrm>
            <a:off x="5747042" y="3135209"/>
            <a:ext cx="2808000" cy="15827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1" tIns="55215" rIns="81631" bIns="40816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  <a:tab pos="1313162" algn="l"/>
                <a:tab pos="1969745" algn="l"/>
                <a:tab pos="2626327" algn="l"/>
              </a:tabLst>
              <a:defRPr/>
            </a:pPr>
            <a:r>
              <a:rPr lang="fr-FR" dirty="0" smtClean="0">
                <a:solidFill>
                  <a:srgbClr val="FFFFFF"/>
                </a:solidFill>
                <a:latin typeface="Arial" charset="0"/>
                <a:ea typeface="Microsoft YaHei" charset="-122"/>
              </a:rPr>
              <a:t>CS - </a:t>
            </a:r>
            <a:r>
              <a:rPr lang="fr-FR" dirty="0" smtClean="0">
                <a:solidFill>
                  <a:prstClr val="white"/>
                </a:solidFill>
                <a:latin typeface="Arial" charset="0"/>
                <a:ea typeface="Microsoft YaHei" charset="-122"/>
              </a:rPr>
              <a:t>Information </a:t>
            </a:r>
            <a:r>
              <a:rPr lang="fr-FR" dirty="0" err="1" smtClean="0">
                <a:solidFill>
                  <a:prstClr val="white"/>
                </a:solidFill>
                <a:latin typeface="Arial" charset="0"/>
                <a:ea typeface="Microsoft YaHei" charset="-122"/>
              </a:rPr>
              <a:t>systems</a:t>
            </a:r>
            <a:endParaRPr lang="fr-FR" dirty="0">
              <a:solidFill>
                <a:srgbClr val="FFFFFF"/>
              </a:solidFill>
              <a:latin typeface="Arial" charset="0"/>
              <a:ea typeface="Microsoft YaHei" charset="-122"/>
            </a:endParaRP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endParaRPr lang="fr-FR" sz="1300" dirty="0">
              <a:solidFill>
                <a:srgbClr val="FFFFFF"/>
              </a:solidFill>
              <a:latin typeface="Arial" charset="0"/>
              <a:ea typeface="Microsoft YaHei" charset="-122"/>
            </a:endParaRP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r>
              <a:rPr lang="fr-FR" sz="1300" dirty="0" smtClean="0">
                <a:solidFill>
                  <a:srgbClr val="FFFFFF"/>
                </a:solidFill>
                <a:latin typeface="Arial" charset="0"/>
                <a:ea typeface="Microsoft YaHei" charset="-122"/>
              </a:rPr>
              <a:t>22. </a:t>
            </a:r>
            <a:r>
              <a:rPr lang="fr-FR" sz="1300" dirty="0">
                <a:solidFill>
                  <a:srgbClr val="FFFFFF"/>
                </a:solidFill>
                <a:latin typeface="Arial" charset="0"/>
                <a:ea typeface="Microsoft YaHei" charset="-122"/>
              </a:rPr>
              <a:t>avenue Galilée - </a:t>
            </a: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r>
              <a:rPr lang="fr-FR" sz="1300" dirty="0">
                <a:solidFill>
                  <a:srgbClr val="FFFFFF"/>
                </a:solidFill>
                <a:latin typeface="Arial" charset="0"/>
                <a:ea typeface="Microsoft YaHei" charset="-122"/>
              </a:rPr>
              <a:t>92350  Le Plessis Robinson</a:t>
            </a: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endParaRPr lang="fr-FR" sz="1300" dirty="0">
              <a:solidFill>
                <a:srgbClr val="FFFFFF"/>
              </a:solidFill>
              <a:latin typeface="Arial" charset="0"/>
              <a:ea typeface="Microsoft YaHei" charset="-122"/>
            </a:endParaRP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r>
              <a:rPr lang="de-DE" sz="1300" dirty="0" smtClean="0">
                <a:solidFill>
                  <a:prstClr val="white"/>
                </a:solidFill>
                <a:latin typeface="Arial" charset="0"/>
                <a:ea typeface="Microsoft YaHei" charset="-122"/>
              </a:rPr>
              <a:t>Tel.: +33 (0)1 41 28 40 00 </a:t>
            </a: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endParaRPr lang="fr-FR" sz="1300" dirty="0">
              <a:solidFill>
                <a:srgbClr val="FFFFFF"/>
              </a:solidFill>
              <a:latin typeface="Arial" charset="0"/>
              <a:ea typeface="Microsoft YaHei" charset="-122"/>
            </a:endParaRP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  <a:tab pos="1313162" algn="l"/>
                <a:tab pos="1969745" algn="l"/>
                <a:tab pos="2626327" algn="l"/>
              </a:tabLst>
              <a:defRPr/>
            </a:pPr>
            <a:r>
              <a:rPr lang="fr-FR" sz="1300" dirty="0" smtClean="0">
                <a:solidFill>
                  <a:prstClr val="white"/>
                </a:solidFill>
                <a:latin typeface="Arial" charset="0"/>
                <a:ea typeface="Microsoft YaHei" charset="-122"/>
              </a:rPr>
              <a:t>uk.c-s.fr</a:t>
            </a: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endParaRPr lang="fr-FR" sz="1300" dirty="0">
              <a:solidFill>
                <a:srgbClr val="FFFFFF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 userDrawn="1"/>
        </p:nvSpPr>
        <p:spPr bwMode="auto">
          <a:xfrm>
            <a:off x="8425732" y="6532527"/>
            <a:ext cx="716829" cy="23618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1" tIns="50415" rIns="81631" bIns="40816"/>
          <a:lstStyle/>
          <a:p>
            <a:pPr algn="r"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</a:tabLst>
            </a:pPr>
            <a:r>
              <a:rPr lang="fr-FR" sz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Microsoft YaHei" charset="-122"/>
              </a:rPr>
              <a:t>uk.c-s.fr</a:t>
            </a:r>
            <a:endParaRPr lang="fr-FR" sz="11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ea typeface="Microsoft YaHei" charset="-122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34" y="561085"/>
            <a:ext cx="2905130" cy="1045190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531"/>
            <a:ext cx="9167040" cy="44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954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82936" tIns="41469" rIns="82936" bIns="41469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AA309A6D-C09C-4548-B29A-6CF363A7E532}" type="datetimeFigureOut">
              <a:rPr lang="fr-FR" smtClean="0">
                <a:solidFill>
                  <a:prstClr val="white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7/18/16</a:t>
            </a:fld>
            <a:endParaRPr lang="fr-BE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82936" tIns="41469" rIns="82936" bIns="41469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BE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82936" tIns="41469" rIns="82936" bIns="41469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CF4668DC-857F-487D-BFFA-8C0CA5037977}" type="slidenum">
              <a:rPr lang="fr-BE" smtClean="0">
                <a:solidFill>
                  <a:prstClr val="white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fr-BE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62113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82936" tIns="41469" rIns="82936" bIns="41469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AA309A6D-C09C-4548-B29A-6CF363A7E532}" type="datetimeFigureOut">
              <a:rPr lang="fr-FR" smtClean="0">
                <a:solidFill>
                  <a:prstClr val="white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7/18/16</a:t>
            </a:fld>
            <a:endParaRPr lang="fr-BE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82936" tIns="41469" rIns="82936" bIns="41469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BE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82936" tIns="41469" rIns="82936" bIns="41469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CF4668DC-857F-487D-BFFA-8C0CA5037977}" type="slidenum">
              <a:rPr lang="fr-BE" smtClean="0">
                <a:solidFill>
                  <a:prstClr val="white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fr-BE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2177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82936" tIns="41469" rIns="82936" bIns="41469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AA309A6D-C09C-4548-B29A-6CF363A7E532}" type="datetimeFigureOut">
              <a:rPr lang="fr-FR" smtClean="0">
                <a:solidFill>
                  <a:prstClr val="white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7/18/16</a:t>
            </a:fld>
            <a:endParaRPr lang="fr-BE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82936" tIns="41469" rIns="82936" bIns="41469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BE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82936" tIns="41469" rIns="82936" bIns="41469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CF4668DC-857F-487D-BFFA-8C0CA5037977}" type="slidenum">
              <a:rPr lang="fr-BE" smtClean="0">
                <a:solidFill>
                  <a:prstClr val="white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fr-BE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8499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1666875"/>
            <a:ext cx="4968875" cy="4324351"/>
          </a:xfrm>
        </p:spPr>
        <p:txBody>
          <a:bodyPr/>
          <a:lstStyle>
            <a:lvl1pPr>
              <a:defRPr sz="1400">
                <a:solidFill>
                  <a:srgbClr val="A6A6A6"/>
                </a:solidFill>
              </a:defRPr>
            </a:lvl1pPr>
            <a:lvl2pPr>
              <a:defRPr sz="1400">
                <a:solidFill>
                  <a:srgbClr val="A6A6A6"/>
                </a:solidFill>
              </a:defRPr>
            </a:lvl2pPr>
            <a:lvl3pPr>
              <a:defRPr sz="1400">
                <a:solidFill>
                  <a:srgbClr val="A6A6A6"/>
                </a:solidFill>
              </a:defRPr>
            </a:lvl3pPr>
            <a:lvl4pPr>
              <a:defRPr sz="1400">
                <a:solidFill>
                  <a:srgbClr val="A6A6A6"/>
                </a:solidFill>
              </a:defRPr>
            </a:lvl4pPr>
            <a:lvl5pPr>
              <a:defRPr sz="1400">
                <a:solidFill>
                  <a:srgbClr val="A6A6A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</p:spPr>
        <p:txBody>
          <a:bodyPr/>
          <a:lstStyle>
            <a:lvl1pPr marL="0" indent="0">
              <a:buNone/>
              <a:defRPr sz="1400">
                <a:solidFill>
                  <a:srgbClr val="A6A6A6"/>
                </a:solidFill>
              </a:defRPr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78900" y="394300"/>
            <a:ext cx="6105600" cy="428400"/>
          </a:xfrm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7"/>
            <a:ext cx="5932800" cy="307777"/>
          </a:xfrm>
        </p:spPr>
        <p:txBody>
          <a:bodyPr anchor="b"/>
          <a:lstStyle>
            <a:lvl1pPr algn="l">
              <a:defRPr sz="1400" b="1">
                <a:solidFill>
                  <a:srgbClr val="A6A6A6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4"/>
            <a:ext cx="5932488" cy="3390901"/>
          </a:xfrm>
        </p:spPr>
        <p:txBody>
          <a:bodyPr/>
          <a:lstStyle>
            <a:lvl1pPr marL="0" indent="0">
              <a:buNone/>
              <a:defRPr sz="1400">
                <a:solidFill>
                  <a:srgbClr val="A6A6A6"/>
                </a:solidFill>
              </a:defRPr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</p:spPr>
        <p:txBody>
          <a:bodyPr/>
          <a:lstStyle>
            <a:lvl1pPr marL="0" indent="0">
              <a:buNone/>
              <a:defRPr sz="1400">
                <a:solidFill>
                  <a:srgbClr val="A6A6A6"/>
                </a:solidFill>
              </a:defRPr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jpe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2.xml"/><Relationship Id="rId24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55.xml"/><Relationship Id="rId24" Type="http://schemas.openxmlformats.org/officeDocument/2006/relationships/theme" Target="../theme/theme3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21" name="Picture 22" descr="signatur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408000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1673226"/>
            <a:ext cx="79057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77976" y="3937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55330" name="Text Box 34"/>
          <p:cNvSpPr txBox="1">
            <a:spLocks noChangeAspect="1" noChangeArrowheads="1"/>
          </p:cNvSpPr>
          <p:nvPr/>
        </p:nvSpPr>
        <p:spPr bwMode="auto">
          <a:xfrm>
            <a:off x="630238" y="6197600"/>
            <a:ext cx="6977062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/>
          <a:lstStyle/>
          <a:p>
            <a:pPr>
              <a:spcBef>
                <a:spcPct val="50000"/>
              </a:spcBef>
            </a:pPr>
            <a:endParaRPr lang="en-GB" sz="800" noProof="1">
              <a:solidFill>
                <a:srgbClr val="A6A6A6"/>
              </a:solidFill>
            </a:endParaRPr>
          </a:p>
        </p:txBody>
      </p:sp>
      <p:sp>
        <p:nvSpPr>
          <p:cNvPr id="55334" name="Text Box 38"/>
          <p:cNvSpPr txBox="1">
            <a:spLocks noChangeArrowheads="1"/>
          </p:cNvSpPr>
          <p:nvPr/>
        </p:nvSpPr>
        <p:spPr bwMode="auto">
          <a:xfrm>
            <a:off x="631825" y="6429376"/>
            <a:ext cx="5016500" cy="21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>
              <a:solidFill>
                <a:srgbClr val="A6A6A6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468000" y="988560"/>
            <a:ext cx="8229600" cy="0"/>
          </a:xfrm>
          <a:prstGeom prst="line">
            <a:avLst/>
          </a:prstGeom>
          <a:ln>
            <a:solidFill>
              <a:srgbClr val="8D8F9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nasa-logo-meatball.jpg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1" t="12322" r="24284" b="13096"/>
          <a:stretch/>
        </p:blipFill>
        <p:spPr>
          <a:xfrm>
            <a:off x="7952112" y="189120"/>
            <a:ext cx="815999" cy="712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8000" y="272761"/>
            <a:ext cx="1454544" cy="576000"/>
          </a:xfrm>
          <a:prstGeom prst="rect">
            <a:avLst/>
          </a:prstGeom>
        </p:spPr>
      </p:pic>
      <p:pic>
        <p:nvPicPr>
          <p:cNvPr id="19" name="Picture 2" descr="C:\Users\gdoxani\Pictures\03_logo_dark_blue.bmp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" t="19104" r="7069" b="18621"/>
          <a:stretch/>
        </p:blipFill>
        <p:spPr bwMode="auto">
          <a:xfrm>
            <a:off x="6290002" y="252001"/>
            <a:ext cx="1608942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A6A6A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15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30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45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61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865" indent="-34286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rgbClr val="A6A6A6"/>
          </a:solidFill>
          <a:latin typeface="+mn-lt"/>
          <a:ea typeface="+mn-ea"/>
          <a:cs typeface="+mn-cs"/>
        </a:defRPr>
      </a:lvl1pPr>
      <a:lvl2pPr marL="1227011" indent="-419057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rgbClr val="A6A6A6"/>
          </a:solidFill>
          <a:latin typeface="+mn-lt"/>
        </a:defRPr>
      </a:lvl2pPr>
      <a:lvl3pPr marL="1825435" indent="-419057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A6A6A6"/>
          </a:solidFill>
          <a:latin typeface="+mn-lt"/>
        </a:defRPr>
      </a:lvl3pPr>
      <a:lvl4pPr marL="2423862" indent="-419057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A6A6A6"/>
          </a:solidFill>
          <a:latin typeface="+mn-lt"/>
        </a:defRPr>
      </a:lvl4pPr>
      <a:lvl5pPr marL="3022287" indent="-419057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A6A6A6"/>
          </a:solidFill>
          <a:latin typeface="+mn-lt"/>
        </a:defRPr>
      </a:lvl5pPr>
      <a:lvl6pPr marL="3479440" indent="-419057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6592" indent="-419057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3745" indent="-419057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0897" indent="-419057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95728" y="228106"/>
            <a:ext cx="7885440" cy="580876"/>
          </a:xfrm>
          <a:prstGeom prst="rect">
            <a:avLst/>
          </a:prstGeom>
        </p:spPr>
        <p:txBody>
          <a:bodyPr vert="horz" lIns="82936" tIns="41469" rIns="82936" bIns="41469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5728" y="1207972"/>
            <a:ext cx="8491274" cy="5356597"/>
          </a:xfrm>
          <a:prstGeom prst="rect">
            <a:avLst/>
          </a:prstGeom>
        </p:spPr>
        <p:txBody>
          <a:bodyPr vert="horz" lIns="82936" tIns="41469" rIns="82936" bIns="41469" rtlCol="0">
            <a:normAutofit/>
          </a:bodyPr>
          <a:lstStyle/>
          <a:p>
            <a:pPr lvl="0"/>
            <a:r>
              <a:rPr lang="fr-FR" dirty="0" smtClean="0"/>
              <a:t> 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6008985" y="6633337"/>
            <a:ext cx="2697364" cy="22754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1" tIns="48015" rIns="81631" bIns="40816"/>
          <a:lstStyle/>
          <a:p>
            <a:pPr algn="ctr"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</a:tabLst>
            </a:pPr>
            <a:r>
              <a:rPr lang="en-US" sz="800" dirty="0" smtClean="0">
                <a:solidFill>
                  <a:srgbClr val="5B9BD5">
                    <a:lumMod val="50000"/>
                  </a:srgbClr>
                </a:solidFill>
                <a:latin typeface="Arial" charset="0"/>
                <a:ea typeface="Microsoft YaHei" charset="-122"/>
              </a:rPr>
              <a:t>SENTINEL-2 MISSION PERFORMANCE CENTRE</a:t>
            </a:r>
            <a:endParaRPr lang="fr-FR" sz="800" dirty="0">
              <a:solidFill>
                <a:srgbClr val="5B9BD5">
                  <a:lumMod val="50000"/>
                </a:srgbClr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8621281" y="6580051"/>
            <a:ext cx="1095840" cy="2808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1" tIns="52814" rIns="81631" bIns="40816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</a:tabLst>
            </a:pPr>
            <a:r>
              <a:rPr lang="fr-FR" sz="1400" b="1" dirty="0">
                <a:solidFill>
                  <a:srgbClr val="076889"/>
                </a:solidFill>
                <a:latin typeface="Arial" charset="0"/>
                <a:ea typeface="Microsoft YaHei" charset="-122"/>
              </a:rPr>
              <a:t>/ </a:t>
            </a:r>
            <a:fld id="{359123D2-5A14-4801-BBEB-FCDAB9609846}" type="slidenum"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582" algn="l"/>
                </a:tabLst>
              </a:pPr>
              <a:t>‹#›</a:t>
            </a:fld>
            <a:endParaRPr lang="fr-FR" sz="1400" b="1" dirty="0">
              <a:solidFill>
                <a:srgbClr val="076889"/>
              </a:solidFill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787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  <p:sldLayoutId id="2147483955" r:id="rId17"/>
    <p:sldLayoutId id="2147483956" r:id="rId18"/>
    <p:sldLayoutId id="2147483957" r:id="rId19"/>
    <p:sldLayoutId id="2147483958" r:id="rId20"/>
    <p:sldLayoutId id="2147483959" r:id="rId21"/>
    <p:sldLayoutId id="2147483960" r:id="rId22"/>
    <p:sldLayoutId id="2147483961" r:id="rId2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829366" rtl="0" eaLnBrk="1" latinLnBrk="0" hangingPunct="1">
        <a:lnSpc>
          <a:spcPct val="90000"/>
        </a:lnSpc>
        <a:spcBef>
          <a:spcPct val="0"/>
        </a:spcBef>
        <a:buNone/>
        <a:defRPr sz="2700" kern="1200" cap="small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93870" indent="-293870" algn="l" defTabSz="829366" rtl="0" eaLnBrk="1" latinLnBrk="0" hangingPunct="1">
        <a:lnSpc>
          <a:spcPct val="90000"/>
        </a:lnSpc>
        <a:spcBef>
          <a:spcPts val="907"/>
        </a:spcBef>
        <a:spcAft>
          <a:spcPts val="544"/>
        </a:spcAft>
        <a:buClr>
          <a:srgbClr val="076889"/>
        </a:buClr>
        <a:buFont typeface="Wingdings 3" panose="05040102010807070707" pitchFamily="18" charset="2"/>
        <a:buChar char="â"/>
        <a:defRPr sz="20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2025" indent="-207341" algn="l" defTabSz="829366" rtl="0" eaLnBrk="1" latinLnBrk="0" hangingPunct="1">
        <a:lnSpc>
          <a:spcPct val="150000"/>
        </a:lnSpc>
        <a:spcBef>
          <a:spcPts val="454"/>
        </a:spcBef>
        <a:buClr>
          <a:srgbClr val="076889"/>
        </a:buClr>
        <a:buSzPct val="150000"/>
        <a:buFont typeface="Arial" panose="020B0604020202020204" pitchFamily="34" charset="0"/>
        <a:buChar char="›"/>
        <a:defRPr sz="18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38340" indent="-207341" algn="l" defTabSz="829366" rtl="0" eaLnBrk="1" latinLnBrk="0" hangingPunct="1">
        <a:lnSpc>
          <a:spcPct val="150000"/>
        </a:lnSpc>
        <a:spcBef>
          <a:spcPts val="454"/>
        </a:spcBef>
        <a:spcAft>
          <a:spcPts val="0"/>
        </a:spcAft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defRPr sz="16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51391" indent="-207341" algn="l" defTabSz="829366" rtl="0" eaLnBrk="1" latinLnBrk="0" hangingPunct="1">
        <a:lnSpc>
          <a:spcPct val="90000"/>
        </a:lnSpc>
        <a:spcBef>
          <a:spcPts val="454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66074" indent="-207341" algn="l" defTabSz="829366" rtl="0" eaLnBrk="1" latinLnBrk="0" hangingPunct="1">
        <a:lnSpc>
          <a:spcPct val="90000"/>
        </a:lnSpc>
        <a:spcBef>
          <a:spcPts val="454"/>
        </a:spcBef>
        <a:buClr>
          <a:schemeClr val="tx1">
            <a:lumMod val="50000"/>
            <a:lumOff val="50000"/>
          </a:schemeClr>
        </a:buClr>
        <a:buFont typeface="Calibri" panose="020F0502020204030204" pitchFamily="34" charset="0"/>
        <a:buChar char="‐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0758" indent="-207341" algn="l" defTabSz="829366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440" indent="-207341" algn="l" defTabSz="829366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10124" indent="-207341" algn="l" defTabSz="829366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24806" indent="-207341" algn="l" defTabSz="829366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95728" y="228106"/>
            <a:ext cx="7885440" cy="580876"/>
          </a:xfrm>
          <a:prstGeom prst="rect">
            <a:avLst/>
          </a:prstGeom>
        </p:spPr>
        <p:txBody>
          <a:bodyPr vert="horz" lIns="82936" tIns="41469" rIns="82936" bIns="41469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5728" y="1207972"/>
            <a:ext cx="8491274" cy="5356597"/>
          </a:xfrm>
          <a:prstGeom prst="rect">
            <a:avLst/>
          </a:prstGeom>
        </p:spPr>
        <p:txBody>
          <a:bodyPr vert="horz" lIns="82936" tIns="41469" rIns="82936" bIns="41469" rtlCol="0">
            <a:normAutofit/>
          </a:bodyPr>
          <a:lstStyle/>
          <a:p>
            <a:pPr lvl="0"/>
            <a:r>
              <a:rPr lang="fr-FR" dirty="0" smtClean="0"/>
              <a:t> 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6008985" y="6633337"/>
            <a:ext cx="2697364" cy="22754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1" tIns="48015" rIns="81631" bIns="40816"/>
          <a:lstStyle/>
          <a:p>
            <a:pPr algn="ctr"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</a:tabLst>
            </a:pPr>
            <a:r>
              <a:rPr lang="en-US" sz="800" dirty="0" smtClean="0">
                <a:solidFill>
                  <a:srgbClr val="5B9BD5">
                    <a:lumMod val="50000"/>
                  </a:srgbClr>
                </a:solidFill>
                <a:latin typeface="Arial" charset="0"/>
                <a:ea typeface="Microsoft YaHei" charset="-122"/>
              </a:rPr>
              <a:t>SENTINEL-2 MISSION PERFORMANCE CENTRE</a:t>
            </a:r>
            <a:endParaRPr lang="fr-FR" sz="800" dirty="0">
              <a:solidFill>
                <a:srgbClr val="5B9BD5">
                  <a:lumMod val="50000"/>
                </a:srgbClr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8621281" y="6580051"/>
            <a:ext cx="1095840" cy="2808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1" tIns="52814" rIns="81631" bIns="40816"/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</a:tabLst>
            </a:pPr>
            <a:r>
              <a:rPr lang="fr-FR" sz="1400" b="1" dirty="0">
                <a:solidFill>
                  <a:srgbClr val="076889"/>
                </a:solidFill>
                <a:latin typeface="Arial" charset="0"/>
                <a:ea typeface="Microsoft YaHei" charset="-122"/>
              </a:rPr>
              <a:t>/ </a:t>
            </a:r>
            <a:fld id="{359123D2-5A14-4801-BBEB-FCDAB9609846}" type="slidenum">
              <a:rPr lang="fr-FR" sz="1400" b="1">
                <a:solidFill>
                  <a:srgbClr val="076889"/>
                </a:solidFill>
                <a:latin typeface="Arial" charset="0"/>
                <a:ea typeface="Microsoft YaHei" charset="-122"/>
              </a:rPr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582" algn="l"/>
                </a:tabLst>
              </a:pPr>
              <a:t>‹#›</a:t>
            </a:fld>
            <a:endParaRPr lang="fr-FR" sz="1400" b="1" dirty="0">
              <a:solidFill>
                <a:srgbClr val="076889"/>
              </a:solidFill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359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  <p:sldLayoutId id="2147483978" r:id="rId16"/>
    <p:sldLayoutId id="2147483979" r:id="rId17"/>
    <p:sldLayoutId id="2147483980" r:id="rId18"/>
    <p:sldLayoutId id="2147483981" r:id="rId19"/>
    <p:sldLayoutId id="2147483982" r:id="rId20"/>
    <p:sldLayoutId id="2147483983" r:id="rId21"/>
    <p:sldLayoutId id="2147483984" r:id="rId22"/>
    <p:sldLayoutId id="2147483985" r:id="rId2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829366" rtl="0" eaLnBrk="1" latinLnBrk="0" hangingPunct="1">
        <a:lnSpc>
          <a:spcPct val="90000"/>
        </a:lnSpc>
        <a:spcBef>
          <a:spcPct val="0"/>
        </a:spcBef>
        <a:buNone/>
        <a:defRPr sz="2700" kern="1200" cap="small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93870" indent="-293870" algn="l" defTabSz="829366" rtl="0" eaLnBrk="1" latinLnBrk="0" hangingPunct="1">
        <a:lnSpc>
          <a:spcPct val="90000"/>
        </a:lnSpc>
        <a:spcBef>
          <a:spcPts val="907"/>
        </a:spcBef>
        <a:spcAft>
          <a:spcPts val="544"/>
        </a:spcAft>
        <a:buClr>
          <a:srgbClr val="076889"/>
        </a:buClr>
        <a:buFont typeface="Wingdings 3" panose="05040102010807070707" pitchFamily="18" charset="2"/>
        <a:buChar char="â"/>
        <a:defRPr sz="20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2025" indent="-207341" algn="l" defTabSz="829366" rtl="0" eaLnBrk="1" latinLnBrk="0" hangingPunct="1">
        <a:lnSpc>
          <a:spcPct val="150000"/>
        </a:lnSpc>
        <a:spcBef>
          <a:spcPts val="454"/>
        </a:spcBef>
        <a:buClr>
          <a:srgbClr val="076889"/>
        </a:buClr>
        <a:buSzPct val="150000"/>
        <a:buFont typeface="Arial" panose="020B0604020202020204" pitchFamily="34" charset="0"/>
        <a:buChar char="›"/>
        <a:defRPr sz="18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38340" indent="-207341" algn="l" defTabSz="829366" rtl="0" eaLnBrk="1" latinLnBrk="0" hangingPunct="1">
        <a:lnSpc>
          <a:spcPct val="150000"/>
        </a:lnSpc>
        <a:spcBef>
          <a:spcPts val="454"/>
        </a:spcBef>
        <a:spcAft>
          <a:spcPts val="0"/>
        </a:spcAft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defRPr sz="16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51391" indent="-207341" algn="l" defTabSz="829366" rtl="0" eaLnBrk="1" latinLnBrk="0" hangingPunct="1">
        <a:lnSpc>
          <a:spcPct val="90000"/>
        </a:lnSpc>
        <a:spcBef>
          <a:spcPts val="454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66074" indent="-207341" algn="l" defTabSz="829366" rtl="0" eaLnBrk="1" latinLnBrk="0" hangingPunct="1">
        <a:lnSpc>
          <a:spcPct val="90000"/>
        </a:lnSpc>
        <a:spcBef>
          <a:spcPts val="454"/>
        </a:spcBef>
        <a:buClr>
          <a:schemeClr val="tx1">
            <a:lumMod val="50000"/>
            <a:lumOff val="50000"/>
          </a:schemeClr>
        </a:buClr>
        <a:buFont typeface="Calibri" panose="020F0502020204030204" pitchFamily="34" charset="0"/>
        <a:buChar char="‐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0758" indent="-207341" algn="l" defTabSz="829366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440" indent="-207341" algn="l" defTabSz="829366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10124" indent="-207341" algn="l" defTabSz="829366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24806" indent="-207341" algn="l" defTabSz="829366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hyperlink" Target="mailto:Georgia.Doxani@esa.int" TargetMode="External"/><Relationship Id="rId5" Type="http://schemas.openxmlformats.org/officeDocument/2006/relationships/hyperlink" Target="mailto:Ferran.Gascon@esa.int" TargetMode="External"/><Relationship Id="rId6" Type="http://schemas.openxmlformats.org/officeDocument/2006/relationships/hyperlink" Target="mailto:roger63@umd.edu" TargetMode="External"/><Relationship Id="rId7" Type="http://schemas.openxmlformats.org/officeDocument/2006/relationships/hyperlink" Target="mailto:eric.f.vermote@nasa.gov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2476" y="1168041"/>
            <a:ext cx="8282940" cy="1200318"/>
          </a:xfrm>
          <a:solidFill>
            <a:schemeClr val="bg1">
              <a:alpha val="30000"/>
            </a:schemeClr>
          </a:solidFill>
        </p:spPr>
        <p:txBody>
          <a:bodyPr/>
          <a:lstStyle/>
          <a:p>
            <a:pPr algn="ctr"/>
            <a:r>
              <a:rPr lang="en-US" sz="3600" dirty="0">
                <a:solidFill>
                  <a:srgbClr val="00338D"/>
                </a:solidFill>
                <a:latin typeface="Calibri" panose="020F0502020204030204" pitchFamily="34" charset="0"/>
              </a:rPr>
              <a:t>ACIX </a:t>
            </a:r>
            <a:r>
              <a:rPr lang="en-US" dirty="0" smtClean="0">
                <a:solidFill>
                  <a:srgbClr val="00338D"/>
                </a:solidFill>
                <a:latin typeface="Calibri" panose="020F0502020204030204" pitchFamily="34" charset="0"/>
              </a:rPr>
              <a:t/>
            </a:r>
            <a:br>
              <a:rPr lang="en-US" dirty="0" smtClean="0">
                <a:solidFill>
                  <a:srgbClr val="00338D"/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rgbClr val="00338D"/>
                </a:solidFill>
                <a:latin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338D"/>
                </a:solidFill>
                <a:latin typeface="Calibri" panose="020F0502020204030204" pitchFamily="34" charset="0"/>
              </a:rPr>
              <a:t>A</a:t>
            </a:r>
            <a:r>
              <a:rPr lang="en-US" sz="2800" dirty="0">
                <a:solidFill>
                  <a:srgbClr val="00338D"/>
                </a:solidFill>
                <a:latin typeface="Calibri" panose="020F0502020204030204" pitchFamily="34" charset="0"/>
              </a:rPr>
              <a:t>tmospheric </a:t>
            </a:r>
            <a:r>
              <a:rPr lang="en-US" sz="3600" dirty="0">
                <a:solidFill>
                  <a:srgbClr val="00338D"/>
                </a:solidFill>
                <a:latin typeface="Calibri" panose="020F0502020204030204" pitchFamily="34" charset="0"/>
              </a:rPr>
              <a:t>C</a:t>
            </a:r>
            <a:r>
              <a:rPr lang="en-US" sz="2800" dirty="0">
                <a:solidFill>
                  <a:srgbClr val="00338D"/>
                </a:solidFill>
                <a:latin typeface="Calibri" panose="020F0502020204030204" pitchFamily="34" charset="0"/>
              </a:rPr>
              <a:t>orrection </a:t>
            </a:r>
            <a:r>
              <a:rPr lang="en-US" sz="3600" dirty="0">
                <a:solidFill>
                  <a:srgbClr val="00338D"/>
                </a:solidFill>
                <a:latin typeface="Calibri" panose="020F0502020204030204" pitchFamily="34" charset="0"/>
              </a:rPr>
              <a:t>I</a:t>
            </a:r>
            <a:r>
              <a:rPr lang="en-US" sz="2800" dirty="0">
                <a:solidFill>
                  <a:srgbClr val="00338D"/>
                </a:solidFill>
                <a:latin typeface="Calibri" panose="020F0502020204030204" pitchFamily="34" charset="0"/>
              </a:rPr>
              <a:t>nter-comparison </a:t>
            </a:r>
            <a:r>
              <a:rPr lang="en-US" sz="2800" dirty="0" err="1">
                <a:solidFill>
                  <a:srgbClr val="00338D"/>
                </a:solidFill>
                <a:latin typeface="Calibri" panose="020F0502020204030204" pitchFamily="34" charset="0"/>
              </a:rPr>
              <a:t>e</a:t>
            </a:r>
            <a:r>
              <a:rPr lang="en-US" sz="3600" dirty="0" err="1">
                <a:solidFill>
                  <a:srgbClr val="00338D"/>
                </a:solidFill>
                <a:latin typeface="Calibri" panose="020F0502020204030204" pitchFamily="34" charset="0"/>
              </a:rPr>
              <a:t>X</a:t>
            </a:r>
            <a:r>
              <a:rPr lang="en-US" sz="2800" dirty="0" err="1">
                <a:solidFill>
                  <a:srgbClr val="00338D"/>
                </a:solidFill>
                <a:latin typeface="Calibri" panose="020F0502020204030204" pitchFamily="34" charset="0"/>
              </a:rPr>
              <a:t>ercise</a:t>
            </a:r>
            <a:endParaRPr lang="en-US" sz="2800" dirty="0">
              <a:solidFill>
                <a:srgbClr val="00338D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353420" y="3701029"/>
            <a:ext cx="401052" cy="521369"/>
          </a:xfrm>
          <a:prstGeom prst="rightArrow">
            <a:avLst/>
          </a:prstGeom>
          <a:solidFill>
            <a:srgbClr val="00206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18" y="2526423"/>
            <a:ext cx="3204882" cy="307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2" y="2530201"/>
            <a:ext cx="3200399" cy="3069101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14654" y="5895905"/>
            <a:ext cx="4820286" cy="1003459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Georgia Doxani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| Serco for ESA/ESRIN, </a:t>
            </a:r>
            <a:r>
              <a:rPr lang="en-US" sz="12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  <a:hlinkClick r:id="rId4"/>
              </a:rPr>
              <a:t>Georgia.Doxani</a:t>
            </a: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  <a:hlinkClick r:id="rId4"/>
              </a:rPr>
              <a:t>@esa.int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Ferran</a:t>
            </a: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Gascon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 | ESA/ESRIN, </a:t>
            </a: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hlinkClick r:id="rId5"/>
              </a:rPr>
              <a:t>Ferran.Gascon@esa.int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Jean-Claude Roger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| University of Maryland,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hlinkClick r:id="rId6"/>
              </a:rPr>
              <a:t>roger63@umd.edu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Éric</a:t>
            </a: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Vermote</a:t>
            </a: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|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NASA,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  <a:hlinkClick r:id="rId7"/>
              </a:rPr>
              <a:t>eric.f.vermote@nasa.gov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9742740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9530" y="1778001"/>
            <a:ext cx="7780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338D"/>
                </a:solidFill>
                <a:latin typeface="Calibri" panose="020F0502020204030204" pitchFamily="34" charset="0"/>
              </a:rPr>
              <a:t>&gt;&gt; Mandatory run:</a:t>
            </a:r>
            <a:endParaRPr lang="en-GB" sz="2400" b="1" dirty="0">
              <a:solidFill>
                <a:srgbClr val="00338D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867" y="2155371"/>
            <a:ext cx="5054600" cy="103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</a:rPr>
              <a:t>Rayleigh and aerosol scattering </a:t>
            </a: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</a:rPr>
              <a:t>gas </a:t>
            </a:r>
            <a:r>
              <a:rPr lang="en-GB" dirty="0" smtClean="0">
                <a:latin typeface="Calibri" panose="020F0502020204030204" pitchFamily="34" charset="0"/>
              </a:rPr>
              <a:t>absorption</a:t>
            </a: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GB" i="1" dirty="0">
                <a:latin typeface="Calibri" panose="020F0502020204030204" pitchFamily="34" charset="0"/>
              </a:rPr>
              <a:t>a</a:t>
            </a:r>
            <a:r>
              <a:rPr lang="en-GB" i="1" dirty="0" smtClean="0">
                <a:latin typeface="Calibri" panose="020F0502020204030204" pitchFamily="34" charset="0"/>
              </a:rPr>
              <a:t>djacency effects (if it cannot be turned off)</a:t>
            </a:r>
            <a:endParaRPr lang="en-GB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14860" y="3364379"/>
            <a:ext cx="7780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338D"/>
                </a:solidFill>
                <a:latin typeface="Calibri" panose="020F0502020204030204" pitchFamily="34" charset="0"/>
              </a:rPr>
              <a:t>&gt;&gt; Optional run:</a:t>
            </a:r>
            <a:endParaRPr lang="en-GB" sz="2400" b="1" dirty="0">
              <a:solidFill>
                <a:srgbClr val="00338D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851" y="3724309"/>
            <a:ext cx="4521200" cy="206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en-GB" dirty="0" smtClean="0">
                <a:latin typeface="Calibri" panose="020F0502020204030204" pitchFamily="34" charset="0"/>
              </a:rPr>
              <a:t>Including any other correction, e.g.:</a:t>
            </a:r>
            <a:endParaRPr lang="en-GB" dirty="0">
              <a:latin typeface="Calibri" panose="020F0502020204030204" pitchFamily="34" charset="0"/>
            </a:endParaRPr>
          </a:p>
          <a:p>
            <a:pPr marL="742903" lvl="1" indent="-28575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</a:rPr>
              <a:t>BRDF correction</a:t>
            </a:r>
          </a:p>
          <a:p>
            <a:pPr marL="742903" lvl="1" indent="-28575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</a:rPr>
              <a:t>adjacency effects </a:t>
            </a:r>
          </a:p>
          <a:p>
            <a:pPr marL="742903" lvl="1" indent="-28575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</a:rPr>
              <a:t>topography effects</a:t>
            </a:r>
          </a:p>
          <a:p>
            <a:pPr marL="742903" lvl="1" indent="-28575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</a:rPr>
              <a:t>sun glint effects (over water-surface)</a:t>
            </a:r>
          </a:p>
          <a:p>
            <a:pPr marL="742903" lvl="1" indent="-28575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</a:rPr>
              <a:t>cirrus/haze </a:t>
            </a:r>
            <a:r>
              <a:rPr lang="en-GB" dirty="0" smtClean="0">
                <a:latin typeface="Calibri" panose="020F0502020204030204" pitchFamily="34" charset="0"/>
              </a:rPr>
              <a:t>correction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99529" y="5974265"/>
            <a:ext cx="7230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Sample results will be submitted by 15/7/2016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4859" y="1146527"/>
            <a:ext cx="8086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2800" b="1" u="sng" dirty="0">
                <a:solidFill>
                  <a:srgbClr val="00338D"/>
                </a:solidFill>
                <a:latin typeface="Calibri" panose="020F0502020204030204" pitchFamily="34" charset="0"/>
              </a:rPr>
              <a:t>What should be included in atmospheric correction ?</a:t>
            </a:r>
          </a:p>
        </p:txBody>
      </p:sp>
    </p:spTree>
    <p:extLst>
      <p:ext uri="{BB962C8B-B14F-4D97-AF65-F5344CB8AC3E}">
        <p14:creationId xmlns:p14="http://schemas.microsoft.com/office/powerpoint/2010/main" val="334709118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108253"/>
              </p:ext>
            </p:extLst>
          </p:nvPr>
        </p:nvGraphicFramePr>
        <p:xfrm>
          <a:off x="76198" y="185062"/>
          <a:ext cx="9024258" cy="651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657"/>
                <a:gridCol w="3053657"/>
                <a:gridCol w="1371600"/>
                <a:gridCol w="2403947"/>
                <a:gridCol w="1754397"/>
              </a:tblGrid>
              <a:tr h="377235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TEST SITES 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Zone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Land Cover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AERONET  station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16504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1" dirty="0" err="1">
                          <a:solidFill>
                            <a:schemeClr val="bg1"/>
                          </a:solidFill>
                          <a:effectLst/>
                        </a:rPr>
                        <a:t>lon</a:t>
                      </a:r>
                      <a:r>
                        <a:rPr lang="en-GB" sz="1050" b="1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GB" sz="1050" b="1" dirty="0" err="1">
                          <a:solidFill>
                            <a:schemeClr val="bg1"/>
                          </a:solidFill>
                          <a:effectLst/>
                        </a:rPr>
                        <a:t>lat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17696"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Temperate 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b="0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Frioul</a:t>
                      </a:r>
                      <a:r>
                        <a:rPr lang="en-GB" sz="1050" b="1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50" strike="noStrike" baseline="0" dirty="0" smtClean="0">
                          <a:effectLst/>
                        </a:rPr>
                        <a:t>[France]</a:t>
                      </a:r>
                      <a:endParaRPr lang="en-GB" sz="1200" b="1" strike="noStrike" baseline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strike="noStrike" baseline="0" dirty="0" err="1">
                          <a:effectLst/>
                        </a:rPr>
                        <a:t>MidlatitudeN</a:t>
                      </a:r>
                      <a:endParaRPr lang="en-GB" sz="1200" strike="noStrike" baseline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trike="noStrike" baseline="0" dirty="0" smtClean="0">
                          <a:effectLst/>
                          <a:latin typeface="Calibri"/>
                        </a:rPr>
                        <a:t>vegetated, bare soil, coastal</a:t>
                      </a:r>
                      <a:endParaRPr lang="en-GB" sz="1200" strike="noStrike" baseline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strike="noStrike" baseline="0" dirty="0" smtClean="0">
                          <a:effectLst/>
                        </a:rPr>
                        <a:t>5.293, 43.266</a:t>
                      </a:r>
                      <a:endParaRPr lang="en-GB" sz="1200" strike="noStrike" baseline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612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Davos </a:t>
                      </a:r>
                      <a:r>
                        <a:rPr lang="en-GB" sz="1050" dirty="0" smtClean="0">
                          <a:effectLst/>
                        </a:rPr>
                        <a:t>[</a:t>
                      </a:r>
                      <a:r>
                        <a:rPr lang="en-GB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Switzerland</a:t>
                      </a:r>
                      <a:r>
                        <a:rPr lang="en-GB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Boreal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forest, snow, agriculture</a:t>
                      </a:r>
                      <a:endParaRPr lang="en-GB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9.844, 46.813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040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Beijing [China]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dirty="0" err="1">
                          <a:effectLst/>
                        </a:rPr>
                        <a:t>MidlatitudeN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urban, mountains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116.381, 39.977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781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Canberra </a:t>
                      </a:r>
                      <a:r>
                        <a:rPr lang="en-GB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[Australia</a:t>
                      </a:r>
                      <a:r>
                        <a:rPr lang="en-GB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dirty="0" err="1" smtClean="0">
                          <a:effectLst/>
                        </a:rPr>
                        <a:t>MidlatitudeS</a:t>
                      </a:r>
                      <a:endParaRPr lang="en-GB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urban, vegetated, water</a:t>
                      </a:r>
                      <a:endParaRPr lang="en-GB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305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149.111, -35.271</a:t>
                      </a:r>
                      <a:endParaRPr lang="en-GB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156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Pretoria_CSIR</a:t>
                      </a:r>
                      <a:r>
                        <a:rPr lang="en-GB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-DPSS [South Africa]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SubTropicalS</a:t>
                      </a:r>
                      <a:endParaRPr lang="en-GB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urban, semi-arid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28.280, </a:t>
                      </a:r>
                      <a:r>
                        <a:rPr lang="en-GB" sz="1050" dirty="0" smtClean="0">
                          <a:effectLst/>
                        </a:rPr>
                        <a:t>-25.757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3060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Sioux</a:t>
                      </a:r>
                      <a:r>
                        <a:rPr lang="it-IT" sz="105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</a:t>
                      </a:r>
                      <a:r>
                        <a:rPr lang="it-IT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Falls [USA]</a:t>
                      </a:r>
                      <a:endParaRPr lang="en-GB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MidlatitudeN</a:t>
                      </a:r>
                      <a:endParaRPr lang="en-GB" sz="10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cropland, vegetated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305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-96.626, 43.736</a:t>
                      </a:r>
                      <a:endParaRPr lang="en-GB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781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GSFC</a:t>
                      </a:r>
                      <a:r>
                        <a:rPr lang="en-GB" sz="105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[USA] </a:t>
                      </a:r>
                      <a:endParaRPr lang="en-GB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MidlatitudeN</a:t>
                      </a:r>
                      <a:endParaRPr lang="en-GB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strike="noStrike" dirty="0" smtClean="0">
                          <a:effectLst/>
                        </a:rPr>
                        <a:t>urban, forest, cropland, water</a:t>
                      </a:r>
                      <a:endParaRPr lang="en-GB" sz="1200" strike="noStrike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-76.840,</a:t>
                      </a:r>
                      <a:r>
                        <a:rPr lang="en-GB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38.992</a:t>
                      </a:r>
                      <a:endParaRPr lang="en-GB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527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Yakutsk </a:t>
                      </a: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[Russia]</a:t>
                      </a:r>
                      <a:endParaRPr lang="en-GB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Polar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forest, river, snow</a:t>
                      </a:r>
                      <a:endParaRPr lang="en-GB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129.367, 61.662</a:t>
                      </a:r>
                      <a:endParaRPr lang="en-GB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31436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Arid </a:t>
                      </a:r>
                      <a:endParaRPr lang="en-GB" sz="1200">
                        <a:effectLst/>
                        <a:latin typeface="Calibri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Banizoumbou [Niger]</a:t>
                      </a:r>
                      <a:endParaRPr lang="en-GB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Tropical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desert, cropland</a:t>
                      </a:r>
                      <a:endParaRPr lang="en-GB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2.665, 13.541</a:t>
                      </a:r>
                      <a:endParaRPr lang="en-GB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373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Capo_Verde [ Capo Verde]</a:t>
                      </a:r>
                      <a:endParaRPr lang="en-GB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SubTropicalN</a:t>
                      </a:r>
                      <a:endParaRPr lang="en-GB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desert, ocean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</a:rPr>
                        <a:t>-22.935</a:t>
                      </a:r>
                      <a:r>
                        <a:rPr lang="en-GB" sz="1050" dirty="0">
                          <a:effectLst/>
                        </a:rPr>
                        <a:t>, 16.733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254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SEDE_BOKER [Israel]</a:t>
                      </a:r>
                      <a:endParaRPr lang="en-GB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MidlatitudeN</a:t>
                      </a:r>
                      <a:endParaRPr lang="en-GB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desert</a:t>
                      </a:r>
                      <a:endParaRPr lang="en-GB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34.782, 30.855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41365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Equatorial Forest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Alta_Floresta [Brazil]</a:t>
                      </a:r>
                      <a:endParaRPr lang="en-GB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Tropical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cropland, urban, forest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-56.104, -9.871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3701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ND_Marbel_Univ</a:t>
                      </a:r>
                      <a:r>
                        <a:rPr lang="en-GB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[Philippines</a:t>
                      </a:r>
                      <a:r>
                        <a:rPr lang="en-GB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GB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Tropical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cropland, urban, forest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124.843, 6.496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Boreal 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Rimrock</a:t>
                      </a:r>
                      <a:r>
                        <a:rPr lang="en-GB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[USA]</a:t>
                      </a:r>
                    </a:p>
                  </a:txBody>
                  <a:tcPr marL="68580" marR="68580" marT="0" marB="0" anchor="ctr">
                    <a:solidFill>
                      <a:srgbClr val="CBDD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Boreal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semi-arid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-116.992, 46.487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317854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Coastal Sites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Thornton </a:t>
                      </a:r>
                      <a:r>
                        <a:rPr lang="en-GB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C-power </a:t>
                      </a:r>
                      <a:r>
                        <a:rPr lang="en-GB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(Belgium)</a:t>
                      </a:r>
                    </a:p>
                  </a:txBody>
                  <a:tcPr marL="274320"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Boreal</a:t>
                      </a:r>
                    </a:p>
                  </a:txBody>
                  <a:tcPr marL="274320"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/>
                        </a:rPr>
                        <a:t>water,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vegetated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2.955, 51.532</a:t>
                      </a:r>
                      <a:endParaRPr lang="en-GB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7EFF8"/>
                    </a:solidFill>
                  </a:tcPr>
                </a:tc>
              </a:tr>
              <a:tr h="317854">
                <a:tc vMerge="1">
                  <a:txBody>
                    <a:bodyPr/>
                    <a:lstStyle/>
                    <a:p>
                      <a:pPr algn="ctr" rtl="0" fontAlgn="ctr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Gloria [Romania]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74320" marR="7620" marT="7620" marB="0" anchor="ctr">
                    <a:solidFill>
                      <a:srgbClr val="CB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MidlatitudeN</a:t>
                      </a:r>
                      <a:endParaRPr lang="en-GB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0" marR="7620" marT="7620" marB="0" anchor="ctr">
                    <a:solidFill>
                      <a:srgbClr val="CBDD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/>
                        </a:rPr>
                        <a:t>water,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vegetated</a:t>
                      </a:r>
                      <a:r>
                        <a:rPr lang="en-GB" sz="1200" dirty="0" smtClean="0">
                          <a:effectLst/>
                          <a:latin typeface="Calibri"/>
                        </a:rPr>
                        <a:t> 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rgbClr val="CBDD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29.360, 44.600</a:t>
                      </a:r>
                      <a:endParaRPr lang="en-GB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CBDDF1"/>
                    </a:solidFill>
                  </a:tcPr>
                </a:tc>
              </a:tr>
              <a:tr h="317854">
                <a:tc vMerge="1">
                  <a:txBody>
                    <a:bodyPr/>
                    <a:lstStyle/>
                    <a:p>
                      <a:pPr algn="ctr" rtl="0" fontAlgn="ctr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Sirmione_Museo_GC (Italy) 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74320"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Boreal</a:t>
                      </a:r>
                      <a:endParaRPr lang="en-GB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0"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/>
                        </a:rPr>
                        <a:t>water,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vegetated</a:t>
                      </a:r>
                      <a:r>
                        <a:rPr lang="en-GB" sz="1200" dirty="0" smtClean="0">
                          <a:effectLst/>
                          <a:latin typeface="Calibri"/>
                        </a:rPr>
                        <a:t> , urban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10.606,</a:t>
                      </a:r>
                      <a:r>
                        <a:rPr lang="en-GB" sz="105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45.500</a:t>
                      </a:r>
                      <a:endParaRPr lang="en-GB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7EFF8"/>
                    </a:solidFill>
                  </a:tcPr>
                </a:tc>
              </a:tr>
              <a:tr h="317854">
                <a:tc vMerge="1">
                  <a:txBody>
                    <a:bodyPr/>
                    <a:lstStyle/>
                    <a:p>
                      <a:pPr algn="ctr" rtl="0" fontAlgn="ctr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Venice (Italy)</a:t>
                      </a:r>
                    </a:p>
                  </a:txBody>
                  <a:tcPr marL="274320" marR="7620" marT="7620" marB="0" anchor="ctr">
                    <a:solidFill>
                      <a:srgbClr val="CB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effectLst/>
                        </a:rPr>
                        <a:t>Boreal</a:t>
                      </a:r>
                      <a:endParaRPr lang="en-GB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0" marR="7620" marT="7620" marB="0" anchor="ctr">
                    <a:solidFill>
                      <a:srgbClr val="CBDD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/>
                        </a:rPr>
                        <a:t>water,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vegetated</a:t>
                      </a:r>
                      <a:r>
                        <a:rPr lang="en-GB" sz="1200" dirty="0" smtClean="0">
                          <a:effectLst/>
                          <a:latin typeface="Calibri"/>
                        </a:rPr>
                        <a:t> , urban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rgbClr val="CBDD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12.508,</a:t>
                      </a:r>
                      <a:r>
                        <a:rPr lang="en-GB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45.314</a:t>
                      </a:r>
                      <a:endParaRPr lang="en-GB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CBDDF1"/>
                    </a:solidFill>
                  </a:tcPr>
                </a:tc>
              </a:tr>
              <a:tr h="317854">
                <a:tc vMerge="1">
                  <a:txBody>
                    <a:bodyPr/>
                    <a:lstStyle/>
                    <a:p>
                      <a:pPr algn="ctr" rtl="0" fontAlgn="ctr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0" marR="0" indent="0" algn="l" defTabSz="91430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WaveCIS</a:t>
                      </a:r>
                      <a:r>
                        <a:rPr lang="en-GB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(USA)???</a:t>
                      </a:r>
                    </a:p>
                  </a:txBody>
                  <a:tcPr marL="274320" marR="7620" marT="7620" marB="0" anchor="ctr"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0" marR="7620" marT="7620" marB="0" anchor="ctr"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7EF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99068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522" y="2834369"/>
            <a:ext cx="3611336" cy="130220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0090"/>
                </a:solidFill>
              </a:rPr>
              <a:t>Analysis </a:t>
            </a:r>
            <a:endParaRPr lang="en-US" sz="36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16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2000" y="1171132"/>
            <a:ext cx="8569496" cy="523210"/>
          </a:xfrm>
        </p:spPr>
        <p:txBody>
          <a:bodyPr/>
          <a:lstStyle/>
          <a:p>
            <a:r>
              <a:rPr lang="en-GB" sz="2800" dirty="0">
                <a:solidFill>
                  <a:srgbClr val="00338D"/>
                </a:solidFill>
                <a:latin typeface="Calibri" panose="020F0502020204030204" pitchFamily="34" charset="0"/>
              </a:rPr>
              <a:t>- </a:t>
            </a:r>
            <a:r>
              <a:rPr lang="en-GB" sz="2800" dirty="0" smtClean="0">
                <a:solidFill>
                  <a:srgbClr val="00338D"/>
                </a:solidFill>
                <a:latin typeface="Calibri" panose="020F0502020204030204" pitchFamily="34" charset="0"/>
              </a:rPr>
              <a:t>Inter-comparison </a:t>
            </a:r>
            <a:r>
              <a:rPr lang="en-GB" sz="2800" dirty="0">
                <a:solidFill>
                  <a:srgbClr val="00338D"/>
                </a:solidFill>
                <a:latin typeface="Calibri" panose="020F0502020204030204" pitchFamily="34" charset="0"/>
              </a:rPr>
              <a:t>of the BOA </a:t>
            </a:r>
            <a:r>
              <a:rPr lang="en-GB" sz="2800" dirty="0" smtClean="0">
                <a:solidFill>
                  <a:srgbClr val="00338D"/>
                </a:solidFill>
                <a:latin typeface="Calibri" panose="020F0502020204030204" pitchFamily="34" charset="0"/>
              </a:rPr>
              <a:t>products</a:t>
            </a:r>
            <a:endParaRPr lang="en-GB" sz="2800" dirty="0">
              <a:solidFill>
                <a:srgbClr val="00338D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135" y="2141445"/>
            <a:ext cx="7789332" cy="934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GB" sz="1600" b="1" dirty="0" smtClean="0">
                <a:latin typeface="Calibri" panose="020F0502020204030204" pitchFamily="34" charset="0"/>
              </a:rPr>
              <a:t>Histograms </a:t>
            </a:r>
            <a:r>
              <a:rPr lang="en-GB" sz="1600" dirty="0" smtClean="0">
                <a:latin typeface="Calibri" panose="020F0502020204030204" pitchFamily="34" charset="0"/>
              </a:rPr>
              <a:t>per date</a:t>
            </a:r>
            <a:r>
              <a:rPr lang="en-GB" sz="1600" dirty="0">
                <a:latin typeface="Calibri" panose="020F0502020204030204" pitchFamily="34" charset="0"/>
              </a:rPr>
              <a:t>, band and AC </a:t>
            </a:r>
            <a:r>
              <a:rPr lang="en-GB" sz="1600" dirty="0" smtClean="0">
                <a:latin typeface="Calibri" panose="020F0502020204030204" pitchFamily="34" charset="0"/>
              </a:rPr>
              <a:t>approach</a:t>
            </a:r>
          </a:p>
          <a:p>
            <a:pPr marL="285750" lvl="0" indent="-28575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GB" sz="1600" b="1" dirty="0">
                <a:latin typeface="Calibri" panose="020F0502020204030204" pitchFamily="34" charset="0"/>
              </a:rPr>
              <a:t>Profile plots </a:t>
            </a:r>
            <a:r>
              <a:rPr lang="en-GB" sz="1600" dirty="0">
                <a:latin typeface="Calibri" panose="020F0502020204030204" pitchFamily="34" charset="0"/>
              </a:rPr>
              <a:t>across the images per date, band and AC approach</a:t>
            </a:r>
            <a:endParaRPr lang="en-GB" sz="1600" dirty="0" smtClean="0">
              <a:latin typeface="Calibri" panose="020F0502020204030204" pitchFamily="34" charset="0"/>
            </a:endParaRPr>
          </a:p>
          <a:p>
            <a:pPr marL="285750" lvl="0" indent="-28575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GB" sz="1600" b="1" dirty="0" smtClean="0">
                <a:latin typeface="Calibri" panose="020F0502020204030204" pitchFamily="34" charset="0"/>
              </a:rPr>
              <a:t>Time </a:t>
            </a:r>
            <a:r>
              <a:rPr lang="en-GB" sz="1600" b="1" dirty="0">
                <a:latin typeface="Calibri" panose="020F0502020204030204" pitchFamily="34" charset="0"/>
              </a:rPr>
              <a:t>series plots </a:t>
            </a:r>
            <a:r>
              <a:rPr lang="en-GB" sz="1600" dirty="0">
                <a:latin typeface="Calibri" panose="020F0502020204030204" pitchFamily="34" charset="0"/>
              </a:rPr>
              <a:t>of the </a:t>
            </a:r>
            <a:r>
              <a:rPr lang="en-GB" sz="1600" dirty="0" smtClean="0">
                <a:latin typeface="Calibri" panose="020F0502020204030204" pitchFamily="34" charset="0"/>
              </a:rPr>
              <a:t>estimated Surface Reflectance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135" y="1772113"/>
            <a:ext cx="7594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00338D"/>
                </a:solidFill>
                <a:latin typeface="Calibri" panose="020F0502020204030204" pitchFamily="34" charset="0"/>
              </a:rPr>
              <a:t>Visualization </a:t>
            </a:r>
            <a:r>
              <a:rPr lang="en-GB" i="1" dirty="0" smtClean="0">
                <a:solidFill>
                  <a:srgbClr val="00338D"/>
                </a:solidFill>
                <a:latin typeface="Calibri" panose="020F0502020204030204" pitchFamily="34" charset="0"/>
              </a:rPr>
              <a:t>of Inter-comparison </a:t>
            </a:r>
            <a:r>
              <a:rPr lang="en-GB" i="1" dirty="0" smtClean="0">
                <a:solidFill>
                  <a:srgbClr val="00338D"/>
                </a:solidFill>
                <a:latin typeface="Calibri" panose="020F0502020204030204" pitchFamily="34" charset="0"/>
              </a:rPr>
              <a:t>Results</a:t>
            </a:r>
            <a:endParaRPr lang="en-GB" i="1" dirty="0">
              <a:solidFill>
                <a:srgbClr val="00338D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062747"/>
              </p:ext>
            </p:extLst>
          </p:nvPr>
        </p:nvGraphicFramePr>
        <p:xfrm>
          <a:off x="681566" y="4767068"/>
          <a:ext cx="7433735" cy="1369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2336"/>
                <a:gridCol w="1283278"/>
                <a:gridCol w="1253970"/>
                <a:gridCol w="1341736"/>
                <a:gridCol w="1002923"/>
                <a:gridCol w="1239492"/>
              </a:tblGrid>
              <a:tr h="255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AC Processor 1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AC Processor 2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AC Processor 3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…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AC Processor 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AC Processor 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d</a:t>
                      </a:r>
                      <a:r>
                        <a:rPr lang="en-GB" sz="1000" baseline="-25000" dirty="0">
                          <a:effectLst/>
                        </a:rPr>
                        <a:t>12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d</a:t>
                      </a:r>
                      <a:r>
                        <a:rPr lang="en-GB" sz="1000" baseline="-25000" dirty="0">
                          <a:effectLst/>
                        </a:rPr>
                        <a:t>13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…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d</a:t>
                      </a:r>
                      <a:r>
                        <a:rPr lang="en-GB" sz="1000" baseline="-25000">
                          <a:effectLst/>
                        </a:rPr>
                        <a:t>1n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7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AC Processor 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d</a:t>
                      </a:r>
                      <a:r>
                        <a:rPr lang="en-GB" sz="1000" baseline="-25000">
                          <a:effectLst/>
                        </a:rPr>
                        <a:t>21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d</a:t>
                      </a:r>
                      <a:r>
                        <a:rPr lang="en-GB" sz="1000" baseline="-25000">
                          <a:effectLst/>
                        </a:rPr>
                        <a:t>23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…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d</a:t>
                      </a:r>
                      <a:r>
                        <a:rPr lang="en-GB" sz="1000" baseline="-25000" dirty="0">
                          <a:effectLst/>
                        </a:rPr>
                        <a:t>21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AC Processor 3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d</a:t>
                      </a:r>
                      <a:r>
                        <a:rPr lang="en-GB" sz="1000" baseline="-25000">
                          <a:effectLst/>
                        </a:rPr>
                        <a:t>31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d</a:t>
                      </a:r>
                      <a:r>
                        <a:rPr lang="en-GB" sz="1000" baseline="-25000" dirty="0">
                          <a:effectLst/>
                        </a:rPr>
                        <a:t>21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…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d</a:t>
                      </a:r>
                      <a:r>
                        <a:rPr lang="en-GB" sz="1000" baseline="-25000" dirty="0">
                          <a:effectLst/>
                        </a:rPr>
                        <a:t>3n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….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…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…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…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…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…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AC Processor 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d</a:t>
                      </a:r>
                      <a:r>
                        <a:rPr lang="en-GB" sz="1000" baseline="-25000">
                          <a:effectLst/>
                        </a:rPr>
                        <a:t>n1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d</a:t>
                      </a:r>
                      <a:r>
                        <a:rPr lang="en-GB" sz="1000" baseline="-25000">
                          <a:effectLst/>
                        </a:rPr>
                        <a:t>n2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d</a:t>
                      </a:r>
                      <a:r>
                        <a:rPr lang="en-GB" sz="1000" baseline="-25000">
                          <a:effectLst/>
                        </a:rPr>
                        <a:t>n3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…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01135" y="3608645"/>
            <a:ext cx="7594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solidFill>
                  <a:srgbClr val="00338D"/>
                </a:solidFill>
                <a:latin typeface="Calibri" panose="020F0502020204030204" pitchFamily="34" charset="0"/>
              </a:rPr>
              <a:t>Quantification of Inter-comparison Results</a:t>
            </a:r>
            <a:endParaRPr lang="en-GB" i="1" dirty="0">
              <a:solidFill>
                <a:srgbClr val="00338D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135" y="3987976"/>
            <a:ext cx="7306733" cy="653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GB" sz="1600" b="1" dirty="0">
                <a:latin typeface="Calibri" panose="020F0502020204030204" pitchFamily="34" charset="0"/>
              </a:rPr>
              <a:t>Distance matrix N x N  </a:t>
            </a:r>
            <a:r>
              <a:rPr lang="en-GB" sz="1600" dirty="0">
                <a:latin typeface="Calibri" panose="020F0502020204030204" pitchFamily="34" charset="0"/>
              </a:rPr>
              <a:t>&gt;&gt; </a:t>
            </a:r>
            <a:r>
              <a:rPr lang="en-GB" sz="1600" i="1" dirty="0">
                <a:latin typeface="Calibri" panose="020F0502020204030204" pitchFamily="34" charset="0"/>
              </a:rPr>
              <a:t>N = AC processors, </a:t>
            </a:r>
            <a:r>
              <a:rPr lang="en-GB" sz="1600" i="1" dirty="0" smtClean="0">
                <a:latin typeface="Calibri" panose="020F0502020204030204" pitchFamily="34" charset="0"/>
              </a:rPr>
              <a:t>d = normalized </a:t>
            </a:r>
            <a:r>
              <a:rPr lang="en-GB" sz="1600" i="1" dirty="0">
                <a:latin typeface="Calibri" panose="020F0502020204030204" pitchFamily="34" charset="0"/>
              </a:rPr>
              <a:t>distances between the resulting BOA values of a </a:t>
            </a:r>
            <a:r>
              <a:rPr lang="en-GB" sz="1600" i="1" dirty="0" smtClean="0">
                <a:latin typeface="Calibri" panose="020F0502020204030204" pitchFamily="34" charset="0"/>
              </a:rPr>
              <a:t>9 </a:t>
            </a:r>
            <a:r>
              <a:rPr lang="en-GB" sz="1600" i="1" dirty="0">
                <a:latin typeface="Calibri" panose="020F0502020204030204" pitchFamily="34" charset="0"/>
              </a:rPr>
              <a:t>km x </a:t>
            </a:r>
            <a:r>
              <a:rPr lang="en-GB" sz="1600" i="1" dirty="0" smtClean="0">
                <a:latin typeface="Calibri" panose="020F0502020204030204" pitchFamily="34" charset="0"/>
              </a:rPr>
              <a:t>9 km subset averaged </a:t>
            </a:r>
            <a:r>
              <a:rPr lang="en-GB" sz="1600" i="1" dirty="0">
                <a:latin typeface="Calibri" panose="020F0502020204030204" pitchFamily="34" charset="0"/>
              </a:rPr>
              <a:t>over the available </a:t>
            </a:r>
            <a:r>
              <a:rPr lang="en-GB" sz="1600" i="1" dirty="0" smtClean="0">
                <a:latin typeface="Calibri" panose="020F0502020204030204" pitchFamily="34" charset="0"/>
              </a:rPr>
              <a:t>dates </a:t>
            </a:r>
            <a:endParaRPr lang="en-GB" sz="1600" i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00" y="3157914"/>
            <a:ext cx="779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0338D"/>
                </a:solidFill>
                <a:latin typeface="Calibri" panose="020F0502020204030204" pitchFamily="34" charset="0"/>
              </a:rPr>
              <a:t>NDVI calculation and comparison: </a:t>
            </a:r>
            <a:r>
              <a:rPr lang="en-GB" sz="1600" dirty="0" smtClean="0">
                <a:latin typeface="Calibri" panose="020F0502020204030204" pitchFamily="34" charset="0"/>
              </a:rPr>
              <a:t>indicator </a:t>
            </a:r>
            <a:r>
              <a:rPr lang="en-GB" sz="1600" dirty="0">
                <a:latin typeface="Calibri" panose="020F0502020204030204" pitchFamily="34" charset="0"/>
              </a:rPr>
              <a:t>for relative inter-band differences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0373" y="1761227"/>
            <a:ext cx="45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338D"/>
                </a:solidFill>
                <a:latin typeface="Calibri" panose="020F0502020204030204" pitchFamily="34" charset="0"/>
              </a:rPr>
              <a:t>&gt;&gt;</a:t>
            </a:r>
            <a:endParaRPr lang="en-GB" b="1" dirty="0">
              <a:solidFill>
                <a:srgbClr val="00338D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656" y="3143987"/>
            <a:ext cx="45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338D"/>
                </a:solidFill>
                <a:latin typeface="Calibri" panose="020F0502020204030204" pitchFamily="34" charset="0"/>
              </a:rPr>
              <a:t>&gt;&gt;</a:t>
            </a:r>
            <a:endParaRPr lang="en-GB" b="1" dirty="0">
              <a:solidFill>
                <a:srgbClr val="00338D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652" y="3612081"/>
            <a:ext cx="45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338D"/>
                </a:solidFill>
                <a:latin typeface="Calibri" panose="020F0502020204030204" pitchFamily="34" charset="0"/>
              </a:rPr>
              <a:t>&gt;&gt;</a:t>
            </a:r>
            <a:endParaRPr lang="en-GB" b="1" dirty="0">
              <a:solidFill>
                <a:srgbClr val="00338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2728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2000" y="1171132"/>
            <a:ext cx="8569496" cy="523210"/>
          </a:xfrm>
        </p:spPr>
        <p:txBody>
          <a:bodyPr/>
          <a:lstStyle/>
          <a:p>
            <a:r>
              <a:rPr lang="en-GB" sz="2800" dirty="0">
                <a:solidFill>
                  <a:srgbClr val="00338D"/>
                </a:solidFill>
                <a:latin typeface="Calibri" panose="020F0502020204030204" pitchFamily="34" charset="0"/>
              </a:rPr>
              <a:t>- </a:t>
            </a:r>
            <a:r>
              <a:rPr lang="en-GB" sz="2800" dirty="0" smtClean="0">
                <a:solidFill>
                  <a:srgbClr val="00338D"/>
                </a:solidFill>
                <a:latin typeface="Calibri" panose="020F0502020204030204" pitchFamily="34" charset="0"/>
              </a:rPr>
              <a:t>Comparison </a:t>
            </a:r>
            <a:r>
              <a:rPr lang="en-GB" sz="2800" dirty="0">
                <a:solidFill>
                  <a:srgbClr val="00338D"/>
                </a:solidFill>
                <a:latin typeface="Calibri" panose="020F0502020204030204" pitchFamily="34" charset="0"/>
              </a:rPr>
              <a:t>with AERONET corrected data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9222" y="1804773"/>
            <a:ext cx="7595807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GB" sz="2000" dirty="0">
                <a:latin typeface="Calibri" panose="020F0502020204030204" pitchFamily="34" charset="0"/>
              </a:rPr>
              <a:t>Atmospherically corrected data will be generated by a </a:t>
            </a:r>
            <a:r>
              <a:rPr lang="en-GB" sz="2000" b="1" dirty="0" smtClean="0">
                <a:latin typeface="Calibri" panose="020F0502020204030204" pitchFamily="34" charset="0"/>
              </a:rPr>
              <a:t>radiative transfer </a:t>
            </a:r>
            <a:r>
              <a:rPr lang="en-GB" sz="2000" b="1" dirty="0">
                <a:latin typeface="Calibri" panose="020F0502020204030204" pitchFamily="34" charset="0"/>
              </a:rPr>
              <a:t>model</a:t>
            </a:r>
            <a:r>
              <a:rPr lang="en-GB" sz="2000" dirty="0">
                <a:latin typeface="Calibri" panose="020F0502020204030204" pitchFamily="34" charset="0"/>
              </a:rPr>
              <a:t>, like </a:t>
            </a:r>
            <a:r>
              <a:rPr lang="en-GB" sz="2000" dirty="0" err="1">
                <a:latin typeface="Calibri" panose="020F0502020204030204" pitchFamily="34" charset="0"/>
              </a:rPr>
              <a:t>libRadtran</a:t>
            </a:r>
            <a:r>
              <a:rPr lang="en-GB" sz="2000" dirty="0">
                <a:latin typeface="Calibri" panose="020F0502020204030204" pitchFamily="34" charset="0"/>
              </a:rPr>
              <a:t> or 6S, using </a:t>
            </a:r>
            <a:r>
              <a:rPr lang="en-GB" sz="2000" b="1" dirty="0">
                <a:latin typeface="Calibri" panose="020F0502020204030204" pitchFamily="34" charset="0"/>
              </a:rPr>
              <a:t>AERONET data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9222" y="2812042"/>
            <a:ext cx="7127721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GB" sz="2000" b="1" dirty="0" smtClean="0">
                <a:latin typeface="Calibri" panose="020F0502020204030204" pitchFamily="34" charset="0"/>
              </a:rPr>
              <a:t>Pixel-by-pixel </a:t>
            </a:r>
            <a:r>
              <a:rPr lang="en-GB" sz="2000" b="1" dirty="0">
                <a:latin typeface="Calibri" panose="020F0502020204030204" pitchFamily="34" charset="0"/>
              </a:rPr>
              <a:t>comparison </a:t>
            </a:r>
            <a:r>
              <a:rPr lang="en-GB" sz="2000" dirty="0">
                <a:latin typeface="Calibri" panose="020F0502020204030204" pitchFamily="34" charset="0"/>
              </a:rPr>
              <a:t>between each of the spectral bands and the corresponding </a:t>
            </a:r>
            <a:r>
              <a:rPr lang="en-GB" sz="2000" dirty="0" smtClean="0">
                <a:latin typeface="Calibri" panose="020F0502020204030204" pitchFamily="34" charset="0"/>
              </a:rPr>
              <a:t>AERONET corrected </a:t>
            </a:r>
            <a:r>
              <a:rPr lang="en-GB" sz="2000" dirty="0">
                <a:latin typeface="Calibri" panose="020F0502020204030204" pitchFamily="34" charset="0"/>
              </a:rPr>
              <a:t>surface reflectance data will be done for all the 9 km × 9 km </a:t>
            </a:r>
            <a:r>
              <a:rPr lang="en-GB" sz="2000" dirty="0" smtClean="0">
                <a:latin typeface="Calibri" panose="020F0502020204030204" pitchFamily="34" charset="0"/>
              </a:rPr>
              <a:t>subsets 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151" y="1861457"/>
            <a:ext cx="644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libri" panose="020F0502020204030204" pitchFamily="34" charset="0"/>
              </a:rPr>
              <a:t>&gt;&gt;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150" y="2842936"/>
            <a:ext cx="644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&gt;&gt;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9222" y="4153878"/>
            <a:ext cx="7388978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GB" sz="2000" dirty="0">
                <a:latin typeface="Calibri" panose="020F0502020204030204" pitchFamily="34" charset="0"/>
              </a:rPr>
              <a:t>Only the non-saturated, non-cloudy and non-missing pixels will be considered in the </a:t>
            </a:r>
            <a:r>
              <a:rPr lang="en-GB" sz="2000" dirty="0" smtClean="0">
                <a:latin typeface="Calibri" panose="020F0502020204030204" pitchFamily="34" charset="0"/>
              </a:rPr>
              <a:t>comparison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smtClean="0">
                <a:latin typeface="Calibri" panose="020F0502020204030204" pitchFamily="34" charset="0"/>
              </a:rPr>
              <a:t>(</a:t>
            </a:r>
            <a:r>
              <a:rPr lang="en-GB" sz="2000" b="1" dirty="0" smtClean="0">
                <a:latin typeface="Calibri" panose="020F0502020204030204" pitchFamily="34" charset="0"/>
              </a:rPr>
              <a:t>Quality flags </a:t>
            </a:r>
            <a:r>
              <a:rPr lang="en-GB" sz="2000" dirty="0" smtClean="0">
                <a:latin typeface="Calibri" panose="020F0502020204030204" pitchFamily="34" charset="0"/>
              </a:rPr>
              <a:t>will be provided by the participants)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146" y="4160138"/>
            <a:ext cx="644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&gt;&gt;</a:t>
            </a:r>
          </a:p>
        </p:txBody>
      </p:sp>
    </p:spTree>
    <p:extLst>
      <p:ext uri="{BB962C8B-B14F-4D97-AF65-F5344CB8AC3E}">
        <p14:creationId xmlns:p14="http://schemas.microsoft.com/office/powerpoint/2010/main" val="349234912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5797" y="1171132"/>
            <a:ext cx="9060343" cy="523210"/>
          </a:xfrm>
        </p:spPr>
        <p:txBody>
          <a:bodyPr/>
          <a:lstStyle/>
          <a:p>
            <a:r>
              <a:rPr lang="en-GB" sz="2800" dirty="0" smtClean="0">
                <a:solidFill>
                  <a:srgbClr val="00338D"/>
                </a:solidFill>
                <a:latin typeface="Calibri" panose="020F0502020204030204" pitchFamily="34" charset="0"/>
              </a:rPr>
              <a:t>- Comparison with </a:t>
            </a:r>
            <a:r>
              <a:rPr lang="en-GB" sz="2800" dirty="0">
                <a:solidFill>
                  <a:srgbClr val="00338D"/>
                </a:solidFill>
                <a:latin typeface="Calibri" panose="020F0502020204030204" pitchFamily="34" charset="0"/>
              </a:rPr>
              <a:t>MODIS </a:t>
            </a:r>
            <a:r>
              <a:rPr lang="en-GB" sz="2800" dirty="0" smtClean="0">
                <a:solidFill>
                  <a:srgbClr val="00338D"/>
                </a:solidFill>
                <a:latin typeface="Calibri" panose="020F0502020204030204" pitchFamily="34" charset="0"/>
              </a:rPr>
              <a:t>(MOD09CMG) </a:t>
            </a:r>
            <a:r>
              <a:rPr lang="en-GB" sz="2800" dirty="0">
                <a:solidFill>
                  <a:srgbClr val="00338D"/>
                </a:solidFill>
                <a:latin typeface="Calibri" panose="020F0502020204030204" pitchFamily="34" charset="0"/>
              </a:rPr>
              <a:t>daily SR products</a:t>
            </a:r>
          </a:p>
        </p:txBody>
      </p:sp>
      <p:sp>
        <p:nvSpPr>
          <p:cNvPr id="6" name="Rectangle 5"/>
          <p:cNvSpPr/>
          <p:nvPr/>
        </p:nvSpPr>
        <p:spPr>
          <a:xfrm>
            <a:off x="975488" y="1842147"/>
            <a:ext cx="7761514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GB" sz="2000" b="1" dirty="0" smtClean="0">
                <a:latin typeface="Calibri" panose="020F0502020204030204" pitchFamily="34" charset="0"/>
              </a:rPr>
              <a:t>Pixel-by-pixel </a:t>
            </a:r>
            <a:r>
              <a:rPr lang="en-GB" sz="2000" b="1" dirty="0">
                <a:latin typeface="Calibri" panose="020F0502020204030204" pitchFamily="34" charset="0"/>
              </a:rPr>
              <a:t>comparison </a:t>
            </a:r>
            <a:r>
              <a:rPr lang="en-GB" sz="2000" dirty="0">
                <a:latin typeface="Calibri" panose="020F0502020204030204" pitchFamily="34" charset="0"/>
              </a:rPr>
              <a:t>between each of the spectral bands and the corresponding </a:t>
            </a:r>
            <a:r>
              <a:rPr lang="en-GB" sz="2000" dirty="0" smtClean="0">
                <a:latin typeface="Calibri" panose="020F0502020204030204" pitchFamily="34" charset="0"/>
              </a:rPr>
              <a:t>most </a:t>
            </a:r>
            <a:r>
              <a:rPr lang="en-GB" sz="2000" dirty="0">
                <a:latin typeface="Calibri" panose="020F0502020204030204" pitchFamily="34" charset="0"/>
              </a:rPr>
              <a:t>similar MODIS band. Due to the different satellite orbits, the direct comparison of the SR could deliver misleading results. Therefore, the adjustment of </a:t>
            </a:r>
            <a:r>
              <a:rPr lang="en-GB" sz="2000" dirty="0" smtClean="0">
                <a:latin typeface="Calibri" panose="020F0502020204030204" pitchFamily="34" charset="0"/>
              </a:rPr>
              <a:t>MODIS bidirectional </a:t>
            </a:r>
            <a:r>
              <a:rPr lang="en-GB" sz="2000" dirty="0">
                <a:latin typeface="Calibri" panose="020F0502020204030204" pitchFamily="34" charset="0"/>
              </a:rPr>
              <a:t>reflectance distribution function to the corresponding Landsat-8 and Sentinel-2 sun and view geometry is </a:t>
            </a:r>
            <a:r>
              <a:rPr lang="en-GB" sz="2000" dirty="0" smtClean="0">
                <a:latin typeface="Calibri" panose="020F0502020204030204" pitchFamily="34" charset="0"/>
              </a:rPr>
              <a:t>required. 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151" y="1861457"/>
            <a:ext cx="644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libri" panose="020F0502020204030204" pitchFamily="34" charset="0"/>
              </a:rPr>
              <a:t>&gt;&gt;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149" y="4377822"/>
            <a:ext cx="644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&gt;&gt;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9222" y="4378276"/>
            <a:ext cx="7388978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GB" sz="2000" dirty="0" smtClean="0">
                <a:latin typeface="Calibri" panose="020F0502020204030204" pitchFamily="34" charset="0"/>
              </a:rPr>
              <a:t>Same </a:t>
            </a:r>
            <a:r>
              <a:rPr lang="en-GB" sz="2000" dirty="0">
                <a:latin typeface="Calibri" panose="020F0502020204030204" pitchFamily="34" charset="0"/>
              </a:rPr>
              <a:t>metrics as </a:t>
            </a:r>
            <a:r>
              <a:rPr lang="en-GB" sz="2000" dirty="0" smtClean="0">
                <a:latin typeface="Calibri" panose="020F0502020204030204" pitchFamily="34" charset="0"/>
              </a:rPr>
              <a:t>before (</a:t>
            </a:r>
            <a:r>
              <a:rPr lang="en-GB" sz="2000" i="1" dirty="0" smtClean="0">
                <a:latin typeface="Calibri" panose="020F0502020204030204" pitchFamily="34" charset="0"/>
              </a:rPr>
              <a:t>residuals, accuracy, uncertainty, etc</a:t>
            </a:r>
            <a:r>
              <a:rPr lang="en-GB" sz="2000" dirty="0" smtClean="0">
                <a:latin typeface="Calibri" panose="020F0502020204030204" pitchFamily="34" charset="0"/>
              </a:rPr>
              <a:t>.) </a:t>
            </a:r>
            <a:endParaRPr lang="en-GB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88044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436" y="2827111"/>
            <a:ext cx="7905750" cy="776060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 smtClean="0">
                <a:solidFill>
                  <a:srgbClr val="00338D"/>
                </a:solidFill>
                <a:latin typeface="Calibri" panose="020F0502020204030204" pitchFamily="34" charset="0"/>
              </a:rPr>
              <a:t>Thank you for your attention!</a:t>
            </a:r>
            <a:endParaRPr lang="en-GB" sz="3200" b="1" dirty="0">
              <a:solidFill>
                <a:srgbClr val="00338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771" y="5388429"/>
            <a:ext cx="8588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38D"/>
                </a:solidFill>
              </a:rPr>
              <a:t>ACIX website: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https</a:t>
            </a:r>
            <a:r>
              <a:rPr lang="en-GB" dirty="0">
                <a:solidFill>
                  <a:srgbClr val="C00000"/>
                </a:solidFill>
              </a:rPr>
              <a:t>://earth.esa.int/web/sppa/meetings-workshops/acix </a:t>
            </a:r>
          </a:p>
        </p:txBody>
      </p:sp>
    </p:spTree>
    <p:extLst>
      <p:ext uri="{BB962C8B-B14F-4D97-AF65-F5344CB8AC3E}">
        <p14:creationId xmlns:p14="http://schemas.microsoft.com/office/powerpoint/2010/main" val="325148217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4000" y="1332000"/>
            <a:ext cx="5528969" cy="584775"/>
          </a:xfrm>
        </p:spPr>
        <p:txBody>
          <a:bodyPr/>
          <a:lstStyle/>
          <a:p>
            <a:r>
              <a:rPr lang="en-US" sz="3200" dirty="0" smtClean="0">
                <a:solidFill>
                  <a:srgbClr val="00338D"/>
                </a:solidFill>
                <a:latin typeface="Calibri" panose="020F0502020204030204" pitchFamily="34" charset="0"/>
              </a:rPr>
              <a:t>- </a:t>
            </a:r>
            <a:r>
              <a:rPr lang="en-US" sz="3200" u="sng" dirty="0" smtClean="0">
                <a:solidFill>
                  <a:srgbClr val="00338D"/>
                </a:solidFill>
                <a:latin typeface="Calibri" panose="020F0502020204030204" pitchFamily="34" charset="0"/>
              </a:rPr>
              <a:t>What</a:t>
            </a:r>
            <a:r>
              <a:rPr lang="en-US" sz="3200" u="sng" dirty="0">
                <a:solidFill>
                  <a:srgbClr val="00338D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7056" y="1985283"/>
            <a:ext cx="7758794" cy="185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bg2"/>
                </a:solidFill>
                <a:latin typeface="Calibri" panose="020F0502020204030204" pitchFamily="34" charset="0"/>
              </a:rPr>
              <a:t>I</a:t>
            </a:r>
            <a:r>
              <a:rPr lang="en-GB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nternational </a:t>
            </a:r>
            <a:r>
              <a:rPr lang="en-GB" sz="2400" dirty="0">
                <a:solidFill>
                  <a:schemeClr val="bg2"/>
                </a:solidFill>
                <a:latin typeface="Calibri" panose="020F0502020204030204" pitchFamily="34" charset="0"/>
              </a:rPr>
              <a:t>collaborative initiative to </a:t>
            </a:r>
            <a:r>
              <a:rPr lang="en-GB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inter-compare</a:t>
            </a:r>
            <a:r>
              <a:rPr lang="en-GB" sz="2400" dirty="0">
                <a:solidFill>
                  <a:schemeClr val="bg2"/>
                </a:solidFill>
                <a:latin typeface="Calibri" panose="020F0502020204030204" pitchFamily="34" charset="0"/>
              </a:rPr>
              <a:t> a set of </a:t>
            </a:r>
            <a:r>
              <a:rPr lang="en-GB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atmospheric correction (AC) processors</a:t>
            </a:r>
            <a:r>
              <a:rPr lang="en-GB" sz="2400" dirty="0">
                <a:solidFill>
                  <a:schemeClr val="bg2"/>
                </a:solidFill>
                <a:latin typeface="Calibri" panose="020F0502020204030204" pitchFamily="34" charset="0"/>
              </a:rPr>
              <a:t> for high-spatial resolution optical sensors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bg2"/>
                </a:solidFill>
                <a:latin typeface="Calibri" panose="020F0502020204030204" pitchFamily="34" charset="0"/>
              </a:rPr>
              <a:t>Focus on </a:t>
            </a:r>
            <a:r>
              <a:rPr lang="en-GB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Landsat-8</a:t>
            </a:r>
            <a:r>
              <a:rPr lang="en-GB" sz="2400" dirty="0">
                <a:solidFill>
                  <a:schemeClr val="bg2"/>
                </a:solidFill>
                <a:latin typeface="Calibri" panose="020F0502020204030204" pitchFamily="34" charset="0"/>
              </a:rPr>
              <a:t> and </a:t>
            </a:r>
            <a:r>
              <a:rPr lang="en-GB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Sentinel-2</a:t>
            </a:r>
            <a:r>
              <a:rPr lang="en-GB" sz="2400" dirty="0">
                <a:solidFill>
                  <a:schemeClr val="bg2"/>
                </a:solidFill>
                <a:latin typeface="Calibri" panose="020F0502020204030204" pitchFamily="34" charset="0"/>
              </a:rPr>
              <a:t> imagery</a:t>
            </a:r>
          </a:p>
        </p:txBody>
      </p:sp>
      <p:sp>
        <p:nvSpPr>
          <p:cNvPr id="2" name="Down Arrow 1"/>
          <p:cNvSpPr/>
          <p:nvPr/>
        </p:nvSpPr>
        <p:spPr>
          <a:xfrm>
            <a:off x="1838325" y="3872476"/>
            <a:ext cx="628650" cy="714339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25825" y="4684387"/>
            <a:ext cx="7740000" cy="91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bg2"/>
                </a:solidFill>
                <a:latin typeface="Calibri" panose="020F0502020204030204" pitchFamily="34" charset="0"/>
              </a:rPr>
              <a:t>Better understanding of the different uncertainty contributors and help in improving the AC processors</a:t>
            </a:r>
          </a:p>
        </p:txBody>
      </p:sp>
    </p:spTree>
    <p:extLst>
      <p:ext uri="{BB962C8B-B14F-4D97-AF65-F5344CB8AC3E}">
        <p14:creationId xmlns:p14="http://schemas.microsoft.com/office/powerpoint/2010/main" val="129047773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4000" y="1332000"/>
            <a:ext cx="5528969" cy="584775"/>
          </a:xfrm>
        </p:spPr>
        <p:txBody>
          <a:bodyPr/>
          <a:lstStyle/>
          <a:p>
            <a:r>
              <a:rPr lang="en-US" sz="3200" dirty="0">
                <a:solidFill>
                  <a:srgbClr val="00338D"/>
                </a:solidFill>
                <a:latin typeface="Calibri" panose="020F0502020204030204" pitchFamily="34" charset="0"/>
              </a:rPr>
              <a:t>- </a:t>
            </a:r>
            <a:r>
              <a:rPr lang="en-US" sz="3200" u="sng" dirty="0">
                <a:solidFill>
                  <a:srgbClr val="00338D"/>
                </a:solidFill>
                <a:latin typeface="Calibri" panose="020F0502020204030204" pitchFamily="34" charset="0"/>
              </a:rPr>
              <a:t>Why?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7055" y="1985283"/>
            <a:ext cx="7920719" cy="1776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Free</a:t>
            </a:r>
            <a:r>
              <a:rPr lang="en-GB" sz="2400" dirty="0">
                <a:solidFill>
                  <a:schemeClr val="bg2"/>
                </a:solidFill>
                <a:latin typeface="Calibri" panose="020F0502020204030204" pitchFamily="34" charset="0"/>
              </a:rPr>
              <a:t> and </a:t>
            </a:r>
            <a:r>
              <a:rPr lang="en-GB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open</a:t>
            </a:r>
            <a:r>
              <a:rPr lang="en-GB" sz="24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access </a:t>
            </a:r>
            <a:r>
              <a:rPr lang="en-GB" sz="2400" dirty="0">
                <a:solidFill>
                  <a:schemeClr val="bg2"/>
                </a:solidFill>
                <a:latin typeface="Calibri" panose="020F0502020204030204" pitchFamily="34" charset="0"/>
              </a:rPr>
              <a:t>policy to </a:t>
            </a:r>
            <a:r>
              <a:rPr lang="en-GB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Landsat-8</a:t>
            </a:r>
            <a:r>
              <a:rPr lang="en-GB" sz="2400" dirty="0">
                <a:solidFill>
                  <a:schemeClr val="bg2"/>
                </a:solidFill>
                <a:latin typeface="Calibri" panose="020F0502020204030204" pitchFamily="34" charset="0"/>
              </a:rPr>
              <a:t> and </a:t>
            </a:r>
            <a:r>
              <a:rPr lang="en-GB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Sentinel-2</a:t>
            </a:r>
            <a:r>
              <a:rPr lang="en-GB" sz="2400" dirty="0">
                <a:solidFill>
                  <a:schemeClr val="bg2"/>
                </a:solidFill>
                <a:latin typeface="Calibri" panose="020F0502020204030204" pitchFamily="34" charset="0"/>
              </a:rPr>
              <a:t> imagery has stimulated the development </a:t>
            </a:r>
            <a:r>
              <a:rPr lang="en-GB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and operational use of AC processors </a:t>
            </a:r>
            <a:r>
              <a:rPr lang="en-GB" sz="2400" dirty="0">
                <a:solidFill>
                  <a:schemeClr val="bg2"/>
                </a:solidFill>
                <a:latin typeface="Calibri" panose="020F0502020204030204" pitchFamily="34" charset="0"/>
              </a:rPr>
              <a:t>for generating Bottom-of-Atmosphere (BOA) </a:t>
            </a:r>
            <a:r>
              <a:rPr lang="en-GB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products</a:t>
            </a:r>
            <a:endParaRPr lang="en-GB" sz="24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5999" y="4588995"/>
            <a:ext cx="7588875" cy="1776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ACIX results are </a:t>
            </a:r>
            <a:r>
              <a:rPr lang="en-GB" sz="2400" dirty="0">
                <a:solidFill>
                  <a:schemeClr val="bg2"/>
                </a:solidFill>
                <a:latin typeface="Calibri" panose="020F0502020204030204" pitchFamily="34" charset="0"/>
              </a:rPr>
              <a:t>expected to point </a:t>
            </a:r>
            <a:r>
              <a:rPr lang="en-GB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out: </a:t>
            </a:r>
          </a:p>
          <a:p>
            <a:pPr marL="714375" lvl="0" indent="-2667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strengths &amp; weaknesses</a:t>
            </a:r>
          </a:p>
          <a:p>
            <a:pPr marL="714375" indent="-2667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commonalities </a:t>
            </a:r>
            <a:r>
              <a:rPr lang="en-GB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&amp; </a:t>
            </a:r>
            <a:r>
              <a:rPr lang="en-GB" sz="2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differences</a:t>
            </a:r>
            <a:endParaRPr lang="en-GB" sz="2400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361950" lvl="0">
              <a:lnSpc>
                <a:spcPct val="114000"/>
              </a:lnSpc>
            </a:pPr>
            <a:r>
              <a:rPr lang="en-GB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of </a:t>
            </a:r>
            <a:r>
              <a:rPr lang="en-GB" sz="2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AC processors </a:t>
            </a:r>
            <a:r>
              <a:rPr lang="en-GB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for </a:t>
            </a:r>
            <a:r>
              <a:rPr lang="en-GB" sz="2400" dirty="0">
                <a:solidFill>
                  <a:schemeClr val="bg2"/>
                </a:solidFill>
                <a:latin typeface="Calibri" panose="020F0502020204030204" pitchFamily="34" charset="0"/>
              </a:rPr>
              <a:t>their further </a:t>
            </a:r>
            <a:r>
              <a:rPr lang="en-GB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improvement</a:t>
            </a:r>
            <a:endParaRPr lang="en-US" sz="24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838325" y="3787806"/>
            <a:ext cx="628650" cy="714339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53569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739" y="6237515"/>
            <a:ext cx="8817432" cy="544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4000" y="1332000"/>
            <a:ext cx="5528969" cy="584775"/>
          </a:xfrm>
        </p:spPr>
        <p:txBody>
          <a:bodyPr/>
          <a:lstStyle/>
          <a:p>
            <a:r>
              <a:rPr lang="en-US" sz="3200" dirty="0">
                <a:solidFill>
                  <a:srgbClr val="00338D"/>
                </a:solidFill>
                <a:latin typeface="Calibri" panose="020F0502020204030204" pitchFamily="34" charset="0"/>
              </a:rPr>
              <a:t>- </a:t>
            </a:r>
            <a:r>
              <a:rPr lang="en-US" sz="3200" u="sng" dirty="0">
                <a:solidFill>
                  <a:srgbClr val="00338D"/>
                </a:solidFill>
                <a:latin typeface="Calibri" panose="020F0502020204030204" pitchFamily="34" charset="0"/>
              </a:rPr>
              <a:t>How?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6800" y="2476581"/>
            <a:ext cx="7406368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GB" sz="2000" b="1" u="sng" dirty="0" smtClean="0">
                <a:solidFill>
                  <a:schemeClr val="bg2"/>
                </a:solidFill>
                <a:latin typeface="Calibri" panose="020F0502020204030204" pitchFamily="34" charset="0"/>
              </a:rPr>
              <a:t>Definition </a:t>
            </a:r>
            <a:r>
              <a:rPr lang="en-GB" sz="2000" b="1" u="sng" dirty="0">
                <a:solidFill>
                  <a:schemeClr val="bg2"/>
                </a:solidFill>
                <a:latin typeface="Calibri" panose="020F0502020204030204" pitchFamily="34" charset="0"/>
              </a:rPr>
              <a:t>of the inter-comparison protocol</a:t>
            </a:r>
            <a:r>
              <a:rPr lang="en-GB" sz="2000" b="1" dirty="0">
                <a:solidFill>
                  <a:schemeClr val="bg2"/>
                </a:solidFill>
                <a:latin typeface="Calibri" panose="020F0502020204030204" pitchFamily="34" charset="0"/>
              </a:rPr>
              <a:t>: </a:t>
            </a:r>
            <a:endParaRPr lang="en-GB" sz="2000" b="1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361950" lvl="0" algn="just"/>
            <a:r>
              <a:rPr lang="en-GB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Participants</a:t>
            </a:r>
            <a:r>
              <a:rPr lang="en-GB" dirty="0" smtClean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n-GB" dirty="0">
                <a:solidFill>
                  <a:schemeClr val="bg2"/>
                </a:solidFill>
                <a:latin typeface="Calibri" panose="020F0502020204030204" pitchFamily="34" charset="0"/>
              </a:rPr>
              <a:t>are invited to </a:t>
            </a:r>
            <a:r>
              <a:rPr lang="en-GB" dirty="0" smtClean="0">
                <a:solidFill>
                  <a:schemeClr val="bg2"/>
                </a:solidFill>
                <a:latin typeface="Calibri" panose="020F0502020204030204" pitchFamily="34" charset="0"/>
              </a:rPr>
              <a:t>provide their feedback on the suggested protocol </a:t>
            </a:r>
            <a:r>
              <a:rPr lang="en-GB" dirty="0">
                <a:solidFill>
                  <a:schemeClr val="bg2"/>
                </a:solidFill>
                <a:latin typeface="Calibri" panose="020F0502020204030204" pitchFamily="34" charset="0"/>
              </a:rPr>
              <a:t>for the AC processors inter-</a:t>
            </a:r>
            <a:r>
              <a:rPr lang="en-GB" dirty="0" smtClean="0">
                <a:solidFill>
                  <a:schemeClr val="bg2"/>
                </a:solidFill>
                <a:latin typeface="Calibri" panose="020F0502020204030204" pitchFamily="34" charset="0"/>
              </a:rPr>
              <a:t>comparison. All the proposals </a:t>
            </a:r>
            <a:r>
              <a:rPr lang="en-GB" dirty="0">
                <a:solidFill>
                  <a:schemeClr val="bg2"/>
                </a:solidFill>
                <a:latin typeface="Calibri" panose="020F0502020204030204" pitchFamily="34" charset="0"/>
              </a:rPr>
              <a:t>will be discussed </a:t>
            </a:r>
            <a:r>
              <a:rPr lang="en-GB" dirty="0" smtClean="0">
                <a:solidFill>
                  <a:schemeClr val="bg2"/>
                </a:solidFill>
                <a:latin typeface="Calibri" panose="020F0502020204030204" pitchFamily="34" charset="0"/>
              </a:rPr>
              <a:t>at the 1</a:t>
            </a:r>
            <a:r>
              <a:rPr lang="en-GB" baseline="30000" dirty="0" smtClean="0">
                <a:solidFill>
                  <a:schemeClr val="bg2"/>
                </a:solidFill>
                <a:latin typeface="Calibri" panose="020F0502020204030204" pitchFamily="34" charset="0"/>
              </a:rPr>
              <a:t>st</a:t>
            </a:r>
            <a:r>
              <a:rPr lang="en-GB" dirty="0" smtClean="0">
                <a:solidFill>
                  <a:schemeClr val="bg2"/>
                </a:solidFill>
                <a:latin typeface="Calibri" panose="020F0502020204030204" pitchFamily="34" charset="0"/>
              </a:rPr>
              <a:t> workshop </a:t>
            </a:r>
            <a:r>
              <a:rPr lang="en-GB" dirty="0">
                <a:solidFill>
                  <a:schemeClr val="bg2"/>
                </a:solidFill>
                <a:latin typeface="Calibri" panose="020F0502020204030204" pitchFamily="34" charset="0"/>
              </a:rPr>
              <a:t>and the final inter-comparison procedure will be agreed by all participants</a:t>
            </a:r>
            <a:r>
              <a:rPr lang="en-GB" dirty="0" smtClean="0">
                <a:solidFill>
                  <a:schemeClr val="bg2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6800" y="3967696"/>
            <a:ext cx="742541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 algn="just">
              <a:spcAft>
                <a:spcPts val="600"/>
              </a:spcAft>
              <a:buFont typeface="+mj-lt"/>
              <a:buAutoNum type="arabicPeriod" startAt="2"/>
            </a:pPr>
            <a:r>
              <a:rPr lang="en-GB" sz="2000" b="1" u="sng" dirty="0">
                <a:solidFill>
                  <a:schemeClr val="bg2"/>
                </a:solidFill>
                <a:latin typeface="Calibri" panose="020F0502020204030204" pitchFamily="34" charset="0"/>
              </a:rPr>
              <a:t>Application of the AC processors</a:t>
            </a:r>
            <a:r>
              <a:rPr lang="en-GB" sz="2000" b="1" dirty="0">
                <a:solidFill>
                  <a:schemeClr val="bg2"/>
                </a:solidFill>
                <a:latin typeface="Calibri" panose="020F0502020204030204" pitchFamily="34" charset="0"/>
              </a:rPr>
              <a:t>:</a:t>
            </a:r>
            <a:r>
              <a:rPr lang="en-GB" sz="20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endParaRPr lang="en-GB" sz="2000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361950" algn="just"/>
            <a:r>
              <a:rPr lang="en-GB" b="1" dirty="0">
                <a:solidFill>
                  <a:schemeClr val="bg2"/>
                </a:solidFill>
                <a:latin typeface="Calibri" panose="020F0502020204030204" pitchFamily="34" charset="0"/>
              </a:rPr>
              <a:t>Participants</a:t>
            </a:r>
            <a:r>
              <a:rPr lang="en-GB" dirty="0">
                <a:solidFill>
                  <a:schemeClr val="bg2"/>
                </a:solidFill>
                <a:latin typeface="Calibri" panose="020F0502020204030204" pitchFamily="34" charset="0"/>
              </a:rPr>
              <a:t> will apply their AC schemes </a:t>
            </a:r>
            <a:r>
              <a:rPr lang="en-GB" dirty="0" smtClean="0">
                <a:solidFill>
                  <a:schemeClr val="bg2"/>
                </a:solidFill>
                <a:latin typeface="Calibri" panose="020F0502020204030204" pitchFamily="34" charset="0"/>
              </a:rPr>
              <a:t>for a set of test sites keeping </a:t>
            </a:r>
            <a:r>
              <a:rPr lang="en-GB" dirty="0">
                <a:solidFill>
                  <a:schemeClr val="bg2"/>
                </a:solidFill>
                <a:latin typeface="Calibri" panose="020F0502020204030204" pitchFamily="34" charset="0"/>
              </a:rPr>
              <a:t>the processing parameters constant. The results will be submitted for analysis </a:t>
            </a:r>
            <a:r>
              <a:rPr lang="en-GB" dirty="0" smtClean="0">
                <a:solidFill>
                  <a:schemeClr val="bg2"/>
                </a:solidFill>
                <a:latin typeface="Calibri" panose="020F0502020204030204" pitchFamily="34" charset="0"/>
              </a:rPr>
              <a:t>to </a:t>
            </a:r>
            <a:r>
              <a:rPr lang="en-GB" dirty="0">
                <a:solidFill>
                  <a:schemeClr val="bg2"/>
                </a:solidFill>
                <a:latin typeface="Calibri" panose="020F0502020204030204" pitchFamily="34" charset="0"/>
              </a:rPr>
              <a:t>ACIX coordinators.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6800" y="5223448"/>
            <a:ext cx="7425418" cy="15850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000" lvl="0" indent="-342000" algn="just">
              <a:spcAft>
                <a:spcPts val="600"/>
              </a:spcAft>
              <a:buFont typeface="+mj-lt"/>
              <a:buAutoNum type="arabicPeriod" startAt="3"/>
            </a:pPr>
            <a:r>
              <a:rPr lang="en-GB" sz="2000" b="1" u="sng" dirty="0">
                <a:solidFill>
                  <a:schemeClr val="bg2"/>
                </a:solidFill>
                <a:latin typeface="Calibri" panose="020F0502020204030204" pitchFamily="34" charset="0"/>
              </a:rPr>
              <a:t>Analysis of the results</a:t>
            </a:r>
            <a:r>
              <a:rPr lang="en-GB" sz="2000" b="1" dirty="0">
                <a:solidFill>
                  <a:schemeClr val="bg2"/>
                </a:solidFill>
                <a:latin typeface="Calibri" panose="020F0502020204030204" pitchFamily="34" charset="0"/>
              </a:rPr>
              <a:t>: </a:t>
            </a:r>
            <a:endParaRPr lang="en-GB" sz="2000" b="1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361950" lvl="0" algn="just"/>
            <a:r>
              <a:rPr lang="en-GB" b="1" dirty="0">
                <a:solidFill>
                  <a:schemeClr val="bg2"/>
                </a:solidFill>
                <a:latin typeface="Calibri" panose="020F0502020204030204" pitchFamily="34" charset="0"/>
              </a:rPr>
              <a:t>ACIX coordinators </a:t>
            </a:r>
            <a:r>
              <a:rPr lang="en-GB" dirty="0">
                <a:solidFill>
                  <a:schemeClr val="bg2"/>
                </a:solidFill>
                <a:latin typeface="Calibri" panose="020F0502020204030204" pitchFamily="34" charset="0"/>
              </a:rPr>
              <a:t>will </a:t>
            </a:r>
            <a:r>
              <a:rPr lang="en-GB" dirty="0" smtClean="0">
                <a:solidFill>
                  <a:schemeClr val="bg2"/>
                </a:solidFill>
                <a:latin typeface="Calibri" panose="020F0502020204030204" pitchFamily="34" charset="0"/>
              </a:rPr>
              <a:t>process </a:t>
            </a:r>
            <a:r>
              <a:rPr lang="en-GB" dirty="0">
                <a:solidFill>
                  <a:schemeClr val="bg2"/>
                </a:solidFill>
                <a:latin typeface="Calibri" panose="020F0502020204030204" pitchFamily="34" charset="0"/>
              </a:rPr>
              <a:t>the results submitted </a:t>
            </a:r>
            <a:r>
              <a:rPr lang="en-GB" dirty="0" smtClean="0">
                <a:solidFill>
                  <a:schemeClr val="bg2"/>
                </a:solidFill>
                <a:latin typeface="Calibri" panose="020F0502020204030204" pitchFamily="34" charset="0"/>
              </a:rPr>
              <a:t>by all </a:t>
            </a:r>
            <a:r>
              <a:rPr lang="en-GB" dirty="0">
                <a:solidFill>
                  <a:schemeClr val="bg2"/>
                </a:solidFill>
                <a:latin typeface="Calibri" panose="020F0502020204030204" pitchFamily="34" charset="0"/>
              </a:rPr>
              <a:t>participants and will assess the inter-comparison outputs based on the agreed </a:t>
            </a:r>
            <a:r>
              <a:rPr lang="en-GB" dirty="0" smtClean="0">
                <a:solidFill>
                  <a:schemeClr val="bg2"/>
                </a:solidFill>
                <a:latin typeface="Calibri" panose="020F0502020204030204" pitchFamily="34" charset="0"/>
              </a:rPr>
              <a:t>metrics. </a:t>
            </a:r>
            <a:r>
              <a:rPr lang="en-GB" dirty="0">
                <a:solidFill>
                  <a:schemeClr val="bg2"/>
                </a:solidFill>
                <a:latin typeface="Calibri" panose="020F0502020204030204" pitchFamily="34" charset="0"/>
              </a:rPr>
              <a:t>All the results will be presented and </a:t>
            </a:r>
            <a:r>
              <a:rPr lang="en-GB" dirty="0" smtClean="0">
                <a:solidFill>
                  <a:schemeClr val="bg2"/>
                </a:solidFill>
                <a:latin typeface="Calibri" panose="020F0502020204030204" pitchFamily="34" charset="0"/>
              </a:rPr>
              <a:t>discussed during the </a:t>
            </a:r>
            <a:r>
              <a:rPr lang="en-GB" dirty="0">
                <a:solidFill>
                  <a:schemeClr val="bg2"/>
                </a:solidFill>
                <a:latin typeface="Calibri" panose="020F0502020204030204" pitchFamily="34" charset="0"/>
              </a:rPr>
              <a:t>2</a:t>
            </a:r>
            <a:r>
              <a:rPr lang="en-GB" baseline="30000" dirty="0">
                <a:solidFill>
                  <a:schemeClr val="bg2"/>
                </a:solidFill>
                <a:latin typeface="Calibri" panose="020F0502020204030204" pitchFamily="34" charset="0"/>
              </a:rPr>
              <a:t>nd</a:t>
            </a:r>
            <a:r>
              <a:rPr lang="en-GB" dirty="0">
                <a:solidFill>
                  <a:schemeClr val="bg2"/>
                </a:solidFill>
                <a:latin typeface="Calibri" panose="020F0502020204030204" pitchFamily="34" charset="0"/>
              </a:rPr>
              <a:t> ACIX </a:t>
            </a:r>
            <a:r>
              <a:rPr lang="en-GB" dirty="0" smtClean="0">
                <a:solidFill>
                  <a:schemeClr val="bg2"/>
                </a:solidFill>
                <a:latin typeface="Calibri" panose="020F0502020204030204" pitchFamily="34" charset="0"/>
              </a:rPr>
              <a:t>workshop</a:t>
            </a:r>
            <a:r>
              <a:rPr lang="en-GB" dirty="0">
                <a:solidFill>
                  <a:schemeClr val="bg2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947057" y="2021054"/>
            <a:ext cx="4389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GB" sz="20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n-GB" sz="2000" b="1" dirty="0">
                <a:solidFill>
                  <a:schemeClr val="bg2"/>
                </a:solidFill>
                <a:latin typeface="Calibri" panose="020F0502020204030204" pitchFamily="34" charset="0"/>
              </a:rPr>
              <a:t>ACIX</a:t>
            </a:r>
            <a:r>
              <a:rPr lang="en-GB" sz="2000" dirty="0">
                <a:solidFill>
                  <a:schemeClr val="bg2"/>
                </a:solidFill>
                <a:latin typeface="Calibri" panose="020F0502020204030204" pitchFamily="34" charset="0"/>
              </a:rPr>
              <a:t> will be performed in </a:t>
            </a:r>
            <a:r>
              <a:rPr lang="en-GB" sz="2000" b="1" dirty="0">
                <a:solidFill>
                  <a:schemeClr val="bg2"/>
                </a:solidFill>
                <a:latin typeface="Calibri" panose="020F0502020204030204" pitchFamily="34" charset="0"/>
              </a:rPr>
              <a:t>three</a:t>
            </a:r>
            <a:r>
              <a:rPr lang="en-GB" sz="2000" dirty="0">
                <a:solidFill>
                  <a:schemeClr val="bg2"/>
                </a:solidFill>
                <a:latin typeface="Calibri" panose="020F0502020204030204" pitchFamily="34" charset="0"/>
              </a:rPr>
              <a:t> phases:</a:t>
            </a:r>
          </a:p>
        </p:txBody>
      </p:sp>
    </p:spTree>
    <p:extLst>
      <p:ext uri="{BB962C8B-B14F-4D97-AF65-F5344CB8AC3E}">
        <p14:creationId xmlns:p14="http://schemas.microsoft.com/office/powerpoint/2010/main" val="264111676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4000" y="1198650"/>
            <a:ext cx="5528969" cy="584775"/>
          </a:xfrm>
        </p:spPr>
        <p:txBody>
          <a:bodyPr/>
          <a:lstStyle/>
          <a:p>
            <a:r>
              <a:rPr lang="en-US" sz="3200" dirty="0">
                <a:solidFill>
                  <a:srgbClr val="00338D"/>
                </a:solidFill>
                <a:latin typeface="Calibri" panose="020F0502020204030204" pitchFamily="34" charset="0"/>
              </a:rPr>
              <a:t>- </a:t>
            </a:r>
            <a:r>
              <a:rPr lang="en-US" sz="3200" u="sng" dirty="0">
                <a:solidFill>
                  <a:srgbClr val="00338D"/>
                </a:solidFill>
                <a:latin typeface="Calibri" panose="020F0502020204030204" pitchFamily="34" charset="0"/>
              </a:rPr>
              <a:t>When?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739" y="6237515"/>
            <a:ext cx="6357257" cy="544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862684"/>
              </p:ext>
            </p:extLst>
          </p:nvPr>
        </p:nvGraphicFramePr>
        <p:xfrm>
          <a:off x="880528" y="1930400"/>
          <a:ext cx="7603067" cy="4622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4288"/>
                <a:gridCol w="2748779"/>
              </a:tblGrid>
              <a:tr h="476702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2800" b="1" u="non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800" b="1" u="non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MPORTANT</a:t>
                      </a:r>
                      <a:r>
                        <a:rPr lang="en-GB" sz="1800" b="1" u="none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800" b="1" u="non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</a:t>
                      </a:r>
                      <a:r>
                        <a:rPr lang="en-GB" sz="1800" b="1" u="non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ATES</a:t>
                      </a:r>
                      <a:endParaRPr lang="en-GB" sz="1800" b="1" u="non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48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en-GB" sz="1600" b="1" u="non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1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strike="sng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1st Workshop Announcement</a:t>
                      </a:r>
                      <a:endParaRPr lang="en-GB" sz="1400" b="1" strike="sng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600" b="0" strike="sng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25 January 2016</a:t>
                      </a:r>
                      <a:endParaRPr lang="en-GB" sz="1400" b="0" strike="sng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3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strike="sng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GB" sz="1600" b="1" strike="sngStrik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GB" sz="1600" b="1" strike="sng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Workshop Registration Deadline</a:t>
                      </a:r>
                      <a:endParaRPr lang="en-GB" sz="1400" b="1" strike="sng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600" b="0" strike="sng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 March 2016</a:t>
                      </a:r>
                      <a:endParaRPr lang="en-GB" sz="1400" b="0" strike="sng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3739">
                <a:tc>
                  <a:txBody>
                    <a:bodyPr/>
                    <a:lstStyle/>
                    <a:p>
                      <a:pPr marL="0" algn="l" defTabSz="914305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strike="sng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1st Workshop Preliminary programme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600" b="0" strike="sng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 </a:t>
                      </a:r>
                      <a:r>
                        <a:rPr lang="en-GB" sz="1600" b="0" strike="sng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April 2016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3739">
                <a:tc>
                  <a:txBody>
                    <a:bodyPr/>
                    <a:lstStyle/>
                    <a:p>
                      <a:pPr marL="0" algn="l" defTabSz="914305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strike="sng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Proposals for AC inter-comparison protocol Deadline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600" b="0" strike="sng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 May 2016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8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u="none" strike="sngStrike" baseline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C00000"/>
                            </a:solidFill>
                          </a:uFill>
                          <a:latin typeface="Calibri" panose="020F0502020204030204" pitchFamily="34" charset="0"/>
                        </a:rPr>
                        <a:t>1st Workshop of CEOS-WGCV Atmospheric Correction Inter-comparison Exercise </a:t>
                      </a:r>
                      <a:endParaRPr lang="en-GB" sz="1400" b="1" u="none" strike="sngStrike" baseline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C00000"/>
                          </a:solidFill>
                        </a:u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05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u="none" strike="sngStrike" kern="1200" baseline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C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21-22 June </a:t>
                      </a:r>
                      <a:r>
                        <a:rPr lang="en-GB" sz="1600" b="1" u="none" strike="sngStrike" kern="1200" baseline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C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1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Results Submission Deadline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October 2016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Results Analysis Report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December 2016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8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2nd Workshop of CEOS-WGCV Atmospheric Correction Inter-comparison Exercise 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GB" sz="1600" b="0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quarter of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394567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t="9650" r="13250" b="10327"/>
          <a:stretch/>
        </p:blipFill>
        <p:spPr bwMode="auto">
          <a:xfrm>
            <a:off x="3259396" y="4131736"/>
            <a:ext cx="3532319" cy="247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4000" y="1332000"/>
            <a:ext cx="5528969" cy="584775"/>
          </a:xfrm>
        </p:spPr>
        <p:txBody>
          <a:bodyPr/>
          <a:lstStyle/>
          <a:p>
            <a:r>
              <a:rPr lang="en-US" sz="3200" dirty="0">
                <a:solidFill>
                  <a:srgbClr val="00338D"/>
                </a:solidFill>
                <a:latin typeface="Calibri" panose="020F0502020204030204" pitchFamily="34" charset="0"/>
              </a:rPr>
              <a:t>- </a:t>
            </a:r>
            <a:r>
              <a:rPr lang="en-US" sz="3200" u="sng" dirty="0">
                <a:solidFill>
                  <a:srgbClr val="00338D"/>
                </a:solidFill>
                <a:latin typeface="Calibri" panose="020F0502020204030204" pitchFamily="34" charset="0"/>
              </a:rPr>
              <a:t>Who?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189" y="2726535"/>
            <a:ext cx="822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8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15  </a:t>
            </a:r>
            <a:r>
              <a:rPr lang="en-GB" sz="2800" dirty="0" smtClean="0">
                <a:solidFill>
                  <a:schemeClr val="bg2"/>
                </a:solidFill>
                <a:latin typeface="Calibri" panose="020F0502020204030204" pitchFamily="34" charset="0"/>
              </a:rPr>
              <a:t>organisations, institutes, universities, companies</a:t>
            </a:r>
            <a:endParaRPr lang="en-GB" sz="28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189" y="2058996"/>
            <a:ext cx="6131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8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14 </a:t>
            </a:r>
            <a:r>
              <a:rPr lang="en-GB" sz="2800" dirty="0">
                <a:solidFill>
                  <a:schemeClr val="bg2"/>
                </a:solidFill>
                <a:latin typeface="Calibri" panose="020F0502020204030204" pitchFamily="34" charset="0"/>
              </a:rPr>
              <a:t>atmospheric correction processors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188" y="3309024"/>
            <a:ext cx="73321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chemeClr val="bg2"/>
                </a:solidFill>
                <a:latin typeface="Calibri" panose="020F0502020204030204" pitchFamily="34" charset="0"/>
              </a:rPr>
              <a:t>5 </a:t>
            </a:r>
            <a:r>
              <a:rPr lang="en-GB" sz="2800" dirty="0">
                <a:solidFill>
                  <a:schemeClr val="bg2"/>
                </a:solidFill>
                <a:latin typeface="Calibri" panose="020F0502020204030204" pitchFamily="34" charset="0"/>
              </a:rPr>
              <a:t>countries: Australia, Belgium, France, Germany, USA</a:t>
            </a:r>
          </a:p>
        </p:txBody>
      </p:sp>
    </p:spTree>
    <p:extLst>
      <p:ext uri="{BB962C8B-B14F-4D97-AF65-F5344CB8AC3E}">
        <p14:creationId xmlns:p14="http://schemas.microsoft.com/office/powerpoint/2010/main" val="1503742310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956185"/>
              </p:ext>
            </p:extLst>
          </p:nvPr>
        </p:nvGraphicFramePr>
        <p:xfrm>
          <a:off x="130629" y="37491"/>
          <a:ext cx="8915400" cy="672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1606552"/>
                <a:gridCol w="2312305"/>
                <a:gridCol w="2024743"/>
                <a:gridCol w="1029304"/>
                <a:gridCol w="1485296"/>
              </a:tblGrid>
              <a:tr h="243384">
                <a:tc gridSpan="6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Registered Participants 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23015">
                <a:tc gridSpan="2"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Name </a:t>
                      </a:r>
                      <a:endParaRPr lang="en-GB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Organization/ Company </a:t>
                      </a:r>
                      <a:endParaRPr lang="en-GB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AC Processor </a:t>
                      </a:r>
                      <a:endParaRPr lang="en-GB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Country</a:t>
                      </a:r>
                      <a:endParaRPr lang="en-GB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Input Data</a:t>
                      </a:r>
                      <a:endParaRPr lang="en-GB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4959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Eric, VERMOTE</a:t>
                      </a:r>
                    </a:p>
                  </a:txBody>
                  <a:tcPr marR="7620" marT="7620" marB="0" anchor="ctr">
                    <a:solidFill>
                      <a:srgbClr val="E7EF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NASA, Maryland University</a:t>
                      </a:r>
                    </a:p>
                  </a:txBody>
                  <a:tcPr marR="7620" marT="7620" marB="0" anchor="ctr">
                    <a:solidFill>
                      <a:srgbClr val="E7EF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L8SR</a:t>
                      </a:r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, name of </a:t>
                      </a:r>
                      <a:r>
                        <a:rPr lang="en-GB" sz="12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S-2</a:t>
                      </a:r>
                      <a:r>
                        <a:rPr lang="en-GB" sz="1200" b="0" i="0" u="none" strike="noStrike" baseline="0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 TBD</a:t>
                      </a:r>
                      <a:endParaRPr lang="en-GB" sz="1200" b="1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R="7620" marT="7620" marB="0" anchor="ctr">
                    <a:solidFill>
                      <a:srgbClr val="E7EF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USA</a:t>
                      </a: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Landsat-8 </a:t>
                      </a:r>
                      <a:r>
                        <a:rPr lang="en-GB" sz="1200" b="0" i="0" u="none" strike="noStrike" baseline="0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 &amp;</a:t>
                      </a:r>
                      <a:r>
                        <a:rPr lang="en-GB" sz="12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Sentinel-2</a:t>
                      </a: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</a:tr>
              <a:tr h="3310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Jean-Claude, ROGER</a:t>
                      </a:r>
                    </a:p>
                  </a:txBody>
                  <a:tcPr marR="7620" marT="7620" marB="0" anchor="ctr">
                    <a:solidFill>
                      <a:srgbClr val="E7EF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E7EF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E7EF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E7EF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94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GB" sz="12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Jerome, LOUIS</a:t>
                      </a:r>
                    </a:p>
                  </a:txBody>
                  <a:tcPr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Telespazio France</a:t>
                      </a:r>
                    </a:p>
                  </a:txBody>
                  <a:tcPr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Sen2Cor</a:t>
                      </a:r>
                    </a:p>
                  </a:txBody>
                  <a:tcPr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Sentinel-2</a:t>
                      </a: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</a:tr>
              <a:tr h="360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GB" sz="12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Pflug, BRINGDRIED</a:t>
                      </a:r>
                    </a:p>
                  </a:txBody>
                  <a:tcPr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DLR - German Aerospace </a:t>
                      </a:r>
                      <a:r>
                        <a:rPr lang="en-GB" sz="1200" b="0" i="0" u="none" strike="noStrike" dirty="0" err="1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Center</a:t>
                      </a:r>
                      <a:endParaRPr lang="en-GB" sz="12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Sen2Cor, ATCOR</a:t>
                      </a:r>
                    </a:p>
                  </a:txBody>
                  <a:tcPr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Germany</a:t>
                      </a: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Landsat-8 </a:t>
                      </a:r>
                      <a:r>
                        <a:rPr lang="en-GB" sz="1200" b="0" i="0" u="none" strike="noStrike" baseline="0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&amp;</a:t>
                      </a:r>
                      <a:r>
                        <a:rPr lang="en-GB" sz="12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 Sentinel-2</a:t>
                      </a:r>
                      <a:endParaRPr lang="en-GB" sz="12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</a:tr>
              <a:tr h="4353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GB" sz="12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André, HOLLSTEIN</a:t>
                      </a:r>
                    </a:p>
                  </a:txBody>
                  <a:tcPr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Helmholtz-Zentrum Potsdam Deutsches GeoForschungsZentrum </a:t>
                      </a:r>
                      <a:r>
                        <a:rPr lang="de-DE" sz="14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GFZ</a:t>
                      </a:r>
                      <a:endParaRPr lang="de-DE" sz="12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SCAPE-M</a:t>
                      </a:r>
                    </a:p>
                  </a:txBody>
                  <a:tcPr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Germany</a:t>
                      </a: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 Sentinel-2</a:t>
                      </a: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</a:tr>
              <a:tr h="2993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GB" sz="12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Oleg, DUBOVIK</a:t>
                      </a:r>
                    </a:p>
                  </a:txBody>
                  <a:tcPr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LOA, University of Lille -1 </a:t>
                      </a:r>
                    </a:p>
                  </a:txBody>
                  <a:tcPr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GRASP</a:t>
                      </a:r>
                    </a:p>
                  </a:txBody>
                  <a:tcPr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</a:tr>
              <a:tr h="4127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GB" sz="12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Steven, ADLER-GOLDEN</a:t>
                      </a:r>
                    </a:p>
                  </a:txBody>
                  <a:tcPr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Spectral Sciences, Inc.</a:t>
                      </a:r>
                    </a:p>
                  </a:txBody>
                  <a:tcPr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FLAASH</a:t>
                      </a:r>
                    </a:p>
                  </a:txBody>
                  <a:tcPr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USA</a:t>
                      </a: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Landsat-8 </a:t>
                      </a:r>
                      <a:r>
                        <a:rPr lang="en-GB" sz="1200" b="0" i="0" u="none" strike="noStrike" baseline="0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&amp;</a:t>
                      </a:r>
                      <a:r>
                        <a:rPr lang="en-GB" sz="12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(probably) Sentinel-2 </a:t>
                      </a: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</a:tr>
              <a:tr h="360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GB" sz="12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Larry, LEIGH</a:t>
                      </a:r>
                    </a:p>
                  </a:txBody>
                  <a:tcPr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South Dakota State University</a:t>
                      </a:r>
                    </a:p>
                  </a:txBody>
                  <a:tcPr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SMACAA</a:t>
                      </a:r>
                    </a:p>
                  </a:txBody>
                  <a:tcPr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USA</a:t>
                      </a: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Landsat-8 </a:t>
                      </a:r>
                      <a:r>
                        <a:rPr lang="en-GB" sz="1200" b="0" i="0" u="none" strike="noStrike" baseline="0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&amp; </a:t>
                      </a:r>
                      <a:r>
                        <a:rPr lang="en-GB" sz="12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probably) Sentinel-2 </a:t>
                      </a: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</a:tr>
              <a:tr h="38018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GB" sz="12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Erwin, WOLTERS </a:t>
                      </a:r>
                    </a:p>
                  </a:txBody>
                  <a:tcPr marR="7620" marT="7620" marB="0" anchor="ctr">
                    <a:solidFill>
                      <a:srgbClr val="E7EF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VITO</a:t>
                      </a:r>
                      <a:endParaRPr lang="en-GB" sz="12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sng" strike="noStrike" baseline="0" dirty="0">
                          <a:solidFill>
                            <a:srgbClr val="7F7F7F"/>
                          </a:solidFill>
                          <a:effectLst/>
                          <a:uFill>
                            <a:solidFill>
                              <a:srgbClr val="C00000"/>
                            </a:solidFill>
                          </a:uFill>
                          <a:latin typeface="Calibri"/>
                        </a:rPr>
                        <a:t>OPERA</a:t>
                      </a:r>
                      <a:r>
                        <a:rPr lang="en-GB" sz="12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 (An Operational Atmospheric Correction for Land and Water)</a:t>
                      </a: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Belgium</a:t>
                      </a:r>
                      <a:endParaRPr lang="en-GB" sz="12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Landsat-8 </a:t>
                      </a:r>
                      <a:r>
                        <a:rPr lang="en-GB" sz="1200" b="0" i="0" u="none" strike="noStrike" baseline="0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&amp;</a:t>
                      </a:r>
                      <a:r>
                        <a:rPr lang="en-GB" sz="12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Sentinel-2</a:t>
                      </a: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</a:tr>
              <a:tr h="269636">
                <a:tc vMerge="1">
                  <a:txBody>
                    <a:bodyPr/>
                    <a:lstStyle/>
                    <a:p>
                      <a:pPr algn="ctr" rtl="0" fontAlgn="ctr"/>
                      <a:endParaRPr lang="en-GB" sz="12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Sterckx, SINDY</a:t>
                      </a:r>
                    </a:p>
                  </a:txBody>
                  <a:tcPr marR="7620" marT="7620" marB="0" anchor="ctr">
                    <a:solidFill>
                      <a:srgbClr val="E7EFF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GB" sz="12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n-GB" sz="1200" b="1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GB" sz="12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GB" sz="12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</a:tr>
              <a:tr h="38793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GB" sz="12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Quinten, VANHELLMONT</a:t>
                      </a:r>
                    </a:p>
                  </a:txBody>
                  <a:tcPr marR="7620" marT="762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Royal Belgian Institute for Natural Sciences</a:t>
                      </a: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sng" strike="noStrike" kern="1200" baseline="0" dirty="0">
                          <a:solidFill>
                            <a:srgbClr val="7F7F7F"/>
                          </a:solidFill>
                          <a:effectLst/>
                          <a:uFill>
                            <a:solidFill>
                              <a:srgbClr val="C00000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ACOLITE</a:t>
                      </a: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Belgium</a:t>
                      </a: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Landsat-8 </a:t>
                      </a:r>
                      <a:r>
                        <a:rPr lang="en-GB" sz="1200" b="0" i="0" u="none" strike="noStrike" baseline="0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&amp;</a:t>
                      </a:r>
                      <a:r>
                        <a:rPr lang="en-GB" sz="12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(most probably) Sentinel-2</a:t>
                      </a: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</a:tr>
              <a:tr h="2221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Kevin, RUDDICK</a:t>
                      </a:r>
                    </a:p>
                  </a:txBody>
                  <a:tcPr marR="7620" marT="762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F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0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GB" sz="12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Antoine, MANGIN</a:t>
                      </a:r>
                    </a:p>
                  </a:txBody>
                  <a:tcPr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ACRI-HE</a:t>
                      </a: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5" rtl="0" eaLnBrk="1" fontAlgn="ctr" latinLnBrk="0" hangingPunct="1"/>
                      <a:r>
                        <a:rPr lang="en-GB" sz="12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200" b="1" i="0" u="sng" strike="noStrike" kern="1200" baseline="0" dirty="0">
                          <a:solidFill>
                            <a:srgbClr val="7F7F7F"/>
                          </a:solidFill>
                          <a:effectLst/>
                          <a:uFill>
                            <a:solidFill>
                              <a:srgbClr val="C00000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LAC (for Land Atmospheric Correction)</a:t>
                      </a:r>
                    </a:p>
                  </a:txBody>
                  <a:tcPr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Landsat-8 </a:t>
                      </a:r>
                      <a:r>
                        <a:rPr lang="en-GB" sz="1200" b="0" i="0" u="none" strike="noStrike" baseline="0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&amp;</a:t>
                      </a:r>
                      <a:r>
                        <a:rPr lang="en-GB" sz="12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Sentinel-2</a:t>
                      </a: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</a:tr>
              <a:tr h="317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GB" sz="12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Olivier, HAGOLLE</a:t>
                      </a:r>
                    </a:p>
                  </a:txBody>
                  <a:tcPr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CNES</a:t>
                      </a: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MACCS</a:t>
                      </a:r>
                    </a:p>
                  </a:txBody>
                  <a:tcPr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Landsat-8 </a:t>
                      </a:r>
                      <a:r>
                        <a:rPr lang="en-GB" sz="1200" b="0" i="0" u="none" strike="noStrike" baseline="0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&amp;</a:t>
                      </a:r>
                      <a:r>
                        <a:rPr lang="en-GB" sz="12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Sentinel-2</a:t>
                      </a: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</a:tr>
              <a:tr h="23679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GB" sz="12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 err="1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Fuqin</a:t>
                      </a:r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, LI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Geoscience Australia</a:t>
                      </a: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GA-PABT</a:t>
                      </a:r>
                      <a:endParaRPr lang="en-GB" sz="1200" b="1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Australia</a:t>
                      </a: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</a:tr>
              <a:tr h="254126">
                <a:tc vMerge="1">
                  <a:txBody>
                    <a:bodyPr/>
                    <a:lstStyle/>
                    <a:p>
                      <a:pPr algn="ctr" rtl="0" fontAlgn="ctr"/>
                      <a:endParaRPr lang="en-GB" sz="12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Lan-Wei, WANG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937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  <a:endParaRPr lang="en-GB" sz="1200" b="0" i="0" u="none" strike="noStrike" kern="1200" dirty="0">
                        <a:solidFill>
                          <a:srgbClr val="7F7F7F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David, FRANTZ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Trier University</a:t>
                      </a: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dirty="0" err="1">
                          <a:solidFill>
                            <a:srgbClr val="7F7F7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lnd-prepro</a:t>
                      </a:r>
                      <a:endParaRPr lang="en-GB" sz="1200" b="1" i="0" u="none" strike="noStrike" kern="1200" dirty="0">
                        <a:solidFill>
                          <a:srgbClr val="7F7F7F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Germany</a:t>
                      </a: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Landsat-8 </a:t>
                      </a:r>
                      <a:r>
                        <a:rPr lang="en-GB" sz="1200" b="0" i="0" u="none" strike="noStrike" baseline="0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&amp;</a:t>
                      </a:r>
                      <a:r>
                        <a:rPr lang="en-GB" sz="12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Sentinel-2</a:t>
                      </a: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</a:tr>
              <a:tr h="37253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  <a:endParaRPr lang="en-GB" sz="1200" b="0" i="0" u="none" strike="noStrike" kern="1200" dirty="0">
                        <a:solidFill>
                          <a:srgbClr val="7F7F7F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Grit,</a:t>
                      </a:r>
                      <a:r>
                        <a:rPr lang="en-GB" sz="1200" b="0" i="0" u="none" strike="noStrike" kern="1200" baseline="0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u="none" strike="noStrike" kern="1200" cap="all" baseline="0" dirty="0" err="1" smtClean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Kirches</a:t>
                      </a:r>
                      <a:endParaRPr lang="en-GB" sz="1200" b="0" i="0" u="none" strike="noStrike" kern="1200" cap="all" baseline="0" dirty="0">
                        <a:solidFill>
                          <a:srgbClr val="7F7F7F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 err="1" smtClean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Brockmann</a:t>
                      </a:r>
                      <a:r>
                        <a:rPr lang="en-GB" sz="12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Consult </a:t>
                      </a: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2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TBD</a:t>
                      </a:r>
                      <a:endParaRPr lang="en-GB" sz="1200" b="0" i="0" u="none" strike="noStrike" kern="1200" dirty="0">
                        <a:solidFill>
                          <a:srgbClr val="7F7F7F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Germany</a:t>
                      </a:r>
                      <a:r>
                        <a:rPr lang="en-GB" sz="12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Landsat-8 </a:t>
                      </a:r>
                      <a:r>
                        <a:rPr lang="en-GB" sz="1200" b="0" i="0" u="none" strike="noStrike" baseline="0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&amp;</a:t>
                      </a:r>
                      <a:r>
                        <a:rPr lang="en-GB" sz="12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Sentinel-2</a:t>
                      </a:r>
                      <a:endParaRPr lang="en-GB" sz="1200" b="0" i="0" u="none" strike="noStrike" kern="1200" dirty="0">
                        <a:solidFill>
                          <a:srgbClr val="7F7F7F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E7EFF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222365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4000" y="1332000"/>
            <a:ext cx="5528969" cy="584775"/>
          </a:xfrm>
        </p:spPr>
        <p:txBody>
          <a:bodyPr/>
          <a:lstStyle/>
          <a:p>
            <a:r>
              <a:rPr lang="en-US" sz="3200" dirty="0">
                <a:solidFill>
                  <a:srgbClr val="00338D"/>
                </a:solidFill>
                <a:latin typeface="Calibri" panose="020F0502020204030204" pitchFamily="34" charset="0"/>
              </a:rPr>
              <a:t>- </a:t>
            </a:r>
            <a:r>
              <a:rPr lang="en-US" sz="3200" u="sng" dirty="0">
                <a:solidFill>
                  <a:srgbClr val="00338D"/>
                </a:solidFill>
                <a:latin typeface="Calibri" panose="020F0502020204030204" pitchFamily="34" charset="0"/>
              </a:rPr>
              <a:t>Where?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798" y="2154793"/>
            <a:ext cx="7715252" cy="1074781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GB" sz="2800" b="1" u="sng" dirty="0">
                <a:solidFill>
                  <a:schemeClr val="bg2"/>
                </a:solidFill>
                <a:latin typeface="Calibri" panose="020F0502020204030204" pitchFamily="34" charset="0"/>
              </a:rPr>
              <a:t>1st ACIX workshop (21-22 June 2016) venue:</a:t>
            </a:r>
          </a:p>
          <a:p>
            <a:pPr>
              <a:lnSpc>
                <a:spcPct val="114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GB" sz="2800" dirty="0">
                <a:solidFill>
                  <a:schemeClr val="bg2"/>
                </a:solidFill>
                <a:latin typeface="Calibri" panose="020F0502020204030204" pitchFamily="34" charset="0"/>
              </a:rPr>
              <a:t>College Park Marriott Hotel &amp; Conference </a:t>
            </a:r>
            <a:r>
              <a:rPr lang="en-GB" sz="2800" dirty="0" err="1">
                <a:solidFill>
                  <a:schemeClr val="bg2"/>
                </a:solidFill>
                <a:latin typeface="Calibri" panose="020F0502020204030204" pitchFamily="34" charset="0"/>
              </a:rPr>
              <a:t>Center</a:t>
            </a:r>
            <a:endParaRPr lang="en-GB" sz="28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798" y="4006203"/>
            <a:ext cx="7715252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GB" sz="2800" b="1" u="sng" dirty="0" smtClean="0">
                <a:solidFill>
                  <a:schemeClr val="bg2"/>
                </a:solidFill>
                <a:latin typeface="Calibri" panose="020F0502020204030204" pitchFamily="34" charset="0"/>
              </a:rPr>
              <a:t>2</a:t>
            </a:r>
            <a:r>
              <a:rPr lang="en-GB" sz="2800" b="1" u="sng" baseline="30000" dirty="0" smtClean="0">
                <a:solidFill>
                  <a:schemeClr val="bg2"/>
                </a:solidFill>
                <a:latin typeface="Calibri" panose="020F0502020204030204" pitchFamily="34" charset="0"/>
              </a:rPr>
              <a:t>nd</a:t>
            </a:r>
            <a:r>
              <a:rPr lang="en-GB" sz="2800" b="1" u="sng" dirty="0" smtClean="0">
                <a:solidFill>
                  <a:schemeClr val="bg2"/>
                </a:solidFill>
                <a:latin typeface="Calibri" panose="020F0502020204030204" pitchFamily="34" charset="0"/>
              </a:rPr>
              <a:t> ACIX workshop venue</a:t>
            </a:r>
            <a:r>
              <a:rPr lang="en-GB" sz="28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: </a:t>
            </a:r>
          </a:p>
          <a:p>
            <a:pPr>
              <a:lnSpc>
                <a:spcPct val="114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GB" sz="2800" dirty="0" smtClean="0">
                <a:solidFill>
                  <a:schemeClr val="bg2"/>
                </a:solidFill>
                <a:latin typeface="Calibri" panose="020F0502020204030204" pitchFamily="34" charset="0"/>
              </a:rPr>
              <a:t>At ESRIN during 1</a:t>
            </a:r>
            <a:r>
              <a:rPr lang="en-GB" sz="2800" baseline="30000" dirty="0" smtClean="0">
                <a:solidFill>
                  <a:schemeClr val="bg2"/>
                </a:solidFill>
                <a:latin typeface="Calibri" panose="020F0502020204030204" pitchFamily="34" charset="0"/>
              </a:rPr>
              <a:t>st</a:t>
            </a:r>
            <a:r>
              <a:rPr lang="en-GB" sz="2800" dirty="0" smtClean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n-GB" sz="2800" dirty="0" err="1" smtClean="0">
                <a:solidFill>
                  <a:schemeClr val="bg2"/>
                </a:solidFill>
                <a:latin typeface="Calibri" panose="020F0502020204030204" pitchFamily="34" charset="0"/>
              </a:rPr>
              <a:t>quater</a:t>
            </a:r>
            <a:r>
              <a:rPr lang="en-GB" sz="2800" dirty="0" smtClean="0">
                <a:solidFill>
                  <a:schemeClr val="bg2"/>
                </a:solidFill>
                <a:latin typeface="Calibri" panose="020F0502020204030204" pitchFamily="34" charset="0"/>
              </a:rPr>
              <a:t> 2017</a:t>
            </a:r>
          </a:p>
          <a:p>
            <a:pPr>
              <a:lnSpc>
                <a:spcPct val="114000"/>
              </a:lnSpc>
              <a:buClr>
                <a:schemeClr val="tx1">
                  <a:lumMod val="50000"/>
                  <a:lumOff val="50000"/>
                </a:schemeClr>
              </a:buClr>
            </a:pPr>
            <a:endParaRPr lang="en-GB" sz="24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6943" y="2154793"/>
            <a:ext cx="8098971" cy="131775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931119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4000" y="1332005"/>
            <a:ext cx="7238600" cy="584765"/>
          </a:xfrm>
        </p:spPr>
        <p:txBody>
          <a:bodyPr/>
          <a:lstStyle/>
          <a:p>
            <a:r>
              <a:rPr lang="en-US" sz="3200" dirty="0">
                <a:solidFill>
                  <a:srgbClr val="00338D"/>
                </a:solidFill>
                <a:latin typeface="Calibri" panose="020F0502020204030204" pitchFamily="34" charset="0"/>
              </a:rPr>
              <a:t>- </a:t>
            </a:r>
            <a:r>
              <a:rPr lang="en-US" sz="3200" u="sng" dirty="0" smtClean="0">
                <a:solidFill>
                  <a:srgbClr val="00338D"/>
                </a:solidFill>
                <a:latin typeface="Calibri" panose="020F0502020204030204" pitchFamily="34" charset="0"/>
              </a:rPr>
              <a:t>Outcomes </a:t>
            </a:r>
            <a:r>
              <a:rPr lang="en-US" sz="3200" u="sng" dirty="0">
                <a:solidFill>
                  <a:srgbClr val="00338D"/>
                </a:solidFill>
                <a:latin typeface="Calibri" panose="020F0502020204030204" pitchFamily="34" charset="0"/>
              </a:rPr>
              <a:t>of the 1st workshop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5348" y="2148959"/>
            <a:ext cx="776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Definition </a:t>
            </a:r>
            <a:r>
              <a:rPr lang="en-GB" sz="2400" dirty="0">
                <a:solidFill>
                  <a:schemeClr val="bg2"/>
                </a:solidFill>
                <a:latin typeface="Calibri" panose="020F0502020204030204" pitchFamily="34" charset="0"/>
              </a:rPr>
              <a:t>of </a:t>
            </a:r>
            <a:r>
              <a:rPr lang="en-GB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the</a:t>
            </a:r>
            <a:r>
              <a:rPr lang="en-GB" sz="2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protocol</a:t>
            </a:r>
            <a:r>
              <a:rPr lang="en-GB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>
                <a:solidFill>
                  <a:schemeClr val="bg2"/>
                </a:solidFill>
                <a:latin typeface="Calibri" panose="020F0502020204030204" pitchFamily="34" charset="0"/>
              </a:rPr>
              <a:t>and </a:t>
            </a:r>
            <a:r>
              <a:rPr lang="en-GB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procedures</a:t>
            </a:r>
            <a:r>
              <a:rPr lang="en-GB" sz="2400" dirty="0">
                <a:solidFill>
                  <a:schemeClr val="bg2"/>
                </a:solidFill>
                <a:latin typeface="Calibri" panose="020F0502020204030204" pitchFamily="34" charset="0"/>
              </a:rPr>
              <a:t> for inter-comparing </a:t>
            </a:r>
            <a:r>
              <a:rPr lang="en-GB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products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5348" y="3338914"/>
            <a:ext cx="7892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bg2"/>
                </a:solidFill>
                <a:latin typeface="Calibri" panose="020F0502020204030204" pitchFamily="34" charset="0"/>
              </a:rPr>
              <a:t>Definition of </a:t>
            </a:r>
            <a:r>
              <a:rPr lang="en-GB" sz="2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test regions </a:t>
            </a:r>
            <a:r>
              <a:rPr lang="en-GB" sz="2400" dirty="0">
                <a:solidFill>
                  <a:schemeClr val="bg2"/>
                </a:solidFill>
                <a:latin typeface="Calibri" panose="020F0502020204030204" pitchFamily="34" charset="0"/>
              </a:rPr>
              <a:t>and </a:t>
            </a:r>
            <a:r>
              <a:rPr lang="en-GB" sz="2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time periods </a:t>
            </a:r>
            <a:r>
              <a:rPr lang="en-GB" sz="2400" dirty="0">
                <a:solidFill>
                  <a:schemeClr val="bg2"/>
                </a:solidFill>
                <a:latin typeface="Calibri" panose="020F0502020204030204" pitchFamily="34" charset="0"/>
              </a:rPr>
              <a:t>for </a:t>
            </a:r>
            <a:r>
              <a:rPr lang="en-GB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quality </a:t>
            </a:r>
            <a:r>
              <a:rPr lang="en-GB" sz="2400" dirty="0">
                <a:solidFill>
                  <a:schemeClr val="bg2"/>
                </a:solidFill>
                <a:latin typeface="Calibri" panose="020F0502020204030204" pitchFamily="34" charset="0"/>
              </a:rPr>
              <a:t>assessment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5348" y="4407932"/>
            <a:ext cx="776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bg2"/>
                </a:solidFill>
                <a:latin typeface="Calibri" panose="020F0502020204030204" pitchFamily="34" charset="0"/>
              </a:rPr>
              <a:t>Description of a </a:t>
            </a:r>
            <a:r>
              <a:rPr lang="en-GB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coordinated plan </a:t>
            </a:r>
            <a:r>
              <a:rPr lang="en-GB" sz="2400" dirty="0">
                <a:solidFill>
                  <a:schemeClr val="bg2"/>
                </a:solidFill>
                <a:latin typeface="Calibri" panose="020F0502020204030204" pitchFamily="34" charset="0"/>
              </a:rPr>
              <a:t>for inter-comparison </a:t>
            </a:r>
            <a:r>
              <a:rPr lang="en-GB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activities</a:t>
            </a:r>
            <a:endParaRPr lang="en-GB" sz="24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07457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22917</TotalTime>
  <Words>1663</Words>
  <Application>Microsoft Macintosh PowerPoint</Application>
  <PresentationFormat>On-screen Show (4:3)</PresentationFormat>
  <Paragraphs>317</Paragraphs>
  <Slides>16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4</vt:i4>
      </vt:variant>
    </vt:vector>
  </HeadingPairs>
  <TitlesOfParts>
    <vt:vector size="23" baseType="lpstr">
      <vt:lpstr>ESA Presentation</vt:lpstr>
      <vt:lpstr>Conception personnalisée</vt:lpstr>
      <vt:lpstr>1_Conception personnalisée</vt:lpstr>
      <vt:lpstr>ACIX   Atmospheric Correction Inter-comparison eXercise</vt:lpstr>
      <vt:lpstr>- What?</vt:lpstr>
      <vt:lpstr>- Why?</vt:lpstr>
      <vt:lpstr>- How?</vt:lpstr>
      <vt:lpstr>- When?</vt:lpstr>
      <vt:lpstr>- Who?</vt:lpstr>
      <vt:lpstr>PowerPoint Presentation</vt:lpstr>
      <vt:lpstr>- Where?</vt:lpstr>
      <vt:lpstr>- Outcomes of the 1st workshop</vt:lpstr>
      <vt:lpstr>PowerPoint Presentation</vt:lpstr>
      <vt:lpstr>PowerPoint Presentation</vt:lpstr>
      <vt:lpstr>PowerPoint Presentation</vt:lpstr>
      <vt:lpstr>- Inter-comparison of the BOA products</vt:lpstr>
      <vt:lpstr>- Comparison with AERONET corrected data</vt:lpstr>
      <vt:lpstr>- Comparison with MODIS (MOD09CMG) daily SR products</vt:lpstr>
      <vt:lpstr>PowerPoint Presentation</vt:lpstr>
      <vt:lpstr>Protocol</vt:lpstr>
      <vt:lpstr>Test Sites</vt:lpstr>
      <vt:lpstr>Time Period</vt:lpstr>
      <vt:lpstr>Intercomparison</vt:lpstr>
    </vt:vector>
  </TitlesOfParts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Georgia Doxani</dc:creator>
  <cp:lastModifiedBy>Jeffrey Masek</cp:lastModifiedBy>
  <cp:revision>780</cp:revision>
  <cp:lastPrinted>2015-03-11T12:53:53Z</cp:lastPrinted>
  <dcterms:created xsi:type="dcterms:W3CDTF">2009-03-03T09:28:14Z</dcterms:created>
  <dcterms:modified xsi:type="dcterms:W3CDTF">2016-07-18T12:39:55Z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/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</Properties>
</file>