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3"/>
  </p:notesMasterIdLst>
  <p:sldIdLst>
    <p:sldId id="264" r:id="rId2"/>
  </p:sldIdLst>
  <p:sldSz cx="12192000" cy="6858000"/>
  <p:notesSz cx="6858000" cy="9144000"/>
  <p:embeddedFontLst>
    <p:embeddedFont>
      <p:font typeface="Montserrat" pitchFamily="2" charset="77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ges, David E. (LARC-E3)" userId="ce7f0bf3-a75a-4fc1-9eed-f57bd11d6a6f" providerId="ADAL" clId="{E76ECFE6-2E74-4F8D-81E0-FF1B0E22221B}"/>
    <pc:docChg chg="delSld modSld sldOrd">
      <pc:chgData name="Borges, David E. (LARC-E3)" userId="ce7f0bf3-a75a-4fc1-9eed-f57bd11d6a6f" providerId="ADAL" clId="{E76ECFE6-2E74-4F8D-81E0-FF1B0E22221B}" dt="2025-04-04T20:03:43.446" v="65" actId="20577"/>
      <pc:docMkLst>
        <pc:docMk/>
      </pc:docMkLst>
      <pc:sldChg chg="del">
        <pc:chgData name="Borges, David E. (LARC-E3)" userId="ce7f0bf3-a75a-4fc1-9eed-f57bd11d6a6f" providerId="ADAL" clId="{E76ECFE6-2E74-4F8D-81E0-FF1B0E22221B}" dt="2025-04-03T04:06:45.577" v="0" actId="2696"/>
        <pc:sldMkLst>
          <pc:docMk/>
          <pc:sldMk cId="2575465103" sldId="258"/>
        </pc:sldMkLst>
      </pc:sldChg>
      <pc:sldChg chg="modSp mod">
        <pc:chgData name="Borges, David E. (LARC-E3)" userId="ce7f0bf3-a75a-4fc1-9eed-f57bd11d6a6f" providerId="ADAL" clId="{E76ECFE6-2E74-4F8D-81E0-FF1B0E22221B}" dt="2025-04-04T20:03:43.446" v="65" actId="20577"/>
        <pc:sldMkLst>
          <pc:docMk/>
          <pc:sldMk cId="147140276" sldId="266"/>
        </pc:sldMkLst>
        <pc:spChg chg="mod">
          <ac:chgData name="Borges, David E. (LARC-E3)" userId="ce7f0bf3-a75a-4fc1-9eed-f57bd11d6a6f" providerId="ADAL" clId="{E76ECFE6-2E74-4F8D-81E0-FF1B0E22221B}" dt="2025-04-04T20:03:43.446" v="65" actId="20577"/>
          <ac:spMkLst>
            <pc:docMk/>
            <pc:sldMk cId="147140276" sldId="266"/>
            <ac:spMk id="2" creationId="{CC8E8EFE-C74F-5E34-8E45-2EDC02C220C2}"/>
          </ac:spMkLst>
        </pc:spChg>
      </pc:sldChg>
      <pc:sldChg chg="ord">
        <pc:chgData name="Borges, David E. (LARC-E3)" userId="ce7f0bf3-a75a-4fc1-9eed-f57bd11d6a6f" providerId="ADAL" clId="{E76ECFE6-2E74-4F8D-81E0-FF1B0E22221B}" dt="2025-04-04T14:08:27.339" v="35"/>
        <pc:sldMkLst>
          <pc:docMk/>
          <pc:sldMk cId="0" sldId="273"/>
        </pc:sldMkLst>
      </pc:sldChg>
      <pc:sldChg chg="ord">
        <pc:chgData name="Borges, David E. (LARC-E3)" userId="ce7f0bf3-a75a-4fc1-9eed-f57bd11d6a6f" providerId="ADAL" clId="{E76ECFE6-2E74-4F8D-81E0-FF1B0E22221B}" dt="2025-04-04T14:08:29.625" v="37"/>
        <pc:sldMkLst>
          <pc:docMk/>
          <pc:sldMk cId="0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5" name="Google Shape;25;p3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 i="0" u="none" strike="noStrike" cap="none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 i="0" u="none" strike="noStrike" cap="none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" name="Google Shape;28;p3"/>
          <p:cNvSpPr txBox="1"/>
          <p:nvPr/>
        </p:nvSpPr>
        <p:spPr>
          <a:xfrm>
            <a:off x="-24375" y="6562800"/>
            <a:ext cx="5875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CEOS SIT-40, 8-10 April 2025</a:t>
            </a:r>
            <a:endParaRPr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324233" y="1558533"/>
            <a:ext cx="11495400" cy="46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33;p4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35" name="Google Shape;35;p4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1"/>
          </p:nvPr>
        </p:nvSpPr>
        <p:spPr>
          <a:xfrm>
            <a:off x="386632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2"/>
          </p:nvPr>
        </p:nvSpPr>
        <p:spPr>
          <a:xfrm>
            <a:off x="6296361" y="1445923"/>
            <a:ext cx="5509008" cy="4775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❖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▪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o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429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"/>
              <a:buChar char="•"/>
              <a:defRPr sz="1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/>
          <p:nvPr/>
        </p:nvSpPr>
        <p:spPr>
          <a:xfrm>
            <a:off x="-24375" y="6562800"/>
            <a:ext cx="5875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CEOS SIT-40, 8-10 April 2025</a:t>
            </a:r>
            <a:endParaRPr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4;p5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46" name="Google Shape;46;p5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5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5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" name="Google Shape;49;p5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Google Shape;50;p5"/>
          <p:cNvSpPr txBox="1"/>
          <p:nvPr/>
        </p:nvSpPr>
        <p:spPr>
          <a:xfrm>
            <a:off x="-24375" y="6562800"/>
            <a:ext cx="5875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CEOS SIT-40, 8-10 April 2025</a:t>
            </a:r>
            <a:endParaRPr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6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6"/>
          <p:cNvPicPr preferRelativeResize="0"/>
          <p:nvPr/>
        </p:nvPicPr>
        <p:blipFill rotWithShape="1">
          <a:blip r:embed="rId2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5" name="Google Shape;55;p6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1"/>
          </p:nvPr>
        </p:nvSpPr>
        <p:spPr>
          <a:xfrm>
            <a:off x="5180012" y="1373852"/>
            <a:ext cx="6172200" cy="4694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❖"/>
              <a:defRPr sz="3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4064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▪"/>
              <a:defRPr sz="28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810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o"/>
              <a:defRPr sz="2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55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sz="2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2"/>
          </p:nvPr>
        </p:nvSpPr>
        <p:spPr>
          <a:xfrm>
            <a:off x="839788" y="1373852"/>
            <a:ext cx="3932237" cy="4630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ontserrat"/>
              <a:buNone/>
              <a:defRPr sz="16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None/>
              <a:defRPr sz="14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"/>
              <a:buNone/>
              <a:defRPr sz="12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Montserrat"/>
              <a:buNone/>
              <a:defRPr sz="100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9" name="Google Shape;59;p6"/>
          <p:cNvSpPr txBox="1"/>
          <p:nvPr/>
        </p:nvSpPr>
        <p:spPr>
          <a:xfrm>
            <a:off x="10265664" y="6574604"/>
            <a:ext cx="1925447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Slide </a:t>
            </a:r>
            <a:fld id="{00000000-1234-1234-1234-123412341234}" type="slidenum">
              <a:rPr lang="en-GB" sz="14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sz="1400"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6"/>
          <p:cNvSpPr txBox="1">
            <a:spLocks noGrp="1"/>
          </p:cNvSpPr>
          <p:nvPr>
            <p:ph type="title"/>
          </p:nvPr>
        </p:nvSpPr>
        <p:spPr>
          <a:xfrm>
            <a:off x="176048" y="175939"/>
            <a:ext cx="9386864" cy="77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Montserrat"/>
              <a:buNone/>
              <a:defRPr sz="4400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sz="18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Google Shape;61;p6"/>
          <p:cNvSpPr txBox="1"/>
          <p:nvPr/>
        </p:nvSpPr>
        <p:spPr>
          <a:xfrm>
            <a:off x="-24375" y="6562800"/>
            <a:ext cx="58752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rPr>
              <a:t>CEOS SIT-40, 8-10 April 2025</a:t>
            </a:r>
            <a:endParaRPr b="1">
              <a:solidFill>
                <a:schemeClr val="accen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1"/>
            <a:ext cx="12192000" cy="10374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Google Shape;7;p1"/>
          <p:cNvPicPr preferRelativeResize="0"/>
          <p:nvPr/>
        </p:nvPicPr>
        <p:blipFill rotWithShape="1">
          <a:blip r:embed="rId6">
            <a:alphaModFix amt="34000"/>
          </a:blip>
          <a:srcRect l="51339" t="39269" r="-2839" b="35419"/>
          <a:stretch/>
        </p:blipFill>
        <p:spPr>
          <a:xfrm flipH="1">
            <a:off x="9304422" y="0"/>
            <a:ext cx="2887578" cy="1037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791700" y="111656"/>
            <a:ext cx="2027900" cy="8034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Google Shape;9;p1"/>
          <p:cNvSpPr/>
          <p:nvPr/>
        </p:nvSpPr>
        <p:spPr>
          <a:xfrm>
            <a:off x="-1778" y="6574604"/>
            <a:ext cx="12193777" cy="2833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1"/>
          <p:cNvSpPr/>
          <p:nvPr/>
        </p:nvSpPr>
        <p:spPr>
          <a:xfrm rot="10800000" flipH="1">
            <a:off x="-4504" y="6540436"/>
            <a:ext cx="12196504" cy="59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8E8EFE-C74F-5E34-8E45-2EDC02C22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768" y="1142614"/>
            <a:ext cx="7023389" cy="52453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Licensing has received little attention historically but is increasingly necessary due to multiple CEOS priorities:        CEOS-ARD uptake, Legal interoperability.. </a:t>
            </a:r>
          </a:p>
          <a:p>
            <a:pPr marL="50800" indent="0">
              <a:buNone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Trial licensing at repository levels have been implemented to provide necessary open-source licensing where necessary </a:t>
            </a:r>
            <a:r>
              <a:rPr lang="en-US" sz="2400" b="1" dirty="0"/>
              <a:t>and</a:t>
            </a:r>
            <a:r>
              <a:rPr lang="en-US" sz="2400" dirty="0"/>
              <a:t> maintain copyright ownership by individual contributors (agencies).</a:t>
            </a:r>
          </a:p>
          <a:p>
            <a:pPr marL="50800" indent="0">
              <a:buNone/>
            </a:pPr>
            <a:r>
              <a:rPr lang="en-US" sz="2400" dirty="0"/>
              <a:t> </a:t>
            </a:r>
            <a:r>
              <a:rPr lang="en-US" sz="2400" i="1" dirty="0"/>
              <a:t>Software: Apache 2.0 | Content: CC-BY-4.0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A4305E-198C-278D-80D8-EA91780C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986" y="281353"/>
            <a:ext cx="9319925" cy="673587"/>
          </a:xfrm>
        </p:spPr>
        <p:txBody>
          <a:bodyPr/>
          <a:lstStyle/>
          <a:p>
            <a:r>
              <a:rPr lang="en-US" sz="4000" dirty="0"/>
              <a:t>Licensing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7B4B3B-AB60-4244-CA07-685CDF966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104" y="1215777"/>
            <a:ext cx="3708755" cy="2367789"/>
          </a:xfrm>
          <a:prstGeom prst="rect">
            <a:avLst/>
          </a:prstGeom>
        </p:spPr>
      </p:pic>
      <p:pic>
        <p:nvPicPr>
          <p:cNvPr id="7" name="Picture 6" descr="A person sitting at a desk with a large pile of books in front of them&#10;&#10;AI-generated content may be incorrect.">
            <a:extLst>
              <a:ext uri="{FF2B5EF4-FFF2-40B4-BE49-F238E27FC236}">
                <a16:creationId xmlns:a16="http://schemas.microsoft.com/office/drawing/2014/main" id="{039B2545-5029-4A0C-F59C-80024DCFC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1990" y="3732092"/>
            <a:ext cx="4190734" cy="2394705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3207049867"/>
      </p:ext>
    </p:extLst>
  </p:cSld>
  <p:clrMapOvr>
    <a:masterClrMapping/>
  </p:clrMapOvr>
</p:sld>
</file>

<file path=ppt/theme/theme1.xml><?xml version="1.0" encoding="utf-8"?>
<a:theme xmlns:a="http://schemas.openxmlformats.org/drawingml/2006/main" name="ceo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3445F"/>
      </a:accent1>
      <a:accent2>
        <a:srgbClr val="A3CB34"/>
      </a:accent2>
      <a:accent3>
        <a:srgbClr val="C1666B"/>
      </a:accent3>
      <a:accent4>
        <a:srgbClr val="DDDDDD"/>
      </a:accent4>
      <a:accent5>
        <a:srgbClr val="7BC0D7"/>
      </a:accent5>
      <a:accent6>
        <a:srgbClr val="D1462F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57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Montserrat</vt:lpstr>
      <vt:lpstr>ceos</vt:lpstr>
      <vt:lpstr>Licensing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CEOS SIT-40 Presentation Template and Guidance</dc:title>
  <dc:creator>Borges, David E. (LARC-E3)</dc:creator>
  <cp:lastModifiedBy>Matthew Steventon</cp:lastModifiedBy>
  <cp:revision>6</cp:revision>
  <dcterms:modified xsi:type="dcterms:W3CDTF">2025-04-12T09:18:27Z</dcterms:modified>
</cp:coreProperties>
</file>