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Economica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italic.fntdata"/><Relationship Id="rId14" Type="http://schemas.openxmlformats.org/officeDocument/2006/relationships/font" Target="fonts/Economica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Economica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4b9128b2f3_1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4b9128b2f3_1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b9afad8d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4b9afad8d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4b9afad8d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4b9afad8d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4b9128b2f3_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4b9128b2f3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4b9afad8d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4b9afad8d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4b9128b2f3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4b9128b2f3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4b9c73d7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4b9c73d7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CEOS-ARD GitHub migration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Matthias Mohr</a:t>
            </a:r>
            <a:br>
              <a:rPr lang="de"/>
            </a:br>
            <a:r>
              <a:rPr lang="de"/>
              <a:t>for LSI-VC 17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Important Note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9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3606"/>
              <a:t>Building Blocks ≠ GitHub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br>
              <a:rPr lang="de"/>
            </a:br>
            <a:r>
              <a:rPr lang="de"/>
              <a:t>The building blocks are </a:t>
            </a:r>
            <a:r>
              <a:rPr b="1" lang="de"/>
              <a:t>independent</a:t>
            </a:r>
            <a:r>
              <a:rPr lang="de"/>
              <a:t> of GitHub</a:t>
            </a:r>
            <a:r>
              <a:rPr lang="de"/>
              <a:t>. </a:t>
            </a:r>
            <a:br>
              <a:rPr lang="de"/>
            </a:br>
            <a:r>
              <a:rPr lang="de"/>
              <a:t>The building blocks work on any platform.</a:t>
            </a:r>
            <a:br>
              <a:rPr lang="de"/>
            </a:br>
            <a:r>
              <a:rPr lang="de"/>
              <a:t>(We propose to combine them though.)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de"/>
              <a:t>We could</a:t>
            </a:r>
            <a:br>
              <a:rPr lang="de"/>
            </a:br>
            <a:r>
              <a:rPr lang="de"/>
              <a:t>ditch GitHub and keep the building block approach</a:t>
            </a:r>
            <a:br>
              <a:rPr lang="de"/>
            </a:br>
            <a:r>
              <a:rPr i="1" lang="de"/>
              <a:t>or</a:t>
            </a:r>
            <a:br>
              <a:rPr lang="de"/>
            </a:br>
            <a:r>
              <a:rPr lang="de"/>
              <a:t>keep GitHub and ditch the building block approach</a:t>
            </a:r>
            <a:br>
              <a:rPr lang="de"/>
            </a:br>
            <a:r>
              <a:rPr i="1" lang="de"/>
              <a:t>or</a:t>
            </a:r>
            <a:br>
              <a:rPr lang="de"/>
            </a:br>
            <a:r>
              <a:rPr lang="de"/>
              <a:t>do both</a:t>
            </a:r>
            <a:br>
              <a:rPr lang="de"/>
            </a:br>
            <a:r>
              <a:rPr i="1" lang="de"/>
              <a:t>or</a:t>
            </a:r>
            <a:br>
              <a:rPr i="1" lang="de"/>
            </a:br>
            <a:r>
              <a:rPr lang="de"/>
              <a:t>…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What’s available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Versioned file management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Web interface for editing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i="1" lang="de"/>
              <a:t>Issues</a:t>
            </a:r>
            <a:r>
              <a:rPr lang="de"/>
              <a:t>: Manage and discuss problems and improvements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i="1" lang="de"/>
              <a:t>PR (Pull Request)</a:t>
            </a:r>
            <a:r>
              <a:rPr lang="de"/>
              <a:t>: Suggest, discuss and approve specific changes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i="1" lang="de"/>
              <a:t>Project Boards</a:t>
            </a:r>
            <a:r>
              <a:rPr lang="de"/>
              <a:t>: Overview of issues and PRs (e.g. per PFS and in general)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Roadmap (completed since LSI-VC 16)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Make building blocks available on GitHub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Integration of document generator (with automatic document generation)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Notes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The web interface can be overwhelming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Idea: Write a separate interface that’s just document editing with preview</a:t>
            </a:r>
            <a:br>
              <a:rPr lang="de"/>
            </a:br>
            <a:r>
              <a:rPr lang="de"/>
              <a:t>(simple version of what Overleaf offers for Latex)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de"/>
              <a:t>Not all tools needed by everyone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Issues: everyone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PR: potentially contributors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/>
              <a:t>Project Board: main editors of PFS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Roadmap (planned for LSI-VC 18)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GitHub Training (NASA?)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Feedback on GitHub approach: issues, pull requests, project boards (all)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Potentially a simplified web interface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Q&amp;A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Thanks to NASA SEO for funding this initiative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