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</p:sldIdLst>
  <p:sldSz cx="12192000" cy="68580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Tl20ewxPOSfeWpUOuZZNwsmws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BC09A-49A2-49EF-9B30-8848F6BAE10A}" v="43" dt="2025-04-14T00:31:27.937"/>
    <p1510:client id="{F8D1400D-5B73-4F20-BBCE-46FE4A0820EA}" v="2" dt="2025-04-14T00:36:21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s, Christopher (Contractor)" userId="056a9fb6-8a09-47d7-9103-000f1e7f4476" providerId="ADAL" clId="{447BC09A-49A2-49EF-9B30-8848F6BAE10A}"/>
    <pc:docChg chg="undo custSel addSld delSld modSld delMainMaster modMainMaster">
      <pc:chgData name="Barnes, Christopher (Contractor)" userId="056a9fb6-8a09-47d7-9103-000f1e7f4476" providerId="ADAL" clId="{447BC09A-49A2-49EF-9B30-8848F6BAE10A}" dt="2025-04-14T00:31:27.937" v="2229" actId="1076"/>
      <pc:docMkLst>
        <pc:docMk/>
      </pc:docMkLst>
      <pc:sldChg chg="modSp mod">
        <pc:chgData name="Barnes, Christopher (Contractor)" userId="056a9fb6-8a09-47d7-9103-000f1e7f4476" providerId="ADAL" clId="{447BC09A-49A2-49EF-9B30-8848F6BAE10A}" dt="2025-04-14T00:27:17.688" v="2183" actId="20577"/>
        <pc:sldMkLst>
          <pc:docMk/>
          <pc:sldMk cId="0" sldId="256"/>
        </pc:sldMkLst>
        <pc:spChg chg="mod">
          <ac:chgData name="Barnes, Christopher (Contractor)" userId="056a9fb6-8a09-47d7-9103-000f1e7f4476" providerId="ADAL" clId="{447BC09A-49A2-49EF-9B30-8848F6BAE10A}" dt="2025-04-12T17:00:20.926" v="1097" actId="113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Barnes, Christopher (Contractor)" userId="056a9fb6-8a09-47d7-9103-000f1e7f4476" providerId="ADAL" clId="{447BC09A-49A2-49EF-9B30-8848F6BAE10A}" dt="2025-04-14T00:27:17.688" v="2183" actId="20577"/>
          <ac:spMkLst>
            <pc:docMk/>
            <pc:sldMk cId="0" sldId="256"/>
            <ac:spMk id="133" creationId="{00000000-0000-0000-0000-000000000000}"/>
          </ac:spMkLst>
        </pc:spChg>
      </pc:sldChg>
      <pc:sldChg chg="modSp del mod">
        <pc:chgData name="Barnes, Christopher (Contractor)" userId="056a9fb6-8a09-47d7-9103-000f1e7f4476" providerId="ADAL" clId="{447BC09A-49A2-49EF-9B30-8848F6BAE10A}" dt="2025-04-14T00:31:27.937" v="2229" actId="1076"/>
        <pc:sldMkLst>
          <pc:docMk/>
          <pc:sldMk cId="882573604" sldId="257"/>
        </pc:sldMkLst>
        <pc:spChg chg="mod">
          <ac:chgData name="Barnes, Christopher (Contractor)" userId="056a9fb6-8a09-47d7-9103-000f1e7f4476" providerId="ADAL" clId="{447BC09A-49A2-49EF-9B30-8848F6BAE10A}" dt="2025-04-14T00:29:48.185" v="2226" actId="113"/>
          <ac:spMkLst>
            <pc:docMk/>
            <pc:sldMk cId="882573604" sldId="257"/>
            <ac:spMk id="2" creationId="{E29CE2A9-373A-749A-6E1D-9C5764D7A4AF}"/>
          </ac:spMkLst>
        </pc:spChg>
        <pc:spChg chg="mod">
          <ac:chgData name="Barnes, Christopher (Contractor)" userId="056a9fb6-8a09-47d7-9103-000f1e7f4476" providerId="ADAL" clId="{447BC09A-49A2-49EF-9B30-8848F6BAE10A}" dt="2025-04-12T16:12:48.221" v="79" actId="20577"/>
          <ac:spMkLst>
            <pc:docMk/>
            <pc:sldMk cId="882573604" sldId="257"/>
            <ac:spMk id="3" creationId="{D0F2EBC9-4D27-9FA7-1DA0-2050F1D8D935}"/>
          </ac:spMkLst>
        </pc:spChg>
        <pc:picChg chg="mod">
          <ac:chgData name="Barnes, Christopher (Contractor)" userId="056a9fb6-8a09-47d7-9103-000f1e7f4476" providerId="ADAL" clId="{447BC09A-49A2-49EF-9B30-8848F6BAE10A}" dt="2025-04-14T00:31:27.937" v="2229" actId="1076"/>
          <ac:picMkLst>
            <pc:docMk/>
            <pc:sldMk cId="882573604" sldId="257"/>
            <ac:picMk id="1026" creationId="{E86D6747-1C0D-8598-8E49-06E1E1C8223D}"/>
          </ac:picMkLst>
        </pc:picChg>
        <pc:picChg chg="add mod">
          <ac:chgData name="Barnes, Christopher (Contractor)" userId="056a9fb6-8a09-47d7-9103-000f1e7f4476" providerId="ADAL" clId="{447BC09A-49A2-49EF-9B30-8848F6BAE10A}" dt="2025-04-12T16:35:59.367" v="844" actId="1076"/>
          <ac:picMkLst>
            <pc:docMk/>
            <pc:sldMk cId="882573604" sldId="257"/>
            <ac:picMk id="1028" creationId="{40E79A59-966B-29F4-83BB-0F727F117CB0}"/>
          </ac:picMkLst>
        </pc:picChg>
      </pc:sldChg>
      <pc:sldChg chg="modSp new del mod">
        <pc:chgData name="Barnes, Christopher (Contractor)" userId="056a9fb6-8a09-47d7-9103-000f1e7f4476" providerId="ADAL" clId="{447BC09A-49A2-49EF-9B30-8848F6BAE10A}" dt="2025-04-12T16:12:39.665" v="71" actId="2696"/>
        <pc:sldMkLst>
          <pc:docMk/>
          <pc:sldMk cId="1356146255" sldId="257"/>
        </pc:sldMkLst>
        <pc:spChg chg="mod">
          <ac:chgData name="Barnes, Christopher (Contractor)" userId="056a9fb6-8a09-47d7-9103-000f1e7f4476" providerId="ADAL" clId="{447BC09A-49A2-49EF-9B30-8848F6BAE10A}" dt="2025-04-12T16:10:34.165" v="53" actId="20577"/>
          <ac:spMkLst>
            <pc:docMk/>
            <pc:sldMk cId="1356146255" sldId="257"/>
            <ac:spMk id="2" creationId="{BBC50083-3D01-C122-0FFF-B1F42056884C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950746674" sldId="258"/>
        </pc:sldMkLst>
        <pc:spChg chg="mod">
          <ac:chgData name="Barnes, Christopher (Contractor)" userId="056a9fb6-8a09-47d7-9103-000f1e7f4476" providerId="ADAL" clId="{447BC09A-49A2-49EF-9B30-8848F6BAE10A}" dt="2025-04-12T17:01:20.719" v="1104" actId="113"/>
          <ac:spMkLst>
            <pc:docMk/>
            <pc:sldMk cId="950746674" sldId="258"/>
            <ac:spMk id="2" creationId="{E8DF2AE6-C8C1-F2EE-409B-C4CE595EFF9C}"/>
          </ac:spMkLst>
        </pc:spChg>
        <pc:spChg chg="mod">
          <ac:chgData name="Barnes, Christopher (Contractor)" userId="056a9fb6-8a09-47d7-9103-000f1e7f4476" providerId="ADAL" clId="{447BC09A-49A2-49EF-9B30-8848F6BAE10A}" dt="2025-04-12T16:47:14.565" v="913" actId="20577"/>
          <ac:spMkLst>
            <pc:docMk/>
            <pc:sldMk cId="950746674" sldId="258"/>
            <ac:spMk id="3" creationId="{6FBD6CD1-3665-6CD8-60A3-4A39BCBD7ABF}"/>
          </ac:spMkLst>
        </pc:spChg>
      </pc:sldChg>
      <pc:sldChg chg="modSp new mod">
        <pc:chgData name="Barnes, Christopher (Contractor)" userId="056a9fb6-8a09-47d7-9103-000f1e7f4476" providerId="ADAL" clId="{447BC09A-49A2-49EF-9B30-8848F6BAE10A}" dt="2025-04-12T16:58:22.065" v="1091" actId="207"/>
        <pc:sldMkLst>
          <pc:docMk/>
          <pc:sldMk cId="2108686025" sldId="259"/>
        </pc:sldMkLst>
        <pc:spChg chg="mod">
          <ac:chgData name="Barnes, Christopher (Contractor)" userId="056a9fb6-8a09-47d7-9103-000f1e7f4476" providerId="ADAL" clId="{447BC09A-49A2-49EF-9B30-8848F6BAE10A}" dt="2025-04-12T16:58:22.065" v="1091" actId="207"/>
          <ac:spMkLst>
            <pc:docMk/>
            <pc:sldMk cId="2108686025" sldId="259"/>
            <ac:spMk id="2" creationId="{71227169-2BC6-EFE6-077B-CEE6FE5EBC78}"/>
          </ac:spMkLst>
        </pc:spChg>
        <pc:spChg chg="mod">
          <ac:chgData name="Barnes, Christopher (Contractor)" userId="056a9fb6-8a09-47d7-9103-000f1e7f4476" providerId="ADAL" clId="{447BC09A-49A2-49EF-9B30-8848F6BAE10A}" dt="2025-04-12T16:53:43.443" v="1030" actId="20577"/>
          <ac:spMkLst>
            <pc:docMk/>
            <pc:sldMk cId="2108686025" sldId="259"/>
            <ac:spMk id="3" creationId="{BF4EEEC6-CA77-8443-AB1F-BED718909824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229684277" sldId="260"/>
        </pc:sldMkLst>
        <pc:spChg chg="mod">
          <ac:chgData name="Barnes, Christopher (Contractor)" userId="056a9fb6-8a09-47d7-9103-000f1e7f4476" providerId="ADAL" clId="{447BC09A-49A2-49EF-9B30-8848F6BAE10A}" dt="2025-04-12T17:10:52.019" v="1267" actId="113"/>
          <ac:spMkLst>
            <pc:docMk/>
            <pc:sldMk cId="229684277" sldId="260"/>
            <ac:spMk id="2" creationId="{1631EB04-A865-6374-B0CA-F03110922F37}"/>
          </ac:spMkLst>
        </pc:spChg>
        <pc:spChg chg="mod">
          <ac:chgData name="Barnes, Christopher (Contractor)" userId="056a9fb6-8a09-47d7-9103-000f1e7f4476" providerId="ADAL" clId="{447BC09A-49A2-49EF-9B30-8848F6BAE10A}" dt="2025-04-12T17:01:52.072" v="1143" actId="20577"/>
          <ac:spMkLst>
            <pc:docMk/>
            <pc:sldMk cId="229684277" sldId="260"/>
            <ac:spMk id="3" creationId="{15AE1E68-E2DC-4819-4C04-D1AFBCE1433B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3168938987" sldId="261"/>
        </pc:sldMkLst>
        <pc:spChg chg="mod">
          <ac:chgData name="Barnes, Christopher (Contractor)" userId="056a9fb6-8a09-47d7-9103-000f1e7f4476" providerId="ADAL" clId="{447BC09A-49A2-49EF-9B30-8848F6BAE10A}" dt="2025-04-12T17:15:19.012" v="1344" actId="20577"/>
          <ac:spMkLst>
            <pc:docMk/>
            <pc:sldMk cId="3168938987" sldId="261"/>
            <ac:spMk id="2" creationId="{4BF97A9E-CCD4-1F7A-B9FF-FE620AF99BDD}"/>
          </ac:spMkLst>
        </pc:spChg>
        <pc:spChg chg="mod">
          <ac:chgData name="Barnes, Christopher (Contractor)" userId="056a9fb6-8a09-47d7-9103-000f1e7f4476" providerId="ADAL" clId="{447BC09A-49A2-49EF-9B30-8848F6BAE10A}" dt="2025-04-12T17:12:32.750" v="1311" actId="403"/>
          <ac:spMkLst>
            <pc:docMk/>
            <pc:sldMk cId="3168938987" sldId="261"/>
            <ac:spMk id="3" creationId="{5E0C62F6-DC08-32D9-F773-CA33D4592901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3318210849" sldId="262"/>
        </pc:sldMkLst>
        <pc:spChg chg="mod">
          <ac:chgData name="Barnes, Christopher (Contractor)" userId="056a9fb6-8a09-47d7-9103-000f1e7f4476" providerId="ADAL" clId="{447BC09A-49A2-49EF-9B30-8848F6BAE10A}" dt="2025-04-12T17:16:20.997" v="1361" actId="20577"/>
          <ac:spMkLst>
            <pc:docMk/>
            <pc:sldMk cId="3318210849" sldId="262"/>
            <ac:spMk id="2" creationId="{B49B0D3D-C11A-477D-9828-C1F535EA7304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669307862" sldId="263"/>
        </pc:sldMkLst>
        <pc:spChg chg="del">
          <ac:chgData name="Barnes, Christopher (Contractor)" userId="056a9fb6-8a09-47d7-9103-000f1e7f4476" providerId="ADAL" clId="{447BC09A-49A2-49EF-9B30-8848F6BAE10A}" dt="2025-04-12T17:18:03.247" v="1363" actId="478"/>
          <ac:spMkLst>
            <pc:docMk/>
            <pc:sldMk cId="669307862" sldId="263"/>
            <ac:spMk id="2" creationId="{28ED1215-BED3-16BF-1FC5-C19AABE0BD53}"/>
          </ac:spMkLst>
        </pc:spChg>
        <pc:spChg chg="mod">
          <ac:chgData name="Barnes, Christopher (Contractor)" userId="056a9fb6-8a09-47d7-9103-000f1e7f4476" providerId="ADAL" clId="{447BC09A-49A2-49EF-9B30-8848F6BAE10A}" dt="2025-04-12T17:19:04.993" v="1428" actId="404"/>
          <ac:spMkLst>
            <pc:docMk/>
            <pc:sldMk cId="669307862" sldId="263"/>
            <ac:spMk id="3" creationId="{E3625C62-BE99-4611-A169-F7B2B767D1C6}"/>
          </ac:spMkLst>
        </pc:spChg>
        <pc:picChg chg="add mod">
          <ac:chgData name="Barnes, Christopher (Contractor)" userId="056a9fb6-8a09-47d7-9103-000f1e7f4476" providerId="ADAL" clId="{447BC09A-49A2-49EF-9B30-8848F6BAE10A}" dt="2025-04-12T17:18:11.023" v="1366" actId="14100"/>
          <ac:picMkLst>
            <pc:docMk/>
            <pc:sldMk cId="669307862" sldId="263"/>
            <ac:picMk id="5" creationId="{597699F6-4E40-D13D-5953-42824406F773}"/>
          </ac:picMkLst>
        </pc:pic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1536733264" sldId="264"/>
        </pc:sldMkLst>
        <pc:spChg chg="del">
          <ac:chgData name="Barnes, Christopher (Contractor)" userId="056a9fb6-8a09-47d7-9103-000f1e7f4476" providerId="ADAL" clId="{447BC09A-49A2-49EF-9B30-8848F6BAE10A}" dt="2025-04-12T17:20:43.657" v="1503" actId="478"/>
          <ac:spMkLst>
            <pc:docMk/>
            <pc:sldMk cId="1536733264" sldId="264"/>
            <ac:spMk id="2" creationId="{B5F60226-CA33-8147-A259-EB9F893E39FB}"/>
          </ac:spMkLst>
        </pc:spChg>
        <pc:spChg chg="mod">
          <ac:chgData name="Barnes, Christopher (Contractor)" userId="056a9fb6-8a09-47d7-9103-000f1e7f4476" providerId="ADAL" clId="{447BC09A-49A2-49EF-9B30-8848F6BAE10A}" dt="2025-04-12T17:20:09.012" v="1502" actId="14100"/>
          <ac:spMkLst>
            <pc:docMk/>
            <pc:sldMk cId="1536733264" sldId="264"/>
            <ac:spMk id="3" creationId="{F82E91D1-312B-E3B8-E7AD-4E2935B1A22B}"/>
          </ac:spMkLst>
        </pc:spChg>
        <pc:spChg chg="add mod">
          <ac:chgData name="Barnes, Christopher (Contractor)" userId="056a9fb6-8a09-47d7-9103-000f1e7f4476" providerId="ADAL" clId="{447BC09A-49A2-49EF-9B30-8848F6BAE10A}" dt="2025-04-12T17:21:40.142" v="1511" actId="207"/>
          <ac:spMkLst>
            <pc:docMk/>
            <pc:sldMk cId="1536733264" sldId="264"/>
            <ac:spMk id="6" creationId="{25AF218A-0B30-D53B-BB8E-12BC94B7A6EF}"/>
          </ac:spMkLst>
        </pc:spChg>
        <pc:spChg chg="add mod">
          <ac:chgData name="Barnes, Christopher (Contractor)" userId="056a9fb6-8a09-47d7-9103-000f1e7f4476" providerId="ADAL" clId="{447BC09A-49A2-49EF-9B30-8848F6BAE10A}" dt="2025-04-12T17:23:43.673" v="1575" actId="207"/>
          <ac:spMkLst>
            <pc:docMk/>
            <pc:sldMk cId="1536733264" sldId="264"/>
            <ac:spMk id="7" creationId="{A6EB69A2-7BDB-80F9-40DC-875E60F4F459}"/>
          </ac:spMkLst>
        </pc:spChg>
        <pc:spChg chg="add mod">
          <ac:chgData name="Barnes, Christopher (Contractor)" userId="056a9fb6-8a09-47d7-9103-000f1e7f4476" providerId="ADAL" clId="{447BC09A-49A2-49EF-9B30-8848F6BAE10A}" dt="2025-04-12T17:24:22.283" v="1576" actId="207"/>
          <ac:spMkLst>
            <pc:docMk/>
            <pc:sldMk cId="1536733264" sldId="264"/>
            <ac:spMk id="8" creationId="{5AAAC3C6-70FC-454D-7041-A3D67A60B0EE}"/>
          </ac:spMkLst>
        </pc:spChg>
        <pc:picChg chg="add mod">
          <ac:chgData name="Barnes, Christopher (Contractor)" userId="056a9fb6-8a09-47d7-9103-000f1e7f4476" providerId="ADAL" clId="{447BC09A-49A2-49EF-9B30-8848F6BAE10A}" dt="2025-04-12T17:21:02.292" v="1508" actId="14100"/>
          <ac:picMkLst>
            <pc:docMk/>
            <pc:sldMk cId="1536733264" sldId="264"/>
            <ac:picMk id="5" creationId="{7BEA9D6B-B3FF-5011-CE16-1E5AEC99AFCF}"/>
          </ac:picMkLst>
        </pc:picChg>
      </pc:sldChg>
      <pc:sldChg chg="modSp new mod">
        <pc:chgData name="Barnes, Christopher (Contractor)" userId="056a9fb6-8a09-47d7-9103-000f1e7f4476" providerId="ADAL" clId="{447BC09A-49A2-49EF-9B30-8848F6BAE10A}" dt="2025-04-12T17:30:41.082" v="2179" actId="20577"/>
        <pc:sldMkLst>
          <pc:docMk/>
          <pc:sldMk cId="1277841465" sldId="265"/>
        </pc:sldMkLst>
        <pc:spChg chg="mod">
          <ac:chgData name="Barnes, Christopher (Contractor)" userId="056a9fb6-8a09-47d7-9103-000f1e7f4476" providerId="ADAL" clId="{447BC09A-49A2-49EF-9B30-8848F6BAE10A}" dt="2025-04-12T17:30:41.082" v="2179" actId="20577"/>
          <ac:spMkLst>
            <pc:docMk/>
            <pc:sldMk cId="1277841465" sldId="265"/>
            <ac:spMk id="2" creationId="{841E8A26-3DE2-2850-729E-1E54770970C0}"/>
          </ac:spMkLst>
        </pc:spChg>
        <pc:spChg chg="mod">
          <ac:chgData name="Barnes, Christopher (Contractor)" userId="056a9fb6-8a09-47d7-9103-000f1e7f4476" providerId="ADAL" clId="{447BC09A-49A2-49EF-9B30-8848F6BAE10A}" dt="2025-04-12T17:25:28.626" v="1610" actId="404"/>
          <ac:spMkLst>
            <pc:docMk/>
            <pc:sldMk cId="1277841465" sldId="265"/>
            <ac:spMk id="3" creationId="{071DB585-DDBA-C714-BAC9-E12AF42ED0A2}"/>
          </ac:spMkLst>
        </pc:spChg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6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7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8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69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0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1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2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3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4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5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6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7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8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79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80"/>
        </pc:sldMkLst>
      </pc:sldChg>
      <pc:sldChg chg="del">
        <pc:chgData name="Barnes, Christopher (Contractor)" userId="056a9fb6-8a09-47d7-9103-000f1e7f4476" providerId="ADAL" clId="{447BC09A-49A2-49EF-9B30-8848F6BAE10A}" dt="2025-04-12T16:09:41.195" v="41" actId="2696"/>
        <pc:sldMkLst>
          <pc:docMk/>
          <pc:sldMk cId="0" sldId="281"/>
        </pc:sldMkLst>
      </pc:sldChg>
      <pc:sldMasterChg chg="delSldLayout modSldLayout">
        <pc:chgData name="Barnes, Christopher (Contractor)" userId="056a9fb6-8a09-47d7-9103-000f1e7f4476" providerId="ADAL" clId="{447BC09A-49A2-49EF-9B30-8848F6BAE10A}" dt="2025-04-12T16:12:39.665" v="71" actId="2696"/>
        <pc:sldMasterMkLst>
          <pc:docMk/>
          <pc:sldMasterMk cId="0" sldId="2147483648"/>
        </pc:sldMasterMkLst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48"/>
            <pc:sldLayoutMk cId="0" sldId="2147483652"/>
          </pc:sldLayoutMkLst>
        </pc:sldLayoutChg>
        <pc:sldLayoutChg chg="modSp del mod">
          <pc:chgData name="Barnes, Christopher (Contractor)" userId="056a9fb6-8a09-47d7-9103-000f1e7f4476" providerId="ADAL" clId="{447BC09A-49A2-49EF-9B30-8848F6BAE10A}" dt="2025-04-12T16:12:39.665" v="71" actId="2696"/>
          <pc:sldLayoutMkLst>
            <pc:docMk/>
            <pc:sldMasterMk cId="0" sldId="2147483648"/>
            <pc:sldLayoutMk cId="0" sldId="2147483653"/>
          </pc:sldLayoutMkLst>
          <pc:spChg chg="mod">
            <ac:chgData name="Barnes, Christopher (Contractor)" userId="056a9fb6-8a09-47d7-9103-000f1e7f4476" providerId="ADAL" clId="{447BC09A-49A2-49EF-9B30-8848F6BAE10A}" dt="2025-04-12T16:12:32.061" v="70"/>
            <ac:spMkLst>
              <pc:docMk/>
              <pc:sldMasterMk cId="0" sldId="2147483648"/>
              <pc:sldLayoutMk cId="0" sldId="2147483653"/>
              <ac:spMk id="59" creationId="{00000000-0000-0000-0000-000000000000}"/>
            </ac:spMkLst>
          </pc:spChg>
        </pc:sldLayoutChg>
        <pc:sldLayoutChg chg="delSp modSp mod">
          <pc:chgData name="Barnes, Christopher (Contractor)" userId="056a9fb6-8a09-47d7-9103-000f1e7f4476" providerId="ADAL" clId="{447BC09A-49A2-49EF-9B30-8848F6BAE10A}" dt="2025-04-12T16:12:05.266" v="69" actId="20577"/>
          <pc:sldLayoutMkLst>
            <pc:docMk/>
            <pc:sldMasterMk cId="0" sldId="2147483648"/>
            <pc:sldLayoutMk cId="0" sldId="2147483654"/>
          </pc:sldLayoutMkLst>
          <pc:spChg chg="mod">
            <ac:chgData name="Barnes, Christopher (Contractor)" userId="056a9fb6-8a09-47d7-9103-000f1e7f4476" providerId="ADAL" clId="{447BC09A-49A2-49EF-9B30-8848F6BAE10A}" dt="2025-04-12T16:11:43.038" v="56" actId="14100"/>
            <ac:spMkLst>
              <pc:docMk/>
              <pc:sldMasterMk cId="0" sldId="2147483648"/>
              <pc:sldLayoutMk cId="0" sldId="2147483654"/>
              <ac:spMk id="66" creationId="{00000000-0000-0000-0000-000000000000}"/>
            </ac:spMkLst>
          </pc:spChg>
          <pc:spChg chg="del">
            <ac:chgData name="Barnes, Christopher (Contractor)" userId="056a9fb6-8a09-47d7-9103-000f1e7f4476" providerId="ADAL" clId="{447BC09A-49A2-49EF-9B30-8848F6BAE10A}" dt="2025-04-12T16:11:32.076" v="54" actId="478"/>
            <ac:spMkLst>
              <pc:docMk/>
              <pc:sldMasterMk cId="0" sldId="2147483648"/>
              <pc:sldLayoutMk cId="0" sldId="2147483654"/>
              <ac:spMk id="67" creationId="{00000000-0000-0000-0000-000000000000}"/>
            </ac:spMkLst>
          </pc:spChg>
          <pc:spChg chg="mod">
            <ac:chgData name="Barnes, Christopher (Contractor)" userId="056a9fb6-8a09-47d7-9103-000f1e7f4476" providerId="ADAL" clId="{447BC09A-49A2-49EF-9B30-8848F6BAE10A}" dt="2025-04-12T16:12:05.266" v="69" actId="20577"/>
            <ac:spMkLst>
              <pc:docMk/>
              <pc:sldMasterMk cId="0" sldId="2147483648"/>
              <pc:sldLayoutMk cId="0" sldId="2147483654"/>
              <ac:spMk id="70" creationId="{00000000-0000-0000-0000-000000000000}"/>
            </ac:spMkLst>
          </pc:spChg>
        </pc:sldLayoutChg>
      </pc:sldMasterChg>
      <pc:sldMasterChg chg="del delSldLayout">
        <pc:chgData name="Barnes, Christopher (Contractor)" userId="056a9fb6-8a09-47d7-9103-000f1e7f4476" providerId="ADAL" clId="{447BC09A-49A2-49EF-9B30-8848F6BAE10A}" dt="2025-04-12T16:09:41.195" v="41" actId="2696"/>
        <pc:sldMasterMkLst>
          <pc:docMk/>
          <pc:sldMasterMk cId="0" sldId="2147483655"/>
        </pc:sldMasterMkLst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6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7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8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59"/>
          </pc:sldLayoutMkLst>
        </pc:sldLayoutChg>
        <pc:sldLayoutChg chg="del">
          <pc:chgData name="Barnes, Christopher (Contractor)" userId="056a9fb6-8a09-47d7-9103-000f1e7f4476" providerId="ADAL" clId="{447BC09A-49A2-49EF-9B30-8848F6BAE10A}" dt="2025-04-12T16:09:41.195" v="41" actId="2696"/>
          <pc:sldLayoutMkLst>
            <pc:docMk/>
            <pc:sldMasterMk cId="0" sldId="2147483655"/>
            <pc:sldLayoutMk cId="0" sldId="2147483660"/>
          </pc:sldLayoutMkLst>
        </pc:sldLayoutChg>
      </pc:sldMasterChg>
    </pc:docChg>
  </pc:docChgLst>
  <pc:docChgLst>
    <pc:chgData name="Barnes, Christopher (Contractor)" userId="056a9fb6-8a09-47d7-9103-000f1e7f4476" providerId="ADAL" clId="{F8D1400D-5B73-4F20-BBCE-46FE4A0820EA}"/>
    <pc:docChg chg="custSel modSld">
      <pc:chgData name="Barnes, Christopher (Contractor)" userId="056a9fb6-8a09-47d7-9103-000f1e7f4476" providerId="ADAL" clId="{F8D1400D-5B73-4F20-BBCE-46FE4A0820EA}" dt="2025-04-14T00:36:28.092" v="10" actId="6549"/>
      <pc:docMkLst>
        <pc:docMk/>
      </pc:docMkLst>
      <pc:sldChg chg="addSp delSp modSp mod">
        <pc:chgData name="Barnes, Christopher (Contractor)" userId="056a9fb6-8a09-47d7-9103-000f1e7f4476" providerId="ADAL" clId="{F8D1400D-5B73-4F20-BBCE-46FE4A0820EA}" dt="2025-04-14T00:36:28.092" v="10" actId="6549"/>
        <pc:sldMkLst>
          <pc:docMk/>
          <pc:sldMk cId="3318210849" sldId="262"/>
        </pc:sldMkLst>
        <pc:spChg chg="mod">
          <ac:chgData name="Barnes, Christopher (Contractor)" userId="056a9fb6-8a09-47d7-9103-000f1e7f4476" providerId="ADAL" clId="{F8D1400D-5B73-4F20-BBCE-46FE4A0820EA}" dt="2025-04-14T00:36:28.092" v="10" actId="6549"/>
          <ac:spMkLst>
            <pc:docMk/>
            <pc:sldMk cId="3318210849" sldId="262"/>
            <ac:spMk id="2" creationId="{B49B0D3D-C11A-477D-9828-C1F535EA7304}"/>
          </ac:spMkLst>
        </pc:spChg>
        <pc:picChg chg="add del mod">
          <ac:chgData name="Barnes, Christopher (Contractor)" userId="056a9fb6-8a09-47d7-9103-000f1e7f4476" providerId="ADAL" clId="{F8D1400D-5B73-4F20-BBCE-46FE4A0820EA}" dt="2025-04-14T00:36:11.689" v="5" actId="478"/>
          <ac:picMkLst>
            <pc:docMk/>
            <pc:sldMk cId="3318210849" sldId="262"/>
            <ac:picMk id="5" creationId="{83F10E11-0DE8-4115-9E4F-6C08096EC5E7}"/>
          </ac:picMkLst>
        </pc:picChg>
        <pc:picChg chg="add del mod">
          <ac:chgData name="Barnes, Christopher (Contractor)" userId="056a9fb6-8a09-47d7-9103-000f1e7f4476" providerId="ADAL" clId="{F8D1400D-5B73-4F20-BBCE-46FE4A0820EA}" dt="2025-04-14T00:36:24.162" v="7" actId="478"/>
          <ac:picMkLst>
            <pc:docMk/>
            <pc:sldMk cId="3318210849" sldId="262"/>
            <ac:picMk id="7" creationId="{B4265DA7-449E-864C-B8AD-BB25F9DEB6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5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4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4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4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4" name="Google Shape;64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176048" y="1373852"/>
            <a:ext cx="11643552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8" name="Google Shape;68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LSI-VC-17, 14-16 April 2025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s.gov/landsat-missions/landsat-collection-2-known-issues#:~:text=Therefore%2C%20a%20known%20C2%20issue,in%20the%20shorter%20wavelength%20spectr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s.gov/news/national-news-release/interior-department-announces-landsat-2030-international-partnershi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5400" dirty="0"/>
            </a:br>
            <a:r>
              <a:rPr lang="en-US" sz="5400" dirty="0"/>
              <a:t>USGS Landsat </a:t>
            </a:r>
            <a:br>
              <a:rPr lang="en-US" sz="5400" dirty="0"/>
            </a:br>
            <a:r>
              <a:rPr lang="en-US" sz="5400" dirty="0"/>
              <a:t>Collection 3 Status</a:t>
            </a:r>
            <a:endParaRPr sz="5400" dirty="0"/>
          </a:p>
        </p:txBody>
      </p:sp>
      <p:sp>
        <p:nvSpPr>
          <p:cNvPr id="133" name="Google Shape;133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13.4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Japan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-1</a:t>
            </a: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April, 2025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B0D3D-C11A-477D-9828-C1F535EA7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endParaRPr lang="en-US" b="1" dirty="0"/>
          </a:p>
          <a:p>
            <a:pPr marL="25400" indent="0" algn="ctr">
              <a:buNone/>
            </a:pPr>
            <a:endParaRPr lang="en-US" b="1" dirty="0"/>
          </a:p>
          <a:p>
            <a:pPr marL="25400" indent="0" algn="ctr">
              <a:buNone/>
            </a:pPr>
            <a:r>
              <a:rPr lang="en-US" b="1" dirty="0"/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77DF0D-48E7-4198-712C-166FEF76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CE2A9-373A-749A-6E1D-9C5764D7A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8" y="1373852"/>
            <a:ext cx="11599392" cy="4694402"/>
          </a:xfrm>
        </p:spPr>
        <p:txBody>
          <a:bodyPr/>
          <a:lstStyle/>
          <a:p>
            <a:r>
              <a:rPr lang="en-US" sz="2400" b="1" dirty="0"/>
              <a:t>Landsat Collection 3 in formulation!</a:t>
            </a:r>
          </a:p>
          <a:p>
            <a:r>
              <a:rPr lang="en-US" sz="2400" dirty="0"/>
              <a:t>Collection 3 will reprocess the 53+ yr record to implement improvements and enhancements:</a:t>
            </a:r>
          </a:p>
          <a:p>
            <a:pPr lvl="1"/>
            <a:r>
              <a:rPr lang="en-US" sz="2000" i="1" dirty="0"/>
              <a:t>Level-1 radiometric calibration/geometric correction</a:t>
            </a:r>
          </a:p>
          <a:p>
            <a:pPr lvl="1"/>
            <a:r>
              <a:rPr lang="en-US" sz="2000" i="1" dirty="0"/>
              <a:t>Level-2 atmospheric correction</a:t>
            </a:r>
          </a:p>
          <a:p>
            <a:pPr lvl="1"/>
            <a:r>
              <a:rPr lang="en-US" sz="2000" b="1" i="1" dirty="0">
                <a:solidFill>
                  <a:srgbClr val="0070C0"/>
                </a:solidFill>
              </a:rPr>
              <a:t>Global Aquatic Reflectance (New)</a:t>
            </a:r>
          </a:p>
          <a:p>
            <a:pPr lvl="1"/>
            <a:r>
              <a:rPr lang="en-US" sz="2000" i="1" dirty="0"/>
              <a:t>Metadata and file naming structures to accommodate Landsat Next</a:t>
            </a:r>
          </a:p>
          <a:p>
            <a:pPr lvl="2"/>
            <a:r>
              <a:rPr lang="en-US" sz="1800" b="1" i="1" dirty="0">
                <a:solidFill>
                  <a:srgbClr val="00B050"/>
                </a:solidFill>
              </a:rPr>
              <a:t>Allows opportunity to revisit the archive spatial structure/projection system</a:t>
            </a:r>
            <a:br>
              <a:rPr lang="en-US" sz="1800" b="1" i="1" dirty="0">
                <a:solidFill>
                  <a:srgbClr val="00B050"/>
                </a:solidFill>
              </a:rPr>
            </a:br>
            <a:endParaRPr lang="en-US" sz="1800" b="1" i="1" dirty="0">
              <a:solidFill>
                <a:srgbClr val="00B050"/>
              </a:solidFill>
            </a:endParaRPr>
          </a:p>
          <a:p>
            <a:r>
              <a:rPr lang="en-US" sz="2400" dirty="0"/>
              <a:t>Target public release: </a:t>
            </a:r>
            <a:r>
              <a:rPr lang="en-US" sz="2400" b="1" dirty="0"/>
              <a:t>2028/2029</a:t>
            </a:r>
          </a:p>
          <a:p>
            <a:pPr lvl="1"/>
            <a:r>
              <a:rPr lang="en-US" sz="2000" i="1" dirty="0"/>
              <a:t>“Landsat Next-ready”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2EBC9-4D27-9FA7-1DA0-2050F1D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1026" name="Picture 2" descr="NASA SVS | Landsat Next Defined">
            <a:extLst>
              <a:ext uri="{FF2B5EF4-FFF2-40B4-BE49-F238E27FC236}">
                <a16:creationId xmlns:a16="http://schemas.microsoft.com/office/drawing/2014/main" id="{E86D6747-1C0D-8598-8E49-06E1E1C82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15833" r="14455" b="17870"/>
          <a:stretch/>
        </p:blipFill>
        <p:spPr bwMode="auto">
          <a:xfrm>
            <a:off x="6858000" y="5167484"/>
            <a:ext cx="2266135" cy="1192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E79A59-966B-29F4-83BB-0F727F11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55" y="2468880"/>
            <a:ext cx="1698696" cy="17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DF2AE6-C8C1-F2EE-409B-C4CE595EF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B050"/>
                </a:solidFill>
              </a:rPr>
              <a:t>Resolve</a:t>
            </a:r>
            <a:r>
              <a:rPr lang="en-US" sz="2000" dirty="0"/>
              <a:t> </a:t>
            </a:r>
            <a:r>
              <a:rPr lang="en-US" sz="2000" b="1" dirty="0">
                <a:hlinkClick r:id="rId2"/>
              </a:rPr>
              <a:t>Collection 2 known issues </a:t>
            </a:r>
            <a:r>
              <a:rPr lang="en-US" sz="2000" dirty="0"/>
              <a:t>that is currently CEOS-ARD complaint and geometrically interoperable/aligned with ESA’s Sentinel-2 Collection 1 data products.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>
                <a:solidFill>
                  <a:srgbClr val="FFC000"/>
                </a:solidFill>
              </a:rPr>
              <a:t>Modernized</a:t>
            </a:r>
            <a:r>
              <a:rPr lang="en-US" sz="2000" dirty="0"/>
              <a:t> USGS Landsat Data Processing and Archive System while improving and advancing Landsat 1-9 archive data quality, algorithms, products, capabilities, and services.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>
                <a:solidFill>
                  <a:schemeClr val="accent3"/>
                </a:solidFill>
              </a:rPr>
              <a:t>Prepare</a:t>
            </a:r>
            <a:r>
              <a:rPr lang="en-US" sz="2000" dirty="0"/>
              <a:t> for integration of Landsat Next’s observations and data products in the early 2030s that maintains archive continuity and facilitates emerging applications </a:t>
            </a:r>
            <a:r>
              <a:rPr lang="en-US" sz="2000" i="1" dirty="0"/>
              <a:t>e.g., surface water quality, </a:t>
            </a:r>
            <a:r>
              <a:rPr lang="en-US" sz="2000" i="1" dirty="0" err="1"/>
              <a:t>cryospheric</a:t>
            </a:r>
            <a:r>
              <a:rPr lang="en-US" sz="2000" i="1" dirty="0"/>
              <a:t> science, geology, and agricultural applications</a:t>
            </a:r>
            <a:r>
              <a:rPr lang="en-US" sz="20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BD6CD1-3665-6CD8-60A3-4A39BCBD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3 Executive Vision </a:t>
            </a:r>
          </a:p>
        </p:txBody>
      </p:sp>
    </p:spTree>
    <p:extLst>
      <p:ext uri="{BB962C8B-B14F-4D97-AF65-F5344CB8AC3E}">
        <p14:creationId xmlns:p14="http://schemas.microsoft.com/office/powerpoint/2010/main" val="9507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25C62-BE99-4611-A169-F7B2B767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Discontinuities Exacerbated with Landsat Next on WRS-3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699F6-4E40-D13D-5953-42824406F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1102244"/>
            <a:ext cx="11875712" cy="50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0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E91D1-312B-E3B8-E7AD-4E2935B1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618192" cy="779002"/>
          </a:xfrm>
        </p:spPr>
        <p:txBody>
          <a:bodyPr/>
          <a:lstStyle/>
          <a:p>
            <a:r>
              <a:rPr lang="en-US" sz="2400" dirty="0"/>
              <a:t>Proposing: Continental Equal Area Projection for Collection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A9D6B-B3FF-5011-CE16-1E5AEC99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668"/>
            <a:ext cx="12038214" cy="4920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F218A-0B30-D53B-BB8E-12BC94B7A6EF}"/>
              </a:ext>
            </a:extLst>
          </p:cNvPr>
          <p:cNvSpPr txBox="1"/>
          <p:nvPr/>
        </p:nvSpPr>
        <p:spPr>
          <a:xfrm>
            <a:off x="11185467" y="2133600"/>
            <a:ext cx="690880" cy="61976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B69A2-7BDB-80F9-40DC-875E60F4F459}"/>
              </a:ext>
            </a:extLst>
          </p:cNvPr>
          <p:cNvSpPr txBox="1"/>
          <p:nvPr/>
        </p:nvSpPr>
        <p:spPr>
          <a:xfrm>
            <a:off x="2331027" y="1066599"/>
            <a:ext cx="234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Collection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AC3C6-70FC-454D-7041-A3D67A60B0EE}"/>
              </a:ext>
            </a:extLst>
          </p:cNvPr>
          <p:cNvSpPr txBox="1"/>
          <p:nvPr/>
        </p:nvSpPr>
        <p:spPr>
          <a:xfrm>
            <a:off x="7081520" y="1128154"/>
            <a:ext cx="58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6"/>
                </a:solidFill>
              </a:rPr>
              <a:t>Proposed Collection 3 Projection</a:t>
            </a:r>
          </a:p>
        </p:txBody>
      </p:sp>
    </p:spTree>
    <p:extLst>
      <p:ext uri="{BB962C8B-B14F-4D97-AF65-F5344CB8AC3E}">
        <p14:creationId xmlns:p14="http://schemas.microsoft.com/office/powerpoint/2010/main" val="153673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1E8A26-3DE2-2850-729E-1E5477097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Proposed Collection 3 projection has been presented ~15 times, reaching ~250 individuals.</a:t>
            </a:r>
          </a:p>
          <a:p>
            <a:pPr lvl="1"/>
            <a:r>
              <a:rPr lang="en-US" sz="2000" dirty="0"/>
              <a:t>Overall feedback skews neutral to enthusiastic, with “no-change” a minority.</a:t>
            </a:r>
          </a:p>
          <a:p>
            <a:pPr lvl="1"/>
            <a:r>
              <a:rPr lang="en-US" sz="2000" dirty="0"/>
              <a:t>Will Greenland suffer too much distortion? Pacific Islands?</a:t>
            </a:r>
          </a:p>
          <a:p>
            <a:pPr lvl="1"/>
            <a:r>
              <a:rPr lang="en-US" sz="2000" dirty="0"/>
              <a:t>Europe already has a standard LAEA projection (i.e., EPSG:3035) – why not use that?</a:t>
            </a:r>
          </a:p>
          <a:p>
            <a:r>
              <a:rPr lang="en-US" sz="2400" b="1" dirty="0"/>
              <a:t>Next Steps</a:t>
            </a:r>
          </a:p>
          <a:p>
            <a:pPr lvl="1"/>
            <a:r>
              <a:rPr lang="en-US" sz="2000" dirty="0"/>
              <a:t>Generate sample products.</a:t>
            </a:r>
          </a:p>
          <a:p>
            <a:pPr lvl="1"/>
            <a:r>
              <a:rPr lang="en-US" sz="2000" dirty="0"/>
              <a:t>Continue user community engagement.</a:t>
            </a:r>
          </a:p>
          <a:p>
            <a:pPr lvl="1"/>
            <a:r>
              <a:rPr lang="en-US" sz="2000" dirty="0"/>
              <a:t>Further characterization at CEOS WGGCV GRGIX.</a:t>
            </a:r>
          </a:p>
          <a:p>
            <a:pPr lvl="1"/>
            <a:r>
              <a:rPr lang="en-US" sz="2000" dirty="0"/>
              <a:t>Landsat program decision prior to final Collection specification.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1DB585-DDBA-C714-BAC9-E12AF42E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Community Engagement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12778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227169-2BC6-EFE6-077B-CEE6FE5EB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NLI and EROS Landsat program/project civil service staff across the Landsat operations and development portfolio.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EROS Technical Support Services Contract.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NASA Landsat Science and Calibration/Validation joint agency project team.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2025-2030 Landsat Science Team comprised of competitively selected investigators from non-government and U.S. government entities (</a:t>
            </a:r>
            <a:r>
              <a:rPr lang="en-US" sz="2000" b="1" i="1" dirty="0">
                <a:solidFill>
                  <a:srgbClr val="00B050"/>
                </a:solidFill>
              </a:rPr>
              <a:t>announcement soon!</a:t>
            </a:r>
            <a:r>
              <a:rPr lang="en-US" sz="2000" dirty="0"/>
              <a:t>).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Through the </a:t>
            </a:r>
            <a:r>
              <a:rPr lang="en-US" sz="2000" b="1" u="sng" dirty="0">
                <a:hlinkClick r:id="rId2"/>
              </a:rPr>
              <a:t>2030 Landsat International Partnerships</a:t>
            </a:r>
            <a:r>
              <a:rPr lang="en-US" sz="2000" b="1" u="sng" dirty="0"/>
              <a:t> </a:t>
            </a:r>
            <a:r>
              <a:rPr lang="en-US" sz="2000" dirty="0"/>
              <a:t>Initiative to include </a:t>
            </a:r>
            <a:r>
              <a:rPr lang="en-US" sz="2000" b="1" dirty="0">
                <a:solidFill>
                  <a:srgbClr val="FFC000"/>
                </a:solidFill>
              </a:rPr>
              <a:t>GA, DLR, ESA</a:t>
            </a:r>
            <a:r>
              <a:rPr lang="en-US" sz="2000" dirty="0">
                <a:solidFill>
                  <a:srgbClr val="FFC000"/>
                </a:solidFill>
              </a:rPr>
              <a:t>,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C000"/>
                </a:solidFill>
              </a:rPr>
              <a:t>EC</a:t>
            </a:r>
            <a:r>
              <a:rPr lang="en-US" sz="20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EEEC6-CA77-8443-AB1F-BED71890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USGS Achieve This?</a:t>
            </a:r>
          </a:p>
        </p:txBody>
      </p:sp>
    </p:spTree>
    <p:extLst>
      <p:ext uri="{BB962C8B-B14F-4D97-AF65-F5344CB8AC3E}">
        <p14:creationId xmlns:p14="http://schemas.microsoft.com/office/powerpoint/2010/main" val="210868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31EB04-A865-6374-B0CA-F03110922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USGS proposed to </a:t>
            </a:r>
            <a:r>
              <a:rPr lang="en-US" sz="2000" b="1" dirty="0"/>
              <a:t>COM/ESA/NASA </a:t>
            </a:r>
            <a:r>
              <a:rPr lang="en-US" sz="2000" dirty="0"/>
              <a:t>for establishment of a formal action to coordinate and align </a:t>
            </a:r>
            <a:r>
              <a:rPr lang="en-US" sz="2000" b="1" dirty="0">
                <a:solidFill>
                  <a:srgbClr val="FFC000"/>
                </a:solidFill>
              </a:rPr>
              <a:t>Landsat Collection 3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B050"/>
                </a:solidFill>
              </a:rPr>
              <a:t>Sentinel-2 Collection 2</a:t>
            </a:r>
            <a:r>
              <a:rPr lang="en-US" sz="2000" dirty="0"/>
              <a:t> archive processing where possible starting in 2025 </a:t>
            </a:r>
          </a:p>
          <a:p>
            <a:r>
              <a:rPr lang="en-US" sz="2000" dirty="0"/>
              <a:t>USGS/EROS is nominally developing Collection 3 </a:t>
            </a:r>
            <a:r>
              <a:rPr lang="en-US" sz="2000" b="1" dirty="0">
                <a:solidFill>
                  <a:srgbClr val="0070C0"/>
                </a:solidFill>
              </a:rPr>
              <a:t>science/engineering requirements</a:t>
            </a:r>
            <a:r>
              <a:rPr lang="en-US" sz="2000" dirty="0"/>
              <a:t> to guide Collection 3 development/archive processing </a:t>
            </a:r>
          </a:p>
          <a:p>
            <a:r>
              <a:rPr lang="en-US" sz="2000" dirty="0"/>
              <a:t>Collection 3 draft </a:t>
            </a:r>
            <a:r>
              <a:rPr lang="en-US" sz="2000" b="1" dirty="0">
                <a:solidFill>
                  <a:srgbClr val="0070C0"/>
                </a:solidFill>
              </a:rPr>
              <a:t>requirements</a:t>
            </a:r>
            <a:r>
              <a:rPr lang="en-US" sz="2000" dirty="0"/>
              <a:t> prepared for partner sharing in </a:t>
            </a:r>
            <a:r>
              <a:rPr lang="en-US" sz="2000" b="1" dirty="0">
                <a:solidFill>
                  <a:srgbClr val="0070C0"/>
                </a:solidFill>
              </a:rPr>
              <a:t>Spring 2025</a:t>
            </a:r>
          </a:p>
          <a:p>
            <a:r>
              <a:rPr lang="en-US" sz="2000" dirty="0"/>
              <a:t>High-level priorities are to resolve Collection 2 Level-2 product </a:t>
            </a:r>
            <a:r>
              <a:rPr lang="en-US" sz="2000" b="1" dirty="0">
                <a:solidFill>
                  <a:srgbClr val="FF0000"/>
                </a:solidFill>
              </a:rPr>
              <a:t>known issues</a:t>
            </a:r>
            <a:r>
              <a:rPr lang="en-US" sz="2000" dirty="0"/>
              <a:t>, improve and advance science data products that address interoperability targets (</a:t>
            </a:r>
            <a:r>
              <a:rPr lang="en-US" sz="2000" i="1" dirty="0"/>
              <a:t>e.g., maintain geometric GCPs, adoption of COPDEM, continental equal area projection, re-baseline/quantify science algorithm uncertainties, product design according to </a:t>
            </a:r>
            <a:r>
              <a:rPr lang="en-US" sz="2000" b="1" i="1" dirty="0">
                <a:solidFill>
                  <a:srgbClr val="7030A0"/>
                </a:solidFill>
              </a:rPr>
              <a:t>CEOS-ARD compliance</a:t>
            </a:r>
            <a:r>
              <a:rPr lang="en-US" sz="2000" dirty="0"/>
              <a:t>), and prepare for Landsat Next integration.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AE1E68-E2DC-4819-4C04-D1AFBCE1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3 Status – April 2025</a:t>
            </a:r>
          </a:p>
        </p:txBody>
      </p:sp>
    </p:spTree>
    <p:extLst>
      <p:ext uri="{BB962C8B-B14F-4D97-AF65-F5344CB8AC3E}">
        <p14:creationId xmlns:p14="http://schemas.microsoft.com/office/powerpoint/2010/main" val="22968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F97A9E-CCD4-1F7A-B9FF-FE620AF99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USGS/EROS is planning to formally adopt </a:t>
            </a:r>
            <a:r>
              <a:rPr lang="en-US" sz="2000" b="1" dirty="0">
                <a:solidFill>
                  <a:srgbClr val="0070C0"/>
                </a:solidFill>
              </a:rPr>
              <a:t>System Engineering Management Plan</a:t>
            </a:r>
          </a:p>
          <a:p>
            <a:pPr lvl="1"/>
            <a:r>
              <a:rPr lang="en-US" sz="1800" i="1" dirty="0"/>
              <a:t>Plans are currently under consideration by USGS/EROS and LSDS portfolio leadership </a:t>
            </a:r>
          </a:p>
          <a:p>
            <a:pPr lvl="1"/>
            <a:endParaRPr lang="en-US" sz="1800" i="1" dirty="0"/>
          </a:p>
          <a:p>
            <a:r>
              <a:rPr lang="en-US" sz="2000" b="1" dirty="0">
                <a:solidFill>
                  <a:srgbClr val="00B050"/>
                </a:solidFill>
              </a:rPr>
              <a:t>March 2025 thru May 2026 </a:t>
            </a:r>
            <a:r>
              <a:rPr lang="en-US" sz="2000" dirty="0"/>
              <a:t>is an important period for Collection 3 definition, algorithm maturation, and product design.</a:t>
            </a:r>
          </a:p>
          <a:p>
            <a:endParaRPr lang="en-US" sz="2000" dirty="0"/>
          </a:p>
          <a:p>
            <a:r>
              <a:rPr lang="en-US" sz="2000" dirty="0"/>
              <a:t>USGS plans to reach out to partners with interests participating as a formal   </a:t>
            </a:r>
            <a:r>
              <a:rPr lang="en-US" sz="2000" b="1" dirty="0">
                <a:solidFill>
                  <a:srgbClr val="7030A0"/>
                </a:solidFill>
              </a:rPr>
              <a:t>Collection 3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7030A0"/>
                </a:solidFill>
              </a:rPr>
              <a:t>review team member</a:t>
            </a:r>
            <a:r>
              <a:rPr lang="en-US" sz="2000" dirty="0"/>
              <a:t> if endorsed by USGS/EROS and NLI program leadership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0C62F6-DC08-32D9-F773-CA33D459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10908512" cy="779002"/>
          </a:xfrm>
        </p:spPr>
        <p:txBody>
          <a:bodyPr/>
          <a:lstStyle/>
          <a:p>
            <a:r>
              <a:rPr lang="en-US" dirty="0"/>
              <a:t>Collection 3 Status – April 2025</a:t>
            </a:r>
            <a:r>
              <a:rPr lang="en-US" sz="2000" dirty="0"/>
              <a:t> </a:t>
            </a:r>
            <a:r>
              <a:rPr lang="en-US" sz="2000" i="1" dirty="0"/>
              <a:t>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893898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596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Montserrat</vt:lpstr>
      <vt:lpstr>ceos</vt:lpstr>
      <vt:lpstr> USGS Landsat  Collection 3 Status</vt:lpstr>
      <vt:lpstr>Context</vt:lpstr>
      <vt:lpstr>Collection 3 Executive Vision </vt:lpstr>
      <vt:lpstr>Discontinuities Exacerbated with Landsat Next on WRS-3</vt:lpstr>
      <vt:lpstr>Proposing: Continental Equal Area Projection for Collection 3</vt:lpstr>
      <vt:lpstr>Community Engagement &amp; Feedback</vt:lpstr>
      <vt:lpstr>How will the USGS Achieve This?</vt:lpstr>
      <vt:lpstr>Collection 3 Status – April 2025</vt:lpstr>
      <vt:lpstr>Collection 3 Status – April 2025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Barnes, Christopher (Contractor)</cp:lastModifiedBy>
  <cp:revision>1</cp:revision>
  <dcterms:modified xsi:type="dcterms:W3CDTF">2025-04-14T00:36:30Z</dcterms:modified>
</cp:coreProperties>
</file>