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Montserrat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/>
        </p:nvSpPr>
        <p:spPr>
          <a:xfrm>
            <a:off x="277475" y="1075400"/>
            <a:ext cx="11865900" cy="5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Endorse: Version 2.0 of the Aquatic Reflectance CEOS-ARD PFS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Endorse: Addition of InSAR to the combined SAR PFS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Portfolio of CEOS-ARD datasets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targets, agency engagement, charting continuity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Framework update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clarify levels, categorisation of PFS, etc.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WGISS Analysis of 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AI/ML readiness of CEOS-ARD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and Data Quality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NASA/ESA framework, leveraging WGCV, future ambitions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Consistency of Optical CEOS-ARD PFS Requirements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 on 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Commercial Sector Uptake of CEOS-ARD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barriers and opportunities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Building Blocks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Progress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Governance and GitHub 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Implementation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AFOLU Roadmap actions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implementation and stewardship under LSI-VC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LSI-GEOGLAM Subgroup 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Progress on EAVs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CEOS-GEO interface and LSI role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Mechanism for CEOS agencies to catalogue and identify 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archive buyout opportunities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EO for 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Wetlands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Synthetic Aperture Radar (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SAR) Topics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Agency Reports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Meeting overview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