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Montserrat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2" Type="http://schemas.openxmlformats.org/officeDocument/2006/relationships/font" Target="fonts/Montserrat-boldItalic.fntdata"/><Relationship Id="rId9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c2a53e9932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2c2a53e993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1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2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-2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September 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folders/1hdNsfbRLeFWqo9i-dEB_z5P46dj6Ddd9" TargetMode="External"/><Relationship Id="rId4" Type="http://schemas.openxmlformats.org/officeDocument/2006/relationships/hyperlink" Target="mailto:matthew@symbioscomms.com" TargetMode="External"/><Relationship Id="rId5" Type="http://schemas.openxmlformats.org/officeDocument/2006/relationships/hyperlink" Target="https://ceos.org/meetings/lsi-vc-15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LSI-VC-16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Presentation Template and Guidance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ation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Canberra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- 2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September 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/>
        </p:nvSpPr>
        <p:spPr>
          <a:xfrm>
            <a:off x="357105" y="1290957"/>
            <a:ext cx="111120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Presenters should name their file using the following convention: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AgendaItemNumber_LastName_Subject_Version </a:t>
            </a:r>
            <a:r>
              <a:rPr b="0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(e.g., 1.1_Labahn_Welcome_v1)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and presentations should be uploaded to the shared folder to allow for streamlined self service</a:t>
            </a:r>
            <a:endParaRPr b="1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Shared </a:t>
            </a:r>
            <a:r>
              <a:rPr b="1" i="1" lang="en-GB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Presentation Folder</a:t>
            </a: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(default view only, ask for upload/edit permission as required)</a:t>
            </a:r>
            <a:endParaRPr b="1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support</a:t>
            </a:r>
            <a:r>
              <a:rPr b="0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contact </a:t>
            </a:r>
            <a:r>
              <a:rPr b="0" i="1" lang="en-GB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matthew@symbioscomms.com</a:t>
            </a:r>
            <a:r>
              <a:rPr b="0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Presentations </a:t>
            </a:r>
            <a:r>
              <a:rPr b="0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27</a:t>
            </a: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March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Meeting website: </a:t>
            </a:r>
            <a:r>
              <a:rPr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https://ceos.org/meetings/lsi-vc-15/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explicitly highlight the decisions, outcomes, or actions you are seeking. The more explicit you are, the better. i.e., feel free to provide text for a proposed action – it may be revised later, but this approach will help with the efficient preparation of the actions record of the meeting.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5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 1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8;p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