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ChDFNvK+MWKTUaJOmmCI5ya4c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2a53e9932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2a53e99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hdNsfbRLeFWqo9i-dEB_z5P46dj6Ddd9" TargetMode="External"/><Relationship Id="rId4" Type="http://schemas.openxmlformats.org/officeDocument/2006/relationships/hyperlink" Target="mailto:matthew@symbioscomms.com" TargetMode="External"/><Relationship Id="rId5" Type="http://schemas.openxmlformats.org/officeDocument/2006/relationships/hyperlink" Target="https://ceos.org/meetings/lsi-vc-15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Toky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5th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1.1_Labhan_Welcome_v1)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Shared </a:t>
            </a:r>
            <a:r>
              <a:rPr b="1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Presentation Folder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b="0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matthew@symbioscomms.com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https://ceos.org/meetings/lsi-vc-15/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meeting.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2a53e9932_0_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c2a53e9932_0_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