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5761" r:id="rId5"/>
    <p:sldId id="5892" r:id="rId6"/>
    <p:sldId id="5891" r:id="rId7"/>
    <p:sldId id="5894" r:id="rId8"/>
    <p:sldId id="5883" r:id="rId9"/>
    <p:sldId id="269" r:id="rId10"/>
    <p:sldId id="5899" r:id="rId11"/>
    <p:sldId id="5897" r:id="rId12"/>
    <p:sldId id="267" r:id="rId13"/>
    <p:sldId id="5898" r:id="rId14"/>
    <p:sldId id="5889" r:id="rId15"/>
    <p:sldId id="5900" r:id="rId16"/>
    <p:sldId id="5895" r:id="rId17"/>
    <p:sldId id="589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4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82E763-BAE9-6A9B-E7C7-7E69462DD84A}" name="Ellen Wengert" initials="EW" userId="S::Ellen.Wengert@us.kbr.com::19fefbe6-ae9e-4a97-ae8e-9061da77192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56" y="56"/>
      </p:cViewPr>
      <p:guideLst>
        <p:guide orient="horz" pos="2544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n Wengert" userId="19fefbe6-ae9e-4a97-ae8e-9061da77192d" providerId="ADAL" clId="{124C93D6-4894-452B-989D-828ABF5CE357}"/>
    <pc:docChg chg="undo custSel delSld modSld sldOrd">
      <pc:chgData name="Ellen Wengert" userId="19fefbe6-ae9e-4a97-ae8e-9061da77192d" providerId="ADAL" clId="{124C93D6-4894-452B-989D-828ABF5CE357}" dt="2023-09-20T20:56:48.216" v="2934" actId="20577"/>
      <pc:docMkLst>
        <pc:docMk/>
      </pc:docMkLst>
      <pc:sldChg chg="addSp delSp modSp mod">
        <pc:chgData name="Ellen Wengert" userId="19fefbe6-ae9e-4a97-ae8e-9061da77192d" providerId="ADAL" clId="{124C93D6-4894-452B-989D-828ABF5CE357}" dt="2023-09-13T11:30:29.414" v="444" actId="20577"/>
        <pc:sldMkLst>
          <pc:docMk/>
          <pc:sldMk cId="2446386317" sldId="267"/>
        </pc:sldMkLst>
        <pc:spChg chg="mod">
          <ac:chgData name="Ellen Wengert" userId="19fefbe6-ae9e-4a97-ae8e-9061da77192d" providerId="ADAL" clId="{124C93D6-4894-452B-989D-828ABF5CE357}" dt="2023-09-13T11:30:29.414" v="444" actId="20577"/>
          <ac:spMkLst>
            <pc:docMk/>
            <pc:sldMk cId="2446386317" sldId="267"/>
            <ac:spMk id="5" creationId="{507633B9-D8BE-B8B9-1C5A-FD007FA51184}"/>
          </ac:spMkLst>
        </pc:spChg>
        <pc:spChg chg="del">
          <ac:chgData name="Ellen Wengert" userId="19fefbe6-ae9e-4a97-ae8e-9061da77192d" providerId="ADAL" clId="{124C93D6-4894-452B-989D-828ABF5CE357}" dt="2023-09-12T18:41:35.389" v="6" actId="478"/>
          <ac:spMkLst>
            <pc:docMk/>
            <pc:sldMk cId="2446386317" sldId="267"/>
            <ac:spMk id="28" creationId="{861F61AA-E14C-6E87-2679-D338F5A4F611}"/>
          </ac:spMkLst>
        </pc:spChg>
        <pc:spChg chg="mod">
          <ac:chgData name="Ellen Wengert" userId="19fefbe6-ae9e-4a97-ae8e-9061da77192d" providerId="ADAL" clId="{124C93D6-4894-452B-989D-828ABF5CE357}" dt="2023-09-12T19:32:47.172" v="332" actId="14100"/>
          <ac:spMkLst>
            <pc:docMk/>
            <pc:sldMk cId="2446386317" sldId="267"/>
            <ac:spMk id="36" creationId="{836EC5CE-CB80-6107-F14D-732D6BD40F3F}"/>
          </ac:spMkLst>
        </pc:spChg>
        <pc:spChg chg="mod">
          <ac:chgData name="Ellen Wengert" userId="19fefbe6-ae9e-4a97-ae8e-9061da77192d" providerId="ADAL" clId="{124C93D6-4894-452B-989D-828ABF5CE357}" dt="2023-09-12T19:33:22.862" v="342" actId="14100"/>
          <ac:spMkLst>
            <pc:docMk/>
            <pc:sldMk cId="2446386317" sldId="267"/>
            <ac:spMk id="37" creationId="{E80C733A-A048-67F2-BEC5-C987EA8E5FF6}"/>
          </ac:spMkLst>
        </pc:spChg>
        <pc:spChg chg="mod">
          <ac:chgData name="Ellen Wengert" userId="19fefbe6-ae9e-4a97-ae8e-9061da77192d" providerId="ADAL" clId="{124C93D6-4894-452B-989D-828ABF5CE357}" dt="2023-09-12T19:33:08.748" v="339" actId="14100"/>
          <ac:spMkLst>
            <pc:docMk/>
            <pc:sldMk cId="2446386317" sldId="267"/>
            <ac:spMk id="38" creationId="{55A8B001-BECD-F5D2-F9A0-611F904E8679}"/>
          </ac:spMkLst>
        </pc:spChg>
        <pc:picChg chg="add del mod ord">
          <ac:chgData name="Ellen Wengert" userId="19fefbe6-ae9e-4a97-ae8e-9061da77192d" providerId="ADAL" clId="{124C93D6-4894-452B-989D-828ABF5CE357}" dt="2023-09-12T19:32:22.612" v="324" actId="478"/>
          <ac:picMkLst>
            <pc:docMk/>
            <pc:sldMk cId="2446386317" sldId="267"/>
            <ac:picMk id="4" creationId="{96E1C5EE-31DC-EF85-4865-92CCF8547311}"/>
          </ac:picMkLst>
        </pc:picChg>
        <pc:picChg chg="add mod">
          <ac:chgData name="Ellen Wengert" userId="19fefbe6-ae9e-4a97-ae8e-9061da77192d" providerId="ADAL" clId="{124C93D6-4894-452B-989D-828ABF5CE357}" dt="2023-09-12T18:42:43.221" v="22" actId="1076"/>
          <ac:picMkLst>
            <pc:docMk/>
            <pc:sldMk cId="2446386317" sldId="267"/>
            <ac:picMk id="7" creationId="{3BE14E3E-BF44-C565-F90F-D92394275E7A}"/>
          </ac:picMkLst>
        </pc:picChg>
        <pc:picChg chg="add mod ord">
          <ac:chgData name="Ellen Wengert" userId="19fefbe6-ae9e-4a97-ae8e-9061da77192d" providerId="ADAL" clId="{124C93D6-4894-452B-989D-828ABF5CE357}" dt="2023-09-12T19:33:02.816" v="337" actId="1076"/>
          <ac:picMkLst>
            <pc:docMk/>
            <pc:sldMk cId="2446386317" sldId="267"/>
            <ac:picMk id="9" creationId="{2618538A-C3AD-777D-596F-EFF98782D417}"/>
          </ac:picMkLst>
        </pc:picChg>
        <pc:picChg chg="mod">
          <ac:chgData name="Ellen Wengert" userId="19fefbe6-ae9e-4a97-ae8e-9061da77192d" providerId="ADAL" clId="{124C93D6-4894-452B-989D-828ABF5CE357}" dt="2023-09-13T11:29:53.630" v="437" actId="1076"/>
          <ac:picMkLst>
            <pc:docMk/>
            <pc:sldMk cId="2446386317" sldId="267"/>
            <ac:picMk id="10" creationId="{717CD5D3-E1D8-C867-41C9-13840EFDA74E}"/>
          </ac:picMkLst>
        </pc:picChg>
        <pc:picChg chg="del">
          <ac:chgData name="Ellen Wengert" userId="19fefbe6-ae9e-4a97-ae8e-9061da77192d" providerId="ADAL" clId="{124C93D6-4894-452B-989D-828ABF5CE357}" dt="2023-09-12T18:42:12.646" v="20" actId="478"/>
          <ac:picMkLst>
            <pc:docMk/>
            <pc:sldMk cId="2446386317" sldId="267"/>
            <ac:picMk id="12" creationId="{8D4F6532-5A4A-89F4-0361-394BFB28781B}"/>
          </ac:picMkLst>
        </pc:picChg>
        <pc:picChg chg="del">
          <ac:chgData name="Ellen Wengert" userId="19fefbe6-ae9e-4a97-ae8e-9061da77192d" providerId="ADAL" clId="{124C93D6-4894-452B-989D-828ABF5CE357}" dt="2023-09-12T18:41:09.255" v="2" actId="478"/>
          <ac:picMkLst>
            <pc:docMk/>
            <pc:sldMk cId="2446386317" sldId="267"/>
            <ac:picMk id="35" creationId="{860F95C5-174C-A30B-F69D-B708E277D309}"/>
          </ac:picMkLst>
        </pc:picChg>
      </pc:sldChg>
      <pc:sldChg chg="modSp mod">
        <pc:chgData name="Ellen Wengert" userId="19fefbe6-ae9e-4a97-ae8e-9061da77192d" providerId="ADAL" clId="{124C93D6-4894-452B-989D-828ABF5CE357}" dt="2023-09-13T17:45:07.231" v="2612" actId="207"/>
        <pc:sldMkLst>
          <pc:docMk/>
          <pc:sldMk cId="2825931841" sldId="5761"/>
        </pc:sldMkLst>
        <pc:spChg chg="mod">
          <ac:chgData name="Ellen Wengert" userId="19fefbe6-ae9e-4a97-ae8e-9061da77192d" providerId="ADAL" clId="{124C93D6-4894-452B-989D-828ABF5CE357}" dt="2023-09-13T17:45:07.231" v="2612" actId="207"/>
          <ac:spMkLst>
            <pc:docMk/>
            <pc:sldMk cId="2825931841" sldId="5761"/>
            <ac:spMk id="2" creationId="{B395CECF-346D-5742-A422-1A541DBA925C}"/>
          </ac:spMkLst>
        </pc:spChg>
      </pc:sldChg>
      <pc:sldChg chg="modSp mod">
        <pc:chgData name="Ellen Wengert" userId="19fefbe6-ae9e-4a97-ae8e-9061da77192d" providerId="ADAL" clId="{124C93D6-4894-452B-989D-828ABF5CE357}" dt="2023-09-20T20:50:03.975" v="2809" actId="1036"/>
        <pc:sldMkLst>
          <pc:docMk/>
          <pc:sldMk cId="3801189390" sldId="5883"/>
        </pc:sldMkLst>
        <pc:spChg chg="mod">
          <ac:chgData name="Ellen Wengert" userId="19fefbe6-ae9e-4a97-ae8e-9061da77192d" providerId="ADAL" clId="{124C93D6-4894-452B-989D-828ABF5CE357}" dt="2023-09-20T20:50:03.975" v="2809" actId="1036"/>
          <ac:spMkLst>
            <pc:docMk/>
            <pc:sldMk cId="3801189390" sldId="5883"/>
            <ac:spMk id="2" creationId="{E865C0C8-DDDC-159F-B9F0-C8F48064E0B6}"/>
          </ac:spMkLst>
        </pc:spChg>
        <pc:spChg chg="mod">
          <ac:chgData name="Ellen Wengert" userId="19fefbe6-ae9e-4a97-ae8e-9061da77192d" providerId="ADAL" clId="{124C93D6-4894-452B-989D-828ABF5CE357}" dt="2023-09-13T11:34:27.691" v="548" actId="1035"/>
          <ac:spMkLst>
            <pc:docMk/>
            <pc:sldMk cId="3801189390" sldId="5883"/>
            <ac:spMk id="3" creationId="{FE5AC431-B22D-43F6-B428-89BA4A716AC4}"/>
          </ac:spMkLst>
        </pc:spChg>
        <pc:spChg chg="mod">
          <ac:chgData name="Ellen Wengert" userId="19fefbe6-ae9e-4a97-ae8e-9061da77192d" providerId="ADAL" clId="{124C93D6-4894-452B-989D-828ABF5CE357}" dt="2023-09-20T20:49:49.574" v="2793" actId="14100"/>
          <ac:spMkLst>
            <pc:docMk/>
            <pc:sldMk cId="3801189390" sldId="5883"/>
            <ac:spMk id="14" creationId="{D6AE35F0-07D6-C64B-8DA8-EB74B0BEE982}"/>
          </ac:spMkLst>
        </pc:spChg>
        <pc:spChg chg="mod">
          <ac:chgData name="Ellen Wengert" userId="19fefbe6-ae9e-4a97-ae8e-9061da77192d" providerId="ADAL" clId="{124C93D6-4894-452B-989D-828ABF5CE357}" dt="2023-09-20T20:49:52.654" v="2799" actId="20577"/>
          <ac:spMkLst>
            <pc:docMk/>
            <pc:sldMk cId="3801189390" sldId="5883"/>
            <ac:spMk id="19" creationId="{51940193-4C5C-E842-BF86-0C4498F96349}"/>
          </ac:spMkLst>
        </pc:spChg>
        <pc:spChg chg="mod">
          <ac:chgData name="Ellen Wengert" userId="19fefbe6-ae9e-4a97-ae8e-9061da77192d" providerId="ADAL" clId="{124C93D6-4894-452B-989D-828ABF5CE357}" dt="2023-09-20T20:49:55.708" v="2805" actId="20577"/>
          <ac:spMkLst>
            <pc:docMk/>
            <pc:sldMk cId="3801189390" sldId="5883"/>
            <ac:spMk id="20" creationId="{B52EFEE0-E34F-A046-B024-5D0AB2CCABFB}"/>
          </ac:spMkLst>
        </pc:spChg>
        <pc:spChg chg="mod">
          <ac:chgData name="Ellen Wengert" userId="19fefbe6-ae9e-4a97-ae8e-9061da77192d" providerId="ADAL" clId="{124C93D6-4894-452B-989D-828ABF5CE357}" dt="2023-09-13T11:34:58.353" v="561" actId="1037"/>
          <ac:spMkLst>
            <pc:docMk/>
            <pc:sldMk cId="3801189390" sldId="5883"/>
            <ac:spMk id="21" creationId="{52DE0263-62CD-1348-AE21-2451DDED0522}"/>
          </ac:spMkLst>
        </pc:spChg>
        <pc:spChg chg="mod">
          <ac:chgData name="Ellen Wengert" userId="19fefbe6-ae9e-4a97-ae8e-9061da77192d" providerId="ADAL" clId="{124C93D6-4894-452B-989D-828ABF5CE357}" dt="2023-09-13T11:34:27.691" v="548" actId="1035"/>
          <ac:spMkLst>
            <pc:docMk/>
            <pc:sldMk cId="3801189390" sldId="5883"/>
            <ac:spMk id="22" creationId="{43CB239C-C46E-CD4A-9458-FD41CC082ACE}"/>
          </ac:spMkLst>
        </pc:spChg>
        <pc:spChg chg="mod">
          <ac:chgData name="Ellen Wengert" userId="19fefbe6-ae9e-4a97-ae8e-9061da77192d" providerId="ADAL" clId="{124C93D6-4894-452B-989D-828ABF5CE357}" dt="2023-09-13T11:35:12.342" v="572" actId="1076"/>
          <ac:spMkLst>
            <pc:docMk/>
            <pc:sldMk cId="3801189390" sldId="5883"/>
            <ac:spMk id="23" creationId="{11B52A9B-051A-6944-9EAF-FBDC1BFED2EB}"/>
          </ac:spMkLst>
        </pc:spChg>
        <pc:spChg chg="mod">
          <ac:chgData name="Ellen Wengert" userId="19fefbe6-ae9e-4a97-ae8e-9061da77192d" providerId="ADAL" clId="{124C93D6-4894-452B-989D-828ABF5CE357}" dt="2023-09-20T20:49:46.795" v="2792" actId="14100"/>
          <ac:spMkLst>
            <pc:docMk/>
            <pc:sldMk cId="3801189390" sldId="5883"/>
            <ac:spMk id="26" creationId="{87CA4849-88A1-4097-A04E-8231A847C73C}"/>
          </ac:spMkLst>
        </pc:spChg>
        <pc:spChg chg="mod">
          <ac:chgData name="Ellen Wengert" userId="19fefbe6-ae9e-4a97-ae8e-9061da77192d" providerId="ADAL" clId="{124C93D6-4894-452B-989D-828ABF5CE357}" dt="2023-09-20T20:49:05.429" v="2791" actId="1036"/>
          <ac:spMkLst>
            <pc:docMk/>
            <pc:sldMk cId="3801189390" sldId="5883"/>
            <ac:spMk id="27" creationId="{9744DD01-E761-42F1-887E-C4CAEDF7D679}"/>
          </ac:spMkLst>
        </pc:spChg>
        <pc:spChg chg="mod">
          <ac:chgData name="Ellen Wengert" userId="19fefbe6-ae9e-4a97-ae8e-9061da77192d" providerId="ADAL" clId="{124C93D6-4894-452B-989D-828ABF5CE357}" dt="2023-09-13T11:34:27.691" v="548" actId="1035"/>
          <ac:spMkLst>
            <pc:docMk/>
            <pc:sldMk cId="3801189390" sldId="5883"/>
            <ac:spMk id="28" creationId="{C86D6D8F-350D-44A0-B5F8-DEEB199C8BC3}"/>
          </ac:spMkLst>
        </pc:spChg>
        <pc:spChg chg="mod">
          <ac:chgData name="Ellen Wengert" userId="19fefbe6-ae9e-4a97-ae8e-9061da77192d" providerId="ADAL" clId="{124C93D6-4894-452B-989D-828ABF5CE357}" dt="2023-09-20T20:49:05.429" v="2791" actId="1036"/>
          <ac:spMkLst>
            <pc:docMk/>
            <pc:sldMk cId="3801189390" sldId="5883"/>
            <ac:spMk id="29" creationId="{CAF7AB97-2AAE-45E4-99F2-66D896387386}"/>
          </ac:spMkLst>
        </pc:spChg>
      </pc:sldChg>
      <pc:sldChg chg="addSp delSp modSp mod ord addCm">
        <pc:chgData name="Ellen Wengert" userId="19fefbe6-ae9e-4a97-ae8e-9061da77192d" providerId="ADAL" clId="{124C93D6-4894-452B-989D-828ABF5CE357}" dt="2023-09-13T14:37:17.608" v="2485" actId="478"/>
        <pc:sldMkLst>
          <pc:docMk/>
          <pc:sldMk cId="3282648749" sldId="5886"/>
        </pc:sldMkLst>
        <pc:picChg chg="add del mod">
          <ac:chgData name="Ellen Wengert" userId="19fefbe6-ae9e-4a97-ae8e-9061da77192d" providerId="ADAL" clId="{124C93D6-4894-452B-989D-828ABF5CE357}" dt="2023-09-13T14:37:17.608" v="2485" actId="478"/>
          <ac:picMkLst>
            <pc:docMk/>
            <pc:sldMk cId="3282648749" sldId="5886"/>
            <ac:picMk id="4" creationId="{781613EA-CF96-FABF-12C2-9D0F24462624}"/>
          </ac:picMkLst>
        </pc:picChg>
        <pc:picChg chg="del">
          <ac:chgData name="Ellen Wengert" userId="19fefbe6-ae9e-4a97-ae8e-9061da77192d" providerId="ADAL" clId="{124C93D6-4894-452B-989D-828ABF5CE357}" dt="2023-09-12T18:43:50.128" v="57" actId="478"/>
          <ac:picMkLst>
            <pc:docMk/>
            <pc:sldMk cId="3282648749" sldId="5886"/>
            <ac:picMk id="9" creationId="{01DB80EF-D8B5-2086-0D3F-D3BB2E0989E7}"/>
          </ac:picMkLst>
        </pc:picChg>
      </pc:sldChg>
      <pc:sldChg chg="del">
        <pc:chgData name="Ellen Wengert" userId="19fefbe6-ae9e-4a97-ae8e-9061da77192d" providerId="ADAL" clId="{124C93D6-4894-452B-989D-828ABF5CE357}" dt="2023-09-12T18:52:00.878" v="183" actId="47"/>
        <pc:sldMkLst>
          <pc:docMk/>
          <pc:sldMk cId="3507030500" sldId="5888"/>
        </pc:sldMkLst>
      </pc:sldChg>
      <pc:sldChg chg="addSp delSp modSp mod">
        <pc:chgData name="Ellen Wengert" userId="19fefbe6-ae9e-4a97-ae8e-9061da77192d" providerId="ADAL" clId="{124C93D6-4894-452B-989D-828ABF5CE357}" dt="2023-09-13T14:43:48.438" v="2580" actId="1076"/>
        <pc:sldMkLst>
          <pc:docMk/>
          <pc:sldMk cId="1326998683" sldId="5889"/>
        </pc:sldMkLst>
        <pc:spChg chg="mod">
          <ac:chgData name="Ellen Wengert" userId="19fefbe6-ae9e-4a97-ae8e-9061da77192d" providerId="ADAL" clId="{124C93D6-4894-452B-989D-828ABF5CE357}" dt="2023-09-13T14:38:41.847" v="2566" actId="20577"/>
          <ac:spMkLst>
            <pc:docMk/>
            <pc:sldMk cId="1326998683" sldId="5889"/>
            <ac:spMk id="5" creationId="{507633B9-D8BE-B8B9-1C5A-FD007FA51184}"/>
          </ac:spMkLst>
        </pc:spChg>
        <pc:spChg chg="del">
          <ac:chgData name="Ellen Wengert" userId="19fefbe6-ae9e-4a97-ae8e-9061da77192d" providerId="ADAL" clId="{124C93D6-4894-452B-989D-828ABF5CE357}" dt="2023-09-12T18:49:26.974" v="68" actId="478"/>
          <ac:spMkLst>
            <pc:docMk/>
            <pc:sldMk cId="1326998683" sldId="5889"/>
            <ac:spMk id="36" creationId="{836EC5CE-CB80-6107-F14D-732D6BD40F3F}"/>
          </ac:spMkLst>
        </pc:spChg>
        <pc:spChg chg="mod">
          <ac:chgData name="Ellen Wengert" userId="19fefbe6-ae9e-4a97-ae8e-9061da77192d" providerId="ADAL" clId="{124C93D6-4894-452B-989D-828ABF5CE357}" dt="2023-09-13T14:43:35.145" v="2573" actId="14100"/>
          <ac:spMkLst>
            <pc:docMk/>
            <pc:sldMk cId="1326998683" sldId="5889"/>
            <ac:spMk id="37" creationId="{E80C733A-A048-67F2-BEC5-C987EA8E5FF6}"/>
          </ac:spMkLst>
        </pc:spChg>
        <pc:picChg chg="add mod">
          <ac:chgData name="Ellen Wengert" userId="19fefbe6-ae9e-4a97-ae8e-9061da77192d" providerId="ADAL" clId="{124C93D6-4894-452B-989D-828ABF5CE357}" dt="2023-09-13T14:43:48.438" v="2580" actId="1076"/>
          <ac:picMkLst>
            <pc:docMk/>
            <pc:sldMk cId="1326998683" sldId="5889"/>
            <ac:picMk id="3" creationId="{613ECE5E-6B6A-66F6-C034-D96C536CA023}"/>
          </ac:picMkLst>
        </pc:picChg>
        <pc:picChg chg="add del mod ord">
          <ac:chgData name="Ellen Wengert" userId="19fefbe6-ae9e-4a97-ae8e-9061da77192d" providerId="ADAL" clId="{124C93D6-4894-452B-989D-828ABF5CE357}" dt="2023-09-12T18:49:19.488" v="64" actId="478"/>
          <ac:picMkLst>
            <pc:docMk/>
            <pc:sldMk cId="1326998683" sldId="5889"/>
            <ac:picMk id="6" creationId="{FF9E398E-3F72-8463-A30E-756DD55DD7AE}"/>
          </ac:picMkLst>
        </pc:picChg>
        <pc:picChg chg="mod">
          <ac:chgData name="Ellen Wengert" userId="19fefbe6-ae9e-4a97-ae8e-9061da77192d" providerId="ADAL" clId="{124C93D6-4894-452B-989D-828ABF5CE357}" dt="2023-09-13T14:43:44.494" v="2577" actId="14100"/>
          <ac:picMkLst>
            <pc:docMk/>
            <pc:sldMk cId="1326998683" sldId="5889"/>
            <ac:picMk id="7" creationId="{E56855E1-E574-D6BF-2394-9481D3217FE5}"/>
          </ac:picMkLst>
        </pc:picChg>
        <pc:picChg chg="mod">
          <ac:chgData name="Ellen Wengert" userId="19fefbe6-ae9e-4a97-ae8e-9061da77192d" providerId="ADAL" clId="{124C93D6-4894-452B-989D-828ABF5CE357}" dt="2023-09-13T14:43:23.208" v="2570" actId="1076"/>
          <ac:picMkLst>
            <pc:docMk/>
            <pc:sldMk cId="1326998683" sldId="5889"/>
            <ac:picMk id="9" creationId="{607FE35C-DE65-7565-404F-267B8F6709F4}"/>
          </ac:picMkLst>
        </pc:picChg>
        <pc:picChg chg="del">
          <ac:chgData name="Ellen Wengert" userId="19fefbe6-ae9e-4a97-ae8e-9061da77192d" providerId="ADAL" clId="{124C93D6-4894-452B-989D-828ABF5CE357}" dt="2023-09-12T18:48:12.475" v="60" actId="478"/>
          <ac:picMkLst>
            <pc:docMk/>
            <pc:sldMk cId="1326998683" sldId="5889"/>
            <ac:picMk id="9" creationId="{C5E5A0AC-91C0-BB68-3BB9-8CFD7BF1B31C}"/>
          </ac:picMkLst>
        </pc:picChg>
        <pc:picChg chg="add del mod ord">
          <ac:chgData name="Ellen Wengert" userId="19fefbe6-ae9e-4a97-ae8e-9061da77192d" providerId="ADAL" clId="{124C93D6-4894-452B-989D-828ABF5CE357}" dt="2023-09-12T18:51:29.039" v="174" actId="478"/>
          <ac:picMkLst>
            <pc:docMk/>
            <pc:sldMk cId="1326998683" sldId="5889"/>
            <ac:picMk id="10" creationId="{5CD511C6-2F9C-1D74-135A-4874B80C0F09}"/>
          </ac:picMkLst>
        </pc:picChg>
        <pc:picChg chg="del">
          <ac:chgData name="Ellen Wengert" userId="19fefbe6-ae9e-4a97-ae8e-9061da77192d" providerId="ADAL" clId="{124C93D6-4894-452B-989D-828ABF5CE357}" dt="2023-09-12T18:43:46.739" v="55" actId="478"/>
          <ac:picMkLst>
            <pc:docMk/>
            <pc:sldMk cId="1326998683" sldId="5889"/>
            <ac:picMk id="12" creationId="{8D4F6532-5A4A-89F4-0361-394BFB28781B}"/>
          </ac:picMkLst>
        </pc:picChg>
        <pc:picChg chg="add mod ord">
          <ac:chgData name="Ellen Wengert" userId="19fefbe6-ae9e-4a97-ae8e-9061da77192d" providerId="ADAL" clId="{124C93D6-4894-452B-989D-828ABF5CE357}" dt="2023-09-12T18:51:40.083" v="180" actId="1076"/>
          <ac:picMkLst>
            <pc:docMk/>
            <pc:sldMk cId="1326998683" sldId="5889"/>
            <ac:picMk id="13" creationId="{F52AB872-E9F2-BEAE-0D22-2040231439AC}"/>
          </ac:picMkLst>
        </pc:picChg>
      </pc:sldChg>
      <pc:sldChg chg="del">
        <pc:chgData name="Ellen Wengert" userId="19fefbe6-ae9e-4a97-ae8e-9061da77192d" providerId="ADAL" clId="{124C93D6-4894-452B-989D-828ABF5CE357}" dt="2023-09-12T18:52:01.959" v="184" actId="47"/>
        <pc:sldMkLst>
          <pc:docMk/>
          <pc:sldMk cId="2666246121" sldId="5890"/>
        </pc:sldMkLst>
      </pc:sldChg>
      <pc:sldChg chg="modSp mod">
        <pc:chgData name="Ellen Wengert" userId="19fefbe6-ae9e-4a97-ae8e-9061da77192d" providerId="ADAL" clId="{124C93D6-4894-452B-989D-828ABF5CE357}" dt="2023-09-13T15:02:01.060" v="2604" actId="6549"/>
        <pc:sldMkLst>
          <pc:docMk/>
          <pc:sldMk cId="776436510" sldId="5891"/>
        </pc:sldMkLst>
        <pc:spChg chg="mod">
          <ac:chgData name="Ellen Wengert" userId="19fefbe6-ae9e-4a97-ae8e-9061da77192d" providerId="ADAL" clId="{124C93D6-4894-452B-989D-828ABF5CE357}" dt="2023-09-13T15:02:01.060" v="2604" actId="6549"/>
          <ac:spMkLst>
            <pc:docMk/>
            <pc:sldMk cId="776436510" sldId="5891"/>
            <ac:spMk id="32" creationId="{D0E4FC83-939E-A629-CB73-74505770B14F}"/>
          </ac:spMkLst>
        </pc:spChg>
      </pc:sldChg>
      <pc:sldChg chg="modSp mod">
        <pc:chgData name="Ellen Wengert" userId="19fefbe6-ae9e-4a97-ae8e-9061da77192d" providerId="ADAL" clId="{124C93D6-4894-452B-989D-828ABF5CE357}" dt="2023-09-20T20:55:25.186" v="2900" actId="20577"/>
        <pc:sldMkLst>
          <pc:docMk/>
          <pc:sldMk cId="525075852" sldId="5892"/>
        </pc:sldMkLst>
        <pc:spChg chg="mod">
          <ac:chgData name="Ellen Wengert" userId="19fefbe6-ae9e-4a97-ae8e-9061da77192d" providerId="ADAL" clId="{124C93D6-4894-452B-989D-828ABF5CE357}" dt="2023-09-13T14:59:06.010" v="2596" actId="20577"/>
          <ac:spMkLst>
            <pc:docMk/>
            <pc:sldMk cId="525075852" sldId="5892"/>
            <ac:spMk id="2" creationId="{D67309C1-AE96-4351-A3DD-0AD107B0F256}"/>
          </ac:spMkLst>
        </pc:spChg>
        <pc:spChg chg="mod">
          <ac:chgData name="Ellen Wengert" userId="19fefbe6-ae9e-4a97-ae8e-9061da77192d" providerId="ADAL" clId="{124C93D6-4894-452B-989D-828ABF5CE357}" dt="2023-09-20T20:50:39.609" v="2895" actId="6549"/>
          <ac:spMkLst>
            <pc:docMk/>
            <pc:sldMk cId="525075852" sldId="5892"/>
            <ac:spMk id="5" creationId="{476095A3-40E4-80BB-8294-04BB1A726CA2}"/>
          </ac:spMkLst>
        </pc:spChg>
        <pc:spChg chg="mod">
          <ac:chgData name="Ellen Wengert" userId="19fefbe6-ae9e-4a97-ae8e-9061da77192d" providerId="ADAL" clId="{124C93D6-4894-452B-989D-828ABF5CE357}" dt="2023-09-20T20:55:25.186" v="2900" actId="20577"/>
          <ac:spMkLst>
            <pc:docMk/>
            <pc:sldMk cId="525075852" sldId="5892"/>
            <ac:spMk id="6" creationId="{CE8D1FDD-C409-8E98-AC4E-A9CB57BD6171}"/>
          </ac:spMkLst>
        </pc:spChg>
        <pc:spChg chg="mod">
          <ac:chgData name="Ellen Wengert" userId="19fefbe6-ae9e-4a97-ae8e-9061da77192d" providerId="ADAL" clId="{124C93D6-4894-452B-989D-828ABF5CE357}" dt="2023-09-20T17:12:12.970" v="2752" actId="27636"/>
          <ac:spMkLst>
            <pc:docMk/>
            <pc:sldMk cId="525075852" sldId="5892"/>
            <ac:spMk id="8" creationId="{93008978-B2A7-69A8-A868-DD97041F4BAA}"/>
          </ac:spMkLst>
        </pc:spChg>
        <pc:spChg chg="mod">
          <ac:chgData name="Ellen Wengert" userId="19fefbe6-ae9e-4a97-ae8e-9061da77192d" providerId="ADAL" clId="{124C93D6-4894-452B-989D-828ABF5CE357}" dt="2023-09-13T14:57:30.088" v="2594" actId="1036"/>
          <ac:spMkLst>
            <pc:docMk/>
            <pc:sldMk cId="525075852" sldId="5892"/>
            <ac:spMk id="9" creationId="{F41AF718-4CC8-6BC7-A391-DFD6A7486549}"/>
          </ac:spMkLst>
        </pc:spChg>
        <pc:spChg chg="mod">
          <ac:chgData name="Ellen Wengert" userId="19fefbe6-ae9e-4a97-ae8e-9061da77192d" providerId="ADAL" clId="{124C93D6-4894-452B-989D-828ABF5CE357}" dt="2023-09-20T17:12:00.536" v="2726" actId="1076"/>
          <ac:spMkLst>
            <pc:docMk/>
            <pc:sldMk cId="525075852" sldId="5892"/>
            <ac:spMk id="30" creationId="{67C9241D-C720-2A65-DD47-7B5E79D15C8F}"/>
          </ac:spMkLst>
        </pc:spChg>
      </pc:sldChg>
      <pc:sldChg chg="modSp mod">
        <pc:chgData name="Ellen Wengert" userId="19fefbe6-ae9e-4a97-ae8e-9061da77192d" providerId="ADAL" clId="{124C93D6-4894-452B-989D-828ABF5CE357}" dt="2023-09-20T20:55:40.392" v="2919" actId="20577"/>
        <pc:sldMkLst>
          <pc:docMk/>
          <pc:sldMk cId="2475462545" sldId="5894"/>
        </pc:sldMkLst>
        <pc:spChg chg="mod">
          <ac:chgData name="Ellen Wengert" userId="19fefbe6-ae9e-4a97-ae8e-9061da77192d" providerId="ADAL" clId="{124C93D6-4894-452B-989D-828ABF5CE357}" dt="2023-09-20T20:55:40.392" v="2919" actId="20577"/>
          <ac:spMkLst>
            <pc:docMk/>
            <pc:sldMk cId="2475462545" sldId="5894"/>
            <ac:spMk id="6" creationId="{90D6CEC1-06EE-FDF4-C1EA-71F33CAA6B8E}"/>
          </ac:spMkLst>
        </pc:spChg>
      </pc:sldChg>
      <pc:sldChg chg="addSp modSp mod">
        <pc:chgData name="Ellen Wengert" userId="19fefbe6-ae9e-4a97-ae8e-9061da77192d" providerId="ADAL" clId="{124C93D6-4894-452B-989D-828ABF5CE357}" dt="2023-09-13T12:50:51.273" v="2214" actId="207"/>
        <pc:sldMkLst>
          <pc:docMk/>
          <pc:sldMk cId="553405355" sldId="5895"/>
        </pc:sldMkLst>
        <pc:spChg chg="mod">
          <ac:chgData name="Ellen Wengert" userId="19fefbe6-ae9e-4a97-ae8e-9061da77192d" providerId="ADAL" clId="{124C93D6-4894-452B-989D-828ABF5CE357}" dt="2023-09-13T12:50:51.273" v="2214" actId="207"/>
          <ac:spMkLst>
            <pc:docMk/>
            <pc:sldMk cId="553405355" sldId="5895"/>
            <ac:spMk id="2" creationId="{4A413710-EFD8-A7A9-3DD4-91290EEF6884}"/>
          </ac:spMkLst>
        </pc:spChg>
        <pc:spChg chg="add mod ord">
          <ac:chgData name="Ellen Wengert" userId="19fefbe6-ae9e-4a97-ae8e-9061da77192d" providerId="ADAL" clId="{124C93D6-4894-452B-989D-828ABF5CE357}" dt="2023-09-13T12:50:45.306" v="2213" actId="167"/>
          <ac:spMkLst>
            <pc:docMk/>
            <pc:sldMk cId="553405355" sldId="5895"/>
            <ac:spMk id="4" creationId="{2D5ACFB2-7704-A64A-572E-A06B3DA75C34}"/>
          </ac:spMkLst>
        </pc:spChg>
      </pc:sldChg>
      <pc:sldChg chg="addSp modSp mod">
        <pc:chgData name="Ellen Wengert" userId="19fefbe6-ae9e-4a97-ae8e-9061da77192d" providerId="ADAL" clId="{124C93D6-4894-452B-989D-828ABF5CE357}" dt="2023-09-13T17:45:47.992" v="2619" actId="20577"/>
        <pc:sldMkLst>
          <pc:docMk/>
          <pc:sldMk cId="1865921960" sldId="5897"/>
        </pc:sldMkLst>
        <pc:spChg chg="mod">
          <ac:chgData name="Ellen Wengert" userId="19fefbe6-ae9e-4a97-ae8e-9061da77192d" providerId="ADAL" clId="{124C93D6-4894-452B-989D-828ABF5CE357}" dt="2023-09-13T11:27:46.417" v="385" actId="20577"/>
          <ac:spMkLst>
            <pc:docMk/>
            <pc:sldMk cId="1865921960" sldId="5897"/>
            <ac:spMk id="5" creationId="{F71B911E-189A-29E1-0540-577BB47C89C0}"/>
          </ac:spMkLst>
        </pc:spChg>
        <pc:spChg chg="mod">
          <ac:chgData name="Ellen Wengert" userId="19fefbe6-ae9e-4a97-ae8e-9061da77192d" providerId="ADAL" clId="{124C93D6-4894-452B-989D-828ABF5CE357}" dt="2023-09-13T17:45:47.992" v="2619" actId="20577"/>
          <ac:spMkLst>
            <pc:docMk/>
            <pc:sldMk cId="1865921960" sldId="5897"/>
            <ac:spMk id="15" creationId="{CBC4DB7B-5441-CFC7-5BBD-B09CE58A4FEE}"/>
          </ac:spMkLst>
        </pc:spChg>
        <pc:picChg chg="add mod">
          <ac:chgData name="Ellen Wengert" userId="19fefbe6-ae9e-4a97-ae8e-9061da77192d" providerId="ADAL" clId="{124C93D6-4894-452B-989D-828ABF5CE357}" dt="2023-09-12T18:43:17.543" v="26" actId="1076"/>
          <ac:picMkLst>
            <pc:docMk/>
            <pc:sldMk cId="1865921960" sldId="5897"/>
            <ac:picMk id="3" creationId="{8BDB415D-6E33-52C1-B566-326ED2D31AB1}"/>
          </ac:picMkLst>
        </pc:picChg>
      </pc:sldChg>
      <pc:sldChg chg="modSp mod">
        <pc:chgData name="Ellen Wengert" userId="19fefbe6-ae9e-4a97-ae8e-9061da77192d" providerId="ADAL" clId="{124C93D6-4894-452B-989D-828ABF5CE357}" dt="2023-09-13T17:46:32.590" v="2685" actId="20577"/>
        <pc:sldMkLst>
          <pc:docMk/>
          <pc:sldMk cId="1040382304" sldId="5898"/>
        </pc:sldMkLst>
        <pc:spChg chg="mod">
          <ac:chgData name="Ellen Wengert" userId="19fefbe6-ae9e-4a97-ae8e-9061da77192d" providerId="ADAL" clId="{124C93D6-4894-452B-989D-828ABF5CE357}" dt="2023-09-13T11:36:18.302" v="580"/>
          <ac:spMkLst>
            <pc:docMk/>
            <pc:sldMk cId="1040382304" sldId="5898"/>
            <ac:spMk id="8" creationId="{6EAB4773-BDF4-9BF6-22B7-C30072D5A0D6}"/>
          </ac:spMkLst>
        </pc:spChg>
        <pc:spChg chg="mod">
          <ac:chgData name="Ellen Wengert" userId="19fefbe6-ae9e-4a97-ae8e-9061da77192d" providerId="ADAL" clId="{124C93D6-4894-452B-989D-828ABF5CE357}" dt="2023-09-13T17:46:32.590" v="2685" actId="20577"/>
          <ac:spMkLst>
            <pc:docMk/>
            <pc:sldMk cId="1040382304" sldId="5898"/>
            <ac:spMk id="15" creationId="{CBC4DB7B-5441-CFC7-5BBD-B09CE58A4FEE}"/>
          </ac:spMkLst>
        </pc:spChg>
      </pc:sldChg>
      <pc:sldChg chg="addSp delSp modSp mod">
        <pc:chgData name="Ellen Wengert" userId="19fefbe6-ae9e-4a97-ae8e-9061da77192d" providerId="ADAL" clId="{124C93D6-4894-452B-989D-828ABF5CE357}" dt="2023-09-13T14:32:27.035" v="2482" actId="1076"/>
        <pc:sldMkLst>
          <pc:docMk/>
          <pc:sldMk cId="3867773996" sldId="5899"/>
        </pc:sldMkLst>
        <pc:spChg chg="mod">
          <ac:chgData name="Ellen Wengert" userId="19fefbe6-ae9e-4a97-ae8e-9061da77192d" providerId="ADAL" clId="{124C93D6-4894-452B-989D-828ABF5CE357}" dt="2023-09-13T12:59:33.940" v="2444" actId="207"/>
          <ac:spMkLst>
            <pc:docMk/>
            <pc:sldMk cId="3867773996" sldId="5899"/>
            <ac:spMk id="2" creationId="{25219959-8BB5-E915-6163-DEB93ECD3774}"/>
          </ac:spMkLst>
        </pc:spChg>
        <pc:spChg chg="mod">
          <ac:chgData name="Ellen Wengert" userId="19fefbe6-ae9e-4a97-ae8e-9061da77192d" providerId="ADAL" clId="{124C93D6-4894-452B-989D-828ABF5CE357}" dt="2023-09-13T14:32:25.359" v="2481" actId="20577"/>
          <ac:spMkLst>
            <pc:docMk/>
            <pc:sldMk cId="3867773996" sldId="5899"/>
            <ac:spMk id="3" creationId="{53AD33DE-33BD-C9ED-D96E-820032A49160}"/>
          </ac:spMkLst>
        </pc:spChg>
        <pc:spChg chg="add mod ord">
          <ac:chgData name="Ellen Wengert" userId="19fefbe6-ae9e-4a97-ae8e-9061da77192d" providerId="ADAL" clId="{124C93D6-4894-452B-989D-828ABF5CE357}" dt="2023-09-13T12:59:25.769" v="2443" actId="167"/>
          <ac:spMkLst>
            <pc:docMk/>
            <pc:sldMk cId="3867773996" sldId="5899"/>
            <ac:spMk id="4" creationId="{E46145B2-64F4-3486-6A68-860375192EE4}"/>
          </ac:spMkLst>
        </pc:spChg>
        <pc:picChg chg="add del mod">
          <ac:chgData name="Ellen Wengert" userId="19fefbe6-ae9e-4a97-ae8e-9061da77192d" providerId="ADAL" clId="{124C93D6-4894-452B-989D-828ABF5CE357}" dt="2023-09-13T12:59:04.537" v="2437" actId="478"/>
          <ac:picMkLst>
            <pc:docMk/>
            <pc:sldMk cId="3867773996" sldId="5899"/>
            <ac:picMk id="5" creationId="{70387C5A-3B16-BD9E-085A-6E4CC46267F3}"/>
          </ac:picMkLst>
        </pc:picChg>
        <pc:picChg chg="mod modCrop">
          <ac:chgData name="Ellen Wengert" userId="19fefbe6-ae9e-4a97-ae8e-9061da77192d" providerId="ADAL" clId="{124C93D6-4894-452B-989D-828ABF5CE357}" dt="2023-09-13T14:32:27.035" v="2482" actId="1076"/>
          <ac:picMkLst>
            <pc:docMk/>
            <pc:sldMk cId="3867773996" sldId="5899"/>
            <ac:picMk id="6" creationId="{98ADE4F7-4465-FB1D-567C-A61DBA88A613}"/>
          </ac:picMkLst>
        </pc:picChg>
      </pc:sldChg>
      <pc:sldChg chg="addSp modSp mod">
        <pc:chgData name="Ellen Wengert" userId="19fefbe6-ae9e-4a97-ae8e-9061da77192d" providerId="ADAL" clId="{124C93D6-4894-452B-989D-828ABF5CE357}" dt="2023-09-20T20:56:48.216" v="2934" actId="20577"/>
        <pc:sldMkLst>
          <pc:docMk/>
          <pc:sldMk cId="1888604119" sldId="5900"/>
        </pc:sldMkLst>
        <pc:spChg chg="mod">
          <ac:chgData name="Ellen Wengert" userId="19fefbe6-ae9e-4a97-ae8e-9061da77192d" providerId="ADAL" clId="{124C93D6-4894-452B-989D-828ABF5CE357}" dt="2023-09-13T12:30:15.657" v="582" actId="207"/>
          <ac:spMkLst>
            <pc:docMk/>
            <pc:sldMk cId="1888604119" sldId="5900"/>
            <ac:spMk id="2" creationId="{A0C2BEB4-C7B8-950E-0368-0D18E4DD931C}"/>
          </ac:spMkLst>
        </pc:spChg>
        <pc:spChg chg="mod">
          <ac:chgData name="Ellen Wengert" userId="19fefbe6-ae9e-4a97-ae8e-9061da77192d" providerId="ADAL" clId="{124C93D6-4894-452B-989D-828ABF5CE357}" dt="2023-09-20T20:56:48.216" v="2934" actId="20577"/>
          <ac:spMkLst>
            <pc:docMk/>
            <pc:sldMk cId="1888604119" sldId="5900"/>
            <ac:spMk id="3" creationId="{9FE01B76-80D9-53A5-ADBE-F897DEFD6E6A}"/>
          </ac:spMkLst>
        </pc:spChg>
        <pc:spChg chg="add mod ord">
          <ac:chgData name="Ellen Wengert" userId="19fefbe6-ae9e-4a97-ae8e-9061da77192d" providerId="ADAL" clId="{124C93D6-4894-452B-989D-828ABF5CE357}" dt="2023-09-13T12:30:10.883" v="581" actId="167"/>
          <ac:spMkLst>
            <pc:docMk/>
            <pc:sldMk cId="1888604119" sldId="5900"/>
            <ac:spMk id="4" creationId="{251CC735-9676-9E80-9A09-A0E470685D85}"/>
          </ac:spMkLst>
        </pc:spChg>
      </pc:sldChg>
    </pc:docChg>
  </pc:docChgLst>
  <pc:docChgLst>
    <pc:chgData name="Carolyn Vadnais" userId="4ed18dc6-793d-4064-bf86-905c55305182" providerId="ADAL" clId="{B0CAAE53-EDE6-4B27-A153-15DEAF9B6E4F}"/>
    <pc:docChg chg="undo custSel modSld">
      <pc:chgData name="Carolyn Vadnais" userId="4ed18dc6-793d-4064-bf86-905c55305182" providerId="ADAL" clId="{B0CAAE53-EDE6-4B27-A153-15DEAF9B6E4F}" dt="2023-09-13T16:17:53.950" v="1310" actId="6549"/>
      <pc:docMkLst>
        <pc:docMk/>
      </pc:docMkLst>
      <pc:sldChg chg="addSp delSp modSp mod">
        <pc:chgData name="Carolyn Vadnais" userId="4ed18dc6-793d-4064-bf86-905c55305182" providerId="ADAL" clId="{B0CAAE53-EDE6-4B27-A153-15DEAF9B6E4F}" dt="2023-09-13T16:17:53.950" v="1310" actId="6549"/>
        <pc:sldMkLst>
          <pc:docMk/>
          <pc:sldMk cId="525075852" sldId="5892"/>
        </pc:sldMkLst>
        <pc:spChg chg="mod">
          <ac:chgData name="Carolyn Vadnais" userId="4ed18dc6-793d-4064-bf86-905c55305182" providerId="ADAL" clId="{B0CAAE53-EDE6-4B27-A153-15DEAF9B6E4F}" dt="2023-09-13T13:58:11.566" v="550" actId="1076"/>
          <ac:spMkLst>
            <pc:docMk/>
            <pc:sldMk cId="525075852" sldId="5892"/>
            <ac:spMk id="3" creationId="{51EFC415-EBAB-4FD0-8B85-0CEF6F2B1E2C}"/>
          </ac:spMkLst>
        </pc:spChg>
        <pc:spChg chg="add mod">
          <ac:chgData name="Carolyn Vadnais" userId="4ed18dc6-793d-4064-bf86-905c55305182" providerId="ADAL" clId="{B0CAAE53-EDE6-4B27-A153-15DEAF9B6E4F}" dt="2023-09-13T16:17:53.950" v="1310" actId="6549"/>
          <ac:spMkLst>
            <pc:docMk/>
            <pc:sldMk cId="525075852" sldId="5892"/>
            <ac:spMk id="5" creationId="{476095A3-40E4-80BB-8294-04BB1A726CA2}"/>
          </ac:spMkLst>
        </pc:spChg>
        <pc:spChg chg="mod">
          <ac:chgData name="Carolyn Vadnais" userId="4ed18dc6-793d-4064-bf86-905c55305182" providerId="ADAL" clId="{B0CAAE53-EDE6-4B27-A153-15DEAF9B6E4F}" dt="2023-09-13T13:55:31.059" v="523" actId="27636"/>
          <ac:spMkLst>
            <pc:docMk/>
            <pc:sldMk cId="525075852" sldId="5892"/>
            <ac:spMk id="6" creationId="{CE8D1FDD-C409-8E98-AC4E-A9CB57BD6171}"/>
          </ac:spMkLst>
        </pc:spChg>
        <pc:spChg chg="add del mod">
          <ac:chgData name="Carolyn Vadnais" userId="4ed18dc6-793d-4064-bf86-905c55305182" providerId="ADAL" clId="{B0CAAE53-EDE6-4B27-A153-15DEAF9B6E4F}" dt="2023-09-13T14:54:29.319" v="1253" actId="478"/>
          <ac:spMkLst>
            <pc:docMk/>
            <pc:sldMk cId="525075852" sldId="5892"/>
            <ac:spMk id="7" creationId="{46A2A3B9-80E4-682F-42B2-2AF902E0F6A4}"/>
          </ac:spMkLst>
        </pc:spChg>
        <pc:spChg chg="mod">
          <ac:chgData name="Carolyn Vadnais" userId="4ed18dc6-793d-4064-bf86-905c55305182" providerId="ADAL" clId="{B0CAAE53-EDE6-4B27-A153-15DEAF9B6E4F}" dt="2023-09-13T16:03:24.389" v="1301" actId="6549"/>
          <ac:spMkLst>
            <pc:docMk/>
            <pc:sldMk cId="525075852" sldId="5892"/>
            <ac:spMk id="8" creationId="{93008978-B2A7-69A8-A868-DD97041F4BAA}"/>
          </ac:spMkLst>
        </pc:spChg>
        <pc:spChg chg="mod">
          <ac:chgData name="Carolyn Vadnais" userId="4ed18dc6-793d-4064-bf86-905c55305182" providerId="ADAL" clId="{B0CAAE53-EDE6-4B27-A153-15DEAF9B6E4F}" dt="2023-09-13T13:58:29.747" v="551" actId="1076"/>
          <ac:spMkLst>
            <pc:docMk/>
            <pc:sldMk cId="525075852" sldId="5892"/>
            <ac:spMk id="9" creationId="{F41AF718-4CC8-6BC7-A391-DFD6A7486549}"/>
          </ac:spMkLst>
        </pc:spChg>
        <pc:spChg chg="add del mod">
          <ac:chgData name="Carolyn Vadnais" userId="4ed18dc6-793d-4064-bf86-905c55305182" providerId="ADAL" clId="{B0CAAE53-EDE6-4B27-A153-15DEAF9B6E4F}" dt="2023-09-13T13:35:48.920" v="304" actId="478"/>
          <ac:spMkLst>
            <pc:docMk/>
            <pc:sldMk cId="525075852" sldId="5892"/>
            <ac:spMk id="14" creationId="{33C029A1-0233-2528-0BF1-68C87BDCB307}"/>
          </ac:spMkLst>
        </pc:spChg>
        <pc:spChg chg="add mod">
          <ac:chgData name="Carolyn Vadnais" userId="4ed18dc6-793d-4064-bf86-905c55305182" providerId="ADAL" clId="{B0CAAE53-EDE6-4B27-A153-15DEAF9B6E4F}" dt="2023-09-13T16:03:17.656" v="1300" actId="1036"/>
          <ac:spMkLst>
            <pc:docMk/>
            <pc:sldMk cId="525075852" sldId="5892"/>
            <ac:spMk id="25" creationId="{8B8E7A22-C524-6928-A026-A87A24E492C6}"/>
          </ac:spMkLst>
        </pc:spChg>
        <pc:spChg chg="add mod">
          <ac:chgData name="Carolyn Vadnais" userId="4ed18dc6-793d-4064-bf86-905c55305182" providerId="ADAL" clId="{B0CAAE53-EDE6-4B27-A153-15DEAF9B6E4F}" dt="2023-09-13T14:47:35.493" v="781" actId="14100"/>
          <ac:spMkLst>
            <pc:docMk/>
            <pc:sldMk cId="525075852" sldId="5892"/>
            <ac:spMk id="26" creationId="{BF237A70-570F-6762-9655-6DF0B5CDB5F6}"/>
          </ac:spMkLst>
        </pc:spChg>
        <pc:spChg chg="add mod">
          <ac:chgData name="Carolyn Vadnais" userId="4ed18dc6-793d-4064-bf86-905c55305182" providerId="ADAL" clId="{B0CAAE53-EDE6-4B27-A153-15DEAF9B6E4F}" dt="2023-09-13T14:43:40.955" v="612" actId="113"/>
          <ac:spMkLst>
            <pc:docMk/>
            <pc:sldMk cId="525075852" sldId="5892"/>
            <ac:spMk id="27" creationId="{F30A73D7-5996-DF38-E3F8-16C83CE26EB0}"/>
          </ac:spMkLst>
        </pc:spChg>
        <pc:spChg chg="add del mod">
          <ac:chgData name="Carolyn Vadnais" userId="4ed18dc6-793d-4064-bf86-905c55305182" providerId="ADAL" clId="{B0CAAE53-EDE6-4B27-A153-15DEAF9B6E4F}" dt="2023-09-13T14:45:03.411" v="657" actId="478"/>
          <ac:spMkLst>
            <pc:docMk/>
            <pc:sldMk cId="525075852" sldId="5892"/>
            <ac:spMk id="28" creationId="{7D2A97AD-C531-493B-156B-CC2DF3AEDBD3}"/>
          </ac:spMkLst>
        </pc:spChg>
        <pc:spChg chg="add del mod">
          <ac:chgData name="Carolyn Vadnais" userId="4ed18dc6-793d-4064-bf86-905c55305182" providerId="ADAL" clId="{B0CAAE53-EDE6-4B27-A153-15DEAF9B6E4F}" dt="2023-09-13T14:45:07.633" v="658" actId="478"/>
          <ac:spMkLst>
            <pc:docMk/>
            <pc:sldMk cId="525075852" sldId="5892"/>
            <ac:spMk id="29" creationId="{B696DB95-608D-31C6-35AC-60AEFBA304D3}"/>
          </ac:spMkLst>
        </pc:spChg>
        <pc:spChg chg="add mod ord">
          <ac:chgData name="Carolyn Vadnais" userId="4ed18dc6-793d-4064-bf86-905c55305182" providerId="ADAL" clId="{B0CAAE53-EDE6-4B27-A153-15DEAF9B6E4F}" dt="2023-09-13T14:48:56.135" v="811" actId="1037"/>
          <ac:spMkLst>
            <pc:docMk/>
            <pc:sldMk cId="525075852" sldId="5892"/>
            <ac:spMk id="30" creationId="{67C9241D-C720-2A65-DD47-7B5E79D15C8F}"/>
          </ac:spMkLst>
        </pc:spChg>
        <pc:cxnChg chg="add mod ord">
          <ac:chgData name="Carolyn Vadnais" userId="4ed18dc6-793d-4064-bf86-905c55305182" providerId="ADAL" clId="{B0CAAE53-EDE6-4B27-A153-15DEAF9B6E4F}" dt="2023-09-13T14:49:35.800" v="848" actId="166"/>
          <ac:cxnSpMkLst>
            <pc:docMk/>
            <pc:sldMk cId="525075852" sldId="5892"/>
            <ac:cxnSpMk id="11" creationId="{F5021C92-782B-AC33-7DD1-C957FDB4C314}"/>
          </ac:cxnSpMkLst>
        </pc:cxnChg>
        <pc:cxnChg chg="add mod ord">
          <ac:chgData name="Carolyn Vadnais" userId="4ed18dc6-793d-4064-bf86-905c55305182" providerId="ADAL" clId="{B0CAAE53-EDE6-4B27-A153-15DEAF9B6E4F}" dt="2023-09-13T14:49:44.978" v="851" actId="166"/>
          <ac:cxnSpMkLst>
            <pc:docMk/>
            <pc:sldMk cId="525075852" sldId="5892"/>
            <ac:cxnSpMk id="16" creationId="{FBF11FAF-8A37-5CF3-DA39-218A08404F9C}"/>
          </ac:cxnSpMkLst>
        </pc:cxnChg>
        <pc:cxnChg chg="add mod ord">
          <ac:chgData name="Carolyn Vadnais" userId="4ed18dc6-793d-4064-bf86-905c55305182" providerId="ADAL" clId="{B0CAAE53-EDE6-4B27-A153-15DEAF9B6E4F}" dt="2023-09-13T14:49:38.851" v="849" actId="166"/>
          <ac:cxnSpMkLst>
            <pc:docMk/>
            <pc:sldMk cId="525075852" sldId="5892"/>
            <ac:cxnSpMk id="17" creationId="{0285C6DA-BB3C-2839-1EF5-90C4A5E78A6C}"/>
          </ac:cxnSpMkLst>
        </pc:cxnChg>
        <pc:cxnChg chg="add mod ord">
          <ac:chgData name="Carolyn Vadnais" userId="4ed18dc6-793d-4064-bf86-905c55305182" providerId="ADAL" clId="{B0CAAE53-EDE6-4B27-A153-15DEAF9B6E4F}" dt="2023-09-13T14:49:42.167" v="850" actId="166"/>
          <ac:cxnSpMkLst>
            <pc:docMk/>
            <pc:sldMk cId="525075852" sldId="5892"/>
            <ac:cxnSpMk id="18" creationId="{DF45BEAB-4ADB-4B10-A3FE-7FAD4A0A2E3B}"/>
          </ac:cxnSpMkLst>
        </pc:cxnChg>
        <pc:cxnChg chg="add mod">
          <ac:chgData name="Carolyn Vadnais" userId="4ed18dc6-793d-4064-bf86-905c55305182" providerId="ADAL" clId="{B0CAAE53-EDE6-4B27-A153-15DEAF9B6E4F}" dt="2023-09-13T13:56:00.935" v="532" actId="1076"/>
          <ac:cxnSpMkLst>
            <pc:docMk/>
            <pc:sldMk cId="525075852" sldId="5892"/>
            <ac:cxnSpMk id="24" creationId="{CBE704DF-E27F-304F-D11C-52797A22872F}"/>
          </ac:cxnSpMkLst>
        </pc:cxnChg>
      </pc:sldChg>
    </pc:docChg>
  </pc:docChgLst>
  <pc:docChgLst>
    <pc:chgData name="Wengert, Ellen (Contractor)" userId="5ed7c4b8-c9bb-44a8-bc43-49d8c40f3106" providerId="ADAL" clId="{622454B6-3AEE-4900-9F26-721E38464234}"/>
    <pc:docChg chg="delSld modSld">
      <pc:chgData name="Wengert, Ellen (Contractor)" userId="5ed7c4b8-c9bb-44a8-bc43-49d8c40f3106" providerId="ADAL" clId="{622454B6-3AEE-4900-9F26-721E38464234}" dt="2023-10-09T11:28:37.897" v="24" actId="47"/>
      <pc:docMkLst>
        <pc:docMk/>
      </pc:docMkLst>
      <pc:sldChg chg="del">
        <pc:chgData name="Wengert, Ellen (Contractor)" userId="5ed7c4b8-c9bb-44a8-bc43-49d8c40f3106" providerId="ADAL" clId="{622454B6-3AEE-4900-9F26-721E38464234}" dt="2023-10-09T11:28:21.381" v="21" actId="47"/>
        <pc:sldMkLst>
          <pc:docMk/>
          <pc:sldMk cId="4142040322" sldId="258"/>
        </pc:sldMkLst>
      </pc:sldChg>
      <pc:sldChg chg="del">
        <pc:chgData name="Wengert, Ellen (Contractor)" userId="5ed7c4b8-c9bb-44a8-bc43-49d8c40f3106" providerId="ADAL" clId="{622454B6-3AEE-4900-9F26-721E38464234}" dt="2023-10-09T11:28:29.506" v="22" actId="47"/>
        <pc:sldMkLst>
          <pc:docMk/>
          <pc:sldMk cId="3399434873" sldId="259"/>
        </pc:sldMkLst>
      </pc:sldChg>
      <pc:sldChg chg="del">
        <pc:chgData name="Wengert, Ellen (Contractor)" userId="5ed7c4b8-c9bb-44a8-bc43-49d8c40f3106" providerId="ADAL" clId="{622454B6-3AEE-4900-9F26-721E38464234}" dt="2023-10-09T11:28:32.755" v="23" actId="47"/>
        <pc:sldMkLst>
          <pc:docMk/>
          <pc:sldMk cId="3822849022" sldId="260"/>
        </pc:sldMkLst>
      </pc:sldChg>
      <pc:sldChg chg="modSp mod">
        <pc:chgData name="Wengert, Ellen (Contractor)" userId="5ed7c4b8-c9bb-44a8-bc43-49d8c40f3106" providerId="ADAL" clId="{622454B6-3AEE-4900-9F26-721E38464234}" dt="2023-10-09T11:27:50.781" v="19" actId="20577"/>
        <pc:sldMkLst>
          <pc:docMk/>
          <pc:sldMk cId="2825931841" sldId="5761"/>
        </pc:sldMkLst>
        <pc:spChg chg="mod">
          <ac:chgData name="Wengert, Ellen (Contractor)" userId="5ed7c4b8-c9bb-44a8-bc43-49d8c40f3106" providerId="ADAL" clId="{622454B6-3AEE-4900-9F26-721E38464234}" dt="2023-10-09T11:27:50.781" v="19" actId="20577"/>
          <ac:spMkLst>
            <pc:docMk/>
            <pc:sldMk cId="2825931841" sldId="5761"/>
            <ac:spMk id="2" creationId="{B395CECF-346D-5742-A422-1A541DBA925C}"/>
          </ac:spMkLst>
        </pc:spChg>
      </pc:sldChg>
      <pc:sldChg chg="del">
        <pc:chgData name="Wengert, Ellen (Contractor)" userId="5ed7c4b8-c9bb-44a8-bc43-49d8c40f3106" providerId="ADAL" clId="{622454B6-3AEE-4900-9F26-721E38464234}" dt="2023-10-09T11:28:37.897" v="24" actId="47"/>
        <pc:sldMkLst>
          <pc:docMk/>
          <pc:sldMk cId="3282648749" sldId="5886"/>
        </pc:sldMkLst>
      </pc:sldChg>
      <pc:sldChg chg="del">
        <pc:chgData name="Wengert, Ellen (Contractor)" userId="5ed7c4b8-c9bb-44a8-bc43-49d8c40f3106" providerId="ADAL" clId="{622454B6-3AEE-4900-9F26-721E38464234}" dt="2023-10-09T11:28:19.878" v="20" actId="47"/>
        <pc:sldMkLst>
          <pc:docMk/>
          <pc:sldMk cId="1422817314" sldId="5901"/>
        </pc:sldMkLst>
      </pc:sldChg>
    </pc:docChg>
  </pc:docChgLst>
  <pc:docChgLst>
    <pc:chgData name="Diana Owens" userId="e69036ff-ea9d-45ee-ae92-49d80444b290" providerId="ADAL" clId="{A1BAC978-8EDD-4324-9527-1B298584FB4D}"/>
    <pc:docChg chg="undo custSel modSld sldOrd">
      <pc:chgData name="Diana Owens" userId="e69036ff-ea9d-45ee-ae92-49d80444b290" providerId="ADAL" clId="{A1BAC978-8EDD-4324-9527-1B298584FB4D}" dt="2023-09-20T19:55:42.958" v="525" actId="6549"/>
      <pc:docMkLst>
        <pc:docMk/>
      </pc:docMkLst>
      <pc:sldChg chg="ord">
        <pc:chgData name="Diana Owens" userId="e69036ff-ea9d-45ee-ae92-49d80444b290" providerId="ADAL" clId="{A1BAC978-8EDD-4324-9527-1B298584FB4D}" dt="2023-09-13T13:44:56.532" v="475"/>
        <pc:sldMkLst>
          <pc:docMk/>
          <pc:sldMk cId="3399434873" sldId="259"/>
        </pc:sldMkLst>
      </pc:sldChg>
      <pc:sldChg chg="ord">
        <pc:chgData name="Diana Owens" userId="e69036ff-ea9d-45ee-ae92-49d80444b290" providerId="ADAL" clId="{A1BAC978-8EDD-4324-9527-1B298584FB4D}" dt="2023-09-13T13:44:58.845" v="477"/>
        <pc:sldMkLst>
          <pc:docMk/>
          <pc:sldMk cId="3822849022" sldId="260"/>
        </pc:sldMkLst>
      </pc:sldChg>
      <pc:sldChg chg="addSp delSp modSp mod">
        <pc:chgData name="Diana Owens" userId="e69036ff-ea9d-45ee-ae92-49d80444b290" providerId="ADAL" clId="{A1BAC978-8EDD-4324-9527-1B298584FB4D}" dt="2023-09-13T11:48:45.423" v="359" actId="1076"/>
        <pc:sldMkLst>
          <pc:docMk/>
          <pc:sldMk cId="2446386317" sldId="267"/>
        </pc:sldMkLst>
        <pc:spChg chg="mod">
          <ac:chgData name="Diana Owens" userId="e69036ff-ea9d-45ee-ae92-49d80444b290" providerId="ADAL" clId="{A1BAC978-8EDD-4324-9527-1B298584FB4D}" dt="2023-09-13T11:48:43.505" v="358" actId="14100"/>
          <ac:spMkLst>
            <pc:docMk/>
            <pc:sldMk cId="2446386317" sldId="267"/>
            <ac:spMk id="5" creationId="{507633B9-D8BE-B8B9-1C5A-FD007FA51184}"/>
          </ac:spMkLst>
        </pc:spChg>
        <pc:spChg chg="mod">
          <ac:chgData name="Diana Owens" userId="e69036ff-ea9d-45ee-ae92-49d80444b290" providerId="ADAL" clId="{A1BAC978-8EDD-4324-9527-1B298584FB4D}" dt="2023-09-13T11:47:33.008" v="351" actId="14100"/>
          <ac:spMkLst>
            <pc:docMk/>
            <pc:sldMk cId="2446386317" sldId="267"/>
            <ac:spMk id="36" creationId="{836EC5CE-CB80-6107-F14D-732D6BD40F3F}"/>
          </ac:spMkLst>
        </pc:spChg>
        <pc:spChg chg="del mod">
          <ac:chgData name="Diana Owens" userId="e69036ff-ea9d-45ee-ae92-49d80444b290" providerId="ADAL" clId="{A1BAC978-8EDD-4324-9527-1B298584FB4D}" dt="2023-09-12T21:16:33.918" v="40" actId="478"/>
          <ac:spMkLst>
            <pc:docMk/>
            <pc:sldMk cId="2446386317" sldId="267"/>
            <ac:spMk id="37" creationId="{E80C733A-A048-67F2-BEC5-C987EA8E5FF6}"/>
          </ac:spMkLst>
        </pc:spChg>
        <pc:spChg chg="del">
          <ac:chgData name="Diana Owens" userId="e69036ff-ea9d-45ee-ae92-49d80444b290" providerId="ADAL" clId="{A1BAC978-8EDD-4324-9527-1B298584FB4D}" dt="2023-09-12T21:16:35.285" v="41" actId="478"/>
          <ac:spMkLst>
            <pc:docMk/>
            <pc:sldMk cId="2446386317" sldId="267"/>
            <ac:spMk id="38" creationId="{55A8B001-BECD-F5D2-F9A0-611F904E8679}"/>
          </ac:spMkLst>
        </pc:spChg>
        <pc:picChg chg="add del mod">
          <ac:chgData name="Diana Owens" userId="e69036ff-ea9d-45ee-ae92-49d80444b290" providerId="ADAL" clId="{A1BAC978-8EDD-4324-9527-1B298584FB4D}" dt="2023-09-12T21:14:39.707" v="18" actId="478"/>
          <ac:picMkLst>
            <pc:docMk/>
            <pc:sldMk cId="2446386317" sldId="267"/>
            <ac:picMk id="6" creationId="{E41C43D2-971A-48F0-B96A-BD17BEF64FB0}"/>
          </ac:picMkLst>
        </pc:picChg>
        <pc:picChg chg="mod">
          <ac:chgData name="Diana Owens" userId="e69036ff-ea9d-45ee-ae92-49d80444b290" providerId="ADAL" clId="{A1BAC978-8EDD-4324-9527-1B298584FB4D}" dt="2023-09-13T11:48:00.241" v="355" actId="1076"/>
          <ac:picMkLst>
            <pc:docMk/>
            <pc:sldMk cId="2446386317" sldId="267"/>
            <ac:picMk id="7" creationId="{3BE14E3E-BF44-C565-F90F-D92394275E7A}"/>
          </ac:picMkLst>
        </pc:picChg>
        <pc:picChg chg="del mod">
          <ac:chgData name="Diana Owens" userId="e69036ff-ea9d-45ee-ae92-49d80444b290" providerId="ADAL" clId="{A1BAC978-8EDD-4324-9527-1B298584FB4D}" dt="2023-09-12T21:15:55.508" v="35" actId="478"/>
          <ac:picMkLst>
            <pc:docMk/>
            <pc:sldMk cId="2446386317" sldId="267"/>
            <ac:picMk id="9" creationId="{2618538A-C3AD-777D-596F-EFF98782D417}"/>
          </ac:picMkLst>
        </pc:picChg>
        <pc:picChg chg="add mod ord modCrop">
          <ac:chgData name="Diana Owens" userId="e69036ff-ea9d-45ee-ae92-49d80444b290" providerId="ADAL" clId="{A1BAC978-8EDD-4324-9527-1B298584FB4D}" dt="2023-09-13T11:47:13.885" v="348" actId="14100"/>
          <ac:picMkLst>
            <pc:docMk/>
            <pc:sldMk cId="2446386317" sldId="267"/>
            <ac:picMk id="10" creationId="{717CD5D3-E1D8-C867-41C9-13840EFDA74E}"/>
          </ac:picMkLst>
        </pc:picChg>
        <pc:picChg chg="mod">
          <ac:chgData name="Diana Owens" userId="e69036ff-ea9d-45ee-ae92-49d80444b290" providerId="ADAL" clId="{A1BAC978-8EDD-4324-9527-1B298584FB4D}" dt="2023-09-13T11:48:45.423" v="359" actId="1076"/>
          <ac:picMkLst>
            <pc:docMk/>
            <pc:sldMk cId="2446386317" sldId="267"/>
            <ac:picMk id="27" creationId="{A7C41070-3581-73CF-3163-A44B940FA0BA}"/>
          </ac:picMkLst>
        </pc:picChg>
      </pc:sldChg>
      <pc:sldChg chg="modSp mod">
        <pc:chgData name="Diana Owens" userId="e69036ff-ea9d-45ee-ae92-49d80444b290" providerId="ADAL" clId="{A1BAC978-8EDD-4324-9527-1B298584FB4D}" dt="2023-09-20T18:17:50.905" v="481" actId="20577"/>
        <pc:sldMkLst>
          <pc:docMk/>
          <pc:sldMk cId="2825931841" sldId="5761"/>
        </pc:sldMkLst>
        <pc:spChg chg="mod">
          <ac:chgData name="Diana Owens" userId="e69036ff-ea9d-45ee-ae92-49d80444b290" providerId="ADAL" clId="{A1BAC978-8EDD-4324-9527-1B298584FB4D}" dt="2023-09-20T18:17:50.905" v="481" actId="20577"/>
          <ac:spMkLst>
            <pc:docMk/>
            <pc:sldMk cId="2825931841" sldId="5761"/>
            <ac:spMk id="2" creationId="{B395CECF-346D-5742-A422-1A541DBA925C}"/>
          </ac:spMkLst>
        </pc:spChg>
      </pc:sldChg>
      <pc:sldChg chg="addSp delSp modSp mod">
        <pc:chgData name="Diana Owens" userId="e69036ff-ea9d-45ee-ae92-49d80444b290" providerId="ADAL" clId="{A1BAC978-8EDD-4324-9527-1B298584FB4D}" dt="2023-09-20T18:20:47.259" v="507" actId="1076"/>
        <pc:sldMkLst>
          <pc:docMk/>
          <pc:sldMk cId="1326998683" sldId="5889"/>
        </pc:sldMkLst>
        <pc:spChg chg="mod">
          <ac:chgData name="Diana Owens" userId="e69036ff-ea9d-45ee-ae92-49d80444b290" providerId="ADAL" clId="{A1BAC978-8EDD-4324-9527-1B298584FB4D}" dt="2023-09-20T18:20:43.807" v="499" actId="14100"/>
          <ac:spMkLst>
            <pc:docMk/>
            <pc:sldMk cId="1326998683" sldId="5889"/>
            <ac:spMk id="5" creationId="{507633B9-D8BE-B8B9-1C5A-FD007FA51184}"/>
          </ac:spMkLst>
        </pc:spChg>
        <pc:spChg chg="mod">
          <ac:chgData name="Diana Owens" userId="e69036ff-ea9d-45ee-ae92-49d80444b290" providerId="ADAL" clId="{A1BAC978-8EDD-4324-9527-1B298584FB4D}" dt="2023-09-12T21:26:58.333" v="198" actId="1076"/>
          <ac:spMkLst>
            <pc:docMk/>
            <pc:sldMk cId="1326998683" sldId="5889"/>
            <ac:spMk id="32" creationId="{6BE692B5-7140-441D-9727-ECB6F9C875A4}"/>
          </ac:spMkLst>
        </pc:spChg>
        <pc:spChg chg="mod">
          <ac:chgData name="Diana Owens" userId="e69036ff-ea9d-45ee-ae92-49d80444b290" providerId="ADAL" clId="{A1BAC978-8EDD-4324-9527-1B298584FB4D}" dt="2023-09-20T18:20:42.378" v="495" actId="1076"/>
          <ac:spMkLst>
            <pc:docMk/>
            <pc:sldMk cId="1326998683" sldId="5889"/>
            <ac:spMk id="37" creationId="{E80C733A-A048-67F2-BEC5-C987EA8E5FF6}"/>
          </ac:spMkLst>
        </pc:spChg>
        <pc:picChg chg="mod">
          <ac:chgData name="Diana Owens" userId="e69036ff-ea9d-45ee-ae92-49d80444b290" providerId="ADAL" clId="{A1BAC978-8EDD-4324-9527-1B298584FB4D}" dt="2023-09-20T18:20:46.665" v="506" actId="1076"/>
          <ac:picMkLst>
            <pc:docMk/>
            <pc:sldMk cId="1326998683" sldId="5889"/>
            <ac:picMk id="3" creationId="{613ECE5E-6B6A-66F6-C034-D96C536CA023}"/>
          </ac:picMkLst>
        </pc:picChg>
        <pc:picChg chg="add del mod modCrop">
          <ac:chgData name="Diana Owens" userId="e69036ff-ea9d-45ee-ae92-49d80444b290" providerId="ADAL" clId="{A1BAC978-8EDD-4324-9527-1B298584FB4D}" dt="2023-09-12T21:25:39.538" v="179" actId="478"/>
          <ac:picMkLst>
            <pc:docMk/>
            <pc:sldMk cId="1326998683" sldId="5889"/>
            <ac:picMk id="6" creationId="{1B51F120-0EBF-6EF7-8749-F87E770ED052}"/>
          </ac:picMkLst>
        </pc:picChg>
        <pc:picChg chg="mod">
          <ac:chgData name="Diana Owens" userId="e69036ff-ea9d-45ee-ae92-49d80444b290" providerId="ADAL" clId="{A1BAC978-8EDD-4324-9527-1B298584FB4D}" dt="2023-09-20T18:20:47.259" v="507" actId="1076"/>
          <ac:picMkLst>
            <pc:docMk/>
            <pc:sldMk cId="1326998683" sldId="5889"/>
            <ac:picMk id="7" creationId="{E56855E1-E574-D6BF-2394-9481D3217FE5}"/>
          </ac:picMkLst>
        </pc:picChg>
        <pc:picChg chg="add mod ord">
          <ac:chgData name="Diana Owens" userId="e69036ff-ea9d-45ee-ae92-49d80444b290" providerId="ADAL" clId="{A1BAC978-8EDD-4324-9527-1B298584FB4D}" dt="2023-09-20T18:20:45.642" v="504" actId="14100"/>
          <ac:picMkLst>
            <pc:docMk/>
            <pc:sldMk cId="1326998683" sldId="5889"/>
            <ac:picMk id="9" creationId="{607FE35C-DE65-7565-404F-267B8F6709F4}"/>
          </ac:picMkLst>
        </pc:picChg>
        <pc:picChg chg="del">
          <ac:chgData name="Diana Owens" userId="e69036ff-ea9d-45ee-ae92-49d80444b290" providerId="ADAL" clId="{A1BAC978-8EDD-4324-9527-1B298584FB4D}" dt="2023-09-12T21:25:36.263" v="178" actId="478"/>
          <ac:picMkLst>
            <pc:docMk/>
            <pc:sldMk cId="1326998683" sldId="5889"/>
            <ac:picMk id="13" creationId="{F52AB872-E9F2-BEAE-0D22-2040231439AC}"/>
          </ac:picMkLst>
        </pc:picChg>
      </pc:sldChg>
      <pc:sldChg chg="addSp delSp modSp mod">
        <pc:chgData name="Diana Owens" userId="e69036ff-ea9d-45ee-ae92-49d80444b290" providerId="ADAL" clId="{A1BAC978-8EDD-4324-9527-1B298584FB4D}" dt="2023-09-13T13:43:59.603" v="472" actId="1076"/>
        <pc:sldMkLst>
          <pc:docMk/>
          <pc:sldMk cId="1865921960" sldId="5897"/>
        </pc:sldMkLst>
        <pc:spChg chg="mod">
          <ac:chgData name="Diana Owens" userId="e69036ff-ea9d-45ee-ae92-49d80444b290" providerId="ADAL" clId="{A1BAC978-8EDD-4324-9527-1B298584FB4D}" dt="2023-09-13T11:50:05.082" v="367" actId="14100"/>
          <ac:spMkLst>
            <pc:docMk/>
            <pc:sldMk cId="1865921960" sldId="5897"/>
            <ac:spMk id="15" creationId="{CBC4DB7B-5441-CFC7-5BBD-B09CE58A4FEE}"/>
          </ac:spMkLst>
        </pc:spChg>
        <pc:graphicFrameChg chg="add del mod">
          <ac:chgData name="Diana Owens" userId="e69036ff-ea9d-45ee-ae92-49d80444b290" providerId="ADAL" clId="{A1BAC978-8EDD-4324-9527-1B298584FB4D}" dt="2023-09-12T21:20:17.776" v="83" actId="478"/>
          <ac:graphicFrameMkLst>
            <pc:docMk/>
            <pc:sldMk cId="1865921960" sldId="5897"/>
            <ac:graphicFrameMk id="4" creationId="{365F7C69-756C-ADF5-7760-F80C40E54EEE}"/>
          </ac:graphicFrameMkLst>
        </pc:graphicFrameChg>
        <pc:picChg chg="mod">
          <ac:chgData name="Diana Owens" userId="e69036ff-ea9d-45ee-ae92-49d80444b290" providerId="ADAL" clId="{A1BAC978-8EDD-4324-9527-1B298584FB4D}" dt="2023-09-13T13:43:59.603" v="472" actId="1076"/>
          <ac:picMkLst>
            <pc:docMk/>
            <pc:sldMk cId="1865921960" sldId="5897"/>
            <ac:picMk id="3" creationId="{8BDB415D-6E33-52C1-B566-326ED2D31AB1}"/>
          </ac:picMkLst>
        </pc:picChg>
        <pc:picChg chg="del">
          <ac:chgData name="Diana Owens" userId="e69036ff-ea9d-45ee-ae92-49d80444b290" providerId="ADAL" clId="{A1BAC978-8EDD-4324-9527-1B298584FB4D}" dt="2023-09-12T21:07:07.526" v="11" actId="478"/>
          <ac:picMkLst>
            <pc:docMk/>
            <pc:sldMk cId="1865921960" sldId="5897"/>
            <ac:picMk id="7" creationId="{48DB71D6-CE6D-3CD9-5E80-DA5160F9D2D2}"/>
          </ac:picMkLst>
        </pc:picChg>
        <pc:picChg chg="add mod">
          <ac:chgData name="Diana Owens" userId="e69036ff-ea9d-45ee-ae92-49d80444b290" providerId="ADAL" clId="{A1BAC978-8EDD-4324-9527-1B298584FB4D}" dt="2023-09-12T21:22:33.142" v="87" actId="1076"/>
          <ac:picMkLst>
            <pc:docMk/>
            <pc:sldMk cId="1865921960" sldId="5897"/>
            <ac:picMk id="8" creationId="{5BE6A0FA-0631-06F1-5AE5-6D1A133BEC58}"/>
          </ac:picMkLst>
        </pc:picChg>
      </pc:sldChg>
      <pc:sldChg chg="addSp delSp modSp mod">
        <pc:chgData name="Diana Owens" userId="e69036ff-ea9d-45ee-ae92-49d80444b290" providerId="ADAL" clId="{A1BAC978-8EDD-4324-9527-1B298584FB4D}" dt="2023-09-20T19:55:42.958" v="525" actId="6549"/>
        <pc:sldMkLst>
          <pc:docMk/>
          <pc:sldMk cId="1040382304" sldId="5898"/>
        </pc:sldMkLst>
        <pc:spChg chg="mod">
          <ac:chgData name="Diana Owens" userId="e69036ff-ea9d-45ee-ae92-49d80444b290" providerId="ADAL" clId="{A1BAC978-8EDD-4324-9527-1B298584FB4D}" dt="2023-09-20T19:55:42.958" v="525" actId="6549"/>
          <ac:spMkLst>
            <pc:docMk/>
            <pc:sldMk cId="1040382304" sldId="5898"/>
            <ac:spMk id="15" creationId="{CBC4DB7B-5441-CFC7-5BBD-B09CE58A4FEE}"/>
          </ac:spMkLst>
        </pc:spChg>
        <pc:graphicFrameChg chg="add del mod">
          <ac:chgData name="Diana Owens" userId="e69036ff-ea9d-45ee-ae92-49d80444b290" providerId="ADAL" clId="{A1BAC978-8EDD-4324-9527-1B298584FB4D}" dt="2023-09-12T21:06:02.980" v="3" actId="478"/>
          <ac:graphicFrameMkLst>
            <pc:docMk/>
            <pc:sldMk cId="1040382304" sldId="5898"/>
            <ac:graphicFrameMk id="3" creationId="{365F7C69-756C-ADF5-7760-F80C40E54EEE}"/>
          </ac:graphicFrameMkLst>
        </pc:graphicFrameChg>
        <pc:graphicFrameChg chg="add del mod">
          <ac:chgData name="Diana Owens" userId="e69036ff-ea9d-45ee-ae92-49d80444b290" providerId="ADAL" clId="{A1BAC978-8EDD-4324-9527-1B298584FB4D}" dt="2023-09-12T21:23:08.926" v="89" actId="478"/>
          <ac:graphicFrameMkLst>
            <pc:docMk/>
            <pc:sldMk cId="1040382304" sldId="5898"/>
            <ac:graphicFrameMk id="4" creationId="{915828A0-5A4A-40D2-822E-D67834FA13E7}"/>
          </ac:graphicFrameMkLst>
        </pc:graphicFrameChg>
        <pc:picChg chg="add mod">
          <ac:chgData name="Diana Owens" userId="e69036ff-ea9d-45ee-ae92-49d80444b290" providerId="ADAL" clId="{A1BAC978-8EDD-4324-9527-1B298584FB4D}" dt="2023-09-12T21:23:20.799" v="91" actId="1076"/>
          <ac:picMkLst>
            <pc:docMk/>
            <pc:sldMk cId="1040382304" sldId="5898"/>
            <ac:picMk id="5" creationId="{89EFE614-C643-EE93-5A78-E2F2FC7D55D1}"/>
          </ac:picMkLst>
        </pc:picChg>
        <pc:picChg chg="del">
          <ac:chgData name="Diana Owens" userId="e69036ff-ea9d-45ee-ae92-49d80444b290" providerId="ADAL" clId="{A1BAC978-8EDD-4324-9527-1B298584FB4D}" dt="2023-09-12T21:06:26.369" v="7" actId="478"/>
          <ac:picMkLst>
            <pc:docMk/>
            <pc:sldMk cId="1040382304" sldId="5898"/>
            <ac:picMk id="7" creationId="{C6122C93-F21A-0C1C-FB75-29F5D1D03056}"/>
          </ac:picMkLst>
        </pc:picChg>
      </pc:sldChg>
      <pc:sldChg chg="addSp modSp mod">
        <pc:chgData name="Diana Owens" userId="e69036ff-ea9d-45ee-ae92-49d80444b290" providerId="ADAL" clId="{A1BAC978-8EDD-4324-9527-1B298584FB4D}" dt="2023-09-13T11:44:57.703" v="319" actId="1076"/>
        <pc:sldMkLst>
          <pc:docMk/>
          <pc:sldMk cId="3867773996" sldId="5899"/>
        </pc:sldMkLst>
        <pc:picChg chg="mod">
          <ac:chgData name="Diana Owens" userId="e69036ff-ea9d-45ee-ae92-49d80444b290" providerId="ADAL" clId="{A1BAC978-8EDD-4324-9527-1B298584FB4D}" dt="2023-09-13T11:44:52.326" v="318" actId="1076"/>
          <ac:picMkLst>
            <pc:docMk/>
            <pc:sldMk cId="3867773996" sldId="5899"/>
            <ac:picMk id="5" creationId="{70387C5A-3B16-BD9E-085A-6E4CC46267F3}"/>
          </ac:picMkLst>
        </pc:picChg>
        <pc:picChg chg="add mod">
          <ac:chgData name="Diana Owens" userId="e69036ff-ea9d-45ee-ae92-49d80444b290" providerId="ADAL" clId="{A1BAC978-8EDD-4324-9527-1B298584FB4D}" dt="2023-09-13T11:44:57.703" v="319" actId="1076"/>
          <ac:picMkLst>
            <pc:docMk/>
            <pc:sldMk cId="3867773996" sldId="5899"/>
            <ac:picMk id="6" creationId="{98ADE4F7-4465-FB1D-567C-A61DBA88A6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9C4BC-06D5-4F69-8DD1-5DFD971ADBA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9C342-6B57-474E-865E-3E28064AB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4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CA87D-8AEC-8649-B88A-B2CD4E0237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2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602">
              <a:lnSpc>
                <a:spcPct val="115000"/>
              </a:lnSpc>
              <a:buSzPts val="1000"/>
              <a:tabLst>
                <a:tab pos="933602" algn="l"/>
              </a:tabLst>
              <a:defRPr/>
            </a:pPr>
            <a:endParaRPr lang="en-US" sz="1100">
              <a:latin typeface="Arial"/>
              <a:ea typeface="Arial" panose="020B0604020202020204" pitchFamily="34" charset="0"/>
              <a:cs typeface="Arial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0D16E5-F3D9-4C11-B399-43536BE4E1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10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9C342-6B57-474E-865E-3E28064ABBF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54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9C342-6B57-474E-865E-3E28064ABBF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32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F425E-F266-E349-062A-1B0D3AD83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1AD7D-96F6-F0A0-8A7E-B96F4A9A2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71D08-8E18-0185-05C8-B47744B7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017D9-8DD0-B8C6-EFEA-1AFBB989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B0118-C348-66EB-DD50-01806EF8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3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C0720-21D2-497F-B272-760BD0E54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E273A-4F70-4D83-8367-E15ACF04B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40F31-234A-3F6C-3245-02EA83BE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40769-B86F-8565-13AC-638C900F3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546C3-725F-576D-DAB6-F8B7A394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BFB22A-02D6-66CC-4AD6-1B5949E26A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402FAC-403D-0308-6667-D00931884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68A80-9714-1462-332A-B7975CDC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911F3-D588-E276-BC87-C32350B7F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7CC01-473D-A178-3A5B-925DDCC59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276B-EC86-818A-CA8E-736FEBA8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C59FE-F395-BA23-40BD-1271609EF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62777-28E0-4F10-6429-B173C3D33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04B4D-1B1D-A748-9E10-E7BAA1B7A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D4110-7E02-DEA1-39DE-289EA1BC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9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09B67-9476-6B2F-771D-778519A90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456C8-7EAC-0CAE-74BC-66B89E032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09616-6464-C95C-6FB8-F392BE584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93482-D199-85D2-7862-36D777A4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E53A-7511-CDF7-EFCD-82943E7BE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3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4AEE-9D7E-4A86-3CBE-44B10D77C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093D3-B815-72FA-55C8-AB6ADC1203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7BA3D-505F-84F6-1C8E-8FAC44657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E0B12-7A13-ABCD-FD32-7D053F9A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05ECB-F5E9-EEA3-816A-FFD13895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A4295-06E3-4328-0110-B7B50B34E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1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6BEDC-1891-8850-DD82-FB4C8FE7B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BA252-C21D-BC4F-9C83-59E21BC6B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4E760-80E2-570A-38E6-FB545A49A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BB46A-AE02-9EB4-2D95-10F74DDA2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921A05-B6A5-CFC2-5DDB-E2340FFCE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A34394-F655-99F4-4F95-560A8EFA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306449-28FF-7A4F-25D6-29A5DF61C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7799E4-DEBB-D5C7-5F88-60E34B648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8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95CD6-1EBE-D392-6EBE-B22A6899D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E8A2F-7CA2-AD4A-3C7D-CDA200ACB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61DAB0-83B7-0EF8-0DD7-96753C68D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F4B4A-D89E-D0D5-C5D1-A383ED2CD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4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0D46AA-F78C-20C7-F586-EC54CE5D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EB381-69DF-83E6-8751-0E7B8535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CF508-D248-B4E4-151E-1E56C0E56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3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828F9-F232-01D8-0BD8-41903BFF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9EF90-7C62-A498-AD19-08D666B79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5D899-71B5-97C9-3F4D-0F61E423F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A406E-C816-A577-E207-5491C5632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FCB96-E5B2-FBE3-9785-7D433E5E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A8B69-FB5A-1E74-E3ED-48DE5BA17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0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40A3-ED3A-ECF4-587E-AEE935F6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AF159-F333-24BC-263E-FC29C9C577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CEB4E-0888-0C7D-E55C-F22C3E1F7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F5225-0766-D649-21D9-8E9E159B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B1337-B041-8287-3C67-6CA595B9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A021D-1B64-0683-C14C-EB5DA66C6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6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B6B3E3-A71F-583D-4E5A-AF948793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72DE2-3D76-3288-3E39-303D39D3E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4891-5699-2421-1E90-92AF6DFDA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9CD8C-7C20-466E-B1A9-5B9ADEA2C78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7B052-ADDE-173F-532B-59C18EB50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8D8C2-E8F1-2ED4-B6CB-08A232079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0DE64-DB84-4BF6-82F2-D89E9517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7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C56C93-7864-E94C-A89F-7968F1CDA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95CECF-346D-5742-A422-1A541DBA9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424764"/>
            <a:ext cx="5882798" cy="4916402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</a:rPr>
              <a:t>GEOGLAM Requirements Analysis Example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USGS National Land Imaging Program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5 October 2023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1859E5D2-D322-9D4C-8808-72D6D53649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9857" y="6223480"/>
            <a:ext cx="1218940" cy="480188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546863-6565-4F92-9337-3B5D8E1F0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31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B5251C4-9ADB-BCB4-47ED-03A85B33AF5B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4C84C1-ABD0-4EFF-AD95-DF55C709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GEOGLAM Soil Moisture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BC4DB7B-5441-CFC7-5BBD-B09CE58A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518" y="2281279"/>
            <a:ext cx="4114800" cy="32004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Regardless of spatial resolution the core architecture system’s abilities are consistently poorly met from 100-3m</a:t>
            </a:r>
          </a:p>
          <a:p>
            <a:r>
              <a:rPr lang="en-US" sz="2800"/>
              <a:t>Core Architecture has better capability for soil moisture with a 5-25km spatial resolution. </a:t>
            </a:r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AB4773-BDF4-9BF6-22B7-C30072D5A0D6}"/>
              </a:ext>
            </a:extLst>
          </p:cNvPr>
          <p:cNvSpPr txBox="1"/>
          <p:nvPr/>
        </p:nvSpPr>
        <p:spPr>
          <a:xfrm>
            <a:off x="4953000" y="6129538"/>
            <a:ext cx="6921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Note: Landsat (8-9), Sentinel 1 (A-D), Sentinel-2 (A-D), Sentinel 6 (A-B), ResourceSat-3/3A, VIIRS systems were treated as groups instead of per satellite</a:t>
            </a:r>
          </a:p>
        </p:txBody>
      </p:sp>
      <p:pic>
        <p:nvPicPr>
          <p:cNvPr id="5" name="chart">
            <a:extLst>
              <a:ext uri="{FF2B5EF4-FFF2-40B4-BE49-F238E27FC236}">
                <a16:creationId xmlns:a16="http://schemas.microsoft.com/office/drawing/2014/main" id="{89EFE614-C643-EE93-5A78-E2F2FC7D5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941586"/>
            <a:ext cx="6885432" cy="418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82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07FE35C-DE65-7565-404F-267B8F670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4473" y="3052763"/>
            <a:ext cx="6938797" cy="350721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6BE692B5-7140-441D-9727-ECB6F9C875A4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C97BA-2A49-4D73-A5CA-FDD349F1C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Soil Moisture 5-25km 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7633B9-D8BE-B8B9-1C5A-FD007FA51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939" y="1858168"/>
            <a:ext cx="3676037" cy="4701807"/>
          </a:xfrm>
        </p:spPr>
        <p:txBody>
          <a:bodyPr>
            <a:normAutofit/>
          </a:bodyPr>
          <a:lstStyle/>
          <a:p>
            <a:r>
              <a:rPr lang="en-US" sz="2200"/>
              <a:t>Soil Moisture from 5-25km is Partially Met by GOES and VIIRS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0C733A-A048-67F2-BEC5-C987EA8E5FF6}"/>
              </a:ext>
            </a:extLst>
          </p:cNvPr>
          <p:cNvSpPr/>
          <p:nvPr/>
        </p:nvSpPr>
        <p:spPr>
          <a:xfrm>
            <a:off x="6211330" y="3612612"/>
            <a:ext cx="5263978" cy="43164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6855E1-E574-D6BF-2394-9481D3217FE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76" r="1836"/>
          <a:stretch/>
        </p:blipFill>
        <p:spPr>
          <a:xfrm>
            <a:off x="6270226" y="1597564"/>
            <a:ext cx="2379504" cy="14698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ECE5E-6B6A-66F6-C034-D96C536CA0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1959" y="1642227"/>
            <a:ext cx="1301841" cy="143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9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1CC735-9676-9E80-9A09-A0E470685D85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2BEB4-C7B8-950E-0368-0D18E4DD9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01B76-80D9-53A5-ADBE-F897DEFD6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This is one of a variety of views we can analyze/visualize this kind of data</a:t>
            </a:r>
          </a:p>
          <a:p>
            <a:r>
              <a:rPr lang="en-US"/>
              <a:t>Data collected by GEOGLAM is similar enough to RCA data at this point for analysis, but a few small changes would make it more valuable</a:t>
            </a:r>
          </a:p>
          <a:p>
            <a:pPr lvl="1"/>
            <a:r>
              <a:rPr lang="en-US"/>
              <a:t>Identifying a “Minimum” and “Fully Satisfied” value for horizontal resolution and sampling interval</a:t>
            </a:r>
          </a:p>
          <a:p>
            <a:pPr lvl="1"/>
            <a:r>
              <a:rPr lang="en-US"/>
              <a:t>Aligning GEOGLAM variables with GCMD Hierarchy</a:t>
            </a:r>
          </a:p>
          <a:p>
            <a:pPr lvl="1"/>
            <a:r>
              <a:rPr lang="en-US"/>
              <a:t>Collecting requirements in a technology-agnostic fashion as to not unintentionally exclude applicable solutions (ex: hyperspectral not an option in the 2019 chart)</a:t>
            </a:r>
          </a:p>
          <a:p>
            <a:endParaRPr lang="en-US"/>
          </a:p>
          <a:p>
            <a:r>
              <a:rPr lang="en-US"/>
              <a:t>What’s next?</a:t>
            </a:r>
          </a:p>
          <a:p>
            <a:pPr lvl="1"/>
            <a:r>
              <a:rPr lang="en-US"/>
              <a:t>Option to expand analysis to additional requirements from 2019</a:t>
            </a:r>
          </a:p>
          <a:p>
            <a:pPr lvl="1"/>
            <a:r>
              <a:rPr lang="en-US"/>
              <a:t>Option to do analysis for 2023 data once collected</a:t>
            </a:r>
          </a:p>
          <a:p>
            <a:pPr lvl="1"/>
            <a:r>
              <a:rPr lang="en-US"/>
              <a:t>Option to expand current analysis with additional views</a:t>
            </a:r>
          </a:p>
          <a:p>
            <a:pPr lvl="1"/>
            <a:r>
              <a:rPr lang="en-US"/>
              <a:t>Option to update capability data for a more up to date view of systems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04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5ACFB2-7704-A64A-572E-A06B3DA75C34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413710-EFD8-A7A9-3DD4-91290EEF6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Back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E79F6-F66B-D599-301E-AA81AB65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05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D9B11C-3687-4F10-B993-22EF16D11636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7309C1-AE96-4351-A3DD-0AD107B0F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GEOGLAM User Needs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F252FD-15D9-E1D5-BE22-22D8A517BE3B}"/>
              </a:ext>
            </a:extLst>
          </p:cNvPr>
          <p:cNvSpPr txBox="1">
            <a:spLocks/>
          </p:cNvSpPr>
          <p:nvPr/>
        </p:nvSpPr>
        <p:spPr>
          <a:xfrm>
            <a:off x="316511" y="1805248"/>
            <a:ext cx="7728531" cy="3110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GEOGLAM Within Season Crop Mask (50-500m) - Crop Type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GEOGLAM Within Season Crop Mask (10-30m) - Crop Type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GEOGLAM Within Season Crop Mask (5-10m) - Crop Type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GEOGLAM Within Season Crop Mask (3-5m) - Crop Type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GEOGLAM Within Season Crop Mask (&lt;3m) - Crop Type 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GEOGLAM Soil Moisture (5-25km) - Soil Moisture/Water Content: Surface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GEOGLAM Soil Moisture (30-100m) - Soil Moisture/Water Content: Surface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GEOGLAM Soil Moisture (10-30m) - Soil Moisture/Water Content: Surface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GEOGLAM Soil Moisture (5-10m) - Soil Moisture/Water Content: Surface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GEOGLAM Soil Moisture (&lt;3m) - Soil Moisture/Water Content: Surface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67C9241D-C720-2A65-DD47-7B5E79D15C8F}"/>
              </a:ext>
            </a:extLst>
          </p:cNvPr>
          <p:cNvSpPr/>
          <p:nvPr/>
        </p:nvSpPr>
        <p:spPr>
          <a:xfrm>
            <a:off x="9411" y="2103812"/>
            <a:ext cx="12192000" cy="31061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D9B11C-3687-4F10-B993-22EF16D11636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7309C1-AE96-4351-A3DD-0AD107B0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312"/>
            <a:ext cx="10515600" cy="1325563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Comparison of RCA User Needs Data to GEOGLAM Requirements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C415-EBAB-4FD0-8B85-0CEF6F2B1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07" y="1610019"/>
            <a:ext cx="3993160" cy="532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/>
              <a:t>RCA User Needs </a:t>
            </a:r>
          </a:p>
          <a:p>
            <a:pPr marL="0" indent="0" algn="ctr">
              <a:buNone/>
            </a:pPr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8D1FDD-C409-8E98-AC4E-A9CB57BD6171}"/>
              </a:ext>
            </a:extLst>
          </p:cNvPr>
          <p:cNvSpPr txBox="1">
            <a:spLocks/>
          </p:cNvSpPr>
          <p:nvPr/>
        </p:nvSpPr>
        <p:spPr>
          <a:xfrm>
            <a:off x="294987" y="2162834"/>
            <a:ext cx="6267974" cy="2809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Attributes</a:t>
            </a:r>
          </a:p>
          <a:p>
            <a:pPr lvl="1"/>
            <a:r>
              <a:rPr lang="en-US" sz="2000"/>
              <a:t>Geophysical parameter</a:t>
            </a:r>
          </a:p>
          <a:p>
            <a:pPr lvl="2"/>
            <a:r>
              <a:rPr lang="en-US" sz="1600"/>
              <a:t>GCMD Hierarchy</a:t>
            </a:r>
          </a:p>
          <a:p>
            <a:pPr lvl="1"/>
            <a:r>
              <a:rPr lang="en-US" sz="2000"/>
              <a:t>Horizontal resolution (Min/Fully Satisfied)</a:t>
            </a:r>
          </a:p>
          <a:p>
            <a:pPr lvl="1"/>
            <a:r>
              <a:rPr lang="en-US" sz="2000"/>
              <a:t>Sampling interval (Min/Fully Satisfied)</a:t>
            </a:r>
          </a:p>
          <a:p>
            <a:pPr lvl="1"/>
            <a:r>
              <a:rPr lang="en-US" sz="2000"/>
              <a:t>Acquisition strategy</a:t>
            </a:r>
          </a:p>
          <a:p>
            <a:pPr lvl="1"/>
            <a:endParaRPr lang="en-US" sz="2000"/>
          </a:p>
          <a:p>
            <a:pPr lvl="1"/>
            <a:r>
              <a:rPr lang="en-US" sz="2000"/>
              <a:t>Geographic Coverage</a:t>
            </a:r>
            <a:endParaRPr lang="en-US" sz="240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3008978-B2A7-69A8-A868-DD97041F4BAA}"/>
              </a:ext>
            </a:extLst>
          </p:cNvPr>
          <p:cNvSpPr txBox="1">
            <a:spLocks/>
          </p:cNvSpPr>
          <p:nvPr/>
        </p:nvSpPr>
        <p:spPr>
          <a:xfrm>
            <a:off x="7195723" y="2194050"/>
            <a:ext cx="5025005" cy="28098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Attributes</a:t>
            </a:r>
          </a:p>
          <a:p>
            <a:pPr lvl="1"/>
            <a:r>
              <a:rPr lang="en-US" sz="2000"/>
              <a:t>Agriculture Variable</a:t>
            </a:r>
          </a:p>
          <a:p>
            <a:pPr lvl="2">
              <a:lnSpc>
                <a:spcPct val="100000"/>
              </a:lnSpc>
            </a:pPr>
            <a:endParaRPr lang="en-US" sz="1600"/>
          </a:p>
          <a:p>
            <a:pPr lvl="1">
              <a:lnSpc>
                <a:spcPct val="100000"/>
              </a:lnSpc>
            </a:pPr>
            <a:r>
              <a:rPr lang="en-US" sz="2000"/>
              <a:t>Spatial resolution</a:t>
            </a:r>
          </a:p>
          <a:p>
            <a:pPr lvl="1">
              <a:lnSpc>
                <a:spcPct val="100000"/>
              </a:lnSpc>
            </a:pPr>
            <a:r>
              <a:rPr lang="en-US" sz="2000"/>
              <a:t>Update frequency </a:t>
            </a:r>
          </a:p>
          <a:p>
            <a:pPr lvl="1">
              <a:lnSpc>
                <a:spcPct val="100000"/>
              </a:lnSpc>
            </a:pPr>
            <a:r>
              <a:rPr lang="en-US" sz="2000"/>
              <a:t>Acquisition strategy</a:t>
            </a:r>
          </a:p>
          <a:p>
            <a:pPr lvl="1"/>
            <a:endParaRPr lang="en-US" sz="2800"/>
          </a:p>
          <a:p>
            <a:pPr lvl="1"/>
            <a:r>
              <a:rPr lang="en-US" sz="2000"/>
              <a:t>Assumed Global Agricultural Lands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41AF718-4CC8-6BC7-A391-DFD6A7486549}"/>
              </a:ext>
            </a:extLst>
          </p:cNvPr>
          <p:cNvSpPr txBox="1">
            <a:spLocks/>
          </p:cNvSpPr>
          <p:nvPr/>
        </p:nvSpPr>
        <p:spPr>
          <a:xfrm>
            <a:off x="7094991" y="1600470"/>
            <a:ext cx="4258809" cy="532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/>
              <a:t>GEOGLAM Requirements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6095A3-40E4-80BB-8294-04BB1A726CA2}"/>
              </a:ext>
            </a:extLst>
          </p:cNvPr>
          <p:cNvSpPr txBox="1"/>
          <p:nvPr/>
        </p:nvSpPr>
        <p:spPr>
          <a:xfrm>
            <a:off x="766281" y="5444621"/>
            <a:ext cx="10812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/>
              <a:t>Specific technologies are not explicitly part of RCA user needs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/>
              <a:t>Sensors match to user needs based on the geophysical parameters they can provide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/>
              <a:t>Assume field size is inherent in the needed spatial resolution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BE704DF-E27F-304F-D11C-52797A22872F}"/>
              </a:ext>
            </a:extLst>
          </p:cNvPr>
          <p:cNvCxnSpPr>
            <a:cxnSpLocks/>
          </p:cNvCxnSpPr>
          <p:nvPr/>
        </p:nvCxnSpPr>
        <p:spPr>
          <a:xfrm>
            <a:off x="3538582" y="4696567"/>
            <a:ext cx="3988968" cy="0"/>
          </a:xfrm>
          <a:prstGeom prst="straightConnector1">
            <a:avLst/>
          </a:prstGeom>
          <a:ln w="412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B8E7A22-C524-6928-A026-A87A24E492C6}"/>
              </a:ext>
            </a:extLst>
          </p:cNvPr>
          <p:cNvSpPr txBox="1"/>
          <p:nvPr/>
        </p:nvSpPr>
        <p:spPr>
          <a:xfrm>
            <a:off x="5796962" y="2505030"/>
            <a:ext cx="1218900" cy="2477601"/>
          </a:xfrm>
          <a:prstGeom prst="rect">
            <a:avLst/>
          </a:prstGeom>
          <a:solidFill>
            <a:schemeClr val="accent1">
              <a:lumMod val="40000"/>
              <a:lumOff val="60000"/>
              <a:alpha val="62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  <a:p>
            <a:r>
              <a:rPr lang="en-US"/>
              <a:t>Need to ensure these are apples-to-apples</a:t>
            </a:r>
          </a:p>
          <a:p>
            <a:endParaRPr lang="en-US"/>
          </a:p>
          <a:p>
            <a:endParaRPr lang="en-US"/>
          </a:p>
          <a:p>
            <a:endParaRPr lang="en-US" sz="1100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BF237A70-570F-6762-9655-6DF0B5CDB5F6}"/>
              </a:ext>
            </a:extLst>
          </p:cNvPr>
          <p:cNvSpPr/>
          <p:nvPr/>
        </p:nvSpPr>
        <p:spPr>
          <a:xfrm>
            <a:off x="514246" y="2662292"/>
            <a:ext cx="252035" cy="2073476"/>
          </a:xfrm>
          <a:prstGeom prst="leftBrace">
            <a:avLst/>
          </a:prstGeom>
          <a:ln w="317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30A73D7-5996-DF38-E3F8-16C83CE26EB0}"/>
              </a:ext>
            </a:extLst>
          </p:cNvPr>
          <p:cNvSpPr txBox="1"/>
          <p:nvPr/>
        </p:nvSpPr>
        <p:spPr>
          <a:xfrm rot="16200000">
            <a:off x="-702851" y="3498123"/>
            <a:ext cx="206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Needed for analysis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021C92-782B-AC33-7DD1-C957FDB4C314}"/>
              </a:ext>
            </a:extLst>
          </p:cNvPr>
          <p:cNvCxnSpPr>
            <a:cxnSpLocks/>
          </p:cNvCxnSpPr>
          <p:nvPr/>
        </p:nvCxnSpPr>
        <p:spPr>
          <a:xfrm>
            <a:off x="3842520" y="2686257"/>
            <a:ext cx="3575422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285C6DA-BB3C-2839-1EF5-90C4A5E78A6C}"/>
              </a:ext>
            </a:extLst>
          </p:cNvPr>
          <p:cNvCxnSpPr>
            <a:cxnSpLocks/>
          </p:cNvCxnSpPr>
          <p:nvPr/>
        </p:nvCxnSpPr>
        <p:spPr>
          <a:xfrm>
            <a:off x="5394883" y="3319829"/>
            <a:ext cx="2023059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F45BEAB-4ADB-4B10-A3FE-7FAD4A0A2E3B}"/>
              </a:ext>
            </a:extLst>
          </p:cNvPr>
          <p:cNvCxnSpPr>
            <a:cxnSpLocks/>
          </p:cNvCxnSpPr>
          <p:nvPr/>
        </p:nvCxnSpPr>
        <p:spPr>
          <a:xfrm flipV="1">
            <a:off x="5114835" y="3643952"/>
            <a:ext cx="2303107" cy="20113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BF11FAF-8A37-5CF3-DA39-218A08404F9C}"/>
              </a:ext>
            </a:extLst>
          </p:cNvPr>
          <p:cNvCxnSpPr>
            <a:cxnSpLocks/>
          </p:cNvCxnSpPr>
          <p:nvPr/>
        </p:nvCxnSpPr>
        <p:spPr>
          <a:xfrm>
            <a:off x="3419650" y="3999637"/>
            <a:ext cx="3988968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075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D9B11C-3687-4F10-B993-22EF16D11636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7309C1-AE96-4351-A3DD-0AD107B0F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GEOGLAM User Need Development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FC2AB02-8977-216C-40DB-CDDE913A75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7383" y="1764397"/>
            <a:ext cx="7805680" cy="345033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F252FD-15D9-E1D5-BE22-22D8A517BE3B}"/>
              </a:ext>
            </a:extLst>
          </p:cNvPr>
          <p:cNvSpPr txBox="1">
            <a:spLocks/>
          </p:cNvSpPr>
          <p:nvPr/>
        </p:nvSpPr>
        <p:spPr>
          <a:xfrm>
            <a:off x="316511" y="1805247"/>
            <a:ext cx="3810872" cy="4822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Used 2019 GEOGLAM data collection</a:t>
            </a:r>
          </a:p>
          <a:p>
            <a:r>
              <a:rPr lang="en-US"/>
              <a:t>Selected two GEOGLAM requirements to use as test cases</a:t>
            </a:r>
          </a:p>
          <a:p>
            <a:pPr lvl="1"/>
            <a:r>
              <a:rPr lang="en-US"/>
              <a:t>Within season crop mask </a:t>
            </a:r>
          </a:p>
          <a:p>
            <a:pPr lvl="1"/>
            <a:r>
              <a:rPr lang="en-US"/>
              <a:t>Soil moisture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02BCA1-6664-3079-CB44-AA58BC3E86EE}"/>
              </a:ext>
            </a:extLst>
          </p:cNvPr>
          <p:cNvSpPr/>
          <p:nvPr/>
        </p:nvSpPr>
        <p:spPr>
          <a:xfrm>
            <a:off x="4874004" y="2726422"/>
            <a:ext cx="6996418" cy="21811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0C5827-D3BA-A634-6ED4-68EED62A6D14}"/>
              </a:ext>
            </a:extLst>
          </p:cNvPr>
          <p:cNvSpPr/>
          <p:nvPr/>
        </p:nvSpPr>
        <p:spPr>
          <a:xfrm>
            <a:off x="4874004" y="4414007"/>
            <a:ext cx="6996418" cy="1496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423A83-2C7E-2B27-411D-2CCC15BAFA3A}"/>
              </a:ext>
            </a:extLst>
          </p:cNvPr>
          <p:cNvSpPr/>
          <p:nvPr/>
        </p:nvSpPr>
        <p:spPr>
          <a:xfrm>
            <a:off x="7071919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A406F3-CB5B-F607-6E26-9425BCDB1BCF}"/>
              </a:ext>
            </a:extLst>
          </p:cNvPr>
          <p:cNvSpPr/>
          <p:nvPr/>
        </p:nvSpPr>
        <p:spPr>
          <a:xfrm>
            <a:off x="8199889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C407EA-C70F-649B-00DB-27644D3C2542}"/>
              </a:ext>
            </a:extLst>
          </p:cNvPr>
          <p:cNvSpPr/>
          <p:nvPr/>
        </p:nvSpPr>
        <p:spPr>
          <a:xfrm>
            <a:off x="8580014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4B2A91-6A03-6615-FEF2-160DB5B71D25}"/>
              </a:ext>
            </a:extLst>
          </p:cNvPr>
          <p:cNvSpPr/>
          <p:nvPr/>
        </p:nvSpPr>
        <p:spPr>
          <a:xfrm>
            <a:off x="8924661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94B9C37-3F95-D23E-C176-2B83ED475226}"/>
              </a:ext>
            </a:extLst>
          </p:cNvPr>
          <p:cNvSpPr/>
          <p:nvPr/>
        </p:nvSpPr>
        <p:spPr>
          <a:xfrm>
            <a:off x="9291157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2A8FE9A-CA5A-00E7-B1D5-D20220F440FD}"/>
              </a:ext>
            </a:extLst>
          </p:cNvPr>
          <p:cNvSpPr/>
          <p:nvPr/>
        </p:nvSpPr>
        <p:spPr>
          <a:xfrm>
            <a:off x="9671282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4D746E-EFF2-60B0-67E1-B4EAA23E92AA}"/>
              </a:ext>
            </a:extLst>
          </p:cNvPr>
          <p:cNvSpPr/>
          <p:nvPr/>
        </p:nvSpPr>
        <p:spPr>
          <a:xfrm>
            <a:off x="10037342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D5D8CC-30C2-33D5-04F4-8BE92F9A52A0}"/>
              </a:ext>
            </a:extLst>
          </p:cNvPr>
          <p:cNvSpPr/>
          <p:nvPr/>
        </p:nvSpPr>
        <p:spPr>
          <a:xfrm>
            <a:off x="10417903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CD6B4B-41AD-97D5-2D01-5189CCEBCF8F}"/>
              </a:ext>
            </a:extLst>
          </p:cNvPr>
          <p:cNvSpPr/>
          <p:nvPr/>
        </p:nvSpPr>
        <p:spPr>
          <a:xfrm>
            <a:off x="11164524" y="2726422"/>
            <a:ext cx="344647" cy="21811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1EB25A7-B4FD-1C15-14DA-E75F5887AA3D}"/>
              </a:ext>
            </a:extLst>
          </p:cNvPr>
          <p:cNvSpPr/>
          <p:nvPr/>
        </p:nvSpPr>
        <p:spPr>
          <a:xfrm>
            <a:off x="7433344" y="4415405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6A8926-46D8-D976-5764-BB8A7B7B0506}"/>
              </a:ext>
            </a:extLst>
          </p:cNvPr>
          <p:cNvSpPr/>
          <p:nvPr/>
        </p:nvSpPr>
        <p:spPr>
          <a:xfrm>
            <a:off x="7823083" y="4414007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E25BC-A39A-07C2-1A0A-81687913AED6}"/>
              </a:ext>
            </a:extLst>
          </p:cNvPr>
          <p:cNvSpPr/>
          <p:nvPr/>
        </p:nvSpPr>
        <p:spPr>
          <a:xfrm>
            <a:off x="7433344" y="4415405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6F91B9-7E9D-CE72-74D4-AE2814D8F449}"/>
              </a:ext>
            </a:extLst>
          </p:cNvPr>
          <p:cNvSpPr/>
          <p:nvPr/>
        </p:nvSpPr>
        <p:spPr>
          <a:xfrm>
            <a:off x="8583020" y="4414007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5E895B8-99BA-FB95-39E1-D8C168D858F0}"/>
              </a:ext>
            </a:extLst>
          </p:cNvPr>
          <p:cNvSpPr/>
          <p:nvPr/>
        </p:nvSpPr>
        <p:spPr>
          <a:xfrm>
            <a:off x="8938746" y="4414007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0CB879F-10F3-E768-44A8-7FC1059E81D8}"/>
              </a:ext>
            </a:extLst>
          </p:cNvPr>
          <p:cNvSpPr/>
          <p:nvPr/>
        </p:nvSpPr>
        <p:spPr>
          <a:xfrm>
            <a:off x="9295701" y="4412609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876D3E3-5063-A7C8-F0F6-B104B1D568C1}"/>
              </a:ext>
            </a:extLst>
          </p:cNvPr>
          <p:cNvSpPr/>
          <p:nvPr/>
        </p:nvSpPr>
        <p:spPr>
          <a:xfrm>
            <a:off x="10048858" y="4412609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C610C47-B38F-34DE-2784-382053AD4BF6}"/>
              </a:ext>
            </a:extLst>
          </p:cNvPr>
          <p:cNvSpPr/>
          <p:nvPr/>
        </p:nvSpPr>
        <p:spPr>
          <a:xfrm>
            <a:off x="11509171" y="4412609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D0E4FC83-939E-A629-CB73-74505770B14F}"/>
              </a:ext>
            </a:extLst>
          </p:cNvPr>
          <p:cNvSpPr txBox="1">
            <a:spLocks/>
          </p:cNvSpPr>
          <p:nvPr/>
        </p:nvSpPr>
        <p:spPr>
          <a:xfrm>
            <a:off x="4013783" y="5528089"/>
            <a:ext cx="6576443" cy="1004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Grouped each variable by spatial resolution resulting in 10 unique requirements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0FE8C0-09FF-45FF-C315-EAC3EEC12301}"/>
              </a:ext>
            </a:extLst>
          </p:cNvPr>
          <p:cNvSpPr/>
          <p:nvPr/>
        </p:nvSpPr>
        <p:spPr>
          <a:xfrm>
            <a:off x="10015929" y="5213641"/>
            <a:ext cx="344647" cy="149604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1797C6E0-095D-6A70-1289-756C628356E6}"/>
              </a:ext>
            </a:extLst>
          </p:cNvPr>
          <p:cNvSpPr txBox="1">
            <a:spLocks/>
          </p:cNvSpPr>
          <p:nvPr/>
        </p:nvSpPr>
        <p:spPr>
          <a:xfrm>
            <a:off x="10417903" y="5130216"/>
            <a:ext cx="1369330" cy="5742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/>
              <a:t>Spatial resolution needed for specific variable</a:t>
            </a:r>
          </a:p>
        </p:txBody>
      </p:sp>
    </p:spTree>
    <p:extLst>
      <p:ext uri="{BB962C8B-B14F-4D97-AF65-F5344CB8AC3E}">
        <p14:creationId xmlns:p14="http://schemas.microsoft.com/office/powerpoint/2010/main" val="77643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D9B11C-3687-4F10-B993-22EF16D11636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7309C1-AE96-4351-A3DD-0AD107B0F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GEOGLAM User Needs Attributes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A4E5F7-F091-8057-5723-326ECECE8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212" y="1927279"/>
            <a:ext cx="8542788" cy="3627581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0D6CEC1-06EE-FDF4-C1EA-71F33CAA6B8E}"/>
              </a:ext>
            </a:extLst>
          </p:cNvPr>
          <p:cNvSpPr txBox="1">
            <a:spLocks/>
          </p:cNvSpPr>
          <p:nvPr/>
        </p:nvSpPr>
        <p:spPr>
          <a:xfrm>
            <a:off x="100671" y="1805247"/>
            <a:ext cx="3548541" cy="498144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Geophysical parameter</a:t>
            </a:r>
          </a:p>
          <a:p>
            <a:pPr lvl="1"/>
            <a:r>
              <a:rPr lang="en-US"/>
              <a:t>Aligned GEOGLAM variable to GCMD Heirarchy</a:t>
            </a:r>
          </a:p>
          <a:p>
            <a:r>
              <a:rPr lang="en-US"/>
              <a:t>Horizontal Resolution</a:t>
            </a:r>
          </a:p>
          <a:p>
            <a:pPr lvl="1"/>
            <a:r>
              <a:rPr lang="en-US"/>
              <a:t>Used spatial resolution bucket </a:t>
            </a:r>
          </a:p>
          <a:p>
            <a:r>
              <a:rPr lang="en-US"/>
              <a:t>Sampling Interval</a:t>
            </a:r>
          </a:p>
          <a:p>
            <a:pPr lvl="1"/>
            <a:r>
              <a:rPr lang="en-US"/>
              <a:t>Used desired frequency as fully satisfied, 2x as minimum</a:t>
            </a:r>
          </a:p>
          <a:p>
            <a:r>
              <a:rPr lang="en-US"/>
              <a:t>Acquisition strategy</a:t>
            </a:r>
          </a:p>
          <a:p>
            <a:pPr lvl="1"/>
            <a:r>
              <a:rPr lang="en-US"/>
              <a:t>Assumed wall-to-wall was land survey mission only and crop extent could use tasking</a:t>
            </a:r>
          </a:p>
          <a:p>
            <a:r>
              <a:rPr lang="en-US"/>
              <a:t>Geographic coverage</a:t>
            </a:r>
          </a:p>
          <a:p>
            <a:pPr lvl="1"/>
            <a:r>
              <a:rPr lang="en-US"/>
              <a:t>Assumed all global land</a:t>
            </a:r>
          </a:p>
          <a:p>
            <a:pPr marL="0" indent="0"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546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A1F3D41A-4FDD-2C4A-B11E-E8B785158699}"/>
              </a:ext>
            </a:extLst>
          </p:cNvPr>
          <p:cNvSpPr/>
          <p:nvPr/>
        </p:nvSpPr>
        <p:spPr>
          <a:xfrm>
            <a:off x="-27710" y="-27709"/>
            <a:ext cx="12219710" cy="6885709"/>
          </a:xfrm>
          <a:prstGeom prst="rect">
            <a:avLst/>
          </a:prstGeom>
          <a:solidFill>
            <a:srgbClr val="12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CA4849-88A1-4097-A04E-8231A847C73C}"/>
              </a:ext>
            </a:extLst>
          </p:cNvPr>
          <p:cNvSpPr/>
          <p:nvPr/>
        </p:nvSpPr>
        <p:spPr>
          <a:xfrm>
            <a:off x="8463089" y="147305"/>
            <a:ext cx="3399397" cy="4282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AE35F0-07D6-C64B-8DA8-EB74B0BEE982}"/>
              </a:ext>
            </a:extLst>
          </p:cNvPr>
          <p:cNvSpPr/>
          <p:nvPr/>
        </p:nvSpPr>
        <p:spPr>
          <a:xfrm>
            <a:off x="4615166" y="147305"/>
            <a:ext cx="4163906" cy="4282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5C1BE61C-7C8B-3843-8678-1D958C59E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12" y="263527"/>
            <a:ext cx="7839734" cy="1325563"/>
          </a:xfrm>
        </p:spPr>
        <p:txBody>
          <a:bodyPr>
            <a:noAutofit/>
          </a:bodyPr>
          <a:lstStyle/>
          <a:p>
            <a:r>
              <a:rPr lang="en-US" sz="4200">
                <a:solidFill>
                  <a:schemeClr val="bg1"/>
                </a:solidFill>
              </a:rPr>
              <a:t>Analysis Capabilities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23E59B3F-83C9-DE42-AA0D-B9547974C281}"/>
              </a:ext>
            </a:extLst>
          </p:cNvPr>
          <p:cNvSpPr txBox="1">
            <a:spLocks/>
          </p:cNvSpPr>
          <p:nvPr/>
        </p:nvSpPr>
        <p:spPr>
          <a:xfrm>
            <a:off x="559883" y="1941343"/>
            <a:ext cx="3720398" cy="42821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bg1"/>
                </a:solidFill>
                <a:latin typeface="+mj-lt"/>
              </a:rPr>
              <a:t>Core Architecture</a:t>
            </a:r>
          </a:p>
          <a:p>
            <a:pPr lvl="1"/>
            <a:r>
              <a:rPr lang="en-US">
                <a:solidFill>
                  <a:schemeClr val="bg1"/>
                </a:solidFill>
                <a:latin typeface="+mj-lt"/>
              </a:rPr>
              <a:t>Set of </a:t>
            </a:r>
            <a:r>
              <a:rPr lang="en-US">
                <a:solidFill>
                  <a:schemeClr val="bg1"/>
                </a:solidFill>
                <a:latin typeface="+mj-lt"/>
                <a:cs typeface="Calibri Light"/>
              </a:rPr>
              <a:t>capabilities run in the analysis included US and international components</a:t>
            </a:r>
          </a:p>
          <a:p>
            <a:pPr lvl="1"/>
            <a:r>
              <a:rPr lang="en-US">
                <a:solidFill>
                  <a:schemeClr val="bg1"/>
                </a:solidFill>
                <a:latin typeface="+mj-lt"/>
                <a:cs typeface="Calibri Light"/>
              </a:rPr>
              <a:t>Systems included if data freely and routinely available to user community</a:t>
            </a:r>
            <a:endParaRPr lang="en-US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940193-4C5C-E842-BF86-0C4498F96349}"/>
              </a:ext>
            </a:extLst>
          </p:cNvPr>
          <p:cNvSpPr txBox="1"/>
          <p:nvPr/>
        </p:nvSpPr>
        <p:spPr>
          <a:xfrm>
            <a:off x="8680216" y="899237"/>
            <a:ext cx="1713418" cy="34163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b="1" u="sng">
                <a:solidFill>
                  <a:schemeClr val="bg1"/>
                </a:solidFill>
              </a:rPr>
              <a:t>EC/ESA</a:t>
            </a:r>
            <a:endParaRPr lang="en-US" u="sng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Sentinel 1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</a:rPr>
              <a:t>Sentinel 2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</a:rPr>
              <a:t>Sentinel 3 OLCI</a:t>
            </a:r>
          </a:p>
          <a:p>
            <a:r>
              <a:rPr lang="en-US">
                <a:solidFill>
                  <a:schemeClr val="bg1"/>
                </a:solidFill>
                <a:cs typeface="Calibri"/>
              </a:rPr>
              <a:t>Sentinel 3 SRAL</a:t>
            </a:r>
          </a:p>
          <a:p>
            <a:r>
              <a:rPr lang="en-US">
                <a:solidFill>
                  <a:schemeClr val="bg1"/>
                </a:solidFill>
                <a:cs typeface="Calibri"/>
              </a:rPr>
              <a:t>Sentinel 3 SLSTR</a:t>
            </a:r>
          </a:p>
          <a:p>
            <a:r>
              <a:rPr lang="en-US">
                <a:solidFill>
                  <a:schemeClr val="bg1"/>
                </a:solidFill>
              </a:rPr>
              <a:t>Sentinel 6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</a:rPr>
              <a:t>SMOS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</a:rPr>
              <a:t>FLEX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</a:rPr>
              <a:t>BIOMASS</a:t>
            </a:r>
          </a:p>
          <a:p>
            <a:r>
              <a:rPr lang="en-US">
                <a:solidFill>
                  <a:schemeClr val="bg1"/>
                </a:solidFill>
                <a:cs typeface="Calibri"/>
              </a:rPr>
              <a:t>LSTM</a:t>
            </a:r>
          </a:p>
          <a:p>
            <a:r>
              <a:rPr lang="en-US">
                <a:solidFill>
                  <a:schemeClr val="bg1"/>
                </a:solidFill>
                <a:cs typeface="Calibri"/>
              </a:rPr>
              <a:t>CHIME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2EFEE0-E34F-A046-B024-5D0AB2CCABFB}"/>
              </a:ext>
            </a:extLst>
          </p:cNvPr>
          <p:cNvSpPr txBox="1"/>
          <p:nvPr/>
        </p:nvSpPr>
        <p:spPr>
          <a:xfrm>
            <a:off x="6193973" y="925179"/>
            <a:ext cx="1194424" cy="17543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u="sng">
                <a:solidFill>
                  <a:schemeClr val="bg1"/>
                </a:solidFill>
              </a:rPr>
              <a:t>NASA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</a:rPr>
              <a:t>SMAP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</a:rPr>
              <a:t>SWOT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 err="1">
                <a:solidFill>
                  <a:schemeClr val="bg1"/>
                </a:solidFill>
              </a:rPr>
              <a:t>ICESat</a:t>
            </a:r>
            <a:r>
              <a:rPr lang="en-US">
                <a:solidFill>
                  <a:schemeClr val="bg1"/>
                </a:solidFill>
              </a:rPr>
              <a:t> 2</a:t>
            </a:r>
          </a:p>
          <a:p>
            <a:r>
              <a:rPr lang="en-US">
                <a:solidFill>
                  <a:schemeClr val="bg1"/>
                </a:solidFill>
              </a:rPr>
              <a:t>PACE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  <a:cs typeface="Calibri"/>
              </a:rPr>
              <a:t>SBG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DE0263-62CD-1348-AE21-2451DDED0522}"/>
              </a:ext>
            </a:extLst>
          </p:cNvPr>
          <p:cNvSpPr txBox="1"/>
          <p:nvPr/>
        </p:nvSpPr>
        <p:spPr>
          <a:xfrm>
            <a:off x="7436868" y="925179"/>
            <a:ext cx="1194424" cy="92333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US" b="1" u="sng">
                <a:solidFill>
                  <a:schemeClr val="bg1"/>
                </a:solidFill>
              </a:rPr>
              <a:t>NOAA</a:t>
            </a:r>
            <a:endParaRPr lang="en-US" u="sng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GOES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>
                <a:solidFill>
                  <a:schemeClr val="bg1"/>
                </a:solidFill>
              </a:rPr>
              <a:t>JPSS</a:t>
            </a:r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3CB239C-C46E-CD4A-9458-FD41CC082ACE}"/>
              </a:ext>
            </a:extLst>
          </p:cNvPr>
          <p:cNvSpPr txBox="1"/>
          <p:nvPr/>
        </p:nvSpPr>
        <p:spPr>
          <a:xfrm>
            <a:off x="4702394" y="899237"/>
            <a:ext cx="1429305" cy="92333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US" b="1" u="sng">
                <a:solidFill>
                  <a:schemeClr val="bg1"/>
                </a:solidFill>
              </a:rPr>
              <a:t>USGS</a:t>
            </a:r>
            <a:endParaRPr lang="en-US" u="sng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Landsat (8/9)</a:t>
            </a:r>
          </a:p>
          <a:p>
            <a:r>
              <a:rPr lang="en-US" err="1">
                <a:solidFill>
                  <a:schemeClr val="bg1"/>
                </a:solidFill>
              </a:rPr>
              <a:t>LandsatNext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B52A9B-051A-6944-9EAF-FBDC1BFED2EB}"/>
              </a:ext>
            </a:extLst>
          </p:cNvPr>
          <p:cNvSpPr txBox="1"/>
          <p:nvPr/>
        </p:nvSpPr>
        <p:spPr>
          <a:xfrm>
            <a:off x="10442558" y="892519"/>
            <a:ext cx="1335687" cy="64633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en-US" b="1" u="sng">
                <a:solidFill>
                  <a:schemeClr val="bg1"/>
                </a:solidFill>
              </a:rPr>
              <a:t>ISRO</a:t>
            </a:r>
            <a:endParaRPr lang="en-US" u="sng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ResourceSat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5AC431-B22D-43F6-B428-89BA4A716AC4}"/>
              </a:ext>
            </a:extLst>
          </p:cNvPr>
          <p:cNvSpPr txBox="1"/>
          <p:nvPr/>
        </p:nvSpPr>
        <p:spPr>
          <a:xfrm>
            <a:off x="5569017" y="28383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U.S. Components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6D6D8F-350D-44A0-B5F8-DEEB199C8BC3}"/>
              </a:ext>
            </a:extLst>
          </p:cNvPr>
          <p:cNvSpPr txBox="1"/>
          <p:nvPr/>
        </p:nvSpPr>
        <p:spPr>
          <a:xfrm>
            <a:off x="9400788" y="98774"/>
            <a:ext cx="2024743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International Components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744DD01-E761-42F1-887E-C4CAEDF7D679}"/>
              </a:ext>
            </a:extLst>
          </p:cNvPr>
          <p:cNvSpPr/>
          <p:nvPr/>
        </p:nvSpPr>
        <p:spPr>
          <a:xfrm>
            <a:off x="4624606" y="4472395"/>
            <a:ext cx="7237880" cy="813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>
                <a:solidFill>
                  <a:schemeClr val="tx1"/>
                </a:solidFill>
              </a:rPr>
              <a:t>Joint Components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AF7AB97-2AAE-45E4-99F2-66D896387386}"/>
              </a:ext>
            </a:extLst>
          </p:cNvPr>
          <p:cNvSpPr txBox="1"/>
          <p:nvPr/>
        </p:nvSpPr>
        <p:spPr>
          <a:xfrm>
            <a:off x="4832921" y="4810517"/>
            <a:ext cx="6912372" cy="36933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NISAR</a:t>
            </a:r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30" name="Slide Number Placeholder 1">
            <a:extLst>
              <a:ext uri="{FF2B5EF4-FFF2-40B4-BE49-F238E27FC236}">
                <a16:creationId xmlns:a16="http://schemas.microsoft.com/office/drawing/2014/main" id="{8CA2BF1A-CC52-AD42-A7C0-D07079962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9251" y="6356350"/>
            <a:ext cx="2743200" cy="365125"/>
          </a:xfrm>
        </p:spPr>
        <p:txBody>
          <a:bodyPr/>
          <a:lstStyle/>
          <a:p>
            <a:fld id="{EB91B8B5-781A-47C0-8A23-0E3EC3153CA9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65C0C8-DDDC-159F-B9F0-C8F48064E0B6}"/>
              </a:ext>
            </a:extLst>
          </p:cNvPr>
          <p:cNvSpPr txBox="1"/>
          <p:nvPr/>
        </p:nvSpPr>
        <p:spPr>
          <a:xfrm>
            <a:off x="4624606" y="5303783"/>
            <a:ext cx="70075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Note: Analysis was conducted with potentially out of date capability data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- Launch/end of life dates may be incorrect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- </a:t>
            </a:r>
            <a:r>
              <a:rPr lang="en-US" err="1">
                <a:solidFill>
                  <a:schemeClr val="bg1"/>
                </a:solidFill>
              </a:rPr>
              <a:t>LNext</a:t>
            </a:r>
            <a:r>
              <a:rPr lang="en-US">
                <a:solidFill>
                  <a:schemeClr val="bg1"/>
                </a:solidFill>
              </a:rPr>
              <a:t> system specifications were based on 2021 assumptions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- No high-resolution commercial data buys included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- Collection strategy/coverage may not be complete</a:t>
            </a:r>
          </a:p>
        </p:txBody>
      </p:sp>
    </p:spTree>
    <p:extLst>
      <p:ext uri="{BB962C8B-B14F-4D97-AF65-F5344CB8AC3E}">
        <p14:creationId xmlns:p14="http://schemas.microsoft.com/office/powerpoint/2010/main" val="380118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B5251C4-9ADB-BCB4-47ED-03A85B33AF5B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4C84C1-ABD0-4EFF-AD95-DF55C709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Analysis Scoring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2A4339-3D2C-4EDA-87CD-4012A6C478A2}"/>
              </a:ext>
            </a:extLst>
          </p:cNvPr>
          <p:cNvSpPr/>
          <p:nvPr/>
        </p:nvSpPr>
        <p:spPr>
          <a:xfrm>
            <a:off x="3506724" y="3851082"/>
            <a:ext cx="1316736" cy="94428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Geophysical Parameter Match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F7BC4E-2AE3-4A2F-A204-1212DCF008ED}"/>
              </a:ext>
            </a:extLst>
          </p:cNvPr>
          <p:cNvSpPr/>
          <p:nvPr/>
        </p:nvSpPr>
        <p:spPr>
          <a:xfrm>
            <a:off x="5561901" y="2738976"/>
            <a:ext cx="1298350" cy="77152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Spatial Resolution Score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578ACE-DAD6-47DD-854B-78E2AECBBB1F}"/>
              </a:ext>
            </a:extLst>
          </p:cNvPr>
          <p:cNvSpPr/>
          <p:nvPr/>
        </p:nvSpPr>
        <p:spPr>
          <a:xfrm>
            <a:off x="5561901" y="3585876"/>
            <a:ext cx="1298350" cy="75062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Temporal Resolution Score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634334-2D4C-4B56-95B2-C50B4ABF0563}"/>
              </a:ext>
            </a:extLst>
          </p:cNvPr>
          <p:cNvSpPr/>
          <p:nvPr/>
        </p:nvSpPr>
        <p:spPr>
          <a:xfrm>
            <a:off x="5561901" y="4424221"/>
            <a:ext cx="1298350" cy="74230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Geographic Coverage Score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28FDAB-B17E-4904-81B6-431D6A80F5D5}"/>
              </a:ext>
            </a:extLst>
          </p:cNvPr>
          <p:cNvSpPr/>
          <p:nvPr/>
        </p:nvSpPr>
        <p:spPr>
          <a:xfrm>
            <a:off x="5561901" y="5242686"/>
            <a:ext cx="1317435" cy="57229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Rating Score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89E0E0-B17E-42AE-9840-8F6697C294FB}"/>
              </a:ext>
            </a:extLst>
          </p:cNvPr>
          <p:cNvSpPr/>
          <p:nvPr/>
        </p:nvSpPr>
        <p:spPr>
          <a:xfrm>
            <a:off x="8211312" y="4094211"/>
            <a:ext cx="880872" cy="57229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Overall Score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144515-4365-4B0B-BFD8-CE6B2FAC6B65}"/>
              </a:ext>
            </a:extLst>
          </p:cNvPr>
          <p:cNvSpPr/>
          <p:nvPr/>
        </p:nvSpPr>
        <p:spPr>
          <a:xfrm>
            <a:off x="1589532" y="4636103"/>
            <a:ext cx="1316736" cy="4426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Capability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0981E8-541D-499C-9CE5-C0A52F14EC4B}"/>
              </a:ext>
            </a:extLst>
          </p:cNvPr>
          <p:cNvSpPr/>
          <p:nvPr/>
        </p:nvSpPr>
        <p:spPr>
          <a:xfrm>
            <a:off x="1589532" y="3618437"/>
            <a:ext cx="1316736" cy="4426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User Need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8FBBC981-25E2-43E4-8E53-49F0B30E57F1}"/>
              </a:ext>
            </a:extLst>
          </p:cNvPr>
          <p:cNvCxnSpPr>
            <a:cxnSpLocks/>
            <a:stCxn id="12" idx="3"/>
            <a:endCxn id="5" idx="1"/>
          </p:cNvCxnSpPr>
          <p:nvPr/>
        </p:nvCxnSpPr>
        <p:spPr>
          <a:xfrm>
            <a:off x="2906268" y="3839782"/>
            <a:ext cx="600456" cy="4834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9F0BD672-8606-4DDB-9543-5E812DF20BB8}"/>
              </a:ext>
            </a:extLst>
          </p:cNvPr>
          <p:cNvCxnSpPr>
            <a:cxnSpLocks/>
            <a:stCxn id="11" idx="3"/>
            <a:endCxn id="5" idx="1"/>
          </p:cNvCxnSpPr>
          <p:nvPr/>
        </p:nvCxnSpPr>
        <p:spPr>
          <a:xfrm flipV="1">
            <a:off x="2906268" y="4323227"/>
            <a:ext cx="600456" cy="53422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A125F9D9-ED1F-4FF9-B941-EF2C3801FB48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4823460" y="3124740"/>
            <a:ext cx="738441" cy="11984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AD500B2D-821F-4F03-9930-1AB6E13C6D6B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 flipV="1">
            <a:off x="4823460" y="3961186"/>
            <a:ext cx="738441" cy="3620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9F35DA4-BC74-4E05-8843-1880C18A6CB9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>
            <a:off x="4823460" y="4323227"/>
            <a:ext cx="738441" cy="47214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4F7C8C7C-F21A-4EDC-920D-AB74AE7F9173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4823460" y="4323227"/>
            <a:ext cx="738441" cy="120560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69AC9C6D-6355-44B1-8019-932CD4F9F0E5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6860251" y="3961186"/>
            <a:ext cx="1351061" cy="41917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74D28237-6A80-4DBC-BBFE-BFE1B320E5C4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 flipV="1">
            <a:off x="6860251" y="4380358"/>
            <a:ext cx="1351061" cy="41501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E2A4E71D-F9EC-4468-A6CC-05A7437AC866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6879336" y="4380358"/>
            <a:ext cx="1331976" cy="11484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9AB12F94-6B7F-4371-BD5A-E3C3F77AEE31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>
          <a:xfrm>
            <a:off x="6860251" y="3124740"/>
            <a:ext cx="1351061" cy="12556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93992DED-1E17-4D95-A959-277099A40C6F}"/>
              </a:ext>
            </a:extLst>
          </p:cNvPr>
          <p:cNvSpPr/>
          <p:nvPr/>
        </p:nvSpPr>
        <p:spPr>
          <a:xfrm>
            <a:off x="6928510" y="3033202"/>
            <a:ext cx="530352" cy="21402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F547096-4D9E-48BF-9F0A-0FCE267410AD}"/>
              </a:ext>
            </a:extLst>
          </p:cNvPr>
          <p:cNvSpPr txBox="1"/>
          <p:nvPr/>
        </p:nvSpPr>
        <p:spPr>
          <a:xfrm>
            <a:off x="6917800" y="2995922"/>
            <a:ext cx="594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weight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146EE19A-C726-4D56-ADE5-2886FD4DE179}"/>
              </a:ext>
            </a:extLst>
          </p:cNvPr>
          <p:cNvSpPr/>
          <p:nvPr/>
        </p:nvSpPr>
        <p:spPr>
          <a:xfrm>
            <a:off x="6902196" y="3904962"/>
            <a:ext cx="530352" cy="21402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CC7D52-6DAB-40DB-ABA7-CB9228986C4D}"/>
              </a:ext>
            </a:extLst>
          </p:cNvPr>
          <p:cNvSpPr txBox="1"/>
          <p:nvPr/>
        </p:nvSpPr>
        <p:spPr>
          <a:xfrm>
            <a:off x="6902196" y="3867803"/>
            <a:ext cx="594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weight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9D3BB930-BBE0-4813-AD91-3F069431C458}"/>
              </a:ext>
            </a:extLst>
          </p:cNvPr>
          <p:cNvSpPr/>
          <p:nvPr/>
        </p:nvSpPr>
        <p:spPr>
          <a:xfrm>
            <a:off x="6922721" y="4666291"/>
            <a:ext cx="530352" cy="21402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D83ADDE-BAE8-4E17-AE38-C369353E0DFB}"/>
              </a:ext>
            </a:extLst>
          </p:cNvPr>
          <p:cNvSpPr txBox="1"/>
          <p:nvPr/>
        </p:nvSpPr>
        <p:spPr>
          <a:xfrm>
            <a:off x="6917800" y="4625775"/>
            <a:ext cx="6286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weight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74C98CFF-BCF7-46CD-B331-39EBF2312359}"/>
              </a:ext>
            </a:extLst>
          </p:cNvPr>
          <p:cNvSpPr/>
          <p:nvPr/>
        </p:nvSpPr>
        <p:spPr>
          <a:xfrm>
            <a:off x="6959409" y="5400546"/>
            <a:ext cx="530352" cy="21402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9BA0221-D673-488D-9876-74E86F21E786}"/>
              </a:ext>
            </a:extLst>
          </p:cNvPr>
          <p:cNvSpPr txBox="1"/>
          <p:nvPr/>
        </p:nvSpPr>
        <p:spPr>
          <a:xfrm>
            <a:off x="6951020" y="5363387"/>
            <a:ext cx="594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weight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BC4DB7B-5441-CFC7-5BBD-B09CE58A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56839"/>
          </a:xfrm>
        </p:spPr>
        <p:txBody>
          <a:bodyPr>
            <a:normAutofit lnSpcReduction="10000"/>
          </a:bodyPr>
          <a:lstStyle/>
          <a:p>
            <a:r>
              <a:rPr lang="en-US"/>
              <a:t>Analytical tool ingests user needs/capabilities and calculates a utility based on the output from 4 attribute scoring modules</a:t>
            </a:r>
          </a:p>
        </p:txBody>
      </p:sp>
    </p:spTree>
    <p:extLst>
      <p:ext uri="{BB962C8B-B14F-4D97-AF65-F5344CB8AC3E}">
        <p14:creationId xmlns:p14="http://schemas.microsoft.com/office/powerpoint/2010/main" val="3065964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6145B2-64F4-3486-6A68-860375192EE4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19959-8BB5-E915-6163-DEB93ECD377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Performance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D33DE-33BD-C9ED-D96E-820032A49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9953"/>
          </a:xfrm>
        </p:spPr>
        <p:txBody>
          <a:bodyPr/>
          <a:lstStyle/>
          <a:p>
            <a:r>
              <a:rPr lang="en-US"/>
              <a:t>Organized the tool’s quantitative score output into four qualitative categories defining the performance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ADE4F7-4465-FB1D-567C-A61DBA88A6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00" r="807" b="2782"/>
          <a:stretch/>
        </p:blipFill>
        <p:spPr>
          <a:xfrm>
            <a:off x="2122782" y="3225115"/>
            <a:ext cx="7408397" cy="161461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6777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B5251C4-9ADB-BCB4-47ED-03A85B33AF5B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4C84C1-ABD0-4EFF-AD95-DF55C709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GEOGLAM Within Season Crop Mask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BC4DB7B-5441-CFC7-5BBD-B09CE58A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4114800" cy="2922587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As the spatial resolution gets finer, the Core Architecture’s performance decreases</a:t>
            </a:r>
          </a:p>
          <a:p>
            <a:r>
              <a:rPr lang="en-US" sz="2800"/>
              <a:t>The Core Architecture has</a:t>
            </a:r>
            <a:r>
              <a:rPr lang="en-US"/>
              <a:t> a</a:t>
            </a:r>
            <a:r>
              <a:rPr lang="en-US" sz="2800"/>
              <a:t> better capability for within season crop mask with a 10-500m spatial resolution. </a:t>
            </a:r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1B911E-189A-29E1-0540-577BB47C89C0}"/>
              </a:ext>
            </a:extLst>
          </p:cNvPr>
          <p:cNvSpPr txBox="1"/>
          <p:nvPr/>
        </p:nvSpPr>
        <p:spPr>
          <a:xfrm>
            <a:off x="4953000" y="6129538"/>
            <a:ext cx="6921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Note: Landsat (8-9), Sentinel 1 (A-D), Sentinel-2 (A-D), Sentinel 6 (A-B), ResourceSat-3/3A, VIIRS systems were treated as groups instead of per satellite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DB415D-6E33-52C1-B566-326ED2D31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4553939"/>
            <a:ext cx="1371600" cy="1514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E6A0FA-0631-06F1-5AE5-6D1A133B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055813"/>
            <a:ext cx="6921064" cy="401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921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7CD5D3-E1D8-C867-41C9-13840EFDA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415" y="1707357"/>
            <a:ext cx="5594715" cy="50805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6BE692B5-7140-441D-9727-ECB6F9C875A4}"/>
              </a:ext>
            </a:extLst>
          </p:cNvPr>
          <p:cNvSpPr/>
          <p:nvPr/>
        </p:nvSpPr>
        <p:spPr>
          <a:xfrm>
            <a:off x="0" y="0"/>
            <a:ext cx="12192000" cy="156865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C97BA-2A49-4D73-A5CA-FDD349F1C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Within Seasonal Crop Mask 50-500m 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7633B9-D8BE-B8B9-1C5A-FD007FA51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64" y="1978923"/>
            <a:ext cx="3081406" cy="3464422"/>
          </a:xfrm>
        </p:spPr>
        <p:txBody>
          <a:bodyPr>
            <a:normAutofit/>
          </a:bodyPr>
          <a:lstStyle/>
          <a:p>
            <a:r>
              <a:rPr lang="en-US" sz="2600"/>
              <a:t>Seasonal Crop Mask with a 50-500m requirement was Well Met by 5 systems</a:t>
            </a:r>
          </a:p>
          <a:p>
            <a:pPr lvl="1"/>
            <a:endParaRPr lang="en-US" sz="180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7C41070-3581-73CF-3163-A44B940FA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5227" y="1933781"/>
            <a:ext cx="2533650" cy="1381125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36EC5CE-CB80-6107-F14D-732D6BD40F3F}"/>
              </a:ext>
            </a:extLst>
          </p:cNvPr>
          <p:cNvSpPr/>
          <p:nvPr/>
        </p:nvSpPr>
        <p:spPr>
          <a:xfrm>
            <a:off x="7376159" y="2206751"/>
            <a:ext cx="4323971" cy="102412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E14E3E-BF44-C565-F90F-D92394275E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4060" y="3648281"/>
            <a:ext cx="13716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86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ca4b2d33-9228-4c5e-be1e-1c35cb532f9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2CD5C7FE826E48AD4CD49F9C4B5F99" ma:contentTypeVersion="112" ma:contentTypeDescription="Create a new document." ma:contentTypeScope="" ma:versionID="3de4b599584faf4a281e0e06044ef07b">
  <xsd:schema xmlns:xsd="http://www.w3.org/2001/XMLSchema" xmlns:xs="http://www.w3.org/2001/XMLSchema" xmlns:p="http://schemas.microsoft.com/office/2006/metadata/properties" xmlns:ns2="ca4b2d33-9228-4c5e-be1e-1c35cb532f9e" xmlns:ns3="872a8256-e141-4099-a5d9-1580ccebe11a" targetNamespace="http://schemas.microsoft.com/office/2006/metadata/properties" ma:root="true" ma:fieldsID="d1aa7ae5c3911b3eb5372b00cb4c1c4b" ns2:_="" ns3:_="">
    <xsd:import namespace="ca4b2d33-9228-4c5e-be1e-1c35cb532f9e"/>
    <xsd:import namespace="872a8256-e141-4099-a5d9-1580ccebe1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Test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4b2d33-9228-4c5e-be1e-1c35cb532f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st" ma:index="11" nillable="true" ma:displayName="Test" ma:description="Test description" ma:internalName="Test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est 1"/>
                    <xsd:enumeration value="Test 2"/>
                    <xsd:enumeration value="Test 3"/>
                  </xsd:restriction>
                </xsd:simpleType>
              </xsd:element>
            </xsd:sequence>
          </xsd:extension>
        </xsd:complexContent>
      </xsd:complex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2a8256-e141-4099-a5d9-1580ccebe11a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D5669E-8333-43A9-B2C1-2B7D1181F0BA}">
  <ds:schemaRefs>
    <ds:schemaRef ds:uri="872a8256-e141-4099-a5d9-1580ccebe11a"/>
    <ds:schemaRef ds:uri="ca4b2d33-9228-4c5e-be1e-1c35cb532f9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EA5E6B-962D-4876-BD35-7CC229D41F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E967B1-5F3D-454D-9265-F94200F52D9B}">
  <ds:schemaRefs>
    <ds:schemaRef ds:uri="872a8256-e141-4099-a5d9-1580ccebe11a"/>
    <ds:schemaRef ds:uri="ca4b2d33-9228-4c5e-be1e-1c35cb532f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850</Words>
  <Application>Microsoft Office PowerPoint</Application>
  <PresentationFormat>Widescreen</PresentationFormat>
  <Paragraphs>162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GEOGLAM Requirements Analysis Example      USGS National Land Imaging Program 5 October 2023   </vt:lpstr>
      <vt:lpstr>Comparison of RCA User Needs Data to GEOGLAM Requirements Data</vt:lpstr>
      <vt:lpstr>GEOGLAM User Need Development</vt:lpstr>
      <vt:lpstr>GEOGLAM User Needs Attributes</vt:lpstr>
      <vt:lpstr>Analysis Capabilities</vt:lpstr>
      <vt:lpstr>Analysis Scoring</vt:lpstr>
      <vt:lpstr>Performance Evaluation</vt:lpstr>
      <vt:lpstr>GEOGLAM Within Season Crop Mask</vt:lpstr>
      <vt:lpstr>Within Seasonal Crop Mask 50-500m Analysis</vt:lpstr>
      <vt:lpstr>GEOGLAM Soil Moisture</vt:lpstr>
      <vt:lpstr>Soil Moisture 5-25km Analysis</vt:lpstr>
      <vt:lpstr>Conclusion</vt:lpstr>
      <vt:lpstr>Back up</vt:lpstr>
      <vt:lpstr>GEOGLAM User Needs</vt:lpstr>
    </vt:vector>
  </TitlesOfParts>
  <Company>KBR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GEOGLAM Requirements MARCE Analysis</dc:title>
  <dc:creator>Diana Owens</dc:creator>
  <cp:lastModifiedBy>Wengert, Ellen (Contractor)</cp:lastModifiedBy>
  <cp:revision>1</cp:revision>
  <dcterms:created xsi:type="dcterms:W3CDTF">2023-09-06T21:54:06Z</dcterms:created>
  <dcterms:modified xsi:type="dcterms:W3CDTF">2023-10-09T11:28:38Z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17afdc-1639-4c16-803b-66671fba3b73_Enabled">
    <vt:lpwstr>true</vt:lpwstr>
  </property>
  <property fmtid="{D5CDD505-2E9C-101B-9397-08002B2CF9AE}" pid="3" name="MSIP_Label_3b17afdc-1639-4c16-803b-66671fba3b73_SetDate">
    <vt:lpwstr>2023-09-06T22:05:16Z</vt:lpwstr>
  </property>
  <property fmtid="{D5CDD505-2E9C-101B-9397-08002B2CF9AE}" pid="4" name="MSIP_Label_3b17afdc-1639-4c16-803b-66671fba3b73_Method">
    <vt:lpwstr>Privileged</vt:lpwstr>
  </property>
  <property fmtid="{D5CDD505-2E9C-101B-9397-08002B2CF9AE}" pid="5" name="MSIP_Label_3b17afdc-1639-4c16-803b-66671fba3b73_Name">
    <vt:lpwstr>Public</vt:lpwstr>
  </property>
  <property fmtid="{D5CDD505-2E9C-101B-9397-08002B2CF9AE}" pid="6" name="MSIP_Label_3b17afdc-1639-4c16-803b-66671fba3b73_SiteId">
    <vt:lpwstr>9e52d672-a711-4a65-ad96-286a3703d96e</vt:lpwstr>
  </property>
  <property fmtid="{D5CDD505-2E9C-101B-9397-08002B2CF9AE}" pid="7" name="MSIP_Label_3b17afdc-1639-4c16-803b-66671fba3b73_ActionId">
    <vt:lpwstr>3f1fc7d9-bead-45be-9a42-dd0f1cb3663d</vt:lpwstr>
  </property>
  <property fmtid="{D5CDD505-2E9C-101B-9397-08002B2CF9AE}" pid="8" name="MSIP_Label_3b17afdc-1639-4c16-803b-66671fba3b73_ContentBits">
    <vt:lpwstr>0</vt:lpwstr>
  </property>
  <property fmtid="{D5CDD505-2E9C-101B-9397-08002B2CF9AE}" pid="9" name="ContentTypeId">
    <vt:lpwstr>0x0101000D2CD5C7FE826E48AD4CD49F9C4B5F99</vt:lpwstr>
  </property>
</Properties>
</file>