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Montserra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9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9"/>
            <a:ext cx="11879180" cy="3103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AU" sz="7500"/>
              <a:t>LSI-VC-14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AU" sz="7500"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AU" sz="4000">
                <a:latin typeface="Montserrat"/>
                <a:ea typeface="Montserrat"/>
                <a:cs typeface="Montserrat"/>
                <a:sym typeface="Montserrat"/>
              </a:rPr>
              <a:t>Land Surface Observation Continuity, Gap Analyses, Applications </a:t>
            </a: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LSI-VC Leads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 8.1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- 12th October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176048" y="954941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2000"/>
              <a:t>SIT TW Side Meeting  (2019): </a:t>
            </a:r>
            <a:r>
              <a:rPr b="1" lang="en-AU" sz="2000"/>
              <a:t>LSI-VC-8 &amp; WGClimate joint session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AU" sz="1800"/>
              <a:t>LSI-VC undertook two actions from the WGClimate Coordinated Action Plan (around </a:t>
            </a:r>
            <a:r>
              <a:rPr b="1" lang="en-AU" sz="1800"/>
              <a:t>LST Climate Data Records and continuity</a:t>
            </a:r>
            <a:r>
              <a:rPr lang="en-AU" sz="1800"/>
              <a:t>)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2000"/>
              <a:t>LSI-VC 13: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AU" sz="1800"/>
              <a:t>Reaffirmed</a:t>
            </a:r>
            <a:r>
              <a:rPr lang="en-AU" sz="1800"/>
              <a:t> that the recommendations / suggestions related to </a:t>
            </a:r>
            <a:r>
              <a:rPr b="1" lang="en-AU" sz="1800"/>
              <a:t>LST CDR and requirement/gap analyses </a:t>
            </a:r>
            <a:r>
              <a:rPr lang="en-AU" sz="1800"/>
              <a:t>from the joint LSI-VC and WGClimate session are still relevant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8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8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8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AU" sz="1800"/>
              <a:t>Identified</a:t>
            </a:r>
            <a:r>
              <a:rPr lang="en-AU" sz="1800"/>
              <a:t> other areas where LSI-VC could support the space agency response to the latest version of the </a:t>
            </a:r>
            <a:r>
              <a:rPr b="1" lang="en-AU" sz="1800"/>
              <a:t>GCOS Implementation Plan </a:t>
            </a:r>
            <a:r>
              <a:rPr lang="en-AU" sz="1800"/>
              <a:t>(e.g. C5: ECV-specific satellite data processing improvements, F1: user needs for higher res and NRT data, F2: improved ECV satellite obs in polar regions)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/>
              <a:t>Background</a:t>
            </a:r>
            <a:endParaRPr/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4963" y="3761850"/>
            <a:ext cx="7939562" cy="18560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b="1" lang="en-AU"/>
              <a:t>Identify POC within LSI-VC for each action to help drafting a response to GCOS Implementation Plan.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AU"/>
              <a:t>C5</a:t>
            </a:r>
            <a:r>
              <a:rPr lang="en-AU"/>
              <a:t>: ECV-specific satellite data processing method improvements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AU"/>
              <a:t>F1</a:t>
            </a:r>
            <a:r>
              <a:rPr lang="en-AU"/>
              <a:t>: Responding to user needs for higher resolution, near real time data: Improve biomass, land cover, land surface temperature, and fire data with sub-annual observations and improved local detail and quality.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AU"/>
              <a:t>F2</a:t>
            </a:r>
            <a:r>
              <a:rPr lang="en-AU"/>
              <a:t>: Improved ECV satellite observations in polar regions, Surface temperatures of all surfaces (sea, ice, land) </a:t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/>
              <a:t>Proposed Action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