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KezFcd/tbErMdLornd0RlAOC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2" Type="http://customschemas.google.com/relationships/presentationmetadata" Target="meta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 October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lFsmgjlQqLkqKV7VOHLkJRhh-breb0WG" TargetMode="External"/><Relationship Id="rId4" Type="http://schemas.openxmlformats.org/officeDocument/2006/relationships/hyperlink" Target="mailto:matthew@symbioscomms.com" TargetMode="External"/><Relationship Id="rId5" Type="http://schemas.openxmlformats.org/officeDocument/2006/relationships/hyperlink" Target="https://ceos.org/meetings/lsi-vc-14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1.1_Labhan_Welcome_v1)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Shared </a:t>
            </a:r>
            <a:r>
              <a:rPr b="1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Presentation Folder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b="0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matthew@symbioscomms.com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October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https://ceos.org/meetings/lsi-vc-14/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meeting.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