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</p:sldMasterIdLst>
  <p:notesMasterIdLst>
    <p:notesMasterId r:id="rId36"/>
  </p:notesMasterIdLst>
  <p:handoutMasterIdLst>
    <p:handoutMasterId r:id="rId37"/>
  </p:handoutMasterIdLst>
  <p:sldIdLst>
    <p:sldId id="256" r:id="rId8"/>
    <p:sldId id="259" r:id="rId9"/>
    <p:sldId id="2782" r:id="rId10"/>
    <p:sldId id="1107" r:id="rId11"/>
    <p:sldId id="2783" r:id="rId12"/>
    <p:sldId id="2784" r:id="rId13"/>
    <p:sldId id="2785" r:id="rId14"/>
    <p:sldId id="258" r:id="rId15"/>
    <p:sldId id="261" r:id="rId16"/>
    <p:sldId id="262" r:id="rId17"/>
    <p:sldId id="263" r:id="rId18"/>
    <p:sldId id="264" r:id="rId19"/>
    <p:sldId id="265" r:id="rId20"/>
    <p:sldId id="266" r:id="rId21"/>
    <p:sldId id="268" r:id="rId22"/>
    <p:sldId id="269" r:id="rId23"/>
    <p:sldId id="1104" r:id="rId24"/>
    <p:sldId id="274" r:id="rId25"/>
    <p:sldId id="314" r:id="rId26"/>
    <p:sldId id="307" r:id="rId27"/>
    <p:sldId id="310" r:id="rId28"/>
    <p:sldId id="322" r:id="rId29"/>
    <p:sldId id="309" r:id="rId30"/>
    <p:sldId id="321" r:id="rId31"/>
    <p:sldId id="312" r:id="rId32"/>
    <p:sldId id="320" r:id="rId33"/>
    <p:sldId id="315" r:id="rId34"/>
    <p:sldId id="304" r:id="rId35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D9D9D9"/>
    <a:srgbClr val="8197A6"/>
    <a:srgbClr val="F1666A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E79024-C2D6-E946-B603-5DDE6B11212B}" v="33" dt="2023-10-10T14:10:34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96021" autoAdjust="0"/>
  </p:normalViewPr>
  <p:slideViewPr>
    <p:cSldViewPr snapToGrid="0">
      <p:cViewPr>
        <p:scale>
          <a:sx n="117" d="100"/>
          <a:sy n="117" d="100"/>
        </p:scale>
        <p:origin x="488" y="472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General Metadata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CB8-4D1C-8A47-EA6C7DF9C3E2}"/>
              </c:ext>
            </c:extLst>
          </c:dPt>
          <c:dPt>
            <c:idx val="1"/>
            <c:bubble3D val="0"/>
            <c:spPr>
              <a:solidFill>
                <a:srgbClr val="E3722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B8-4D1C-8A47-EA6C7DF9C3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Compliant</c:v>
                </c:pt>
                <c:pt idx="1">
                  <c:v>Not Compliant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B8-4D1C-8A47-EA6C7DF9C3E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09-4EF1-8D3D-A919EA17BEDE}"/>
              </c:ext>
            </c:extLst>
          </c:dPt>
          <c:dPt>
            <c:idx val="1"/>
            <c:bubble3D val="0"/>
            <c:spPr>
              <a:solidFill>
                <a:srgbClr val="E3722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09-4EF1-8D3D-A919EA17BE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Compliant</c:v>
                </c:pt>
                <c:pt idx="1">
                  <c:v>Not Compliant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09-4EF1-8D3D-A919EA17BED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9E7A9A-D8B4-4387-A026-208DD9965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98FE27D-B440-467F-B981-1A91F4D6AB3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900" dirty="0"/>
            <a:t>Instrument</a:t>
          </a:r>
        </a:p>
      </dgm:t>
    </dgm:pt>
    <dgm:pt modelId="{3B7653DA-83C0-42A3-AAC3-A1B68845E9CE}" type="parTrans" cxnId="{51B719F5-DC12-4354-AA71-90F0B7185CA9}">
      <dgm:prSet/>
      <dgm:spPr>
        <a:noFill/>
        <a:ln>
          <a:noFill/>
        </a:ln>
      </dgm:spPr>
      <dgm:t>
        <a:bodyPr/>
        <a:lstStyle/>
        <a:p>
          <a:endParaRPr lang="en-GB" sz="900"/>
        </a:p>
      </dgm:t>
    </dgm:pt>
    <dgm:pt modelId="{96158687-242E-423F-8460-0CE3EB5B816D}" type="sibTrans" cxnId="{51B719F5-DC12-4354-AA71-90F0B7185CA9}">
      <dgm:prSet/>
      <dgm:spPr/>
      <dgm:t>
        <a:bodyPr/>
        <a:lstStyle/>
        <a:p>
          <a:endParaRPr lang="en-GB" sz="900"/>
        </a:p>
      </dgm:t>
    </dgm:pt>
    <dgm:pt modelId="{5E3F0107-89C5-46FE-8179-75E0FD58E49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900" dirty="0"/>
            <a:t>Spectral bands</a:t>
          </a:r>
        </a:p>
      </dgm:t>
    </dgm:pt>
    <dgm:pt modelId="{9E0FFEDE-06B6-4FF3-AC23-DBD6DD354DBD}" type="parTrans" cxnId="{34B0C855-1AE6-44DC-89D6-22DFAAFBFEE1}">
      <dgm:prSet/>
      <dgm:spPr>
        <a:ln>
          <a:noFill/>
        </a:ln>
      </dgm:spPr>
      <dgm:t>
        <a:bodyPr/>
        <a:lstStyle/>
        <a:p>
          <a:endParaRPr lang="en-GB" sz="900"/>
        </a:p>
      </dgm:t>
    </dgm:pt>
    <dgm:pt modelId="{7E9435D2-E34D-48B2-A6B7-101D8519CAA2}" type="sibTrans" cxnId="{34B0C855-1AE6-44DC-89D6-22DFAAFBFEE1}">
      <dgm:prSet/>
      <dgm:spPr/>
      <dgm:t>
        <a:bodyPr/>
        <a:lstStyle/>
        <a:p>
          <a:endParaRPr lang="en-GB" sz="900"/>
        </a:p>
      </dgm:t>
    </dgm:pt>
    <dgm:pt modelId="{B84011F9-4599-48A8-914A-B1514618FA6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900" dirty="0"/>
            <a:t>Sensor calibration</a:t>
          </a:r>
        </a:p>
      </dgm:t>
    </dgm:pt>
    <dgm:pt modelId="{0E4E0B31-8646-49EE-9766-3D128EAD7FE3}" type="parTrans" cxnId="{D1D0E0F4-E6F2-4DFA-AB10-EA37633B9B62}">
      <dgm:prSet/>
      <dgm:spPr>
        <a:ln>
          <a:noFill/>
        </a:ln>
      </dgm:spPr>
      <dgm:t>
        <a:bodyPr/>
        <a:lstStyle/>
        <a:p>
          <a:endParaRPr lang="en-GB" sz="900"/>
        </a:p>
      </dgm:t>
    </dgm:pt>
    <dgm:pt modelId="{B0C2C83B-D931-43EF-907D-17BA52FA3944}" type="sibTrans" cxnId="{D1D0E0F4-E6F2-4DFA-AB10-EA37633B9B62}">
      <dgm:prSet/>
      <dgm:spPr/>
      <dgm:t>
        <a:bodyPr/>
        <a:lstStyle/>
        <a:p>
          <a:endParaRPr lang="en-GB" sz="900"/>
        </a:p>
      </dgm:t>
    </dgm:pt>
    <dgm:pt modelId="{F3A61166-93DE-4F6F-BE8C-5C1189FC9532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900" dirty="0"/>
            <a:t>Radiometric accuracy</a:t>
          </a:r>
        </a:p>
      </dgm:t>
    </dgm:pt>
    <dgm:pt modelId="{D9699BDD-5645-4049-89A5-58060028E7B0}" type="parTrans" cxnId="{8D81FC2E-DDF1-4963-91F4-8CDC28217AEA}">
      <dgm:prSet/>
      <dgm:spPr>
        <a:ln>
          <a:noFill/>
        </a:ln>
      </dgm:spPr>
      <dgm:t>
        <a:bodyPr/>
        <a:lstStyle/>
        <a:p>
          <a:endParaRPr lang="en-GB" sz="900"/>
        </a:p>
      </dgm:t>
    </dgm:pt>
    <dgm:pt modelId="{93A1B8D5-AC12-438C-9137-CA434F914F97}" type="sibTrans" cxnId="{8D81FC2E-DDF1-4963-91F4-8CDC28217AEA}">
      <dgm:prSet/>
      <dgm:spPr/>
      <dgm:t>
        <a:bodyPr/>
        <a:lstStyle/>
        <a:p>
          <a:endParaRPr lang="en-GB" sz="900"/>
        </a:p>
      </dgm:t>
    </dgm:pt>
    <dgm:pt modelId="{C8D1E504-A647-446D-8800-A1E7C20D34F9}">
      <dgm:prSet custT="1"/>
      <dgm:spPr>
        <a:solidFill>
          <a:srgbClr val="00B050"/>
        </a:solidFill>
      </dgm:spPr>
      <dgm:t>
        <a:bodyPr/>
        <a:lstStyle/>
        <a:p>
          <a:r>
            <a:rPr lang="en-GB" sz="900" dirty="0"/>
            <a:t>Algorithms</a:t>
          </a:r>
        </a:p>
      </dgm:t>
    </dgm:pt>
    <dgm:pt modelId="{BA98D8AF-9902-4C79-B147-D0CBC09BB8F9}" type="parTrans" cxnId="{833A5709-4048-4B49-B73D-A8EF01A96D23}">
      <dgm:prSet/>
      <dgm:spPr>
        <a:ln>
          <a:noFill/>
        </a:ln>
      </dgm:spPr>
      <dgm:t>
        <a:bodyPr/>
        <a:lstStyle/>
        <a:p>
          <a:endParaRPr lang="en-GB" sz="900"/>
        </a:p>
      </dgm:t>
    </dgm:pt>
    <dgm:pt modelId="{29A5F68A-81B3-4A9C-A1F5-485FF56FA975}" type="sibTrans" cxnId="{833A5709-4048-4B49-B73D-A8EF01A96D23}">
      <dgm:prSet/>
      <dgm:spPr/>
      <dgm:t>
        <a:bodyPr/>
        <a:lstStyle/>
        <a:p>
          <a:endParaRPr lang="en-GB" sz="900"/>
        </a:p>
      </dgm:t>
    </dgm:pt>
    <dgm:pt modelId="{E0FD1FF4-C5B4-41D5-80EF-4C36EF3A8558}">
      <dgm:prSet custT="1"/>
      <dgm:spPr>
        <a:solidFill>
          <a:srgbClr val="00B050"/>
        </a:solidFill>
      </dgm:spPr>
      <dgm:t>
        <a:bodyPr/>
        <a:lstStyle/>
        <a:p>
          <a:r>
            <a:rPr lang="en-GB" sz="900" dirty="0"/>
            <a:t>Auxiliary data</a:t>
          </a:r>
        </a:p>
      </dgm:t>
    </dgm:pt>
    <dgm:pt modelId="{C088A5E3-ACC8-4989-A1F4-0B2653D380D4}" type="parTrans" cxnId="{94AABCBE-3DFE-484B-BE13-DE31DFE61879}">
      <dgm:prSet/>
      <dgm:spPr>
        <a:ln>
          <a:noFill/>
        </a:ln>
      </dgm:spPr>
      <dgm:t>
        <a:bodyPr/>
        <a:lstStyle/>
        <a:p>
          <a:endParaRPr lang="en-GB" sz="900"/>
        </a:p>
      </dgm:t>
    </dgm:pt>
    <dgm:pt modelId="{E5BC2F91-FE91-4DBC-8832-ADDACACA3497}" type="sibTrans" cxnId="{94AABCBE-3DFE-484B-BE13-DE31DFE61879}">
      <dgm:prSet/>
      <dgm:spPr/>
      <dgm:t>
        <a:bodyPr/>
        <a:lstStyle/>
        <a:p>
          <a:endParaRPr lang="en-GB" sz="900"/>
        </a:p>
      </dgm:t>
    </dgm:pt>
    <dgm:pt modelId="{69821389-31F7-409A-905A-D9AB4233696C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900" dirty="0"/>
            <a:t>Processing Chain provenance</a:t>
          </a:r>
        </a:p>
      </dgm:t>
    </dgm:pt>
    <dgm:pt modelId="{0AF3E88A-DA76-46DE-A8FF-A96618AD2D09}" type="parTrans" cxnId="{1E4F301D-DEEE-48B4-845B-174F4128F60B}">
      <dgm:prSet/>
      <dgm:spPr>
        <a:ln>
          <a:noFill/>
        </a:ln>
      </dgm:spPr>
      <dgm:t>
        <a:bodyPr/>
        <a:lstStyle/>
        <a:p>
          <a:endParaRPr lang="en-GB" sz="900"/>
        </a:p>
      </dgm:t>
    </dgm:pt>
    <dgm:pt modelId="{A11923E2-6D1F-4572-90D2-746CF871FF5A}" type="sibTrans" cxnId="{1E4F301D-DEEE-48B4-845B-174F4128F60B}">
      <dgm:prSet/>
      <dgm:spPr/>
      <dgm:t>
        <a:bodyPr/>
        <a:lstStyle/>
        <a:p>
          <a:endParaRPr lang="en-GB" sz="900"/>
        </a:p>
      </dgm:t>
    </dgm:pt>
    <dgm:pt modelId="{E77D73D7-92BA-4368-95E5-A02B44DA9951}">
      <dgm:prSet custT="1"/>
      <dgm:spPr>
        <a:solidFill>
          <a:srgbClr val="00B050"/>
        </a:solidFill>
      </dgm:spPr>
      <dgm:t>
        <a:bodyPr/>
        <a:lstStyle/>
        <a:p>
          <a:r>
            <a:rPr lang="en-GB" sz="900" dirty="0"/>
            <a:t>Data Access</a:t>
          </a:r>
        </a:p>
      </dgm:t>
    </dgm:pt>
    <dgm:pt modelId="{F2403569-C1C5-4DBC-962C-FFC6D38EBA6C}" type="parTrans" cxnId="{3CD0CC3E-8960-41D5-BA1D-CB5F79FDB567}">
      <dgm:prSet/>
      <dgm:spPr>
        <a:ln>
          <a:noFill/>
        </a:ln>
      </dgm:spPr>
      <dgm:t>
        <a:bodyPr/>
        <a:lstStyle/>
        <a:p>
          <a:endParaRPr lang="en-GB" sz="900"/>
        </a:p>
      </dgm:t>
    </dgm:pt>
    <dgm:pt modelId="{DEEA60D9-7F71-42D8-B622-E927C47F54C7}" type="sibTrans" cxnId="{3CD0CC3E-8960-41D5-BA1D-CB5F79FDB567}">
      <dgm:prSet/>
      <dgm:spPr/>
      <dgm:t>
        <a:bodyPr/>
        <a:lstStyle/>
        <a:p>
          <a:endParaRPr lang="en-GB" sz="900"/>
        </a:p>
      </dgm:t>
    </dgm:pt>
    <dgm:pt modelId="{ABB80694-A077-405D-8A00-BA22D6E43892}">
      <dgm:prSet custT="1"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en-GB" sz="900" dirty="0"/>
            <a:t>Overall data quality</a:t>
          </a:r>
        </a:p>
      </dgm:t>
    </dgm:pt>
    <dgm:pt modelId="{915DA910-66E7-4961-BD09-D69D312EBDDF}" type="parTrans" cxnId="{25792DCE-CA35-4FAF-83B6-BE4BA9C7E447}">
      <dgm:prSet/>
      <dgm:spPr>
        <a:ln>
          <a:noFill/>
        </a:ln>
      </dgm:spPr>
      <dgm:t>
        <a:bodyPr/>
        <a:lstStyle/>
        <a:p>
          <a:endParaRPr lang="en-GB" sz="900"/>
        </a:p>
      </dgm:t>
    </dgm:pt>
    <dgm:pt modelId="{4E23E2FC-BCE7-4E1D-9294-CF6B7C5E8FC3}" type="sibTrans" cxnId="{25792DCE-CA35-4FAF-83B6-BE4BA9C7E447}">
      <dgm:prSet/>
      <dgm:spPr/>
      <dgm:t>
        <a:bodyPr/>
        <a:lstStyle/>
        <a:p>
          <a:endParaRPr lang="en-GB" sz="900"/>
        </a:p>
      </dgm:t>
    </dgm:pt>
    <dgm:pt modelId="{C5635E56-2884-4D7D-91C0-27312E2EB422}">
      <dgm:prSet phldrT="[Text]" custT="1"/>
      <dgm:spPr>
        <a:solidFill>
          <a:schemeClr val="bg1"/>
        </a:solidFill>
      </dgm:spPr>
      <dgm:t>
        <a:bodyPr/>
        <a:lstStyle/>
        <a:p>
          <a:r>
            <a:rPr lang="en-GB" sz="900" dirty="0"/>
            <a:t>General Metadata</a:t>
          </a:r>
        </a:p>
        <a:p>
          <a:r>
            <a:rPr lang="en-GB" sz="900" dirty="0"/>
            <a:t>(2/2)</a:t>
          </a:r>
        </a:p>
      </dgm:t>
    </dgm:pt>
    <dgm:pt modelId="{25CDEA96-894A-457C-887B-417B2EB02325}" type="sibTrans" cxnId="{9DC2D16A-CACA-4F9B-8C05-F428FC1496AA}">
      <dgm:prSet/>
      <dgm:spPr/>
      <dgm:t>
        <a:bodyPr/>
        <a:lstStyle/>
        <a:p>
          <a:endParaRPr lang="en-GB" sz="900"/>
        </a:p>
      </dgm:t>
    </dgm:pt>
    <dgm:pt modelId="{7A7CF273-7280-410D-AA89-2F2957CA4977}" type="parTrans" cxnId="{9DC2D16A-CACA-4F9B-8C05-F428FC1496AA}">
      <dgm:prSet/>
      <dgm:spPr/>
      <dgm:t>
        <a:bodyPr/>
        <a:lstStyle/>
        <a:p>
          <a:endParaRPr lang="en-GB" sz="900"/>
        </a:p>
      </dgm:t>
    </dgm:pt>
    <dgm:pt modelId="{6007C5B1-1A73-4C05-B90D-09A249643AE3}" type="pres">
      <dgm:prSet presAssocID="{5A9E7A9A-D8B4-4387-A026-208DD9965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C2787-47B8-40D9-A6B0-386E86DEBB6F}" type="pres">
      <dgm:prSet presAssocID="{C5635E56-2884-4D7D-91C0-27312E2EB422}" presName="hierRoot1" presStyleCnt="0">
        <dgm:presLayoutVars>
          <dgm:hierBranch val="init"/>
        </dgm:presLayoutVars>
      </dgm:prSet>
      <dgm:spPr/>
    </dgm:pt>
    <dgm:pt modelId="{75755669-2248-462B-9ED6-1FA0D5E68E82}" type="pres">
      <dgm:prSet presAssocID="{C5635E56-2884-4D7D-91C0-27312E2EB422}" presName="rootComposite1" presStyleCnt="0"/>
      <dgm:spPr/>
    </dgm:pt>
    <dgm:pt modelId="{1FBA9878-2230-4E48-B405-08444FBB4BC1}" type="pres">
      <dgm:prSet presAssocID="{C5635E56-2884-4D7D-91C0-27312E2EB422}" presName="rootText1" presStyleLbl="node0" presStyleIdx="0" presStyleCnt="1" custScaleX="139078" custScaleY="148299">
        <dgm:presLayoutVars>
          <dgm:chPref val="3"/>
        </dgm:presLayoutVars>
      </dgm:prSet>
      <dgm:spPr/>
    </dgm:pt>
    <dgm:pt modelId="{741036D8-D2B4-48D3-AA7B-F4B78BFB156A}" type="pres">
      <dgm:prSet presAssocID="{C5635E56-2884-4D7D-91C0-27312E2EB422}" presName="rootConnector1" presStyleLbl="node1" presStyleIdx="0" presStyleCnt="0"/>
      <dgm:spPr/>
    </dgm:pt>
    <dgm:pt modelId="{766317C3-2301-4DDF-849C-29B7C2C5CD24}" type="pres">
      <dgm:prSet presAssocID="{C5635E56-2884-4D7D-91C0-27312E2EB422}" presName="hierChild2" presStyleCnt="0"/>
      <dgm:spPr/>
    </dgm:pt>
    <dgm:pt modelId="{9F9E3CD5-D695-40B8-8B67-625BB94900B2}" type="pres">
      <dgm:prSet presAssocID="{3B7653DA-83C0-42A3-AAC3-A1B68845E9CE}" presName="Name37" presStyleLbl="parChTrans1D2" presStyleIdx="0" presStyleCnt="9"/>
      <dgm:spPr/>
    </dgm:pt>
    <dgm:pt modelId="{59762AF1-54E1-4C97-A840-67EAC9B5BD3B}" type="pres">
      <dgm:prSet presAssocID="{B98FE27D-B440-467F-B981-1A91F4D6AB3F}" presName="hierRoot2" presStyleCnt="0">
        <dgm:presLayoutVars>
          <dgm:hierBranch val="init"/>
        </dgm:presLayoutVars>
      </dgm:prSet>
      <dgm:spPr/>
    </dgm:pt>
    <dgm:pt modelId="{3ED28550-39A0-4352-8D2C-BE24396AF13B}" type="pres">
      <dgm:prSet presAssocID="{B98FE27D-B440-467F-B981-1A91F4D6AB3F}" presName="rootComposite" presStyleCnt="0"/>
      <dgm:spPr/>
    </dgm:pt>
    <dgm:pt modelId="{28B816A1-BEC9-4331-84D6-C4A75E54B472}" type="pres">
      <dgm:prSet presAssocID="{B98FE27D-B440-467F-B981-1A91F4D6AB3F}" presName="rootText" presStyleLbl="node2" presStyleIdx="0" presStyleCnt="9" custScaleX="113111" custScaleY="125611">
        <dgm:presLayoutVars>
          <dgm:chPref val="3"/>
        </dgm:presLayoutVars>
      </dgm:prSet>
      <dgm:spPr/>
    </dgm:pt>
    <dgm:pt modelId="{D63232F5-289F-48D2-8F76-C2DAD0C00EB0}" type="pres">
      <dgm:prSet presAssocID="{B98FE27D-B440-467F-B981-1A91F4D6AB3F}" presName="rootConnector" presStyleLbl="node2" presStyleIdx="0" presStyleCnt="9"/>
      <dgm:spPr/>
    </dgm:pt>
    <dgm:pt modelId="{67D124B5-4088-481E-9AC0-9BA35A911D4D}" type="pres">
      <dgm:prSet presAssocID="{B98FE27D-B440-467F-B981-1A91F4D6AB3F}" presName="hierChild4" presStyleCnt="0"/>
      <dgm:spPr/>
    </dgm:pt>
    <dgm:pt modelId="{4ACC6897-8D00-4B77-A96A-495557ABFDD9}" type="pres">
      <dgm:prSet presAssocID="{B98FE27D-B440-467F-B981-1A91F4D6AB3F}" presName="hierChild5" presStyleCnt="0"/>
      <dgm:spPr/>
    </dgm:pt>
    <dgm:pt modelId="{D6196D21-0F22-49A5-A758-DDC9A4FF2B1E}" type="pres">
      <dgm:prSet presAssocID="{9E0FFEDE-06B6-4FF3-AC23-DBD6DD354DBD}" presName="Name37" presStyleLbl="parChTrans1D2" presStyleIdx="1" presStyleCnt="9"/>
      <dgm:spPr/>
    </dgm:pt>
    <dgm:pt modelId="{F910B7D2-1009-4115-B5A6-791731F4FC00}" type="pres">
      <dgm:prSet presAssocID="{5E3F0107-89C5-46FE-8179-75E0FD58E492}" presName="hierRoot2" presStyleCnt="0">
        <dgm:presLayoutVars>
          <dgm:hierBranch val="init"/>
        </dgm:presLayoutVars>
      </dgm:prSet>
      <dgm:spPr/>
    </dgm:pt>
    <dgm:pt modelId="{84189925-CE9D-4C6B-AE94-DD9553AE3879}" type="pres">
      <dgm:prSet presAssocID="{5E3F0107-89C5-46FE-8179-75E0FD58E492}" presName="rootComposite" presStyleCnt="0"/>
      <dgm:spPr/>
    </dgm:pt>
    <dgm:pt modelId="{346F794F-E8DB-46C1-BA5B-6CEE5CA33AE9}" type="pres">
      <dgm:prSet presAssocID="{5E3F0107-89C5-46FE-8179-75E0FD58E492}" presName="rootText" presStyleLbl="node2" presStyleIdx="1" presStyleCnt="9" custScaleX="113111" custScaleY="125611">
        <dgm:presLayoutVars>
          <dgm:chPref val="3"/>
        </dgm:presLayoutVars>
      </dgm:prSet>
      <dgm:spPr/>
    </dgm:pt>
    <dgm:pt modelId="{CBB86AE4-81CA-4013-884A-5FC4B6B9E17D}" type="pres">
      <dgm:prSet presAssocID="{5E3F0107-89C5-46FE-8179-75E0FD58E492}" presName="rootConnector" presStyleLbl="node2" presStyleIdx="1" presStyleCnt="9"/>
      <dgm:spPr/>
    </dgm:pt>
    <dgm:pt modelId="{56115D38-F980-4188-8A33-70D0FF8F5EA8}" type="pres">
      <dgm:prSet presAssocID="{5E3F0107-89C5-46FE-8179-75E0FD58E492}" presName="hierChild4" presStyleCnt="0"/>
      <dgm:spPr/>
    </dgm:pt>
    <dgm:pt modelId="{1A2E10D9-011B-4CDE-ADD6-A4EE771FDA86}" type="pres">
      <dgm:prSet presAssocID="{5E3F0107-89C5-46FE-8179-75E0FD58E492}" presName="hierChild5" presStyleCnt="0"/>
      <dgm:spPr/>
    </dgm:pt>
    <dgm:pt modelId="{791D6B85-7D0C-4064-8054-4FC1B21D8486}" type="pres">
      <dgm:prSet presAssocID="{0E4E0B31-8646-49EE-9766-3D128EAD7FE3}" presName="Name37" presStyleLbl="parChTrans1D2" presStyleIdx="2" presStyleCnt="9"/>
      <dgm:spPr/>
    </dgm:pt>
    <dgm:pt modelId="{3F1D469C-76A4-4E4F-A631-9D1304497B8D}" type="pres">
      <dgm:prSet presAssocID="{B84011F9-4599-48A8-914A-B1514618FA63}" presName="hierRoot2" presStyleCnt="0">
        <dgm:presLayoutVars>
          <dgm:hierBranch val="init"/>
        </dgm:presLayoutVars>
      </dgm:prSet>
      <dgm:spPr/>
    </dgm:pt>
    <dgm:pt modelId="{6CA2D0A5-6686-4D69-BD30-C439AB6F8563}" type="pres">
      <dgm:prSet presAssocID="{B84011F9-4599-48A8-914A-B1514618FA63}" presName="rootComposite" presStyleCnt="0"/>
      <dgm:spPr/>
    </dgm:pt>
    <dgm:pt modelId="{B8C3789E-47ED-4BED-B4B5-FF62A21742FD}" type="pres">
      <dgm:prSet presAssocID="{B84011F9-4599-48A8-914A-B1514618FA63}" presName="rootText" presStyleLbl="node2" presStyleIdx="2" presStyleCnt="9" custScaleX="113111" custScaleY="125611">
        <dgm:presLayoutVars>
          <dgm:chPref val="3"/>
        </dgm:presLayoutVars>
      </dgm:prSet>
      <dgm:spPr/>
    </dgm:pt>
    <dgm:pt modelId="{AD592E8E-7B1B-4AB4-914F-3536E2AD960A}" type="pres">
      <dgm:prSet presAssocID="{B84011F9-4599-48A8-914A-B1514618FA63}" presName="rootConnector" presStyleLbl="node2" presStyleIdx="2" presStyleCnt="9"/>
      <dgm:spPr/>
    </dgm:pt>
    <dgm:pt modelId="{5DE8363B-FA11-42CD-B395-2CD6C16C6DEF}" type="pres">
      <dgm:prSet presAssocID="{B84011F9-4599-48A8-914A-B1514618FA63}" presName="hierChild4" presStyleCnt="0"/>
      <dgm:spPr/>
    </dgm:pt>
    <dgm:pt modelId="{94AF206F-A6A4-491D-872E-0AB915D8B7D5}" type="pres">
      <dgm:prSet presAssocID="{B84011F9-4599-48A8-914A-B1514618FA63}" presName="hierChild5" presStyleCnt="0"/>
      <dgm:spPr/>
    </dgm:pt>
    <dgm:pt modelId="{E9C9B3D1-68F1-4DFC-8F3D-248A071BEA55}" type="pres">
      <dgm:prSet presAssocID="{D9699BDD-5645-4049-89A5-58060028E7B0}" presName="Name37" presStyleLbl="parChTrans1D2" presStyleIdx="3" presStyleCnt="9"/>
      <dgm:spPr/>
    </dgm:pt>
    <dgm:pt modelId="{21D31582-CF4C-4E67-8D3F-03001831F100}" type="pres">
      <dgm:prSet presAssocID="{F3A61166-93DE-4F6F-BE8C-5C1189FC9532}" presName="hierRoot2" presStyleCnt="0">
        <dgm:presLayoutVars>
          <dgm:hierBranch val="init"/>
        </dgm:presLayoutVars>
      </dgm:prSet>
      <dgm:spPr/>
    </dgm:pt>
    <dgm:pt modelId="{598A8D27-38DE-48E1-B8E3-AC5C426019FE}" type="pres">
      <dgm:prSet presAssocID="{F3A61166-93DE-4F6F-BE8C-5C1189FC9532}" presName="rootComposite" presStyleCnt="0"/>
      <dgm:spPr/>
    </dgm:pt>
    <dgm:pt modelId="{A9E7A001-83D0-4D62-9861-CE8E63E379D9}" type="pres">
      <dgm:prSet presAssocID="{F3A61166-93DE-4F6F-BE8C-5C1189FC9532}" presName="rootText" presStyleLbl="node2" presStyleIdx="3" presStyleCnt="9" custScaleX="113111" custScaleY="125611">
        <dgm:presLayoutVars>
          <dgm:chPref val="3"/>
        </dgm:presLayoutVars>
      </dgm:prSet>
      <dgm:spPr/>
    </dgm:pt>
    <dgm:pt modelId="{B26BB1C2-579E-4A4E-9AF6-E3B2FE300043}" type="pres">
      <dgm:prSet presAssocID="{F3A61166-93DE-4F6F-BE8C-5C1189FC9532}" presName="rootConnector" presStyleLbl="node2" presStyleIdx="3" presStyleCnt="9"/>
      <dgm:spPr/>
    </dgm:pt>
    <dgm:pt modelId="{D3798A68-C57B-41E0-80FE-A146CDCC6575}" type="pres">
      <dgm:prSet presAssocID="{F3A61166-93DE-4F6F-BE8C-5C1189FC9532}" presName="hierChild4" presStyleCnt="0"/>
      <dgm:spPr/>
    </dgm:pt>
    <dgm:pt modelId="{5DCD30C1-73F5-4544-8523-3404C47C642E}" type="pres">
      <dgm:prSet presAssocID="{F3A61166-93DE-4F6F-BE8C-5C1189FC9532}" presName="hierChild5" presStyleCnt="0"/>
      <dgm:spPr/>
    </dgm:pt>
    <dgm:pt modelId="{5E2366E2-E4C5-4501-83FE-8D7E5B98E124}" type="pres">
      <dgm:prSet presAssocID="{BA98D8AF-9902-4C79-B147-D0CBC09BB8F9}" presName="Name37" presStyleLbl="parChTrans1D2" presStyleIdx="4" presStyleCnt="9"/>
      <dgm:spPr/>
    </dgm:pt>
    <dgm:pt modelId="{BD04090C-635A-409B-BF5A-FAB7998E048E}" type="pres">
      <dgm:prSet presAssocID="{C8D1E504-A647-446D-8800-A1E7C20D34F9}" presName="hierRoot2" presStyleCnt="0">
        <dgm:presLayoutVars>
          <dgm:hierBranch val="init"/>
        </dgm:presLayoutVars>
      </dgm:prSet>
      <dgm:spPr/>
    </dgm:pt>
    <dgm:pt modelId="{1E6E0523-7869-4D9A-AE55-B3B9F23D36A0}" type="pres">
      <dgm:prSet presAssocID="{C8D1E504-A647-446D-8800-A1E7C20D34F9}" presName="rootComposite" presStyleCnt="0"/>
      <dgm:spPr/>
    </dgm:pt>
    <dgm:pt modelId="{AA745D77-95E8-4EBD-BFF6-DE4A70C41DA3}" type="pres">
      <dgm:prSet presAssocID="{C8D1E504-A647-446D-8800-A1E7C20D34F9}" presName="rootText" presStyleLbl="node2" presStyleIdx="4" presStyleCnt="9" custScaleX="113111" custScaleY="125611">
        <dgm:presLayoutVars>
          <dgm:chPref val="3"/>
        </dgm:presLayoutVars>
      </dgm:prSet>
      <dgm:spPr/>
    </dgm:pt>
    <dgm:pt modelId="{F96304E9-4856-4AD5-ADA6-B782AF82EC59}" type="pres">
      <dgm:prSet presAssocID="{C8D1E504-A647-446D-8800-A1E7C20D34F9}" presName="rootConnector" presStyleLbl="node2" presStyleIdx="4" presStyleCnt="9"/>
      <dgm:spPr/>
    </dgm:pt>
    <dgm:pt modelId="{D506E7CD-62FD-4C68-B7B2-D2387C05B819}" type="pres">
      <dgm:prSet presAssocID="{C8D1E504-A647-446D-8800-A1E7C20D34F9}" presName="hierChild4" presStyleCnt="0"/>
      <dgm:spPr/>
    </dgm:pt>
    <dgm:pt modelId="{1AD7AC22-A8D8-40AB-BAFB-534FCE1C66A6}" type="pres">
      <dgm:prSet presAssocID="{C8D1E504-A647-446D-8800-A1E7C20D34F9}" presName="hierChild5" presStyleCnt="0"/>
      <dgm:spPr/>
    </dgm:pt>
    <dgm:pt modelId="{70BDF75B-A08C-43CE-85ED-C9BB3587A132}" type="pres">
      <dgm:prSet presAssocID="{C088A5E3-ACC8-4989-A1F4-0B2653D380D4}" presName="Name37" presStyleLbl="parChTrans1D2" presStyleIdx="5" presStyleCnt="9"/>
      <dgm:spPr/>
    </dgm:pt>
    <dgm:pt modelId="{FCA03034-690A-4B08-ADC9-C026DFF09599}" type="pres">
      <dgm:prSet presAssocID="{E0FD1FF4-C5B4-41D5-80EF-4C36EF3A8558}" presName="hierRoot2" presStyleCnt="0">
        <dgm:presLayoutVars>
          <dgm:hierBranch val="init"/>
        </dgm:presLayoutVars>
      </dgm:prSet>
      <dgm:spPr/>
    </dgm:pt>
    <dgm:pt modelId="{06AAEFE1-2389-4045-9E9E-3BEE05B77471}" type="pres">
      <dgm:prSet presAssocID="{E0FD1FF4-C5B4-41D5-80EF-4C36EF3A8558}" presName="rootComposite" presStyleCnt="0"/>
      <dgm:spPr/>
    </dgm:pt>
    <dgm:pt modelId="{D21D6F48-D74F-45CB-A3F1-1B66DD39DF43}" type="pres">
      <dgm:prSet presAssocID="{E0FD1FF4-C5B4-41D5-80EF-4C36EF3A8558}" presName="rootText" presStyleLbl="node2" presStyleIdx="5" presStyleCnt="9" custScaleX="113111" custScaleY="125611">
        <dgm:presLayoutVars>
          <dgm:chPref val="3"/>
        </dgm:presLayoutVars>
      </dgm:prSet>
      <dgm:spPr/>
    </dgm:pt>
    <dgm:pt modelId="{AD67BCE5-A3C0-466E-964D-F99BCC33B080}" type="pres">
      <dgm:prSet presAssocID="{E0FD1FF4-C5B4-41D5-80EF-4C36EF3A8558}" presName="rootConnector" presStyleLbl="node2" presStyleIdx="5" presStyleCnt="9"/>
      <dgm:spPr/>
    </dgm:pt>
    <dgm:pt modelId="{DCA161C8-301D-4BE3-BE38-3AB21E464F21}" type="pres">
      <dgm:prSet presAssocID="{E0FD1FF4-C5B4-41D5-80EF-4C36EF3A8558}" presName="hierChild4" presStyleCnt="0"/>
      <dgm:spPr/>
    </dgm:pt>
    <dgm:pt modelId="{26B6514B-1478-473E-965D-4D04882E2850}" type="pres">
      <dgm:prSet presAssocID="{E0FD1FF4-C5B4-41D5-80EF-4C36EF3A8558}" presName="hierChild5" presStyleCnt="0"/>
      <dgm:spPr/>
    </dgm:pt>
    <dgm:pt modelId="{70D82D1C-C03E-4491-A9C7-6E68B91D1A97}" type="pres">
      <dgm:prSet presAssocID="{0AF3E88A-DA76-46DE-A8FF-A96618AD2D09}" presName="Name37" presStyleLbl="parChTrans1D2" presStyleIdx="6" presStyleCnt="9"/>
      <dgm:spPr/>
    </dgm:pt>
    <dgm:pt modelId="{66F62EE7-0809-406E-B4F6-53E98D524A3E}" type="pres">
      <dgm:prSet presAssocID="{69821389-31F7-409A-905A-D9AB4233696C}" presName="hierRoot2" presStyleCnt="0">
        <dgm:presLayoutVars>
          <dgm:hierBranch val="init"/>
        </dgm:presLayoutVars>
      </dgm:prSet>
      <dgm:spPr/>
    </dgm:pt>
    <dgm:pt modelId="{779ED5F2-02A3-45A0-B23C-6E0DD878610C}" type="pres">
      <dgm:prSet presAssocID="{69821389-31F7-409A-905A-D9AB4233696C}" presName="rootComposite" presStyleCnt="0"/>
      <dgm:spPr/>
    </dgm:pt>
    <dgm:pt modelId="{B7B4CCE4-11F9-465B-B4E0-5435BE2EEDCD}" type="pres">
      <dgm:prSet presAssocID="{69821389-31F7-409A-905A-D9AB4233696C}" presName="rootText" presStyleLbl="node2" presStyleIdx="6" presStyleCnt="9" custScaleX="113111" custScaleY="125611">
        <dgm:presLayoutVars>
          <dgm:chPref val="3"/>
        </dgm:presLayoutVars>
      </dgm:prSet>
      <dgm:spPr/>
    </dgm:pt>
    <dgm:pt modelId="{8D4487D3-33AE-407D-8972-D66B9D8470C6}" type="pres">
      <dgm:prSet presAssocID="{69821389-31F7-409A-905A-D9AB4233696C}" presName="rootConnector" presStyleLbl="node2" presStyleIdx="6" presStyleCnt="9"/>
      <dgm:spPr/>
    </dgm:pt>
    <dgm:pt modelId="{80E6B517-1111-4C60-8FBF-E57DE083696F}" type="pres">
      <dgm:prSet presAssocID="{69821389-31F7-409A-905A-D9AB4233696C}" presName="hierChild4" presStyleCnt="0"/>
      <dgm:spPr/>
    </dgm:pt>
    <dgm:pt modelId="{72224B33-FB5E-426C-AFA8-F3F6E03033D8}" type="pres">
      <dgm:prSet presAssocID="{69821389-31F7-409A-905A-D9AB4233696C}" presName="hierChild5" presStyleCnt="0"/>
      <dgm:spPr/>
    </dgm:pt>
    <dgm:pt modelId="{39B65003-542E-4B4B-9AE7-A4C1332BFC0A}" type="pres">
      <dgm:prSet presAssocID="{F2403569-C1C5-4DBC-962C-FFC6D38EBA6C}" presName="Name37" presStyleLbl="parChTrans1D2" presStyleIdx="7" presStyleCnt="9"/>
      <dgm:spPr/>
    </dgm:pt>
    <dgm:pt modelId="{A886863B-1DE4-4B41-B770-3CA13D594542}" type="pres">
      <dgm:prSet presAssocID="{E77D73D7-92BA-4368-95E5-A02B44DA9951}" presName="hierRoot2" presStyleCnt="0">
        <dgm:presLayoutVars>
          <dgm:hierBranch val="init"/>
        </dgm:presLayoutVars>
      </dgm:prSet>
      <dgm:spPr/>
    </dgm:pt>
    <dgm:pt modelId="{DB485474-FF46-4A7A-8AF6-02A27D3A8906}" type="pres">
      <dgm:prSet presAssocID="{E77D73D7-92BA-4368-95E5-A02B44DA9951}" presName="rootComposite" presStyleCnt="0"/>
      <dgm:spPr/>
    </dgm:pt>
    <dgm:pt modelId="{B28FFFDC-7F0D-4DF3-A650-1E8B24DC48F0}" type="pres">
      <dgm:prSet presAssocID="{E77D73D7-92BA-4368-95E5-A02B44DA9951}" presName="rootText" presStyleLbl="node2" presStyleIdx="7" presStyleCnt="9" custScaleX="113111" custScaleY="125611">
        <dgm:presLayoutVars>
          <dgm:chPref val="3"/>
        </dgm:presLayoutVars>
      </dgm:prSet>
      <dgm:spPr/>
    </dgm:pt>
    <dgm:pt modelId="{8A7D5E7A-A879-4EC1-A4FB-BD64F4B79B97}" type="pres">
      <dgm:prSet presAssocID="{E77D73D7-92BA-4368-95E5-A02B44DA9951}" presName="rootConnector" presStyleLbl="node2" presStyleIdx="7" presStyleCnt="9"/>
      <dgm:spPr/>
    </dgm:pt>
    <dgm:pt modelId="{FDDBBF1A-EB60-439A-99AE-C9E54C955557}" type="pres">
      <dgm:prSet presAssocID="{E77D73D7-92BA-4368-95E5-A02B44DA9951}" presName="hierChild4" presStyleCnt="0"/>
      <dgm:spPr/>
    </dgm:pt>
    <dgm:pt modelId="{3AEB78D4-4B59-4521-8172-92A7CCE65BCD}" type="pres">
      <dgm:prSet presAssocID="{E77D73D7-92BA-4368-95E5-A02B44DA9951}" presName="hierChild5" presStyleCnt="0"/>
      <dgm:spPr/>
    </dgm:pt>
    <dgm:pt modelId="{E3A00569-9A44-455B-9CFB-C5606BE6CD4D}" type="pres">
      <dgm:prSet presAssocID="{915DA910-66E7-4961-BD09-D69D312EBDDF}" presName="Name37" presStyleLbl="parChTrans1D2" presStyleIdx="8" presStyleCnt="9"/>
      <dgm:spPr/>
    </dgm:pt>
    <dgm:pt modelId="{CB09C438-A7C7-41D0-8FD8-882DA9B023E2}" type="pres">
      <dgm:prSet presAssocID="{ABB80694-A077-405D-8A00-BA22D6E43892}" presName="hierRoot2" presStyleCnt="0">
        <dgm:presLayoutVars>
          <dgm:hierBranch val="init"/>
        </dgm:presLayoutVars>
      </dgm:prSet>
      <dgm:spPr/>
    </dgm:pt>
    <dgm:pt modelId="{3DB5E160-B2D8-40F8-A226-C49F2D9D1782}" type="pres">
      <dgm:prSet presAssocID="{ABB80694-A077-405D-8A00-BA22D6E43892}" presName="rootComposite" presStyleCnt="0"/>
      <dgm:spPr/>
    </dgm:pt>
    <dgm:pt modelId="{7150584E-6F75-4C5B-9447-0C3352A65F71}" type="pres">
      <dgm:prSet presAssocID="{ABB80694-A077-405D-8A00-BA22D6E43892}" presName="rootText" presStyleLbl="node2" presStyleIdx="8" presStyleCnt="9" custScaleX="113111" custScaleY="125611">
        <dgm:presLayoutVars>
          <dgm:chPref val="3"/>
        </dgm:presLayoutVars>
      </dgm:prSet>
      <dgm:spPr/>
    </dgm:pt>
    <dgm:pt modelId="{906C2FB3-35CD-407F-97EA-C9CD364B69C0}" type="pres">
      <dgm:prSet presAssocID="{ABB80694-A077-405D-8A00-BA22D6E43892}" presName="rootConnector" presStyleLbl="node2" presStyleIdx="8" presStyleCnt="9"/>
      <dgm:spPr/>
    </dgm:pt>
    <dgm:pt modelId="{21B85931-B503-4ACE-AD72-BFFB946D29C1}" type="pres">
      <dgm:prSet presAssocID="{ABB80694-A077-405D-8A00-BA22D6E43892}" presName="hierChild4" presStyleCnt="0"/>
      <dgm:spPr/>
    </dgm:pt>
    <dgm:pt modelId="{81E1CE8A-BE6C-4792-95AC-760470561AB9}" type="pres">
      <dgm:prSet presAssocID="{ABB80694-A077-405D-8A00-BA22D6E43892}" presName="hierChild5" presStyleCnt="0"/>
      <dgm:spPr/>
    </dgm:pt>
    <dgm:pt modelId="{63A3CEF3-133B-4771-A0A2-A78E74753B40}" type="pres">
      <dgm:prSet presAssocID="{C5635E56-2884-4D7D-91C0-27312E2EB422}" presName="hierChild3" presStyleCnt="0"/>
      <dgm:spPr/>
    </dgm:pt>
  </dgm:ptLst>
  <dgm:cxnLst>
    <dgm:cxn modelId="{833A5709-4048-4B49-B73D-A8EF01A96D23}" srcId="{C5635E56-2884-4D7D-91C0-27312E2EB422}" destId="{C8D1E504-A647-446D-8800-A1E7C20D34F9}" srcOrd="4" destOrd="0" parTransId="{BA98D8AF-9902-4C79-B147-D0CBC09BB8F9}" sibTransId="{29A5F68A-81B3-4A9C-A1F5-485FF56FA975}"/>
    <dgm:cxn modelId="{0D595D16-CAA7-4067-8872-8DE1095F2D44}" type="presOf" srcId="{E0FD1FF4-C5B4-41D5-80EF-4C36EF3A8558}" destId="{AD67BCE5-A3C0-466E-964D-F99BCC33B080}" srcOrd="1" destOrd="0" presId="urn:microsoft.com/office/officeart/2005/8/layout/orgChart1"/>
    <dgm:cxn modelId="{1E4F301D-DEEE-48B4-845B-174F4128F60B}" srcId="{C5635E56-2884-4D7D-91C0-27312E2EB422}" destId="{69821389-31F7-409A-905A-D9AB4233696C}" srcOrd="6" destOrd="0" parTransId="{0AF3E88A-DA76-46DE-A8FF-A96618AD2D09}" sibTransId="{A11923E2-6D1F-4572-90D2-746CF871FF5A}"/>
    <dgm:cxn modelId="{01B9D91F-8AB9-4435-B129-4E8CF86714EF}" type="presOf" srcId="{C088A5E3-ACC8-4989-A1F4-0B2653D380D4}" destId="{70BDF75B-A08C-43CE-85ED-C9BB3587A132}" srcOrd="0" destOrd="0" presId="urn:microsoft.com/office/officeart/2005/8/layout/orgChart1"/>
    <dgm:cxn modelId="{71D4C922-6B9D-4659-915D-8A20CFEB9D2B}" type="presOf" srcId="{915DA910-66E7-4961-BD09-D69D312EBDDF}" destId="{E3A00569-9A44-455B-9CFB-C5606BE6CD4D}" srcOrd="0" destOrd="0" presId="urn:microsoft.com/office/officeart/2005/8/layout/orgChart1"/>
    <dgm:cxn modelId="{8D81FC2E-DDF1-4963-91F4-8CDC28217AEA}" srcId="{C5635E56-2884-4D7D-91C0-27312E2EB422}" destId="{F3A61166-93DE-4F6F-BE8C-5C1189FC9532}" srcOrd="3" destOrd="0" parTransId="{D9699BDD-5645-4049-89A5-58060028E7B0}" sibTransId="{93A1B8D5-AC12-438C-9137-CA434F914F97}"/>
    <dgm:cxn modelId="{5FBA7030-FE20-4F8B-9EC3-58A50A02460D}" type="presOf" srcId="{9E0FFEDE-06B6-4FF3-AC23-DBD6DD354DBD}" destId="{D6196D21-0F22-49A5-A758-DDC9A4FF2B1E}" srcOrd="0" destOrd="0" presId="urn:microsoft.com/office/officeart/2005/8/layout/orgChart1"/>
    <dgm:cxn modelId="{3CD0CC3E-8960-41D5-BA1D-CB5F79FDB567}" srcId="{C5635E56-2884-4D7D-91C0-27312E2EB422}" destId="{E77D73D7-92BA-4368-95E5-A02B44DA9951}" srcOrd="7" destOrd="0" parTransId="{F2403569-C1C5-4DBC-962C-FFC6D38EBA6C}" sibTransId="{DEEA60D9-7F71-42D8-B622-E927C47F54C7}"/>
    <dgm:cxn modelId="{8C45C161-149E-4551-9836-9D80D415293B}" type="presOf" srcId="{69821389-31F7-409A-905A-D9AB4233696C}" destId="{8D4487D3-33AE-407D-8972-D66B9D8470C6}" srcOrd="1" destOrd="0" presId="urn:microsoft.com/office/officeart/2005/8/layout/orgChart1"/>
    <dgm:cxn modelId="{11AABE43-9D74-40A9-9F69-47015DBE9C38}" type="presOf" srcId="{C5635E56-2884-4D7D-91C0-27312E2EB422}" destId="{741036D8-D2B4-48D3-AA7B-F4B78BFB156A}" srcOrd="1" destOrd="0" presId="urn:microsoft.com/office/officeart/2005/8/layout/orgChart1"/>
    <dgm:cxn modelId="{639A9B69-24F3-4D39-A3EF-4F6F7710CD51}" type="presOf" srcId="{5E3F0107-89C5-46FE-8179-75E0FD58E492}" destId="{346F794F-E8DB-46C1-BA5B-6CEE5CA33AE9}" srcOrd="0" destOrd="0" presId="urn:microsoft.com/office/officeart/2005/8/layout/orgChart1"/>
    <dgm:cxn modelId="{9DC2D16A-CACA-4F9B-8C05-F428FC1496AA}" srcId="{5A9E7A9A-D8B4-4387-A026-208DD996531E}" destId="{C5635E56-2884-4D7D-91C0-27312E2EB422}" srcOrd="0" destOrd="0" parTransId="{7A7CF273-7280-410D-AA89-2F2957CA4977}" sibTransId="{25CDEA96-894A-457C-887B-417B2EB02325}"/>
    <dgm:cxn modelId="{925ED76C-DB22-46E4-8BC7-C71DB00D8D7B}" type="presOf" srcId="{E0FD1FF4-C5B4-41D5-80EF-4C36EF3A8558}" destId="{D21D6F48-D74F-45CB-A3F1-1B66DD39DF43}" srcOrd="0" destOrd="0" presId="urn:microsoft.com/office/officeart/2005/8/layout/orgChart1"/>
    <dgm:cxn modelId="{34B0C855-1AE6-44DC-89D6-22DFAAFBFEE1}" srcId="{C5635E56-2884-4D7D-91C0-27312E2EB422}" destId="{5E3F0107-89C5-46FE-8179-75E0FD58E492}" srcOrd="1" destOrd="0" parTransId="{9E0FFEDE-06B6-4FF3-AC23-DBD6DD354DBD}" sibTransId="{7E9435D2-E34D-48B2-A6B7-101D8519CAA2}"/>
    <dgm:cxn modelId="{F4895879-F906-44DE-B840-E78F5E66A520}" type="presOf" srcId="{F3A61166-93DE-4F6F-BE8C-5C1189FC9532}" destId="{B26BB1C2-579E-4A4E-9AF6-E3B2FE300043}" srcOrd="1" destOrd="0" presId="urn:microsoft.com/office/officeart/2005/8/layout/orgChart1"/>
    <dgm:cxn modelId="{B4D58C7A-B803-4DF1-BF28-E53104B788A0}" type="presOf" srcId="{F2403569-C1C5-4DBC-962C-FFC6D38EBA6C}" destId="{39B65003-542E-4B4B-9AE7-A4C1332BFC0A}" srcOrd="0" destOrd="0" presId="urn:microsoft.com/office/officeart/2005/8/layout/orgChart1"/>
    <dgm:cxn modelId="{57FA157F-9DA6-4F46-9C5F-32C0544687EB}" type="presOf" srcId="{69821389-31F7-409A-905A-D9AB4233696C}" destId="{B7B4CCE4-11F9-465B-B4E0-5435BE2EEDCD}" srcOrd="0" destOrd="0" presId="urn:microsoft.com/office/officeart/2005/8/layout/orgChart1"/>
    <dgm:cxn modelId="{8C2B8B83-88C8-4DC1-9079-455F7EF8563B}" type="presOf" srcId="{B84011F9-4599-48A8-914A-B1514618FA63}" destId="{B8C3789E-47ED-4BED-B4B5-FF62A21742FD}" srcOrd="0" destOrd="0" presId="urn:microsoft.com/office/officeart/2005/8/layout/orgChart1"/>
    <dgm:cxn modelId="{E473BE89-6115-4B70-876F-467EEDC6B7D9}" type="presOf" srcId="{D9699BDD-5645-4049-89A5-58060028E7B0}" destId="{E9C9B3D1-68F1-4DFC-8F3D-248A071BEA55}" srcOrd="0" destOrd="0" presId="urn:microsoft.com/office/officeart/2005/8/layout/orgChart1"/>
    <dgm:cxn modelId="{AFCD4895-516D-41AA-8FE6-70AFC304F942}" type="presOf" srcId="{BA98D8AF-9902-4C79-B147-D0CBC09BB8F9}" destId="{5E2366E2-E4C5-4501-83FE-8D7E5B98E124}" srcOrd="0" destOrd="0" presId="urn:microsoft.com/office/officeart/2005/8/layout/orgChart1"/>
    <dgm:cxn modelId="{7A496995-14B8-40EF-8F6C-EC0A9663FB53}" type="presOf" srcId="{0E4E0B31-8646-49EE-9766-3D128EAD7FE3}" destId="{791D6B85-7D0C-4064-8054-4FC1B21D8486}" srcOrd="0" destOrd="0" presId="urn:microsoft.com/office/officeart/2005/8/layout/orgChart1"/>
    <dgm:cxn modelId="{26F758A0-7733-4E70-8588-9A4C292D69EA}" type="presOf" srcId="{3B7653DA-83C0-42A3-AAC3-A1B68845E9CE}" destId="{9F9E3CD5-D695-40B8-8B67-625BB94900B2}" srcOrd="0" destOrd="0" presId="urn:microsoft.com/office/officeart/2005/8/layout/orgChart1"/>
    <dgm:cxn modelId="{BA94ECA0-293C-44B1-85A9-4EF500BAC3DD}" type="presOf" srcId="{0AF3E88A-DA76-46DE-A8FF-A96618AD2D09}" destId="{70D82D1C-C03E-4491-A9C7-6E68B91D1A97}" srcOrd="0" destOrd="0" presId="urn:microsoft.com/office/officeart/2005/8/layout/orgChart1"/>
    <dgm:cxn modelId="{A940B1A3-6397-4A0F-92CB-40FF9C30051E}" type="presOf" srcId="{C5635E56-2884-4D7D-91C0-27312E2EB422}" destId="{1FBA9878-2230-4E48-B405-08444FBB4BC1}" srcOrd="0" destOrd="0" presId="urn:microsoft.com/office/officeart/2005/8/layout/orgChart1"/>
    <dgm:cxn modelId="{6720ADAB-08A1-4E6A-BA81-3B58DFC70B62}" type="presOf" srcId="{5E3F0107-89C5-46FE-8179-75E0FD58E492}" destId="{CBB86AE4-81CA-4013-884A-5FC4B6B9E17D}" srcOrd="1" destOrd="0" presId="urn:microsoft.com/office/officeart/2005/8/layout/orgChart1"/>
    <dgm:cxn modelId="{675D7EB0-B0EC-4C96-BB20-701271AFEBA1}" type="presOf" srcId="{B98FE27D-B440-467F-B981-1A91F4D6AB3F}" destId="{D63232F5-289F-48D2-8F76-C2DAD0C00EB0}" srcOrd="1" destOrd="0" presId="urn:microsoft.com/office/officeart/2005/8/layout/orgChart1"/>
    <dgm:cxn modelId="{33FCBAB5-5EB0-4542-B392-386A40C0B651}" type="presOf" srcId="{B84011F9-4599-48A8-914A-B1514618FA63}" destId="{AD592E8E-7B1B-4AB4-914F-3536E2AD960A}" srcOrd="1" destOrd="0" presId="urn:microsoft.com/office/officeart/2005/8/layout/orgChart1"/>
    <dgm:cxn modelId="{B20881B7-FAB7-4EF5-8E61-04566E36A4EF}" type="presOf" srcId="{B98FE27D-B440-467F-B981-1A91F4D6AB3F}" destId="{28B816A1-BEC9-4331-84D6-C4A75E54B472}" srcOrd="0" destOrd="0" presId="urn:microsoft.com/office/officeart/2005/8/layout/orgChart1"/>
    <dgm:cxn modelId="{94AABCBE-3DFE-484B-BE13-DE31DFE61879}" srcId="{C5635E56-2884-4D7D-91C0-27312E2EB422}" destId="{E0FD1FF4-C5B4-41D5-80EF-4C36EF3A8558}" srcOrd="5" destOrd="0" parTransId="{C088A5E3-ACC8-4989-A1F4-0B2653D380D4}" sibTransId="{E5BC2F91-FE91-4DBC-8832-ADDACACA3497}"/>
    <dgm:cxn modelId="{08A53DC3-A171-4F10-99E4-8A1F1FE1C6BE}" type="presOf" srcId="{C8D1E504-A647-446D-8800-A1E7C20D34F9}" destId="{F96304E9-4856-4AD5-ADA6-B782AF82EC59}" srcOrd="1" destOrd="0" presId="urn:microsoft.com/office/officeart/2005/8/layout/orgChart1"/>
    <dgm:cxn modelId="{7680C2C8-2810-4AB9-9041-8C0854B6E2EB}" type="presOf" srcId="{F3A61166-93DE-4F6F-BE8C-5C1189FC9532}" destId="{A9E7A001-83D0-4D62-9861-CE8E63E379D9}" srcOrd="0" destOrd="0" presId="urn:microsoft.com/office/officeart/2005/8/layout/orgChart1"/>
    <dgm:cxn modelId="{25792DCE-CA35-4FAF-83B6-BE4BA9C7E447}" srcId="{C5635E56-2884-4D7D-91C0-27312E2EB422}" destId="{ABB80694-A077-405D-8A00-BA22D6E43892}" srcOrd="8" destOrd="0" parTransId="{915DA910-66E7-4961-BD09-D69D312EBDDF}" sibTransId="{4E23E2FC-BCE7-4E1D-9294-CF6B7C5E8FC3}"/>
    <dgm:cxn modelId="{5C9F29D5-6756-43D0-BAC0-1503B36753BA}" type="presOf" srcId="{ABB80694-A077-405D-8A00-BA22D6E43892}" destId="{7150584E-6F75-4C5B-9447-0C3352A65F71}" srcOrd="0" destOrd="0" presId="urn:microsoft.com/office/officeart/2005/8/layout/orgChart1"/>
    <dgm:cxn modelId="{86FA7FD5-02BC-4214-AB4F-D2B9FD10DF9A}" type="presOf" srcId="{C8D1E504-A647-446D-8800-A1E7C20D34F9}" destId="{AA745D77-95E8-4EBD-BFF6-DE4A70C41DA3}" srcOrd="0" destOrd="0" presId="urn:microsoft.com/office/officeart/2005/8/layout/orgChart1"/>
    <dgm:cxn modelId="{32CCE8D7-C8DC-446C-B4BB-2B0070B79B5C}" type="presOf" srcId="{5A9E7A9A-D8B4-4387-A026-208DD996531E}" destId="{6007C5B1-1A73-4C05-B90D-09A249643AE3}" srcOrd="0" destOrd="0" presId="urn:microsoft.com/office/officeart/2005/8/layout/orgChart1"/>
    <dgm:cxn modelId="{01F9EDDE-D4FE-401E-B089-2B4C04F07EFD}" type="presOf" srcId="{E77D73D7-92BA-4368-95E5-A02B44DA9951}" destId="{8A7D5E7A-A879-4EC1-A4FB-BD64F4B79B97}" srcOrd="1" destOrd="0" presId="urn:microsoft.com/office/officeart/2005/8/layout/orgChart1"/>
    <dgm:cxn modelId="{D1D0E0F4-E6F2-4DFA-AB10-EA37633B9B62}" srcId="{C5635E56-2884-4D7D-91C0-27312E2EB422}" destId="{B84011F9-4599-48A8-914A-B1514618FA63}" srcOrd="2" destOrd="0" parTransId="{0E4E0B31-8646-49EE-9766-3D128EAD7FE3}" sibTransId="{B0C2C83B-D931-43EF-907D-17BA52FA3944}"/>
    <dgm:cxn modelId="{51B719F5-DC12-4354-AA71-90F0B7185CA9}" srcId="{C5635E56-2884-4D7D-91C0-27312E2EB422}" destId="{B98FE27D-B440-467F-B981-1A91F4D6AB3F}" srcOrd="0" destOrd="0" parTransId="{3B7653DA-83C0-42A3-AAC3-A1B68845E9CE}" sibTransId="{96158687-242E-423F-8460-0CE3EB5B816D}"/>
    <dgm:cxn modelId="{C33D10F8-F4DA-48C7-97CC-A18E998DD4EF}" type="presOf" srcId="{ABB80694-A077-405D-8A00-BA22D6E43892}" destId="{906C2FB3-35CD-407F-97EA-C9CD364B69C0}" srcOrd="1" destOrd="0" presId="urn:microsoft.com/office/officeart/2005/8/layout/orgChart1"/>
    <dgm:cxn modelId="{5F6714F8-B01C-44F3-A343-87F056054E61}" type="presOf" srcId="{E77D73D7-92BA-4368-95E5-A02B44DA9951}" destId="{B28FFFDC-7F0D-4DF3-A650-1E8B24DC48F0}" srcOrd="0" destOrd="0" presId="urn:microsoft.com/office/officeart/2005/8/layout/orgChart1"/>
    <dgm:cxn modelId="{EEB98DFF-44B2-429B-8FCE-300E739ED6B6}" type="presParOf" srcId="{6007C5B1-1A73-4C05-B90D-09A249643AE3}" destId="{ECFC2787-47B8-40D9-A6B0-386E86DEBB6F}" srcOrd="0" destOrd="0" presId="urn:microsoft.com/office/officeart/2005/8/layout/orgChart1"/>
    <dgm:cxn modelId="{3EB196F3-736D-4AF6-B4AF-66042D09ED3D}" type="presParOf" srcId="{ECFC2787-47B8-40D9-A6B0-386E86DEBB6F}" destId="{75755669-2248-462B-9ED6-1FA0D5E68E82}" srcOrd="0" destOrd="0" presId="urn:microsoft.com/office/officeart/2005/8/layout/orgChart1"/>
    <dgm:cxn modelId="{CF690B2D-5A19-4D5A-A8F4-EEA336601425}" type="presParOf" srcId="{75755669-2248-462B-9ED6-1FA0D5E68E82}" destId="{1FBA9878-2230-4E48-B405-08444FBB4BC1}" srcOrd="0" destOrd="0" presId="urn:microsoft.com/office/officeart/2005/8/layout/orgChart1"/>
    <dgm:cxn modelId="{793DD714-3939-4106-B5D6-A32EB7690AE0}" type="presParOf" srcId="{75755669-2248-462B-9ED6-1FA0D5E68E82}" destId="{741036D8-D2B4-48D3-AA7B-F4B78BFB156A}" srcOrd="1" destOrd="0" presId="urn:microsoft.com/office/officeart/2005/8/layout/orgChart1"/>
    <dgm:cxn modelId="{A0A781A0-75F9-4689-AED3-75DEC2D5F860}" type="presParOf" srcId="{ECFC2787-47B8-40D9-A6B0-386E86DEBB6F}" destId="{766317C3-2301-4DDF-849C-29B7C2C5CD24}" srcOrd="1" destOrd="0" presId="urn:microsoft.com/office/officeart/2005/8/layout/orgChart1"/>
    <dgm:cxn modelId="{7C66D168-E23F-4926-99B6-75D004DEB188}" type="presParOf" srcId="{766317C3-2301-4DDF-849C-29B7C2C5CD24}" destId="{9F9E3CD5-D695-40B8-8B67-625BB94900B2}" srcOrd="0" destOrd="0" presId="urn:microsoft.com/office/officeart/2005/8/layout/orgChart1"/>
    <dgm:cxn modelId="{05F1ED79-74A1-4118-8B23-CF1773C4959C}" type="presParOf" srcId="{766317C3-2301-4DDF-849C-29B7C2C5CD24}" destId="{59762AF1-54E1-4C97-A840-67EAC9B5BD3B}" srcOrd="1" destOrd="0" presId="urn:microsoft.com/office/officeart/2005/8/layout/orgChart1"/>
    <dgm:cxn modelId="{22FC2AEB-8CC6-425F-81D6-98DA028A3987}" type="presParOf" srcId="{59762AF1-54E1-4C97-A840-67EAC9B5BD3B}" destId="{3ED28550-39A0-4352-8D2C-BE24396AF13B}" srcOrd="0" destOrd="0" presId="urn:microsoft.com/office/officeart/2005/8/layout/orgChart1"/>
    <dgm:cxn modelId="{A323074F-F2C8-43EB-8D8B-D0CAB0F9A0C1}" type="presParOf" srcId="{3ED28550-39A0-4352-8D2C-BE24396AF13B}" destId="{28B816A1-BEC9-4331-84D6-C4A75E54B472}" srcOrd="0" destOrd="0" presId="urn:microsoft.com/office/officeart/2005/8/layout/orgChart1"/>
    <dgm:cxn modelId="{4DAF9922-7476-479F-8707-A4BFDA57D58D}" type="presParOf" srcId="{3ED28550-39A0-4352-8D2C-BE24396AF13B}" destId="{D63232F5-289F-48D2-8F76-C2DAD0C00EB0}" srcOrd="1" destOrd="0" presId="urn:microsoft.com/office/officeart/2005/8/layout/orgChart1"/>
    <dgm:cxn modelId="{84A79320-EDB8-48E9-A0B4-91C99A7CD357}" type="presParOf" srcId="{59762AF1-54E1-4C97-A840-67EAC9B5BD3B}" destId="{67D124B5-4088-481E-9AC0-9BA35A911D4D}" srcOrd="1" destOrd="0" presId="urn:microsoft.com/office/officeart/2005/8/layout/orgChart1"/>
    <dgm:cxn modelId="{FFBFF881-055D-4438-8C7A-00ABE51055EB}" type="presParOf" srcId="{59762AF1-54E1-4C97-A840-67EAC9B5BD3B}" destId="{4ACC6897-8D00-4B77-A96A-495557ABFDD9}" srcOrd="2" destOrd="0" presId="urn:microsoft.com/office/officeart/2005/8/layout/orgChart1"/>
    <dgm:cxn modelId="{507D5FC8-2F6F-45A2-B003-CE9D10A9CCF3}" type="presParOf" srcId="{766317C3-2301-4DDF-849C-29B7C2C5CD24}" destId="{D6196D21-0F22-49A5-A758-DDC9A4FF2B1E}" srcOrd="2" destOrd="0" presId="urn:microsoft.com/office/officeart/2005/8/layout/orgChart1"/>
    <dgm:cxn modelId="{97218A18-C124-493E-B0D1-1102BD95C91C}" type="presParOf" srcId="{766317C3-2301-4DDF-849C-29B7C2C5CD24}" destId="{F910B7D2-1009-4115-B5A6-791731F4FC00}" srcOrd="3" destOrd="0" presId="urn:microsoft.com/office/officeart/2005/8/layout/orgChart1"/>
    <dgm:cxn modelId="{7BA4DA7F-0FC6-449B-8F00-A11A2CB622D5}" type="presParOf" srcId="{F910B7D2-1009-4115-B5A6-791731F4FC00}" destId="{84189925-CE9D-4C6B-AE94-DD9553AE3879}" srcOrd="0" destOrd="0" presId="urn:microsoft.com/office/officeart/2005/8/layout/orgChart1"/>
    <dgm:cxn modelId="{C3B66953-EFD0-45F1-9CE9-50B7D62700CE}" type="presParOf" srcId="{84189925-CE9D-4C6B-AE94-DD9553AE3879}" destId="{346F794F-E8DB-46C1-BA5B-6CEE5CA33AE9}" srcOrd="0" destOrd="0" presId="urn:microsoft.com/office/officeart/2005/8/layout/orgChart1"/>
    <dgm:cxn modelId="{36E70ABC-6BCB-455B-BC3B-98C9DD832FD8}" type="presParOf" srcId="{84189925-CE9D-4C6B-AE94-DD9553AE3879}" destId="{CBB86AE4-81CA-4013-884A-5FC4B6B9E17D}" srcOrd="1" destOrd="0" presId="urn:microsoft.com/office/officeart/2005/8/layout/orgChart1"/>
    <dgm:cxn modelId="{71D2B011-5652-42CE-872F-3BDBA5A50443}" type="presParOf" srcId="{F910B7D2-1009-4115-B5A6-791731F4FC00}" destId="{56115D38-F980-4188-8A33-70D0FF8F5EA8}" srcOrd="1" destOrd="0" presId="urn:microsoft.com/office/officeart/2005/8/layout/orgChart1"/>
    <dgm:cxn modelId="{3531CE18-4FEB-4AF7-92ED-80D36DC97708}" type="presParOf" srcId="{F910B7D2-1009-4115-B5A6-791731F4FC00}" destId="{1A2E10D9-011B-4CDE-ADD6-A4EE771FDA86}" srcOrd="2" destOrd="0" presId="urn:microsoft.com/office/officeart/2005/8/layout/orgChart1"/>
    <dgm:cxn modelId="{10FADCED-5521-4955-B466-BF48F25AF5CD}" type="presParOf" srcId="{766317C3-2301-4DDF-849C-29B7C2C5CD24}" destId="{791D6B85-7D0C-4064-8054-4FC1B21D8486}" srcOrd="4" destOrd="0" presId="urn:microsoft.com/office/officeart/2005/8/layout/orgChart1"/>
    <dgm:cxn modelId="{89F8E90A-6E89-4BFE-9682-EF434C27064D}" type="presParOf" srcId="{766317C3-2301-4DDF-849C-29B7C2C5CD24}" destId="{3F1D469C-76A4-4E4F-A631-9D1304497B8D}" srcOrd="5" destOrd="0" presId="urn:microsoft.com/office/officeart/2005/8/layout/orgChart1"/>
    <dgm:cxn modelId="{640EFD07-AA75-4B53-85C6-73AAD5BEB427}" type="presParOf" srcId="{3F1D469C-76A4-4E4F-A631-9D1304497B8D}" destId="{6CA2D0A5-6686-4D69-BD30-C439AB6F8563}" srcOrd="0" destOrd="0" presId="urn:microsoft.com/office/officeart/2005/8/layout/orgChart1"/>
    <dgm:cxn modelId="{80BAB26D-E441-46D5-8B2D-D8E3C7A23884}" type="presParOf" srcId="{6CA2D0A5-6686-4D69-BD30-C439AB6F8563}" destId="{B8C3789E-47ED-4BED-B4B5-FF62A21742FD}" srcOrd="0" destOrd="0" presId="urn:microsoft.com/office/officeart/2005/8/layout/orgChart1"/>
    <dgm:cxn modelId="{5A42916A-788D-4395-8BD8-235AC2D238E6}" type="presParOf" srcId="{6CA2D0A5-6686-4D69-BD30-C439AB6F8563}" destId="{AD592E8E-7B1B-4AB4-914F-3536E2AD960A}" srcOrd="1" destOrd="0" presId="urn:microsoft.com/office/officeart/2005/8/layout/orgChart1"/>
    <dgm:cxn modelId="{3A8A447F-15BE-4296-B0F8-1D4ADA4994B3}" type="presParOf" srcId="{3F1D469C-76A4-4E4F-A631-9D1304497B8D}" destId="{5DE8363B-FA11-42CD-B395-2CD6C16C6DEF}" srcOrd="1" destOrd="0" presId="urn:microsoft.com/office/officeart/2005/8/layout/orgChart1"/>
    <dgm:cxn modelId="{5757B982-9289-4357-AB6A-119F7EE653EC}" type="presParOf" srcId="{3F1D469C-76A4-4E4F-A631-9D1304497B8D}" destId="{94AF206F-A6A4-491D-872E-0AB915D8B7D5}" srcOrd="2" destOrd="0" presId="urn:microsoft.com/office/officeart/2005/8/layout/orgChart1"/>
    <dgm:cxn modelId="{BE684DF0-4F78-4F77-987C-9DAFA6650502}" type="presParOf" srcId="{766317C3-2301-4DDF-849C-29B7C2C5CD24}" destId="{E9C9B3D1-68F1-4DFC-8F3D-248A071BEA55}" srcOrd="6" destOrd="0" presId="urn:microsoft.com/office/officeart/2005/8/layout/orgChart1"/>
    <dgm:cxn modelId="{A422DB87-690D-4C85-A008-6D8D25B8DA3B}" type="presParOf" srcId="{766317C3-2301-4DDF-849C-29B7C2C5CD24}" destId="{21D31582-CF4C-4E67-8D3F-03001831F100}" srcOrd="7" destOrd="0" presId="urn:microsoft.com/office/officeart/2005/8/layout/orgChart1"/>
    <dgm:cxn modelId="{D17AF4A7-1BD7-4F5B-B514-5CDDF563879A}" type="presParOf" srcId="{21D31582-CF4C-4E67-8D3F-03001831F100}" destId="{598A8D27-38DE-48E1-B8E3-AC5C426019FE}" srcOrd="0" destOrd="0" presId="urn:microsoft.com/office/officeart/2005/8/layout/orgChart1"/>
    <dgm:cxn modelId="{1E0A4881-D3EA-4B13-B9D8-AA2042B6E0CF}" type="presParOf" srcId="{598A8D27-38DE-48E1-B8E3-AC5C426019FE}" destId="{A9E7A001-83D0-4D62-9861-CE8E63E379D9}" srcOrd="0" destOrd="0" presId="urn:microsoft.com/office/officeart/2005/8/layout/orgChart1"/>
    <dgm:cxn modelId="{2D7B6367-51D4-4EA0-8F63-87DEF9AE903A}" type="presParOf" srcId="{598A8D27-38DE-48E1-B8E3-AC5C426019FE}" destId="{B26BB1C2-579E-4A4E-9AF6-E3B2FE300043}" srcOrd="1" destOrd="0" presId="urn:microsoft.com/office/officeart/2005/8/layout/orgChart1"/>
    <dgm:cxn modelId="{66690437-8B78-4C39-B8C9-2F92B5D8A3FF}" type="presParOf" srcId="{21D31582-CF4C-4E67-8D3F-03001831F100}" destId="{D3798A68-C57B-41E0-80FE-A146CDCC6575}" srcOrd="1" destOrd="0" presId="urn:microsoft.com/office/officeart/2005/8/layout/orgChart1"/>
    <dgm:cxn modelId="{37499E9F-1A2C-45CF-B208-2B5894CF4D9D}" type="presParOf" srcId="{21D31582-CF4C-4E67-8D3F-03001831F100}" destId="{5DCD30C1-73F5-4544-8523-3404C47C642E}" srcOrd="2" destOrd="0" presId="urn:microsoft.com/office/officeart/2005/8/layout/orgChart1"/>
    <dgm:cxn modelId="{8AD43A6E-3C26-4B05-93BF-32918A0D7CF4}" type="presParOf" srcId="{766317C3-2301-4DDF-849C-29B7C2C5CD24}" destId="{5E2366E2-E4C5-4501-83FE-8D7E5B98E124}" srcOrd="8" destOrd="0" presId="urn:microsoft.com/office/officeart/2005/8/layout/orgChart1"/>
    <dgm:cxn modelId="{BA8235FB-2DBE-4B6A-91C9-651E555C7C17}" type="presParOf" srcId="{766317C3-2301-4DDF-849C-29B7C2C5CD24}" destId="{BD04090C-635A-409B-BF5A-FAB7998E048E}" srcOrd="9" destOrd="0" presId="urn:microsoft.com/office/officeart/2005/8/layout/orgChart1"/>
    <dgm:cxn modelId="{CFC50FFE-CFBE-43C2-86DC-8323348B872A}" type="presParOf" srcId="{BD04090C-635A-409B-BF5A-FAB7998E048E}" destId="{1E6E0523-7869-4D9A-AE55-B3B9F23D36A0}" srcOrd="0" destOrd="0" presId="urn:microsoft.com/office/officeart/2005/8/layout/orgChart1"/>
    <dgm:cxn modelId="{16C27914-91C7-4C14-9165-F0C350218469}" type="presParOf" srcId="{1E6E0523-7869-4D9A-AE55-B3B9F23D36A0}" destId="{AA745D77-95E8-4EBD-BFF6-DE4A70C41DA3}" srcOrd="0" destOrd="0" presId="urn:microsoft.com/office/officeart/2005/8/layout/orgChart1"/>
    <dgm:cxn modelId="{6FAF2C1B-97F7-41F0-9908-6C870E886453}" type="presParOf" srcId="{1E6E0523-7869-4D9A-AE55-B3B9F23D36A0}" destId="{F96304E9-4856-4AD5-ADA6-B782AF82EC59}" srcOrd="1" destOrd="0" presId="urn:microsoft.com/office/officeart/2005/8/layout/orgChart1"/>
    <dgm:cxn modelId="{4C0AF7E3-1381-46D7-A19D-FBF9D5BB84C9}" type="presParOf" srcId="{BD04090C-635A-409B-BF5A-FAB7998E048E}" destId="{D506E7CD-62FD-4C68-B7B2-D2387C05B819}" srcOrd="1" destOrd="0" presId="urn:microsoft.com/office/officeart/2005/8/layout/orgChart1"/>
    <dgm:cxn modelId="{54B27DF0-03B2-4C98-9033-EB5B6EB2BEBA}" type="presParOf" srcId="{BD04090C-635A-409B-BF5A-FAB7998E048E}" destId="{1AD7AC22-A8D8-40AB-BAFB-534FCE1C66A6}" srcOrd="2" destOrd="0" presId="urn:microsoft.com/office/officeart/2005/8/layout/orgChart1"/>
    <dgm:cxn modelId="{E110FDD9-977D-4923-B08A-3576EF53773E}" type="presParOf" srcId="{766317C3-2301-4DDF-849C-29B7C2C5CD24}" destId="{70BDF75B-A08C-43CE-85ED-C9BB3587A132}" srcOrd="10" destOrd="0" presId="urn:microsoft.com/office/officeart/2005/8/layout/orgChart1"/>
    <dgm:cxn modelId="{61AEC0D4-6726-4639-9A9A-3CA4A46E2637}" type="presParOf" srcId="{766317C3-2301-4DDF-849C-29B7C2C5CD24}" destId="{FCA03034-690A-4B08-ADC9-C026DFF09599}" srcOrd="11" destOrd="0" presId="urn:microsoft.com/office/officeart/2005/8/layout/orgChart1"/>
    <dgm:cxn modelId="{422253B6-695F-4F9C-8711-70A39A8C0ED8}" type="presParOf" srcId="{FCA03034-690A-4B08-ADC9-C026DFF09599}" destId="{06AAEFE1-2389-4045-9E9E-3BEE05B77471}" srcOrd="0" destOrd="0" presId="urn:microsoft.com/office/officeart/2005/8/layout/orgChart1"/>
    <dgm:cxn modelId="{040D540C-687D-4937-9399-6E0DF9F5CC39}" type="presParOf" srcId="{06AAEFE1-2389-4045-9E9E-3BEE05B77471}" destId="{D21D6F48-D74F-45CB-A3F1-1B66DD39DF43}" srcOrd="0" destOrd="0" presId="urn:microsoft.com/office/officeart/2005/8/layout/orgChart1"/>
    <dgm:cxn modelId="{1315975A-43B1-40EC-B662-8B8E2DD084C5}" type="presParOf" srcId="{06AAEFE1-2389-4045-9E9E-3BEE05B77471}" destId="{AD67BCE5-A3C0-466E-964D-F99BCC33B080}" srcOrd="1" destOrd="0" presId="urn:microsoft.com/office/officeart/2005/8/layout/orgChart1"/>
    <dgm:cxn modelId="{B3D2593F-564E-4721-8F3D-EAA3148B3883}" type="presParOf" srcId="{FCA03034-690A-4B08-ADC9-C026DFF09599}" destId="{DCA161C8-301D-4BE3-BE38-3AB21E464F21}" srcOrd="1" destOrd="0" presId="urn:microsoft.com/office/officeart/2005/8/layout/orgChart1"/>
    <dgm:cxn modelId="{D68A84BF-750D-46E9-ACDF-457989FF6D0F}" type="presParOf" srcId="{FCA03034-690A-4B08-ADC9-C026DFF09599}" destId="{26B6514B-1478-473E-965D-4D04882E2850}" srcOrd="2" destOrd="0" presId="urn:microsoft.com/office/officeart/2005/8/layout/orgChart1"/>
    <dgm:cxn modelId="{2D7ADD61-6ADC-463D-B97E-ED2C3CB61F75}" type="presParOf" srcId="{766317C3-2301-4DDF-849C-29B7C2C5CD24}" destId="{70D82D1C-C03E-4491-A9C7-6E68B91D1A97}" srcOrd="12" destOrd="0" presId="urn:microsoft.com/office/officeart/2005/8/layout/orgChart1"/>
    <dgm:cxn modelId="{9D99C32D-7AA4-4271-9DD8-379F7829734A}" type="presParOf" srcId="{766317C3-2301-4DDF-849C-29B7C2C5CD24}" destId="{66F62EE7-0809-406E-B4F6-53E98D524A3E}" srcOrd="13" destOrd="0" presId="urn:microsoft.com/office/officeart/2005/8/layout/orgChart1"/>
    <dgm:cxn modelId="{EB8AC574-2EE0-4281-813D-95EE47ED2FB2}" type="presParOf" srcId="{66F62EE7-0809-406E-B4F6-53E98D524A3E}" destId="{779ED5F2-02A3-45A0-B23C-6E0DD878610C}" srcOrd="0" destOrd="0" presId="urn:microsoft.com/office/officeart/2005/8/layout/orgChart1"/>
    <dgm:cxn modelId="{D974B241-B773-4DCC-B452-D6EB25711F24}" type="presParOf" srcId="{779ED5F2-02A3-45A0-B23C-6E0DD878610C}" destId="{B7B4CCE4-11F9-465B-B4E0-5435BE2EEDCD}" srcOrd="0" destOrd="0" presId="urn:microsoft.com/office/officeart/2005/8/layout/orgChart1"/>
    <dgm:cxn modelId="{F5F1A498-34A7-475C-A8E9-863687840155}" type="presParOf" srcId="{779ED5F2-02A3-45A0-B23C-6E0DD878610C}" destId="{8D4487D3-33AE-407D-8972-D66B9D8470C6}" srcOrd="1" destOrd="0" presId="urn:microsoft.com/office/officeart/2005/8/layout/orgChart1"/>
    <dgm:cxn modelId="{7C6B1E49-7221-43B5-9DA8-33035A671892}" type="presParOf" srcId="{66F62EE7-0809-406E-B4F6-53E98D524A3E}" destId="{80E6B517-1111-4C60-8FBF-E57DE083696F}" srcOrd="1" destOrd="0" presId="urn:microsoft.com/office/officeart/2005/8/layout/orgChart1"/>
    <dgm:cxn modelId="{6AA8B0F5-1252-43C0-B10E-3A96DCA7E9E6}" type="presParOf" srcId="{66F62EE7-0809-406E-B4F6-53E98D524A3E}" destId="{72224B33-FB5E-426C-AFA8-F3F6E03033D8}" srcOrd="2" destOrd="0" presId="urn:microsoft.com/office/officeart/2005/8/layout/orgChart1"/>
    <dgm:cxn modelId="{96F46FBD-5960-4FA7-BB80-BC9392F6893A}" type="presParOf" srcId="{766317C3-2301-4DDF-849C-29B7C2C5CD24}" destId="{39B65003-542E-4B4B-9AE7-A4C1332BFC0A}" srcOrd="14" destOrd="0" presId="urn:microsoft.com/office/officeart/2005/8/layout/orgChart1"/>
    <dgm:cxn modelId="{80D9FDD9-CECA-4F65-BDE0-4082E0294437}" type="presParOf" srcId="{766317C3-2301-4DDF-849C-29B7C2C5CD24}" destId="{A886863B-1DE4-4B41-B770-3CA13D594542}" srcOrd="15" destOrd="0" presId="urn:microsoft.com/office/officeart/2005/8/layout/orgChart1"/>
    <dgm:cxn modelId="{AA78E65D-6064-48A6-A707-B6420856FB7F}" type="presParOf" srcId="{A886863B-1DE4-4B41-B770-3CA13D594542}" destId="{DB485474-FF46-4A7A-8AF6-02A27D3A8906}" srcOrd="0" destOrd="0" presId="urn:microsoft.com/office/officeart/2005/8/layout/orgChart1"/>
    <dgm:cxn modelId="{51338C4F-B501-47B5-9894-74D115480076}" type="presParOf" srcId="{DB485474-FF46-4A7A-8AF6-02A27D3A8906}" destId="{B28FFFDC-7F0D-4DF3-A650-1E8B24DC48F0}" srcOrd="0" destOrd="0" presId="urn:microsoft.com/office/officeart/2005/8/layout/orgChart1"/>
    <dgm:cxn modelId="{6EEF1A16-3962-4595-A0E0-3012C871BA63}" type="presParOf" srcId="{DB485474-FF46-4A7A-8AF6-02A27D3A8906}" destId="{8A7D5E7A-A879-4EC1-A4FB-BD64F4B79B97}" srcOrd="1" destOrd="0" presId="urn:microsoft.com/office/officeart/2005/8/layout/orgChart1"/>
    <dgm:cxn modelId="{C21FEBEA-325A-445F-894D-0032CA2BF43B}" type="presParOf" srcId="{A886863B-1DE4-4B41-B770-3CA13D594542}" destId="{FDDBBF1A-EB60-439A-99AE-C9E54C955557}" srcOrd="1" destOrd="0" presId="urn:microsoft.com/office/officeart/2005/8/layout/orgChart1"/>
    <dgm:cxn modelId="{4C1171F7-CE64-4642-84D6-DB280DBE9090}" type="presParOf" srcId="{A886863B-1DE4-4B41-B770-3CA13D594542}" destId="{3AEB78D4-4B59-4521-8172-92A7CCE65BCD}" srcOrd="2" destOrd="0" presId="urn:microsoft.com/office/officeart/2005/8/layout/orgChart1"/>
    <dgm:cxn modelId="{94F42FAD-C5D1-4C8C-B750-048DBDD84664}" type="presParOf" srcId="{766317C3-2301-4DDF-849C-29B7C2C5CD24}" destId="{E3A00569-9A44-455B-9CFB-C5606BE6CD4D}" srcOrd="16" destOrd="0" presId="urn:microsoft.com/office/officeart/2005/8/layout/orgChart1"/>
    <dgm:cxn modelId="{C36D4322-7BCB-4405-BB36-76C515A4BD0E}" type="presParOf" srcId="{766317C3-2301-4DDF-849C-29B7C2C5CD24}" destId="{CB09C438-A7C7-41D0-8FD8-882DA9B023E2}" srcOrd="17" destOrd="0" presId="urn:microsoft.com/office/officeart/2005/8/layout/orgChart1"/>
    <dgm:cxn modelId="{A4830166-647A-45BC-A08A-6DBC9D07677F}" type="presParOf" srcId="{CB09C438-A7C7-41D0-8FD8-882DA9B023E2}" destId="{3DB5E160-B2D8-40F8-A226-C49F2D9D1782}" srcOrd="0" destOrd="0" presId="urn:microsoft.com/office/officeart/2005/8/layout/orgChart1"/>
    <dgm:cxn modelId="{1A7D0754-DB3D-4E6A-BC3A-15806E087940}" type="presParOf" srcId="{3DB5E160-B2D8-40F8-A226-C49F2D9D1782}" destId="{7150584E-6F75-4C5B-9447-0C3352A65F71}" srcOrd="0" destOrd="0" presId="urn:microsoft.com/office/officeart/2005/8/layout/orgChart1"/>
    <dgm:cxn modelId="{15E9D6C6-E920-4444-9E31-C6D5F3FD54C3}" type="presParOf" srcId="{3DB5E160-B2D8-40F8-A226-C49F2D9D1782}" destId="{906C2FB3-35CD-407F-97EA-C9CD364B69C0}" srcOrd="1" destOrd="0" presId="urn:microsoft.com/office/officeart/2005/8/layout/orgChart1"/>
    <dgm:cxn modelId="{8693AEE2-AE40-4494-B81C-06775ADD8496}" type="presParOf" srcId="{CB09C438-A7C7-41D0-8FD8-882DA9B023E2}" destId="{21B85931-B503-4ACE-AD72-BFFB946D29C1}" srcOrd="1" destOrd="0" presId="urn:microsoft.com/office/officeart/2005/8/layout/orgChart1"/>
    <dgm:cxn modelId="{CEDF4CC8-BBC2-41BD-A81D-2953AD99DC59}" type="presParOf" srcId="{CB09C438-A7C7-41D0-8FD8-882DA9B023E2}" destId="{81E1CE8A-BE6C-4792-95AC-760470561AB9}" srcOrd="2" destOrd="0" presId="urn:microsoft.com/office/officeart/2005/8/layout/orgChart1"/>
    <dgm:cxn modelId="{98A8E20E-B3AA-49DF-B758-D9F165A192D2}" type="presParOf" srcId="{ECFC2787-47B8-40D9-A6B0-386E86DEBB6F}" destId="{63A3CEF3-133B-4771-A0A2-A78E74753B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9E7A9A-D8B4-4387-A026-208DD9965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635E56-2884-4D7D-91C0-27312E2EB422}">
      <dgm:prSet phldrT="[Text]" custT="1"/>
      <dgm:spPr/>
      <dgm:t>
        <a:bodyPr/>
        <a:lstStyle/>
        <a:p>
          <a:r>
            <a:rPr lang="en-GB" sz="1200" b="1" dirty="0"/>
            <a:t>Radiometric – Atmospheric- Geometric corrections</a:t>
          </a:r>
        </a:p>
      </dgm:t>
    </dgm:pt>
    <dgm:pt modelId="{7A7CF273-7280-410D-AA89-2F2957CA4977}" type="parTrans" cxnId="{9DC2D16A-CACA-4F9B-8C05-F428FC1496AA}">
      <dgm:prSet/>
      <dgm:spPr/>
      <dgm:t>
        <a:bodyPr/>
        <a:lstStyle/>
        <a:p>
          <a:endParaRPr lang="en-GB" sz="1000"/>
        </a:p>
      </dgm:t>
    </dgm:pt>
    <dgm:pt modelId="{25CDEA96-894A-457C-887B-417B2EB02325}" type="sibTrans" cxnId="{9DC2D16A-CACA-4F9B-8C05-F428FC1496AA}">
      <dgm:prSet/>
      <dgm:spPr/>
      <dgm:t>
        <a:bodyPr/>
        <a:lstStyle/>
        <a:p>
          <a:endParaRPr lang="en-GB" sz="1000"/>
        </a:p>
      </dgm:t>
    </dgm:pt>
    <dgm:pt modelId="{5E3F0107-89C5-46FE-8179-75E0FD58E49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Measurement</a:t>
          </a:r>
        </a:p>
      </dgm:t>
    </dgm:pt>
    <dgm:pt modelId="{9E0FFEDE-06B6-4FF3-AC23-DBD6DD354DBD}" type="parTrans" cxnId="{34B0C855-1AE6-44DC-89D6-22DFAAFBFEE1}">
      <dgm:prSet/>
      <dgm:spPr/>
      <dgm:t>
        <a:bodyPr/>
        <a:lstStyle/>
        <a:p>
          <a:endParaRPr lang="en-GB" sz="1000"/>
        </a:p>
      </dgm:t>
    </dgm:pt>
    <dgm:pt modelId="{7E9435D2-E34D-48B2-A6B7-101D8519CAA2}" type="sibTrans" cxnId="{34B0C855-1AE6-44DC-89D6-22DFAAFBFEE1}">
      <dgm:prSet/>
      <dgm:spPr/>
      <dgm:t>
        <a:bodyPr/>
        <a:lstStyle/>
        <a:p>
          <a:endParaRPr lang="en-GB" sz="1000"/>
        </a:p>
      </dgm:t>
    </dgm:pt>
    <dgm:pt modelId="{B84011F9-4599-48A8-914A-B1514618FA63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Measurement Uncertainty</a:t>
          </a:r>
        </a:p>
      </dgm:t>
    </dgm:pt>
    <dgm:pt modelId="{0E4E0B31-8646-49EE-9766-3D128EAD7FE3}" type="parTrans" cxnId="{D1D0E0F4-E6F2-4DFA-AB10-EA37633B9B62}">
      <dgm:prSet/>
      <dgm:spPr/>
      <dgm:t>
        <a:bodyPr/>
        <a:lstStyle/>
        <a:p>
          <a:endParaRPr lang="en-GB" sz="1000"/>
        </a:p>
      </dgm:t>
    </dgm:pt>
    <dgm:pt modelId="{B0C2C83B-D931-43EF-907D-17BA52FA3944}" type="sibTrans" cxnId="{D1D0E0F4-E6F2-4DFA-AB10-EA37633B9B62}">
      <dgm:prSet/>
      <dgm:spPr/>
      <dgm:t>
        <a:bodyPr/>
        <a:lstStyle/>
        <a:p>
          <a:endParaRPr lang="en-GB" sz="1000"/>
        </a:p>
      </dgm:t>
    </dgm:pt>
    <dgm:pt modelId="{F3A61166-93DE-4F6F-BE8C-5C1189FC9532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Measurement Normalisation</a:t>
          </a:r>
        </a:p>
      </dgm:t>
    </dgm:pt>
    <dgm:pt modelId="{D9699BDD-5645-4049-89A5-58060028E7B0}" type="parTrans" cxnId="{8D81FC2E-DDF1-4963-91F4-8CDC28217AEA}">
      <dgm:prSet/>
      <dgm:spPr/>
      <dgm:t>
        <a:bodyPr/>
        <a:lstStyle/>
        <a:p>
          <a:endParaRPr lang="en-GB" sz="1000"/>
        </a:p>
      </dgm:t>
    </dgm:pt>
    <dgm:pt modelId="{93A1B8D5-AC12-438C-9137-CA434F914F97}" type="sibTrans" cxnId="{8D81FC2E-DDF1-4963-91F4-8CDC28217AEA}">
      <dgm:prSet/>
      <dgm:spPr/>
      <dgm:t>
        <a:bodyPr/>
        <a:lstStyle/>
        <a:p>
          <a:endParaRPr lang="en-GB" sz="1000"/>
        </a:p>
      </dgm:t>
    </dgm:pt>
    <dgm:pt modelId="{C8D1E504-A647-446D-8800-A1E7C20D34F9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Directional Atmospheric Scattering</a:t>
          </a:r>
        </a:p>
      </dgm:t>
    </dgm:pt>
    <dgm:pt modelId="{BA98D8AF-9902-4C79-B147-D0CBC09BB8F9}" type="parTrans" cxnId="{833A5709-4048-4B49-B73D-A8EF01A96D23}">
      <dgm:prSet/>
      <dgm:spPr/>
      <dgm:t>
        <a:bodyPr/>
        <a:lstStyle/>
        <a:p>
          <a:endParaRPr lang="en-GB" sz="1000"/>
        </a:p>
      </dgm:t>
    </dgm:pt>
    <dgm:pt modelId="{29A5F68A-81B3-4A9C-A1F5-485FF56FA975}" type="sibTrans" cxnId="{833A5709-4048-4B49-B73D-A8EF01A96D23}">
      <dgm:prSet/>
      <dgm:spPr/>
      <dgm:t>
        <a:bodyPr/>
        <a:lstStyle/>
        <a:p>
          <a:endParaRPr lang="en-GB" sz="1000"/>
        </a:p>
      </dgm:t>
    </dgm:pt>
    <dgm:pt modelId="{E0FD1FF4-C5B4-41D5-80EF-4C36EF3A8558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Water Vapour Corrections</a:t>
          </a:r>
        </a:p>
      </dgm:t>
    </dgm:pt>
    <dgm:pt modelId="{C088A5E3-ACC8-4989-A1F4-0B2653D380D4}" type="parTrans" cxnId="{94AABCBE-3DFE-484B-BE13-DE31DFE61879}">
      <dgm:prSet/>
      <dgm:spPr/>
      <dgm:t>
        <a:bodyPr/>
        <a:lstStyle/>
        <a:p>
          <a:endParaRPr lang="en-GB" sz="1000"/>
        </a:p>
      </dgm:t>
    </dgm:pt>
    <dgm:pt modelId="{E5BC2F91-FE91-4DBC-8832-ADDACACA3497}" type="sibTrans" cxnId="{94AABCBE-3DFE-484B-BE13-DE31DFE61879}">
      <dgm:prSet/>
      <dgm:spPr/>
      <dgm:t>
        <a:bodyPr/>
        <a:lstStyle/>
        <a:p>
          <a:endParaRPr lang="en-GB" sz="1000"/>
        </a:p>
      </dgm:t>
    </dgm:pt>
    <dgm:pt modelId="{69821389-31F7-409A-905A-D9AB4233696C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Ozone corrections</a:t>
          </a:r>
        </a:p>
      </dgm:t>
    </dgm:pt>
    <dgm:pt modelId="{0AF3E88A-DA76-46DE-A8FF-A96618AD2D09}" type="parTrans" cxnId="{1E4F301D-DEEE-48B4-845B-174F4128F60B}">
      <dgm:prSet/>
      <dgm:spPr/>
      <dgm:t>
        <a:bodyPr/>
        <a:lstStyle/>
        <a:p>
          <a:endParaRPr lang="en-GB" sz="1000"/>
        </a:p>
      </dgm:t>
    </dgm:pt>
    <dgm:pt modelId="{A11923E2-6D1F-4572-90D2-746CF871FF5A}" type="sibTrans" cxnId="{1E4F301D-DEEE-48B4-845B-174F4128F60B}">
      <dgm:prSet/>
      <dgm:spPr/>
      <dgm:t>
        <a:bodyPr/>
        <a:lstStyle/>
        <a:p>
          <a:endParaRPr lang="en-GB" sz="1000"/>
        </a:p>
      </dgm:t>
    </dgm:pt>
    <dgm:pt modelId="{D69FE225-E85A-44DE-B281-4E89C51B0C30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Geometric corrections</a:t>
          </a:r>
        </a:p>
      </dgm:t>
    </dgm:pt>
    <dgm:pt modelId="{55B2A4F4-84DD-4F3E-8A1C-052D702FB68B}" type="parTrans" cxnId="{D99E2803-F787-4A5A-BAB3-431CD2345451}">
      <dgm:prSet/>
      <dgm:spPr/>
      <dgm:t>
        <a:bodyPr/>
        <a:lstStyle/>
        <a:p>
          <a:endParaRPr lang="en-GB"/>
        </a:p>
      </dgm:t>
    </dgm:pt>
    <dgm:pt modelId="{02FC31D3-E50D-4323-A48D-790548FE4A71}" type="sibTrans" cxnId="{D99E2803-F787-4A5A-BAB3-431CD2345451}">
      <dgm:prSet/>
      <dgm:spPr/>
      <dgm:t>
        <a:bodyPr/>
        <a:lstStyle/>
        <a:p>
          <a:endParaRPr lang="en-GB"/>
        </a:p>
      </dgm:t>
    </dgm:pt>
    <dgm:pt modelId="{6007C5B1-1A73-4C05-B90D-09A249643AE3}" type="pres">
      <dgm:prSet presAssocID="{5A9E7A9A-D8B4-4387-A026-208DD9965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C2787-47B8-40D9-A6B0-386E86DEBB6F}" type="pres">
      <dgm:prSet presAssocID="{C5635E56-2884-4D7D-91C0-27312E2EB422}" presName="hierRoot1" presStyleCnt="0">
        <dgm:presLayoutVars>
          <dgm:hierBranch val="init"/>
        </dgm:presLayoutVars>
      </dgm:prSet>
      <dgm:spPr/>
    </dgm:pt>
    <dgm:pt modelId="{75755669-2248-462B-9ED6-1FA0D5E68E82}" type="pres">
      <dgm:prSet presAssocID="{C5635E56-2884-4D7D-91C0-27312E2EB422}" presName="rootComposite1" presStyleCnt="0"/>
      <dgm:spPr/>
    </dgm:pt>
    <dgm:pt modelId="{1FBA9878-2230-4E48-B405-08444FBB4BC1}" type="pres">
      <dgm:prSet presAssocID="{C5635E56-2884-4D7D-91C0-27312E2EB422}" presName="rootText1" presStyleLbl="node0" presStyleIdx="0" presStyleCnt="1" custScaleX="596062" custScaleY="68026">
        <dgm:presLayoutVars>
          <dgm:chPref val="3"/>
        </dgm:presLayoutVars>
      </dgm:prSet>
      <dgm:spPr/>
    </dgm:pt>
    <dgm:pt modelId="{741036D8-D2B4-48D3-AA7B-F4B78BFB156A}" type="pres">
      <dgm:prSet presAssocID="{C5635E56-2884-4D7D-91C0-27312E2EB422}" presName="rootConnector1" presStyleLbl="node1" presStyleIdx="0" presStyleCnt="0"/>
      <dgm:spPr/>
    </dgm:pt>
    <dgm:pt modelId="{766317C3-2301-4DDF-849C-29B7C2C5CD24}" type="pres">
      <dgm:prSet presAssocID="{C5635E56-2884-4D7D-91C0-27312E2EB422}" presName="hierChild2" presStyleCnt="0"/>
      <dgm:spPr/>
    </dgm:pt>
    <dgm:pt modelId="{D6196D21-0F22-49A5-A758-DDC9A4FF2B1E}" type="pres">
      <dgm:prSet presAssocID="{9E0FFEDE-06B6-4FF3-AC23-DBD6DD354DBD}" presName="Name37" presStyleLbl="parChTrans1D2" presStyleIdx="0" presStyleCnt="7"/>
      <dgm:spPr/>
    </dgm:pt>
    <dgm:pt modelId="{F910B7D2-1009-4115-B5A6-791731F4FC00}" type="pres">
      <dgm:prSet presAssocID="{5E3F0107-89C5-46FE-8179-75E0FD58E492}" presName="hierRoot2" presStyleCnt="0">
        <dgm:presLayoutVars>
          <dgm:hierBranch val="init"/>
        </dgm:presLayoutVars>
      </dgm:prSet>
      <dgm:spPr/>
    </dgm:pt>
    <dgm:pt modelId="{84189925-CE9D-4C6B-AE94-DD9553AE3879}" type="pres">
      <dgm:prSet presAssocID="{5E3F0107-89C5-46FE-8179-75E0FD58E492}" presName="rootComposite" presStyleCnt="0"/>
      <dgm:spPr/>
    </dgm:pt>
    <dgm:pt modelId="{346F794F-E8DB-46C1-BA5B-6CEE5CA33AE9}" type="pres">
      <dgm:prSet presAssocID="{5E3F0107-89C5-46FE-8179-75E0FD58E492}" presName="rootText" presStyleLbl="node2" presStyleIdx="0" presStyleCnt="7">
        <dgm:presLayoutVars>
          <dgm:chPref val="3"/>
        </dgm:presLayoutVars>
      </dgm:prSet>
      <dgm:spPr/>
    </dgm:pt>
    <dgm:pt modelId="{CBB86AE4-81CA-4013-884A-5FC4B6B9E17D}" type="pres">
      <dgm:prSet presAssocID="{5E3F0107-89C5-46FE-8179-75E0FD58E492}" presName="rootConnector" presStyleLbl="node2" presStyleIdx="0" presStyleCnt="7"/>
      <dgm:spPr/>
    </dgm:pt>
    <dgm:pt modelId="{56115D38-F980-4188-8A33-70D0FF8F5EA8}" type="pres">
      <dgm:prSet presAssocID="{5E3F0107-89C5-46FE-8179-75E0FD58E492}" presName="hierChild4" presStyleCnt="0"/>
      <dgm:spPr/>
    </dgm:pt>
    <dgm:pt modelId="{1A2E10D9-011B-4CDE-ADD6-A4EE771FDA86}" type="pres">
      <dgm:prSet presAssocID="{5E3F0107-89C5-46FE-8179-75E0FD58E492}" presName="hierChild5" presStyleCnt="0"/>
      <dgm:spPr/>
    </dgm:pt>
    <dgm:pt modelId="{791D6B85-7D0C-4064-8054-4FC1B21D8486}" type="pres">
      <dgm:prSet presAssocID="{0E4E0B31-8646-49EE-9766-3D128EAD7FE3}" presName="Name37" presStyleLbl="parChTrans1D2" presStyleIdx="1" presStyleCnt="7"/>
      <dgm:spPr/>
    </dgm:pt>
    <dgm:pt modelId="{3F1D469C-76A4-4E4F-A631-9D1304497B8D}" type="pres">
      <dgm:prSet presAssocID="{B84011F9-4599-48A8-914A-B1514618FA63}" presName="hierRoot2" presStyleCnt="0">
        <dgm:presLayoutVars>
          <dgm:hierBranch val="init"/>
        </dgm:presLayoutVars>
      </dgm:prSet>
      <dgm:spPr/>
    </dgm:pt>
    <dgm:pt modelId="{6CA2D0A5-6686-4D69-BD30-C439AB6F8563}" type="pres">
      <dgm:prSet presAssocID="{B84011F9-4599-48A8-914A-B1514618FA63}" presName="rootComposite" presStyleCnt="0"/>
      <dgm:spPr/>
    </dgm:pt>
    <dgm:pt modelId="{B8C3789E-47ED-4BED-B4B5-FF62A21742FD}" type="pres">
      <dgm:prSet presAssocID="{B84011F9-4599-48A8-914A-B1514618FA63}" presName="rootText" presStyleLbl="node2" presStyleIdx="1" presStyleCnt="7">
        <dgm:presLayoutVars>
          <dgm:chPref val="3"/>
        </dgm:presLayoutVars>
      </dgm:prSet>
      <dgm:spPr/>
    </dgm:pt>
    <dgm:pt modelId="{AD592E8E-7B1B-4AB4-914F-3536E2AD960A}" type="pres">
      <dgm:prSet presAssocID="{B84011F9-4599-48A8-914A-B1514618FA63}" presName="rootConnector" presStyleLbl="node2" presStyleIdx="1" presStyleCnt="7"/>
      <dgm:spPr/>
    </dgm:pt>
    <dgm:pt modelId="{5DE8363B-FA11-42CD-B395-2CD6C16C6DEF}" type="pres">
      <dgm:prSet presAssocID="{B84011F9-4599-48A8-914A-B1514618FA63}" presName="hierChild4" presStyleCnt="0"/>
      <dgm:spPr/>
    </dgm:pt>
    <dgm:pt modelId="{94AF206F-A6A4-491D-872E-0AB915D8B7D5}" type="pres">
      <dgm:prSet presAssocID="{B84011F9-4599-48A8-914A-B1514618FA63}" presName="hierChild5" presStyleCnt="0"/>
      <dgm:spPr/>
    </dgm:pt>
    <dgm:pt modelId="{E9C9B3D1-68F1-4DFC-8F3D-248A071BEA55}" type="pres">
      <dgm:prSet presAssocID="{D9699BDD-5645-4049-89A5-58060028E7B0}" presName="Name37" presStyleLbl="parChTrans1D2" presStyleIdx="2" presStyleCnt="7"/>
      <dgm:spPr/>
    </dgm:pt>
    <dgm:pt modelId="{21D31582-CF4C-4E67-8D3F-03001831F100}" type="pres">
      <dgm:prSet presAssocID="{F3A61166-93DE-4F6F-BE8C-5C1189FC9532}" presName="hierRoot2" presStyleCnt="0">
        <dgm:presLayoutVars>
          <dgm:hierBranch val="init"/>
        </dgm:presLayoutVars>
      </dgm:prSet>
      <dgm:spPr/>
    </dgm:pt>
    <dgm:pt modelId="{598A8D27-38DE-48E1-B8E3-AC5C426019FE}" type="pres">
      <dgm:prSet presAssocID="{F3A61166-93DE-4F6F-BE8C-5C1189FC9532}" presName="rootComposite" presStyleCnt="0"/>
      <dgm:spPr/>
    </dgm:pt>
    <dgm:pt modelId="{A9E7A001-83D0-4D62-9861-CE8E63E379D9}" type="pres">
      <dgm:prSet presAssocID="{F3A61166-93DE-4F6F-BE8C-5C1189FC9532}" presName="rootText" presStyleLbl="node2" presStyleIdx="2" presStyleCnt="7">
        <dgm:presLayoutVars>
          <dgm:chPref val="3"/>
        </dgm:presLayoutVars>
      </dgm:prSet>
      <dgm:spPr/>
    </dgm:pt>
    <dgm:pt modelId="{B26BB1C2-579E-4A4E-9AF6-E3B2FE300043}" type="pres">
      <dgm:prSet presAssocID="{F3A61166-93DE-4F6F-BE8C-5C1189FC9532}" presName="rootConnector" presStyleLbl="node2" presStyleIdx="2" presStyleCnt="7"/>
      <dgm:spPr/>
    </dgm:pt>
    <dgm:pt modelId="{D3798A68-C57B-41E0-80FE-A146CDCC6575}" type="pres">
      <dgm:prSet presAssocID="{F3A61166-93DE-4F6F-BE8C-5C1189FC9532}" presName="hierChild4" presStyleCnt="0"/>
      <dgm:spPr/>
    </dgm:pt>
    <dgm:pt modelId="{5DCD30C1-73F5-4544-8523-3404C47C642E}" type="pres">
      <dgm:prSet presAssocID="{F3A61166-93DE-4F6F-BE8C-5C1189FC9532}" presName="hierChild5" presStyleCnt="0"/>
      <dgm:spPr/>
    </dgm:pt>
    <dgm:pt modelId="{5E2366E2-E4C5-4501-83FE-8D7E5B98E124}" type="pres">
      <dgm:prSet presAssocID="{BA98D8AF-9902-4C79-B147-D0CBC09BB8F9}" presName="Name37" presStyleLbl="parChTrans1D2" presStyleIdx="3" presStyleCnt="7"/>
      <dgm:spPr/>
    </dgm:pt>
    <dgm:pt modelId="{BD04090C-635A-409B-BF5A-FAB7998E048E}" type="pres">
      <dgm:prSet presAssocID="{C8D1E504-A647-446D-8800-A1E7C20D34F9}" presName="hierRoot2" presStyleCnt="0">
        <dgm:presLayoutVars>
          <dgm:hierBranch val="init"/>
        </dgm:presLayoutVars>
      </dgm:prSet>
      <dgm:spPr/>
    </dgm:pt>
    <dgm:pt modelId="{1E6E0523-7869-4D9A-AE55-B3B9F23D36A0}" type="pres">
      <dgm:prSet presAssocID="{C8D1E504-A647-446D-8800-A1E7C20D34F9}" presName="rootComposite" presStyleCnt="0"/>
      <dgm:spPr/>
    </dgm:pt>
    <dgm:pt modelId="{AA745D77-95E8-4EBD-BFF6-DE4A70C41DA3}" type="pres">
      <dgm:prSet presAssocID="{C8D1E504-A647-446D-8800-A1E7C20D34F9}" presName="rootText" presStyleLbl="node2" presStyleIdx="3" presStyleCnt="7">
        <dgm:presLayoutVars>
          <dgm:chPref val="3"/>
        </dgm:presLayoutVars>
      </dgm:prSet>
      <dgm:spPr/>
    </dgm:pt>
    <dgm:pt modelId="{F96304E9-4856-4AD5-ADA6-B782AF82EC59}" type="pres">
      <dgm:prSet presAssocID="{C8D1E504-A647-446D-8800-A1E7C20D34F9}" presName="rootConnector" presStyleLbl="node2" presStyleIdx="3" presStyleCnt="7"/>
      <dgm:spPr/>
    </dgm:pt>
    <dgm:pt modelId="{D506E7CD-62FD-4C68-B7B2-D2387C05B819}" type="pres">
      <dgm:prSet presAssocID="{C8D1E504-A647-446D-8800-A1E7C20D34F9}" presName="hierChild4" presStyleCnt="0"/>
      <dgm:spPr/>
    </dgm:pt>
    <dgm:pt modelId="{1AD7AC22-A8D8-40AB-BAFB-534FCE1C66A6}" type="pres">
      <dgm:prSet presAssocID="{C8D1E504-A647-446D-8800-A1E7C20D34F9}" presName="hierChild5" presStyleCnt="0"/>
      <dgm:spPr/>
    </dgm:pt>
    <dgm:pt modelId="{70BDF75B-A08C-43CE-85ED-C9BB3587A132}" type="pres">
      <dgm:prSet presAssocID="{C088A5E3-ACC8-4989-A1F4-0B2653D380D4}" presName="Name37" presStyleLbl="parChTrans1D2" presStyleIdx="4" presStyleCnt="7"/>
      <dgm:spPr/>
    </dgm:pt>
    <dgm:pt modelId="{FCA03034-690A-4B08-ADC9-C026DFF09599}" type="pres">
      <dgm:prSet presAssocID="{E0FD1FF4-C5B4-41D5-80EF-4C36EF3A8558}" presName="hierRoot2" presStyleCnt="0">
        <dgm:presLayoutVars>
          <dgm:hierBranch val="init"/>
        </dgm:presLayoutVars>
      </dgm:prSet>
      <dgm:spPr/>
    </dgm:pt>
    <dgm:pt modelId="{06AAEFE1-2389-4045-9E9E-3BEE05B77471}" type="pres">
      <dgm:prSet presAssocID="{E0FD1FF4-C5B4-41D5-80EF-4C36EF3A8558}" presName="rootComposite" presStyleCnt="0"/>
      <dgm:spPr/>
    </dgm:pt>
    <dgm:pt modelId="{D21D6F48-D74F-45CB-A3F1-1B66DD39DF43}" type="pres">
      <dgm:prSet presAssocID="{E0FD1FF4-C5B4-41D5-80EF-4C36EF3A8558}" presName="rootText" presStyleLbl="node2" presStyleIdx="4" presStyleCnt="7">
        <dgm:presLayoutVars>
          <dgm:chPref val="3"/>
        </dgm:presLayoutVars>
      </dgm:prSet>
      <dgm:spPr/>
    </dgm:pt>
    <dgm:pt modelId="{AD67BCE5-A3C0-466E-964D-F99BCC33B080}" type="pres">
      <dgm:prSet presAssocID="{E0FD1FF4-C5B4-41D5-80EF-4C36EF3A8558}" presName="rootConnector" presStyleLbl="node2" presStyleIdx="4" presStyleCnt="7"/>
      <dgm:spPr/>
    </dgm:pt>
    <dgm:pt modelId="{DCA161C8-301D-4BE3-BE38-3AB21E464F21}" type="pres">
      <dgm:prSet presAssocID="{E0FD1FF4-C5B4-41D5-80EF-4C36EF3A8558}" presName="hierChild4" presStyleCnt="0"/>
      <dgm:spPr/>
    </dgm:pt>
    <dgm:pt modelId="{26B6514B-1478-473E-965D-4D04882E2850}" type="pres">
      <dgm:prSet presAssocID="{E0FD1FF4-C5B4-41D5-80EF-4C36EF3A8558}" presName="hierChild5" presStyleCnt="0"/>
      <dgm:spPr/>
    </dgm:pt>
    <dgm:pt modelId="{70D82D1C-C03E-4491-A9C7-6E68B91D1A97}" type="pres">
      <dgm:prSet presAssocID="{0AF3E88A-DA76-46DE-A8FF-A96618AD2D09}" presName="Name37" presStyleLbl="parChTrans1D2" presStyleIdx="5" presStyleCnt="7"/>
      <dgm:spPr/>
    </dgm:pt>
    <dgm:pt modelId="{66F62EE7-0809-406E-B4F6-53E98D524A3E}" type="pres">
      <dgm:prSet presAssocID="{69821389-31F7-409A-905A-D9AB4233696C}" presName="hierRoot2" presStyleCnt="0">
        <dgm:presLayoutVars>
          <dgm:hierBranch val="init"/>
        </dgm:presLayoutVars>
      </dgm:prSet>
      <dgm:spPr/>
    </dgm:pt>
    <dgm:pt modelId="{779ED5F2-02A3-45A0-B23C-6E0DD878610C}" type="pres">
      <dgm:prSet presAssocID="{69821389-31F7-409A-905A-D9AB4233696C}" presName="rootComposite" presStyleCnt="0"/>
      <dgm:spPr/>
    </dgm:pt>
    <dgm:pt modelId="{B7B4CCE4-11F9-465B-B4E0-5435BE2EEDCD}" type="pres">
      <dgm:prSet presAssocID="{69821389-31F7-409A-905A-D9AB4233696C}" presName="rootText" presStyleLbl="node2" presStyleIdx="5" presStyleCnt="7">
        <dgm:presLayoutVars>
          <dgm:chPref val="3"/>
        </dgm:presLayoutVars>
      </dgm:prSet>
      <dgm:spPr/>
    </dgm:pt>
    <dgm:pt modelId="{8D4487D3-33AE-407D-8972-D66B9D8470C6}" type="pres">
      <dgm:prSet presAssocID="{69821389-31F7-409A-905A-D9AB4233696C}" presName="rootConnector" presStyleLbl="node2" presStyleIdx="5" presStyleCnt="7"/>
      <dgm:spPr/>
    </dgm:pt>
    <dgm:pt modelId="{80E6B517-1111-4C60-8FBF-E57DE083696F}" type="pres">
      <dgm:prSet presAssocID="{69821389-31F7-409A-905A-D9AB4233696C}" presName="hierChild4" presStyleCnt="0"/>
      <dgm:spPr/>
    </dgm:pt>
    <dgm:pt modelId="{72224B33-FB5E-426C-AFA8-F3F6E03033D8}" type="pres">
      <dgm:prSet presAssocID="{69821389-31F7-409A-905A-D9AB4233696C}" presName="hierChild5" presStyleCnt="0"/>
      <dgm:spPr/>
    </dgm:pt>
    <dgm:pt modelId="{B9171B34-2592-4BA8-BE7D-B4A73DF6F5FF}" type="pres">
      <dgm:prSet presAssocID="{55B2A4F4-84DD-4F3E-8A1C-052D702FB68B}" presName="Name37" presStyleLbl="parChTrans1D2" presStyleIdx="6" presStyleCnt="7"/>
      <dgm:spPr/>
    </dgm:pt>
    <dgm:pt modelId="{77BAC36C-DA4A-4272-934C-F56D57F27225}" type="pres">
      <dgm:prSet presAssocID="{D69FE225-E85A-44DE-B281-4E89C51B0C30}" presName="hierRoot2" presStyleCnt="0">
        <dgm:presLayoutVars>
          <dgm:hierBranch val="init"/>
        </dgm:presLayoutVars>
      </dgm:prSet>
      <dgm:spPr/>
    </dgm:pt>
    <dgm:pt modelId="{A6269EBD-8E03-4066-A6CC-1A5620DC978B}" type="pres">
      <dgm:prSet presAssocID="{D69FE225-E85A-44DE-B281-4E89C51B0C30}" presName="rootComposite" presStyleCnt="0"/>
      <dgm:spPr/>
    </dgm:pt>
    <dgm:pt modelId="{B7A868C0-13D3-4C8E-9CF0-F12E2E90A0C7}" type="pres">
      <dgm:prSet presAssocID="{D69FE225-E85A-44DE-B281-4E89C51B0C30}" presName="rootText" presStyleLbl="node2" presStyleIdx="6" presStyleCnt="7">
        <dgm:presLayoutVars>
          <dgm:chPref val="3"/>
        </dgm:presLayoutVars>
      </dgm:prSet>
      <dgm:spPr/>
    </dgm:pt>
    <dgm:pt modelId="{D99770FD-915A-479C-9185-C4AD94358657}" type="pres">
      <dgm:prSet presAssocID="{D69FE225-E85A-44DE-B281-4E89C51B0C30}" presName="rootConnector" presStyleLbl="node2" presStyleIdx="6" presStyleCnt="7"/>
      <dgm:spPr/>
    </dgm:pt>
    <dgm:pt modelId="{D8BD8E45-9EAB-46D1-A660-765F765FB018}" type="pres">
      <dgm:prSet presAssocID="{D69FE225-E85A-44DE-B281-4E89C51B0C30}" presName="hierChild4" presStyleCnt="0"/>
      <dgm:spPr/>
    </dgm:pt>
    <dgm:pt modelId="{F4FB7D17-B5D0-4264-8F9B-A27D96A69C78}" type="pres">
      <dgm:prSet presAssocID="{D69FE225-E85A-44DE-B281-4E89C51B0C30}" presName="hierChild5" presStyleCnt="0"/>
      <dgm:spPr/>
    </dgm:pt>
    <dgm:pt modelId="{63A3CEF3-133B-4771-A0A2-A78E74753B40}" type="pres">
      <dgm:prSet presAssocID="{C5635E56-2884-4D7D-91C0-27312E2EB422}" presName="hierChild3" presStyleCnt="0"/>
      <dgm:spPr/>
    </dgm:pt>
  </dgm:ptLst>
  <dgm:cxnLst>
    <dgm:cxn modelId="{D99E2803-F787-4A5A-BAB3-431CD2345451}" srcId="{C5635E56-2884-4D7D-91C0-27312E2EB422}" destId="{D69FE225-E85A-44DE-B281-4E89C51B0C30}" srcOrd="6" destOrd="0" parTransId="{55B2A4F4-84DD-4F3E-8A1C-052D702FB68B}" sibTransId="{02FC31D3-E50D-4323-A48D-790548FE4A71}"/>
    <dgm:cxn modelId="{833A5709-4048-4B49-B73D-A8EF01A96D23}" srcId="{C5635E56-2884-4D7D-91C0-27312E2EB422}" destId="{C8D1E504-A647-446D-8800-A1E7C20D34F9}" srcOrd="3" destOrd="0" parTransId="{BA98D8AF-9902-4C79-B147-D0CBC09BB8F9}" sibTransId="{29A5F68A-81B3-4A9C-A1F5-485FF56FA975}"/>
    <dgm:cxn modelId="{0D595D16-CAA7-4067-8872-8DE1095F2D44}" type="presOf" srcId="{E0FD1FF4-C5B4-41D5-80EF-4C36EF3A8558}" destId="{AD67BCE5-A3C0-466E-964D-F99BCC33B080}" srcOrd="1" destOrd="0" presId="urn:microsoft.com/office/officeart/2005/8/layout/orgChart1"/>
    <dgm:cxn modelId="{1E4F301D-DEEE-48B4-845B-174F4128F60B}" srcId="{C5635E56-2884-4D7D-91C0-27312E2EB422}" destId="{69821389-31F7-409A-905A-D9AB4233696C}" srcOrd="5" destOrd="0" parTransId="{0AF3E88A-DA76-46DE-A8FF-A96618AD2D09}" sibTransId="{A11923E2-6D1F-4572-90D2-746CF871FF5A}"/>
    <dgm:cxn modelId="{01B9D91F-8AB9-4435-B129-4E8CF86714EF}" type="presOf" srcId="{C088A5E3-ACC8-4989-A1F4-0B2653D380D4}" destId="{70BDF75B-A08C-43CE-85ED-C9BB3587A132}" srcOrd="0" destOrd="0" presId="urn:microsoft.com/office/officeart/2005/8/layout/orgChart1"/>
    <dgm:cxn modelId="{8D81FC2E-DDF1-4963-91F4-8CDC28217AEA}" srcId="{C5635E56-2884-4D7D-91C0-27312E2EB422}" destId="{F3A61166-93DE-4F6F-BE8C-5C1189FC9532}" srcOrd="2" destOrd="0" parTransId="{D9699BDD-5645-4049-89A5-58060028E7B0}" sibTransId="{93A1B8D5-AC12-438C-9137-CA434F914F97}"/>
    <dgm:cxn modelId="{5FBA7030-FE20-4F8B-9EC3-58A50A02460D}" type="presOf" srcId="{9E0FFEDE-06B6-4FF3-AC23-DBD6DD354DBD}" destId="{D6196D21-0F22-49A5-A758-DDC9A4FF2B1E}" srcOrd="0" destOrd="0" presId="urn:microsoft.com/office/officeart/2005/8/layout/orgChart1"/>
    <dgm:cxn modelId="{8C45C161-149E-4551-9836-9D80D415293B}" type="presOf" srcId="{69821389-31F7-409A-905A-D9AB4233696C}" destId="{8D4487D3-33AE-407D-8972-D66B9D8470C6}" srcOrd="1" destOrd="0" presId="urn:microsoft.com/office/officeart/2005/8/layout/orgChart1"/>
    <dgm:cxn modelId="{11AABE43-9D74-40A9-9F69-47015DBE9C38}" type="presOf" srcId="{C5635E56-2884-4D7D-91C0-27312E2EB422}" destId="{741036D8-D2B4-48D3-AA7B-F4B78BFB156A}" srcOrd="1" destOrd="0" presId="urn:microsoft.com/office/officeart/2005/8/layout/orgChart1"/>
    <dgm:cxn modelId="{33B65B66-1890-4727-BC96-BCA22CE031DA}" type="presOf" srcId="{D69FE225-E85A-44DE-B281-4E89C51B0C30}" destId="{B7A868C0-13D3-4C8E-9CF0-F12E2E90A0C7}" srcOrd="0" destOrd="0" presId="urn:microsoft.com/office/officeart/2005/8/layout/orgChart1"/>
    <dgm:cxn modelId="{639A9B69-24F3-4D39-A3EF-4F6F7710CD51}" type="presOf" srcId="{5E3F0107-89C5-46FE-8179-75E0FD58E492}" destId="{346F794F-E8DB-46C1-BA5B-6CEE5CA33AE9}" srcOrd="0" destOrd="0" presId="urn:microsoft.com/office/officeart/2005/8/layout/orgChart1"/>
    <dgm:cxn modelId="{9DC2D16A-CACA-4F9B-8C05-F428FC1496AA}" srcId="{5A9E7A9A-D8B4-4387-A026-208DD996531E}" destId="{C5635E56-2884-4D7D-91C0-27312E2EB422}" srcOrd="0" destOrd="0" parTransId="{7A7CF273-7280-410D-AA89-2F2957CA4977}" sibTransId="{25CDEA96-894A-457C-887B-417B2EB02325}"/>
    <dgm:cxn modelId="{925ED76C-DB22-46E4-8BC7-C71DB00D8D7B}" type="presOf" srcId="{E0FD1FF4-C5B4-41D5-80EF-4C36EF3A8558}" destId="{D21D6F48-D74F-45CB-A3F1-1B66DD39DF43}" srcOrd="0" destOrd="0" presId="urn:microsoft.com/office/officeart/2005/8/layout/orgChart1"/>
    <dgm:cxn modelId="{B9D0756F-C755-4676-BF37-A2112758E025}" type="presOf" srcId="{55B2A4F4-84DD-4F3E-8A1C-052D702FB68B}" destId="{B9171B34-2592-4BA8-BE7D-B4A73DF6F5FF}" srcOrd="0" destOrd="0" presId="urn:microsoft.com/office/officeart/2005/8/layout/orgChart1"/>
    <dgm:cxn modelId="{34B0C855-1AE6-44DC-89D6-22DFAAFBFEE1}" srcId="{C5635E56-2884-4D7D-91C0-27312E2EB422}" destId="{5E3F0107-89C5-46FE-8179-75E0FD58E492}" srcOrd="0" destOrd="0" parTransId="{9E0FFEDE-06B6-4FF3-AC23-DBD6DD354DBD}" sibTransId="{7E9435D2-E34D-48B2-A6B7-101D8519CAA2}"/>
    <dgm:cxn modelId="{F4895879-F906-44DE-B840-E78F5E66A520}" type="presOf" srcId="{F3A61166-93DE-4F6F-BE8C-5C1189FC9532}" destId="{B26BB1C2-579E-4A4E-9AF6-E3B2FE300043}" srcOrd="1" destOrd="0" presId="urn:microsoft.com/office/officeart/2005/8/layout/orgChart1"/>
    <dgm:cxn modelId="{57FA157F-9DA6-4F46-9C5F-32C0544687EB}" type="presOf" srcId="{69821389-31F7-409A-905A-D9AB4233696C}" destId="{B7B4CCE4-11F9-465B-B4E0-5435BE2EEDCD}" srcOrd="0" destOrd="0" presId="urn:microsoft.com/office/officeart/2005/8/layout/orgChart1"/>
    <dgm:cxn modelId="{8C2B8B83-88C8-4DC1-9079-455F7EF8563B}" type="presOf" srcId="{B84011F9-4599-48A8-914A-B1514618FA63}" destId="{B8C3789E-47ED-4BED-B4B5-FF62A21742FD}" srcOrd="0" destOrd="0" presId="urn:microsoft.com/office/officeart/2005/8/layout/orgChart1"/>
    <dgm:cxn modelId="{E473BE89-6115-4B70-876F-467EEDC6B7D9}" type="presOf" srcId="{D9699BDD-5645-4049-89A5-58060028E7B0}" destId="{E9C9B3D1-68F1-4DFC-8F3D-248A071BEA55}" srcOrd="0" destOrd="0" presId="urn:microsoft.com/office/officeart/2005/8/layout/orgChart1"/>
    <dgm:cxn modelId="{9F620094-1438-406F-9F72-8BEC9B54BF39}" type="presOf" srcId="{D69FE225-E85A-44DE-B281-4E89C51B0C30}" destId="{D99770FD-915A-479C-9185-C4AD94358657}" srcOrd="1" destOrd="0" presId="urn:microsoft.com/office/officeart/2005/8/layout/orgChart1"/>
    <dgm:cxn modelId="{AFCD4895-516D-41AA-8FE6-70AFC304F942}" type="presOf" srcId="{BA98D8AF-9902-4C79-B147-D0CBC09BB8F9}" destId="{5E2366E2-E4C5-4501-83FE-8D7E5B98E124}" srcOrd="0" destOrd="0" presId="urn:microsoft.com/office/officeart/2005/8/layout/orgChart1"/>
    <dgm:cxn modelId="{7A496995-14B8-40EF-8F6C-EC0A9663FB53}" type="presOf" srcId="{0E4E0B31-8646-49EE-9766-3D128EAD7FE3}" destId="{791D6B85-7D0C-4064-8054-4FC1B21D8486}" srcOrd="0" destOrd="0" presId="urn:microsoft.com/office/officeart/2005/8/layout/orgChart1"/>
    <dgm:cxn modelId="{BA94ECA0-293C-44B1-85A9-4EF500BAC3DD}" type="presOf" srcId="{0AF3E88A-DA76-46DE-A8FF-A96618AD2D09}" destId="{70D82D1C-C03E-4491-A9C7-6E68B91D1A97}" srcOrd="0" destOrd="0" presId="urn:microsoft.com/office/officeart/2005/8/layout/orgChart1"/>
    <dgm:cxn modelId="{A940B1A3-6397-4A0F-92CB-40FF9C30051E}" type="presOf" srcId="{C5635E56-2884-4D7D-91C0-27312E2EB422}" destId="{1FBA9878-2230-4E48-B405-08444FBB4BC1}" srcOrd="0" destOrd="0" presId="urn:microsoft.com/office/officeart/2005/8/layout/orgChart1"/>
    <dgm:cxn modelId="{6720ADAB-08A1-4E6A-BA81-3B58DFC70B62}" type="presOf" srcId="{5E3F0107-89C5-46FE-8179-75E0FD58E492}" destId="{CBB86AE4-81CA-4013-884A-5FC4B6B9E17D}" srcOrd="1" destOrd="0" presId="urn:microsoft.com/office/officeart/2005/8/layout/orgChart1"/>
    <dgm:cxn modelId="{33FCBAB5-5EB0-4542-B392-386A40C0B651}" type="presOf" srcId="{B84011F9-4599-48A8-914A-B1514618FA63}" destId="{AD592E8E-7B1B-4AB4-914F-3536E2AD960A}" srcOrd="1" destOrd="0" presId="urn:microsoft.com/office/officeart/2005/8/layout/orgChart1"/>
    <dgm:cxn modelId="{94AABCBE-3DFE-484B-BE13-DE31DFE61879}" srcId="{C5635E56-2884-4D7D-91C0-27312E2EB422}" destId="{E0FD1FF4-C5B4-41D5-80EF-4C36EF3A8558}" srcOrd="4" destOrd="0" parTransId="{C088A5E3-ACC8-4989-A1F4-0B2653D380D4}" sibTransId="{E5BC2F91-FE91-4DBC-8832-ADDACACA3497}"/>
    <dgm:cxn modelId="{08A53DC3-A171-4F10-99E4-8A1F1FE1C6BE}" type="presOf" srcId="{C8D1E504-A647-446D-8800-A1E7C20D34F9}" destId="{F96304E9-4856-4AD5-ADA6-B782AF82EC59}" srcOrd="1" destOrd="0" presId="urn:microsoft.com/office/officeart/2005/8/layout/orgChart1"/>
    <dgm:cxn modelId="{7680C2C8-2810-4AB9-9041-8C0854B6E2EB}" type="presOf" srcId="{F3A61166-93DE-4F6F-BE8C-5C1189FC9532}" destId="{A9E7A001-83D0-4D62-9861-CE8E63E379D9}" srcOrd="0" destOrd="0" presId="urn:microsoft.com/office/officeart/2005/8/layout/orgChart1"/>
    <dgm:cxn modelId="{86FA7FD5-02BC-4214-AB4F-D2B9FD10DF9A}" type="presOf" srcId="{C8D1E504-A647-446D-8800-A1E7C20D34F9}" destId="{AA745D77-95E8-4EBD-BFF6-DE4A70C41DA3}" srcOrd="0" destOrd="0" presId="urn:microsoft.com/office/officeart/2005/8/layout/orgChart1"/>
    <dgm:cxn modelId="{32CCE8D7-C8DC-446C-B4BB-2B0070B79B5C}" type="presOf" srcId="{5A9E7A9A-D8B4-4387-A026-208DD996531E}" destId="{6007C5B1-1A73-4C05-B90D-09A249643AE3}" srcOrd="0" destOrd="0" presId="urn:microsoft.com/office/officeart/2005/8/layout/orgChart1"/>
    <dgm:cxn modelId="{D1D0E0F4-E6F2-4DFA-AB10-EA37633B9B62}" srcId="{C5635E56-2884-4D7D-91C0-27312E2EB422}" destId="{B84011F9-4599-48A8-914A-B1514618FA63}" srcOrd="1" destOrd="0" parTransId="{0E4E0B31-8646-49EE-9766-3D128EAD7FE3}" sibTransId="{B0C2C83B-D931-43EF-907D-17BA52FA3944}"/>
    <dgm:cxn modelId="{EEB98DFF-44B2-429B-8FCE-300E739ED6B6}" type="presParOf" srcId="{6007C5B1-1A73-4C05-B90D-09A249643AE3}" destId="{ECFC2787-47B8-40D9-A6B0-386E86DEBB6F}" srcOrd="0" destOrd="0" presId="urn:microsoft.com/office/officeart/2005/8/layout/orgChart1"/>
    <dgm:cxn modelId="{3EB196F3-736D-4AF6-B4AF-66042D09ED3D}" type="presParOf" srcId="{ECFC2787-47B8-40D9-A6B0-386E86DEBB6F}" destId="{75755669-2248-462B-9ED6-1FA0D5E68E82}" srcOrd="0" destOrd="0" presId="urn:microsoft.com/office/officeart/2005/8/layout/orgChart1"/>
    <dgm:cxn modelId="{CF690B2D-5A19-4D5A-A8F4-EEA336601425}" type="presParOf" srcId="{75755669-2248-462B-9ED6-1FA0D5E68E82}" destId="{1FBA9878-2230-4E48-B405-08444FBB4BC1}" srcOrd="0" destOrd="0" presId="urn:microsoft.com/office/officeart/2005/8/layout/orgChart1"/>
    <dgm:cxn modelId="{793DD714-3939-4106-B5D6-A32EB7690AE0}" type="presParOf" srcId="{75755669-2248-462B-9ED6-1FA0D5E68E82}" destId="{741036D8-D2B4-48D3-AA7B-F4B78BFB156A}" srcOrd="1" destOrd="0" presId="urn:microsoft.com/office/officeart/2005/8/layout/orgChart1"/>
    <dgm:cxn modelId="{A0A781A0-75F9-4689-AED3-75DEC2D5F860}" type="presParOf" srcId="{ECFC2787-47B8-40D9-A6B0-386E86DEBB6F}" destId="{766317C3-2301-4DDF-849C-29B7C2C5CD24}" srcOrd="1" destOrd="0" presId="urn:microsoft.com/office/officeart/2005/8/layout/orgChart1"/>
    <dgm:cxn modelId="{507D5FC8-2F6F-45A2-B003-CE9D10A9CCF3}" type="presParOf" srcId="{766317C3-2301-4DDF-849C-29B7C2C5CD24}" destId="{D6196D21-0F22-49A5-A758-DDC9A4FF2B1E}" srcOrd="0" destOrd="0" presId="urn:microsoft.com/office/officeart/2005/8/layout/orgChart1"/>
    <dgm:cxn modelId="{97218A18-C124-493E-B0D1-1102BD95C91C}" type="presParOf" srcId="{766317C3-2301-4DDF-849C-29B7C2C5CD24}" destId="{F910B7D2-1009-4115-B5A6-791731F4FC00}" srcOrd="1" destOrd="0" presId="urn:microsoft.com/office/officeart/2005/8/layout/orgChart1"/>
    <dgm:cxn modelId="{7BA4DA7F-0FC6-449B-8F00-A11A2CB622D5}" type="presParOf" srcId="{F910B7D2-1009-4115-B5A6-791731F4FC00}" destId="{84189925-CE9D-4C6B-AE94-DD9553AE3879}" srcOrd="0" destOrd="0" presId="urn:microsoft.com/office/officeart/2005/8/layout/orgChart1"/>
    <dgm:cxn modelId="{C3B66953-EFD0-45F1-9CE9-50B7D62700CE}" type="presParOf" srcId="{84189925-CE9D-4C6B-AE94-DD9553AE3879}" destId="{346F794F-E8DB-46C1-BA5B-6CEE5CA33AE9}" srcOrd="0" destOrd="0" presId="urn:microsoft.com/office/officeart/2005/8/layout/orgChart1"/>
    <dgm:cxn modelId="{36E70ABC-6BCB-455B-BC3B-98C9DD832FD8}" type="presParOf" srcId="{84189925-CE9D-4C6B-AE94-DD9553AE3879}" destId="{CBB86AE4-81CA-4013-884A-5FC4B6B9E17D}" srcOrd="1" destOrd="0" presId="urn:microsoft.com/office/officeart/2005/8/layout/orgChart1"/>
    <dgm:cxn modelId="{71D2B011-5652-42CE-872F-3BDBA5A50443}" type="presParOf" srcId="{F910B7D2-1009-4115-B5A6-791731F4FC00}" destId="{56115D38-F980-4188-8A33-70D0FF8F5EA8}" srcOrd="1" destOrd="0" presId="urn:microsoft.com/office/officeart/2005/8/layout/orgChart1"/>
    <dgm:cxn modelId="{3531CE18-4FEB-4AF7-92ED-80D36DC97708}" type="presParOf" srcId="{F910B7D2-1009-4115-B5A6-791731F4FC00}" destId="{1A2E10D9-011B-4CDE-ADD6-A4EE771FDA86}" srcOrd="2" destOrd="0" presId="urn:microsoft.com/office/officeart/2005/8/layout/orgChart1"/>
    <dgm:cxn modelId="{10FADCED-5521-4955-B466-BF48F25AF5CD}" type="presParOf" srcId="{766317C3-2301-4DDF-849C-29B7C2C5CD24}" destId="{791D6B85-7D0C-4064-8054-4FC1B21D8486}" srcOrd="2" destOrd="0" presId="urn:microsoft.com/office/officeart/2005/8/layout/orgChart1"/>
    <dgm:cxn modelId="{89F8E90A-6E89-4BFE-9682-EF434C27064D}" type="presParOf" srcId="{766317C3-2301-4DDF-849C-29B7C2C5CD24}" destId="{3F1D469C-76A4-4E4F-A631-9D1304497B8D}" srcOrd="3" destOrd="0" presId="urn:microsoft.com/office/officeart/2005/8/layout/orgChart1"/>
    <dgm:cxn modelId="{640EFD07-AA75-4B53-85C6-73AAD5BEB427}" type="presParOf" srcId="{3F1D469C-76A4-4E4F-A631-9D1304497B8D}" destId="{6CA2D0A5-6686-4D69-BD30-C439AB6F8563}" srcOrd="0" destOrd="0" presId="urn:microsoft.com/office/officeart/2005/8/layout/orgChart1"/>
    <dgm:cxn modelId="{80BAB26D-E441-46D5-8B2D-D8E3C7A23884}" type="presParOf" srcId="{6CA2D0A5-6686-4D69-BD30-C439AB6F8563}" destId="{B8C3789E-47ED-4BED-B4B5-FF62A21742FD}" srcOrd="0" destOrd="0" presId="urn:microsoft.com/office/officeart/2005/8/layout/orgChart1"/>
    <dgm:cxn modelId="{5A42916A-788D-4395-8BD8-235AC2D238E6}" type="presParOf" srcId="{6CA2D0A5-6686-4D69-BD30-C439AB6F8563}" destId="{AD592E8E-7B1B-4AB4-914F-3536E2AD960A}" srcOrd="1" destOrd="0" presId="urn:microsoft.com/office/officeart/2005/8/layout/orgChart1"/>
    <dgm:cxn modelId="{3A8A447F-15BE-4296-B0F8-1D4ADA4994B3}" type="presParOf" srcId="{3F1D469C-76A4-4E4F-A631-9D1304497B8D}" destId="{5DE8363B-FA11-42CD-B395-2CD6C16C6DEF}" srcOrd="1" destOrd="0" presId="urn:microsoft.com/office/officeart/2005/8/layout/orgChart1"/>
    <dgm:cxn modelId="{5757B982-9289-4357-AB6A-119F7EE653EC}" type="presParOf" srcId="{3F1D469C-76A4-4E4F-A631-9D1304497B8D}" destId="{94AF206F-A6A4-491D-872E-0AB915D8B7D5}" srcOrd="2" destOrd="0" presId="urn:microsoft.com/office/officeart/2005/8/layout/orgChart1"/>
    <dgm:cxn modelId="{BE684DF0-4F78-4F77-987C-9DAFA6650502}" type="presParOf" srcId="{766317C3-2301-4DDF-849C-29B7C2C5CD24}" destId="{E9C9B3D1-68F1-4DFC-8F3D-248A071BEA55}" srcOrd="4" destOrd="0" presId="urn:microsoft.com/office/officeart/2005/8/layout/orgChart1"/>
    <dgm:cxn modelId="{A422DB87-690D-4C85-A008-6D8D25B8DA3B}" type="presParOf" srcId="{766317C3-2301-4DDF-849C-29B7C2C5CD24}" destId="{21D31582-CF4C-4E67-8D3F-03001831F100}" srcOrd="5" destOrd="0" presId="urn:microsoft.com/office/officeart/2005/8/layout/orgChart1"/>
    <dgm:cxn modelId="{D17AF4A7-1BD7-4F5B-B514-5CDDF563879A}" type="presParOf" srcId="{21D31582-CF4C-4E67-8D3F-03001831F100}" destId="{598A8D27-38DE-48E1-B8E3-AC5C426019FE}" srcOrd="0" destOrd="0" presId="urn:microsoft.com/office/officeart/2005/8/layout/orgChart1"/>
    <dgm:cxn modelId="{1E0A4881-D3EA-4B13-B9D8-AA2042B6E0CF}" type="presParOf" srcId="{598A8D27-38DE-48E1-B8E3-AC5C426019FE}" destId="{A9E7A001-83D0-4D62-9861-CE8E63E379D9}" srcOrd="0" destOrd="0" presId="urn:microsoft.com/office/officeart/2005/8/layout/orgChart1"/>
    <dgm:cxn modelId="{2D7B6367-51D4-4EA0-8F63-87DEF9AE903A}" type="presParOf" srcId="{598A8D27-38DE-48E1-B8E3-AC5C426019FE}" destId="{B26BB1C2-579E-4A4E-9AF6-E3B2FE300043}" srcOrd="1" destOrd="0" presId="urn:microsoft.com/office/officeart/2005/8/layout/orgChart1"/>
    <dgm:cxn modelId="{66690437-8B78-4C39-B8C9-2F92B5D8A3FF}" type="presParOf" srcId="{21D31582-CF4C-4E67-8D3F-03001831F100}" destId="{D3798A68-C57B-41E0-80FE-A146CDCC6575}" srcOrd="1" destOrd="0" presId="urn:microsoft.com/office/officeart/2005/8/layout/orgChart1"/>
    <dgm:cxn modelId="{37499E9F-1A2C-45CF-B208-2B5894CF4D9D}" type="presParOf" srcId="{21D31582-CF4C-4E67-8D3F-03001831F100}" destId="{5DCD30C1-73F5-4544-8523-3404C47C642E}" srcOrd="2" destOrd="0" presId="urn:microsoft.com/office/officeart/2005/8/layout/orgChart1"/>
    <dgm:cxn modelId="{8AD43A6E-3C26-4B05-93BF-32918A0D7CF4}" type="presParOf" srcId="{766317C3-2301-4DDF-849C-29B7C2C5CD24}" destId="{5E2366E2-E4C5-4501-83FE-8D7E5B98E124}" srcOrd="6" destOrd="0" presId="urn:microsoft.com/office/officeart/2005/8/layout/orgChart1"/>
    <dgm:cxn modelId="{BA8235FB-2DBE-4B6A-91C9-651E555C7C17}" type="presParOf" srcId="{766317C3-2301-4DDF-849C-29B7C2C5CD24}" destId="{BD04090C-635A-409B-BF5A-FAB7998E048E}" srcOrd="7" destOrd="0" presId="urn:microsoft.com/office/officeart/2005/8/layout/orgChart1"/>
    <dgm:cxn modelId="{CFC50FFE-CFBE-43C2-86DC-8323348B872A}" type="presParOf" srcId="{BD04090C-635A-409B-BF5A-FAB7998E048E}" destId="{1E6E0523-7869-4D9A-AE55-B3B9F23D36A0}" srcOrd="0" destOrd="0" presId="urn:microsoft.com/office/officeart/2005/8/layout/orgChart1"/>
    <dgm:cxn modelId="{16C27914-91C7-4C14-9165-F0C350218469}" type="presParOf" srcId="{1E6E0523-7869-4D9A-AE55-B3B9F23D36A0}" destId="{AA745D77-95E8-4EBD-BFF6-DE4A70C41DA3}" srcOrd="0" destOrd="0" presId="urn:microsoft.com/office/officeart/2005/8/layout/orgChart1"/>
    <dgm:cxn modelId="{6FAF2C1B-97F7-41F0-9908-6C870E886453}" type="presParOf" srcId="{1E6E0523-7869-4D9A-AE55-B3B9F23D36A0}" destId="{F96304E9-4856-4AD5-ADA6-B782AF82EC59}" srcOrd="1" destOrd="0" presId="urn:microsoft.com/office/officeart/2005/8/layout/orgChart1"/>
    <dgm:cxn modelId="{4C0AF7E3-1381-46D7-A19D-FBF9D5BB84C9}" type="presParOf" srcId="{BD04090C-635A-409B-BF5A-FAB7998E048E}" destId="{D506E7CD-62FD-4C68-B7B2-D2387C05B819}" srcOrd="1" destOrd="0" presId="urn:microsoft.com/office/officeart/2005/8/layout/orgChart1"/>
    <dgm:cxn modelId="{54B27DF0-03B2-4C98-9033-EB5B6EB2BEBA}" type="presParOf" srcId="{BD04090C-635A-409B-BF5A-FAB7998E048E}" destId="{1AD7AC22-A8D8-40AB-BAFB-534FCE1C66A6}" srcOrd="2" destOrd="0" presId="urn:microsoft.com/office/officeart/2005/8/layout/orgChart1"/>
    <dgm:cxn modelId="{E110FDD9-977D-4923-B08A-3576EF53773E}" type="presParOf" srcId="{766317C3-2301-4DDF-849C-29B7C2C5CD24}" destId="{70BDF75B-A08C-43CE-85ED-C9BB3587A132}" srcOrd="8" destOrd="0" presId="urn:microsoft.com/office/officeart/2005/8/layout/orgChart1"/>
    <dgm:cxn modelId="{61AEC0D4-6726-4639-9A9A-3CA4A46E2637}" type="presParOf" srcId="{766317C3-2301-4DDF-849C-29B7C2C5CD24}" destId="{FCA03034-690A-4B08-ADC9-C026DFF09599}" srcOrd="9" destOrd="0" presId="urn:microsoft.com/office/officeart/2005/8/layout/orgChart1"/>
    <dgm:cxn modelId="{422253B6-695F-4F9C-8711-70A39A8C0ED8}" type="presParOf" srcId="{FCA03034-690A-4B08-ADC9-C026DFF09599}" destId="{06AAEFE1-2389-4045-9E9E-3BEE05B77471}" srcOrd="0" destOrd="0" presId="urn:microsoft.com/office/officeart/2005/8/layout/orgChart1"/>
    <dgm:cxn modelId="{040D540C-687D-4937-9399-6E0DF9F5CC39}" type="presParOf" srcId="{06AAEFE1-2389-4045-9E9E-3BEE05B77471}" destId="{D21D6F48-D74F-45CB-A3F1-1B66DD39DF43}" srcOrd="0" destOrd="0" presId="urn:microsoft.com/office/officeart/2005/8/layout/orgChart1"/>
    <dgm:cxn modelId="{1315975A-43B1-40EC-B662-8B8E2DD084C5}" type="presParOf" srcId="{06AAEFE1-2389-4045-9E9E-3BEE05B77471}" destId="{AD67BCE5-A3C0-466E-964D-F99BCC33B080}" srcOrd="1" destOrd="0" presId="urn:microsoft.com/office/officeart/2005/8/layout/orgChart1"/>
    <dgm:cxn modelId="{B3D2593F-564E-4721-8F3D-EAA3148B3883}" type="presParOf" srcId="{FCA03034-690A-4B08-ADC9-C026DFF09599}" destId="{DCA161C8-301D-4BE3-BE38-3AB21E464F21}" srcOrd="1" destOrd="0" presId="urn:microsoft.com/office/officeart/2005/8/layout/orgChart1"/>
    <dgm:cxn modelId="{D68A84BF-750D-46E9-ACDF-457989FF6D0F}" type="presParOf" srcId="{FCA03034-690A-4B08-ADC9-C026DFF09599}" destId="{26B6514B-1478-473E-965D-4D04882E2850}" srcOrd="2" destOrd="0" presId="urn:microsoft.com/office/officeart/2005/8/layout/orgChart1"/>
    <dgm:cxn modelId="{2D7ADD61-6ADC-463D-B97E-ED2C3CB61F75}" type="presParOf" srcId="{766317C3-2301-4DDF-849C-29B7C2C5CD24}" destId="{70D82D1C-C03E-4491-A9C7-6E68B91D1A97}" srcOrd="10" destOrd="0" presId="urn:microsoft.com/office/officeart/2005/8/layout/orgChart1"/>
    <dgm:cxn modelId="{9D99C32D-7AA4-4271-9DD8-379F7829734A}" type="presParOf" srcId="{766317C3-2301-4DDF-849C-29B7C2C5CD24}" destId="{66F62EE7-0809-406E-B4F6-53E98D524A3E}" srcOrd="11" destOrd="0" presId="urn:microsoft.com/office/officeart/2005/8/layout/orgChart1"/>
    <dgm:cxn modelId="{EB8AC574-2EE0-4281-813D-95EE47ED2FB2}" type="presParOf" srcId="{66F62EE7-0809-406E-B4F6-53E98D524A3E}" destId="{779ED5F2-02A3-45A0-B23C-6E0DD878610C}" srcOrd="0" destOrd="0" presId="urn:microsoft.com/office/officeart/2005/8/layout/orgChart1"/>
    <dgm:cxn modelId="{D974B241-B773-4DCC-B452-D6EB25711F24}" type="presParOf" srcId="{779ED5F2-02A3-45A0-B23C-6E0DD878610C}" destId="{B7B4CCE4-11F9-465B-B4E0-5435BE2EEDCD}" srcOrd="0" destOrd="0" presId="urn:microsoft.com/office/officeart/2005/8/layout/orgChart1"/>
    <dgm:cxn modelId="{F5F1A498-34A7-475C-A8E9-863687840155}" type="presParOf" srcId="{779ED5F2-02A3-45A0-B23C-6E0DD878610C}" destId="{8D4487D3-33AE-407D-8972-D66B9D8470C6}" srcOrd="1" destOrd="0" presId="urn:microsoft.com/office/officeart/2005/8/layout/orgChart1"/>
    <dgm:cxn modelId="{7C6B1E49-7221-43B5-9DA8-33035A671892}" type="presParOf" srcId="{66F62EE7-0809-406E-B4F6-53E98D524A3E}" destId="{80E6B517-1111-4C60-8FBF-E57DE083696F}" srcOrd="1" destOrd="0" presId="urn:microsoft.com/office/officeart/2005/8/layout/orgChart1"/>
    <dgm:cxn modelId="{6AA8B0F5-1252-43C0-B10E-3A96DCA7E9E6}" type="presParOf" srcId="{66F62EE7-0809-406E-B4F6-53E98D524A3E}" destId="{72224B33-FB5E-426C-AFA8-F3F6E03033D8}" srcOrd="2" destOrd="0" presId="urn:microsoft.com/office/officeart/2005/8/layout/orgChart1"/>
    <dgm:cxn modelId="{4BA336A7-27C6-41BA-87B8-A57EF5AD2458}" type="presParOf" srcId="{766317C3-2301-4DDF-849C-29B7C2C5CD24}" destId="{B9171B34-2592-4BA8-BE7D-B4A73DF6F5FF}" srcOrd="12" destOrd="0" presId="urn:microsoft.com/office/officeart/2005/8/layout/orgChart1"/>
    <dgm:cxn modelId="{2DDAA8A4-A8F0-4943-98B9-F9E4C76FDC0D}" type="presParOf" srcId="{766317C3-2301-4DDF-849C-29B7C2C5CD24}" destId="{77BAC36C-DA4A-4272-934C-F56D57F27225}" srcOrd="13" destOrd="0" presId="urn:microsoft.com/office/officeart/2005/8/layout/orgChart1"/>
    <dgm:cxn modelId="{E4305F77-8B97-42DE-AB48-736F12341602}" type="presParOf" srcId="{77BAC36C-DA4A-4272-934C-F56D57F27225}" destId="{A6269EBD-8E03-4066-A6CC-1A5620DC978B}" srcOrd="0" destOrd="0" presId="urn:microsoft.com/office/officeart/2005/8/layout/orgChart1"/>
    <dgm:cxn modelId="{BB652976-DF3C-43AD-BD84-F2D159816423}" type="presParOf" srcId="{A6269EBD-8E03-4066-A6CC-1A5620DC978B}" destId="{B7A868C0-13D3-4C8E-9CF0-F12E2E90A0C7}" srcOrd="0" destOrd="0" presId="urn:microsoft.com/office/officeart/2005/8/layout/orgChart1"/>
    <dgm:cxn modelId="{FD2AE3C7-1E23-46E8-9F62-12AB8A7F3908}" type="presParOf" srcId="{A6269EBD-8E03-4066-A6CC-1A5620DC978B}" destId="{D99770FD-915A-479C-9185-C4AD94358657}" srcOrd="1" destOrd="0" presId="urn:microsoft.com/office/officeart/2005/8/layout/orgChart1"/>
    <dgm:cxn modelId="{31F84783-D9FF-4B76-BB9D-7BDC6EE3EC14}" type="presParOf" srcId="{77BAC36C-DA4A-4272-934C-F56D57F27225}" destId="{D8BD8E45-9EAB-46D1-A660-765F765FB018}" srcOrd="1" destOrd="0" presId="urn:microsoft.com/office/officeart/2005/8/layout/orgChart1"/>
    <dgm:cxn modelId="{92F3ADAB-6124-4A53-A782-66BDD45A389A}" type="presParOf" srcId="{77BAC36C-DA4A-4272-934C-F56D57F27225}" destId="{F4FB7D17-B5D0-4264-8F9B-A27D96A69C78}" srcOrd="2" destOrd="0" presId="urn:microsoft.com/office/officeart/2005/8/layout/orgChart1"/>
    <dgm:cxn modelId="{98A8E20E-B3AA-49DF-B758-D9F165A192D2}" type="presParOf" srcId="{ECFC2787-47B8-40D9-A6B0-386E86DEBB6F}" destId="{63A3CEF3-133B-4771-A0A2-A78E74753B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9E7A9A-D8B4-4387-A026-208DD9965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635E56-2884-4D7D-91C0-27312E2EB422}">
      <dgm:prSet phldrT="[Text]" custT="1"/>
      <dgm:spPr/>
      <dgm:t>
        <a:bodyPr/>
        <a:lstStyle/>
        <a:p>
          <a:r>
            <a:rPr lang="en-GB" sz="1200" b="1" dirty="0"/>
            <a:t>General Metadata </a:t>
          </a:r>
        </a:p>
      </dgm:t>
    </dgm:pt>
    <dgm:pt modelId="{7A7CF273-7280-410D-AA89-2F2957CA4977}" type="parTrans" cxnId="{9DC2D16A-CACA-4F9B-8C05-F428FC1496AA}">
      <dgm:prSet/>
      <dgm:spPr/>
      <dgm:t>
        <a:bodyPr/>
        <a:lstStyle/>
        <a:p>
          <a:endParaRPr lang="en-GB" sz="900"/>
        </a:p>
      </dgm:t>
    </dgm:pt>
    <dgm:pt modelId="{25CDEA96-894A-457C-887B-417B2EB02325}" type="sibTrans" cxnId="{9DC2D16A-CACA-4F9B-8C05-F428FC1496AA}">
      <dgm:prSet/>
      <dgm:spPr/>
      <dgm:t>
        <a:bodyPr/>
        <a:lstStyle/>
        <a:p>
          <a:endParaRPr lang="en-GB" sz="900"/>
        </a:p>
      </dgm:t>
    </dgm:pt>
    <dgm:pt modelId="{B98FE27D-B440-467F-B981-1A91F4D6AB3F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900" dirty="0"/>
            <a:t>Traceability</a:t>
          </a:r>
        </a:p>
      </dgm:t>
    </dgm:pt>
    <dgm:pt modelId="{3B7653DA-83C0-42A3-AAC3-A1B68845E9CE}" type="parTrans" cxnId="{51B719F5-DC12-4354-AA71-90F0B7185CA9}">
      <dgm:prSet/>
      <dgm:spPr/>
      <dgm:t>
        <a:bodyPr/>
        <a:lstStyle/>
        <a:p>
          <a:endParaRPr lang="en-GB" sz="900"/>
        </a:p>
      </dgm:t>
    </dgm:pt>
    <dgm:pt modelId="{96158687-242E-423F-8460-0CE3EB5B816D}" type="sibTrans" cxnId="{51B719F5-DC12-4354-AA71-90F0B7185CA9}">
      <dgm:prSet/>
      <dgm:spPr/>
      <dgm:t>
        <a:bodyPr/>
        <a:lstStyle/>
        <a:p>
          <a:endParaRPr lang="en-GB" sz="900"/>
        </a:p>
      </dgm:t>
    </dgm:pt>
    <dgm:pt modelId="{5E3F0107-89C5-46FE-8179-75E0FD58E49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900" dirty="0"/>
            <a:t>Metadata Machine Readability</a:t>
          </a:r>
        </a:p>
      </dgm:t>
    </dgm:pt>
    <dgm:pt modelId="{9E0FFEDE-06B6-4FF3-AC23-DBD6DD354DBD}" type="parTrans" cxnId="{34B0C855-1AE6-44DC-89D6-22DFAAFBFEE1}">
      <dgm:prSet/>
      <dgm:spPr/>
      <dgm:t>
        <a:bodyPr/>
        <a:lstStyle/>
        <a:p>
          <a:endParaRPr lang="en-GB" sz="900"/>
        </a:p>
      </dgm:t>
    </dgm:pt>
    <dgm:pt modelId="{7E9435D2-E34D-48B2-A6B7-101D8519CAA2}" type="sibTrans" cxnId="{34B0C855-1AE6-44DC-89D6-22DFAAFBFEE1}">
      <dgm:prSet/>
      <dgm:spPr/>
      <dgm:t>
        <a:bodyPr/>
        <a:lstStyle/>
        <a:p>
          <a:endParaRPr lang="en-GB" sz="900"/>
        </a:p>
      </dgm:t>
    </dgm:pt>
    <dgm:pt modelId="{B84011F9-4599-48A8-914A-B1514618FA63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900" dirty="0"/>
            <a:t>Data Collection time</a:t>
          </a:r>
        </a:p>
      </dgm:t>
    </dgm:pt>
    <dgm:pt modelId="{0E4E0B31-8646-49EE-9766-3D128EAD7FE3}" type="parTrans" cxnId="{D1D0E0F4-E6F2-4DFA-AB10-EA37633B9B62}">
      <dgm:prSet/>
      <dgm:spPr/>
      <dgm:t>
        <a:bodyPr/>
        <a:lstStyle/>
        <a:p>
          <a:endParaRPr lang="en-GB" sz="900"/>
        </a:p>
      </dgm:t>
    </dgm:pt>
    <dgm:pt modelId="{B0C2C83B-D931-43EF-907D-17BA52FA3944}" type="sibTrans" cxnId="{D1D0E0F4-E6F2-4DFA-AB10-EA37633B9B62}">
      <dgm:prSet/>
      <dgm:spPr/>
      <dgm:t>
        <a:bodyPr/>
        <a:lstStyle/>
        <a:p>
          <a:endParaRPr lang="en-GB" sz="900"/>
        </a:p>
      </dgm:t>
    </dgm:pt>
    <dgm:pt modelId="{F3A61166-93DE-4F6F-BE8C-5C1189FC9532}">
      <dgm:prSet custT="1"/>
      <dgm:spPr>
        <a:solidFill>
          <a:srgbClr val="00B050"/>
        </a:solidFill>
      </dgm:spPr>
      <dgm:t>
        <a:bodyPr/>
        <a:lstStyle/>
        <a:p>
          <a:r>
            <a:rPr lang="en-GB" sz="900" dirty="0"/>
            <a:t>Geographical Area</a:t>
          </a:r>
        </a:p>
      </dgm:t>
    </dgm:pt>
    <dgm:pt modelId="{D9699BDD-5645-4049-89A5-58060028E7B0}" type="parTrans" cxnId="{8D81FC2E-DDF1-4963-91F4-8CDC28217AEA}">
      <dgm:prSet/>
      <dgm:spPr/>
      <dgm:t>
        <a:bodyPr/>
        <a:lstStyle/>
        <a:p>
          <a:endParaRPr lang="en-GB" sz="900"/>
        </a:p>
      </dgm:t>
    </dgm:pt>
    <dgm:pt modelId="{93A1B8D5-AC12-438C-9137-CA434F914F97}" type="sibTrans" cxnId="{8D81FC2E-DDF1-4963-91F4-8CDC28217AEA}">
      <dgm:prSet/>
      <dgm:spPr/>
      <dgm:t>
        <a:bodyPr/>
        <a:lstStyle/>
        <a:p>
          <a:endParaRPr lang="en-GB" sz="900"/>
        </a:p>
      </dgm:t>
    </dgm:pt>
    <dgm:pt modelId="{C8D1E504-A647-446D-8800-A1E7C20D34F9}">
      <dgm:prSet custT="1"/>
      <dgm:spPr>
        <a:solidFill>
          <a:srgbClr val="E37222"/>
        </a:solidFill>
      </dgm:spPr>
      <dgm:t>
        <a:bodyPr/>
        <a:lstStyle/>
        <a:p>
          <a:r>
            <a:rPr lang="en-GB" sz="900" dirty="0"/>
            <a:t>Coordinate Reference System</a:t>
          </a:r>
        </a:p>
      </dgm:t>
    </dgm:pt>
    <dgm:pt modelId="{BA98D8AF-9902-4C79-B147-D0CBC09BB8F9}" type="parTrans" cxnId="{833A5709-4048-4B49-B73D-A8EF01A96D23}">
      <dgm:prSet/>
      <dgm:spPr/>
      <dgm:t>
        <a:bodyPr/>
        <a:lstStyle/>
        <a:p>
          <a:endParaRPr lang="en-GB" sz="900"/>
        </a:p>
      </dgm:t>
    </dgm:pt>
    <dgm:pt modelId="{29A5F68A-81B3-4A9C-A1F5-485FF56FA975}" type="sibTrans" cxnId="{833A5709-4048-4B49-B73D-A8EF01A96D23}">
      <dgm:prSet/>
      <dgm:spPr/>
      <dgm:t>
        <a:bodyPr/>
        <a:lstStyle/>
        <a:p>
          <a:endParaRPr lang="en-GB" sz="900"/>
        </a:p>
      </dgm:t>
    </dgm:pt>
    <dgm:pt modelId="{E0FD1FF4-C5B4-41D5-80EF-4C36EF3A8558}">
      <dgm:prSet custT="1"/>
      <dgm:spPr>
        <a:solidFill>
          <a:srgbClr val="E37222"/>
        </a:solidFill>
      </dgm:spPr>
      <dgm:t>
        <a:bodyPr/>
        <a:lstStyle/>
        <a:p>
          <a:r>
            <a:rPr lang="en-GB" sz="900" dirty="0"/>
            <a:t>Map Projection</a:t>
          </a:r>
        </a:p>
      </dgm:t>
    </dgm:pt>
    <dgm:pt modelId="{C088A5E3-ACC8-4989-A1F4-0B2653D380D4}" type="parTrans" cxnId="{94AABCBE-3DFE-484B-BE13-DE31DFE61879}">
      <dgm:prSet/>
      <dgm:spPr/>
      <dgm:t>
        <a:bodyPr/>
        <a:lstStyle/>
        <a:p>
          <a:endParaRPr lang="en-GB" sz="900"/>
        </a:p>
      </dgm:t>
    </dgm:pt>
    <dgm:pt modelId="{E5BC2F91-FE91-4DBC-8832-ADDACACA3497}" type="sibTrans" cxnId="{94AABCBE-3DFE-484B-BE13-DE31DFE61879}">
      <dgm:prSet/>
      <dgm:spPr/>
      <dgm:t>
        <a:bodyPr/>
        <a:lstStyle/>
        <a:p>
          <a:endParaRPr lang="en-GB" sz="900"/>
        </a:p>
      </dgm:t>
    </dgm:pt>
    <dgm:pt modelId="{69821389-31F7-409A-905A-D9AB4233696C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900" dirty="0"/>
            <a:t>Geometric Correction methods</a:t>
          </a:r>
        </a:p>
      </dgm:t>
    </dgm:pt>
    <dgm:pt modelId="{0AF3E88A-DA76-46DE-A8FF-A96618AD2D09}" type="parTrans" cxnId="{1E4F301D-DEEE-48B4-845B-174F4128F60B}">
      <dgm:prSet/>
      <dgm:spPr/>
      <dgm:t>
        <a:bodyPr/>
        <a:lstStyle/>
        <a:p>
          <a:endParaRPr lang="en-GB" sz="900"/>
        </a:p>
      </dgm:t>
    </dgm:pt>
    <dgm:pt modelId="{A11923E2-6D1F-4572-90D2-746CF871FF5A}" type="sibTrans" cxnId="{1E4F301D-DEEE-48B4-845B-174F4128F60B}">
      <dgm:prSet/>
      <dgm:spPr/>
      <dgm:t>
        <a:bodyPr/>
        <a:lstStyle/>
        <a:p>
          <a:endParaRPr lang="en-GB" sz="900"/>
        </a:p>
      </dgm:t>
    </dgm:pt>
    <dgm:pt modelId="{E77D73D7-92BA-4368-95E5-A02B44DA9951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900" dirty="0"/>
            <a:t>Geometric Accuracy of the data</a:t>
          </a:r>
        </a:p>
      </dgm:t>
    </dgm:pt>
    <dgm:pt modelId="{F2403569-C1C5-4DBC-962C-FFC6D38EBA6C}" type="parTrans" cxnId="{3CD0CC3E-8960-41D5-BA1D-CB5F79FDB567}">
      <dgm:prSet/>
      <dgm:spPr/>
      <dgm:t>
        <a:bodyPr/>
        <a:lstStyle/>
        <a:p>
          <a:endParaRPr lang="en-GB" sz="900"/>
        </a:p>
      </dgm:t>
    </dgm:pt>
    <dgm:pt modelId="{DEEA60D9-7F71-42D8-B622-E927C47F54C7}" type="sibTrans" cxnId="{3CD0CC3E-8960-41D5-BA1D-CB5F79FDB567}">
      <dgm:prSet/>
      <dgm:spPr/>
      <dgm:t>
        <a:bodyPr/>
        <a:lstStyle/>
        <a:p>
          <a:endParaRPr lang="en-GB" sz="900"/>
        </a:p>
      </dgm:t>
    </dgm:pt>
    <dgm:pt modelId="{6007C5B1-1A73-4C05-B90D-09A249643AE3}" type="pres">
      <dgm:prSet presAssocID="{5A9E7A9A-D8B4-4387-A026-208DD9965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C2787-47B8-40D9-A6B0-386E86DEBB6F}" type="pres">
      <dgm:prSet presAssocID="{C5635E56-2884-4D7D-91C0-27312E2EB422}" presName="hierRoot1" presStyleCnt="0">
        <dgm:presLayoutVars>
          <dgm:hierBranch val="init"/>
        </dgm:presLayoutVars>
      </dgm:prSet>
      <dgm:spPr/>
    </dgm:pt>
    <dgm:pt modelId="{75755669-2248-462B-9ED6-1FA0D5E68E82}" type="pres">
      <dgm:prSet presAssocID="{C5635E56-2884-4D7D-91C0-27312E2EB422}" presName="rootComposite1" presStyleCnt="0"/>
      <dgm:spPr/>
    </dgm:pt>
    <dgm:pt modelId="{1FBA9878-2230-4E48-B405-08444FBB4BC1}" type="pres">
      <dgm:prSet presAssocID="{C5635E56-2884-4D7D-91C0-27312E2EB422}" presName="rootText1" presStyleLbl="node0" presStyleIdx="0" presStyleCnt="1" custScaleX="272841" custScaleY="84122">
        <dgm:presLayoutVars>
          <dgm:chPref val="3"/>
        </dgm:presLayoutVars>
      </dgm:prSet>
      <dgm:spPr/>
    </dgm:pt>
    <dgm:pt modelId="{741036D8-D2B4-48D3-AA7B-F4B78BFB156A}" type="pres">
      <dgm:prSet presAssocID="{C5635E56-2884-4D7D-91C0-27312E2EB422}" presName="rootConnector1" presStyleLbl="node1" presStyleIdx="0" presStyleCnt="0"/>
      <dgm:spPr/>
    </dgm:pt>
    <dgm:pt modelId="{766317C3-2301-4DDF-849C-29B7C2C5CD24}" type="pres">
      <dgm:prSet presAssocID="{C5635E56-2884-4D7D-91C0-27312E2EB422}" presName="hierChild2" presStyleCnt="0"/>
      <dgm:spPr/>
    </dgm:pt>
    <dgm:pt modelId="{9F9E3CD5-D695-40B8-8B67-625BB94900B2}" type="pres">
      <dgm:prSet presAssocID="{3B7653DA-83C0-42A3-AAC3-A1B68845E9CE}" presName="Name37" presStyleLbl="parChTrans1D2" presStyleIdx="0" presStyleCnt="8"/>
      <dgm:spPr/>
    </dgm:pt>
    <dgm:pt modelId="{59762AF1-54E1-4C97-A840-67EAC9B5BD3B}" type="pres">
      <dgm:prSet presAssocID="{B98FE27D-B440-467F-B981-1A91F4D6AB3F}" presName="hierRoot2" presStyleCnt="0">
        <dgm:presLayoutVars>
          <dgm:hierBranch val="init"/>
        </dgm:presLayoutVars>
      </dgm:prSet>
      <dgm:spPr/>
    </dgm:pt>
    <dgm:pt modelId="{3ED28550-39A0-4352-8D2C-BE24396AF13B}" type="pres">
      <dgm:prSet presAssocID="{B98FE27D-B440-467F-B981-1A91F4D6AB3F}" presName="rootComposite" presStyleCnt="0"/>
      <dgm:spPr/>
    </dgm:pt>
    <dgm:pt modelId="{28B816A1-BEC9-4331-84D6-C4A75E54B472}" type="pres">
      <dgm:prSet presAssocID="{B98FE27D-B440-467F-B981-1A91F4D6AB3F}" presName="rootText" presStyleLbl="node2" presStyleIdx="0" presStyleCnt="8">
        <dgm:presLayoutVars>
          <dgm:chPref val="3"/>
        </dgm:presLayoutVars>
      </dgm:prSet>
      <dgm:spPr/>
    </dgm:pt>
    <dgm:pt modelId="{D63232F5-289F-48D2-8F76-C2DAD0C00EB0}" type="pres">
      <dgm:prSet presAssocID="{B98FE27D-B440-467F-B981-1A91F4D6AB3F}" presName="rootConnector" presStyleLbl="node2" presStyleIdx="0" presStyleCnt="8"/>
      <dgm:spPr/>
    </dgm:pt>
    <dgm:pt modelId="{67D124B5-4088-481E-9AC0-9BA35A911D4D}" type="pres">
      <dgm:prSet presAssocID="{B98FE27D-B440-467F-B981-1A91F4D6AB3F}" presName="hierChild4" presStyleCnt="0"/>
      <dgm:spPr/>
    </dgm:pt>
    <dgm:pt modelId="{4ACC6897-8D00-4B77-A96A-495557ABFDD9}" type="pres">
      <dgm:prSet presAssocID="{B98FE27D-B440-467F-B981-1A91F4D6AB3F}" presName="hierChild5" presStyleCnt="0"/>
      <dgm:spPr/>
    </dgm:pt>
    <dgm:pt modelId="{D6196D21-0F22-49A5-A758-DDC9A4FF2B1E}" type="pres">
      <dgm:prSet presAssocID="{9E0FFEDE-06B6-4FF3-AC23-DBD6DD354DBD}" presName="Name37" presStyleLbl="parChTrans1D2" presStyleIdx="1" presStyleCnt="8"/>
      <dgm:spPr/>
    </dgm:pt>
    <dgm:pt modelId="{F910B7D2-1009-4115-B5A6-791731F4FC00}" type="pres">
      <dgm:prSet presAssocID="{5E3F0107-89C5-46FE-8179-75E0FD58E492}" presName="hierRoot2" presStyleCnt="0">
        <dgm:presLayoutVars>
          <dgm:hierBranch val="init"/>
        </dgm:presLayoutVars>
      </dgm:prSet>
      <dgm:spPr/>
    </dgm:pt>
    <dgm:pt modelId="{84189925-CE9D-4C6B-AE94-DD9553AE3879}" type="pres">
      <dgm:prSet presAssocID="{5E3F0107-89C5-46FE-8179-75E0FD58E492}" presName="rootComposite" presStyleCnt="0"/>
      <dgm:spPr/>
    </dgm:pt>
    <dgm:pt modelId="{346F794F-E8DB-46C1-BA5B-6CEE5CA33AE9}" type="pres">
      <dgm:prSet presAssocID="{5E3F0107-89C5-46FE-8179-75E0FD58E492}" presName="rootText" presStyleLbl="node2" presStyleIdx="1" presStyleCnt="8">
        <dgm:presLayoutVars>
          <dgm:chPref val="3"/>
        </dgm:presLayoutVars>
      </dgm:prSet>
      <dgm:spPr/>
    </dgm:pt>
    <dgm:pt modelId="{CBB86AE4-81CA-4013-884A-5FC4B6B9E17D}" type="pres">
      <dgm:prSet presAssocID="{5E3F0107-89C5-46FE-8179-75E0FD58E492}" presName="rootConnector" presStyleLbl="node2" presStyleIdx="1" presStyleCnt="8"/>
      <dgm:spPr/>
    </dgm:pt>
    <dgm:pt modelId="{56115D38-F980-4188-8A33-70D0FF8F5EA8}" type="pres">
      <dgm:prSet presAssocID="{5E3F0107-89C5-46FE-8179-75E0FD58E492}" presName="hierChild4" presStyleCnt="0"/>
      <dgm:spPr/>
    </dgm:pt>
    <dgm:pt modelId="{1A2E10D9-011B-4CDE-ADD6-A4EE771FDA86}" type="pres">
      <dgm:prSet presAssocID="{5E3F0107-89C5-46FE-8179-75E0FD58E492}" presName="hierChild5" presStyleCnt="0"/>
      <dgm:spPr/>
    </dgm:pt>
    <dgm:pt modelId="{791D6B85-7D0C-4064-8054-4FC1B21D8486}" type="pres">
      <dgm:prSet presAssocID="{0E4E0B31-8646-49EE-9766-3D128EAD7FE3}" presName="Name37" presStyleLbl="parChTrans1D2" presStyleIdx="2" presStyleCnt="8"/>
      <dgm:spPr/>
    </dgm:pt>
    <dgm:pt modelId="{3F1D469C-76A4-4E4F-A631-9D1304497B8D}" type="pres">
      <dgm:prSet presAssocID="{B84011F9-4599-48A8-914A-B1514618FA63}" presName="hierRoot2" presStyleCnt="0">
        <dgm:presLayoutVars>
          <dgm:hierBranch val="init"/>
        </dgm:presLayoutVars>
      </dgm:prSet>
      <dgm:spPr/>
    </dgm:pt>
    <dgm:pt modelId="{6CA2D0A5-6686-4D69-BD30-C439AB6F8563}" type="pres">
      <dgm:prSet presAssocID="{B84011F9-4599-48A8-914A-B1514618FA63}" presName="rootComposite" presStyleCnt="0"/>
      <dgm:spPr/>
    </dgm:pt>
    <dgm:pt modelId="{B8C3789E-47ED-4BED-B4B5-FF62A21742FD}" type="pres">
      <dgm:prSet presAssocID="{B84011F9-4599-48A8-914A-B1514618FA63}" presName="rootText" presStyleLbl="node2" presStyleIdx="2" presStyleCnt="8">
        <dgm:presLayoutVars>
          <dgm:chPref val="3"/>
        </dgm:presLayoutVars>
      </dgm:prSet>
      <dgm:spPr/>
    </dgm:pt>
    <dgm:pt modelId="{AD592E8E-7B1B-4AB4-914F-3536E2AD960A}" type="pres">
      <dgm:prSet presAssocID="{B84011F9-4599-48A8-914A-B1514618FA63}" presName="rootConnector" presStyleLbl="node2" presStyleIdx="2" presStyleCnt="8"/>
      <dgm:spPr/>
    </dgm:pt>
    <dgm:pt modelId="{5DE8363B-FA11-42CD-B395-2CD6C16C6DEF}" type="pres">
      <dgm:prSet presAssocID="{B84011F9-4599-48A8-914A-B1514618FA63}" presName="hierChild4" presStyleCnt="0"/>
      <dgm:spPr/>
    </dgm:pt>
    <dgm:pt modelId="{94AF206F-A6A4-491D-872E-0AB915D8B7D5}" type="pres">
      <dgm:prSet presAssocID="{B84011F9-4599-48A8-914A-B1514618FA63}" presName="hierChild5" presStyleCnt="0"/>
      <dgm:spPr/>
    </dgm:pt>
    <dgm:pt modelId="{E9C9B3D1-68F1-4DFC-8F3D-248A071BEA55}" type="pres">
      <dgm:prSet presAssocID="{D9699BDD-5645-4049-89A5-58060028E7B0}" presName="Name37" presStyleLbl="parChTrans1D2" presStyleIdx="3" presStyleCnt="8"/>
      <dgm:spPr/>
    </dgm:pt>
    <dgm:pt modelId="{21D31582-CF4C-4E67-8D3F-03001831F100}" type="pres">
      <dgm:prSet presAssocID="{F3A61166-93DE-4F6F-BE8C-5C1189FC9532}" presName="hierRoot2" presStyleCnt="0">
        <dgm:presLayoutVars>
          <dgm:hierBranch val="init"/>
        </dgm:presLayoutVars>
      </dgm:prSet>
      <dgm:spPr/>
    </dgm:pt>
    <dgm:pt modelId="{598A8D27-38DE-48E1-B8E3-AC5C426019FE}" type="pres">
      <dgm:prSet presAssocID="{F3A61166-93DE-4F6F-BE8C-5C1189FC9532}" presName="rootComposite" presStyleCnt="0"/>
      <dgm:spPr/>
    </dgm:pt>
    <dgm:pt modelId="{A9E7A001-83D0-4D62-9861-CE8E63E379D9}" type="pres">
      <dgm:prSet presAssocID="{F3A61166-93DE-4F6F-BE8C-5C1189FC9532}" presName="rootText" presStyleLbl="node2" presStyleIdx="3" presStyleCnt="8">
        <dgm:presLayoutVars>
          <dgm:chPref val="3"/>
        </dgm:presLayoutVars>
      </dgm:prSet>
      <dgm:spPr/>
    </dgm:pt>
    <dgm:pt modelId="{B26BB1C2-579E-4A4E-9AF6-E3B2FE300043}" type="pres">
      <dgm:prSet presAssocID="{F3A61166-93DE-4F6F-BE8C-5C1189FC9532}" presName="rootConnector" presStyleLbl="node2" presStyleIdx="3" presStyleCnt="8"/>
      <dgm:spPr/>
    </dgm:pt>
    <dgm:pt modelId="{D3798A68-C57B-41E0-80FE-A146CDCC6575}" type="pres">
      <dgm:prSet presAssocID="{F3A61166-93DE-4F6F-BE8C-5C1189FC9532}" presName="hierChild4" presStyleCnt="0"/>
      <dgm:spPr/>
    </dgm:pt>
    <dgm:pt modelId="{5DCD30C1-73F5-4544-8523-3404C47C642E}" type="pres">
      <dgm:prSet presAssocID="{F3A61166-93DE-4F6F-BE8C-5C1189FC9532}" presName="hierChild5" presStyleCnt="0"/>
      <dgm:spPr/>
    </dgm:pt>
    <dgm:pt modelId="{5E2366E2-E4C5-4501-83FE-8D7E5B98E124}" type="pres">
      <dgm:prSet presAssocID="{BA98D8AF-9902-4C79-B147-D0CBC09BB8F9}" presName="Name37" presStyleLbl="parChTrans1D2" presStyleIdx="4" presStyleCnt="8"/>
      <dgm:spPr/>
    </dgm:pt>
    <dgm:pt modelId="{BD04090C-635A-409B-BF5A-FAB7998E048E}" type="pres">
      <dgm:prSet presAssocID="{C8D1E504-A647-446D-8800-A1E7C20D34F9}" presName="hierRoot2" presStyleCnt="0">
        <dgm:presLayoutVars>
          <dgm:hierBranch val="init"/>
        </dgm:presLayoutVars>
      </dgm:prSet>
      <dgm:spPr/>
    </dgm:pt>
    <dgm:pt modelId="{1E6E0523-7869-4D9A-AE55-B3B9F23D36A0}" type="pres">
      <dgm:prSet presAssocID="{C8D1E504-A647-446D-8800-A1E7C20D34F9}" presName="rootComposite" presStyleCnt="0"/>
      <dgm:spPr/>
    </dgm:pt>
    <dgm:pt modelId="{AA745D77-95E8-4EBD-BFF6-DE4A70C41DA3}" type="pres">
      <dgm:prSet presAssocID="{C8D1E504-A647-446D-8800-A1E7C20D34F9}" presName="rootText" presStyleLbl="node2" presStyleIdx="4" presStyleCnt="8">
        <dgm:presLayoutVars>
          <dgm:chPref val="3"/>
        </dgm:presLayoutVars>
      </dgm:prSet>
      <dgm:spPr/>
    </dgm:pt>
    <dgm:pt modelId="{F96304E9-4856-4AD5-ADA6-B782AF82EC59}" type="pres">
      <dgm:prSet presAssocID="{C8D1E504-A647-446D-8800-A1E7C20D34F9}" presName="rootConnector" presStyleLbl="node2" presStyleIdx="4" presStyleCnt="8"/>
      <dgm:spPr/>
    </dgm:pt>
    <dgm:pt modelId="{D506E7CD-62FD-4C68-B7B2-D2387C05B819}" type="pres">
      <dgm:prSet presAssocID="{C8D1E504-A647-446D-8800-A1E7C20D34F9}" presName="hierChild4" presStyleCnt="0"/>
      <dgm:spPr/>
    </dgm:pt>
    <dgm:pt modelId="{1AD7AC22-A8D8-40AB-BAFB-534FCE1C66A6}" type="pres">
      <dgm:prSet presAssocID="{C8D1E504-A647-446D-8800-A1E7C20D34F9}" presName="hierChild5" presStyleCnt="0"/>
      <dgm:spPr/>
    </dgm:pt>
    <dgm:pt modelId="{70BDF75B-A08C-43CE-85ED-C9BB3587A132}" type="pres">
      <dgm:prSet presAssocID="{C088A5E3-ACC8-4989-A1F4-0B2653D380D4}" presName="Name37" presStyleLbl="parChTrans1D2" presStyleIdx="5" presStyleCnt="8"/>
      <dgm:spPr/>
    </dgm:pt>
    <dgm:pt modelId="{FCA03034-690A-4B08-ADC9-C026DFF09599}" type="pres">
      <dgm:prSet presAssocID="{E0FD1FF4-C5B4-41D5-80EF-4C36EF3A8558}" presName="hierRoot2" presStyleCnt="0">
        <dgm:presLayoutVars>
          <dgm:hierBranch val="init"/>
        </dgm:presLayoutVars>
      </dgm:prSet>
      <dgm:spPr/>
    </dgm:pt>
    <dgm:pt modelId="{06AAEFE1-2389-4045-9E9E-3BEE05B77471}" type="pres">
      <dgm:prSet presAssocID="{E0FD1FF4-C5B4-41D5-80EF-4C36EF3A8558}" presName="rootComposite" presStyleCnt="0"/>
      <dgm:spPr/>
    </dgm:pt>
    <dgm:pt modelId="{D21D6F48-D74F-45CB-A3F1-1B66DD39DF43}" type="pres">
      <dgm:prSet presAssocID="{E0FD1FF4-C5B4-41D5-80EF-4C36EF3A8558}" presName="rootText" presStyleLbl="node2" presStyleIdx="5" presStyleCnt="8">
        <dgm:presLayoutVars>
          <dgm:chPref val="3"/>
        </dgm:presLayoutVars>
      </dgm:prSet>
      <dgm:spPr/>
    </dgm:pt>
    <dgm:pt modelId="{AD67BCE5-A3C0-466E-964D-F99BCC33B080}" type="pres">
      <dgm:prSet presAssocID="{E0FD1FF4-C5B4-41D5-80EF-4C36EF3A8558}" presName="rootConnector" presStyleLbl="node2" presStyleIdx="5" presStyleCnt="8"/>
      <dgm:spPr/>
    </dgm:pt>
    <dgm:pt modelId="{DCA161C8-301D-4BE3-BE38-3AB21E464F21}" type="pres">
      <dgm:prSet presAssocID="{E0FD1FF4-C5B4-41D5-80EF-4C36EF3A8558}" presName="hierChild4" presStyleCnt="0"/>
      <dgm:spPr/>
    </dgm:pt>
    <dgm:pt modelId="{26B6514B-1478-473E-965D-4D04882E2850}" type="pres">
      <dgm:prSet presAssocID="{E0FD1FF4-C5B4-41D5-80EF-4C36EF3A8558}" presName="hierChild5" presStyleCnt="0"/>
      <dgm:spPr/>
    </dgm:pt>
    <dgm:pt modelId="{70D82D1C-C03E-4491-A9C7-6E68B91D1A97}" type="pres">
      <dgm:prSet presAssocID="{0AF3E88A-DA76-46DE-A8FF-A96618AD2D09}" presName="Name37" presStyleLbl="parChTrans1D2" presStyleIdx="6" presStyleCnt="8"/>
      <dgm:spPr/>
    </dgm:pt>
    <dgm:pt modelId="{66F62EE7-0809-406E-B4F6-53E98D524A3E}" type="pres">
      <dgm:prSet presAssocID="{69821389-31F7-409A-905A-D9AB4233696C}" presName="hierRoot2" presStyleCnt="0">
        <dgm:presLayoutVars>
          <dgm:hierBranch val="init"/>
        </dgm:presLayoutVars>
      </dgm:prSet>
      <dgm:spPr/>
    </dgm:pt>
    <dgm:pt modelId="{779ED5F2-02A3-45A0-B23C-6E0DD878610C}" type="pres">
      <dgm:prSet presAssocID="{69821389-31F7-409A-905A-D9AB4233696C}" presName="rootComposite" presStyleCnt="0"/>
      <dgm:spPr/>
    </dgm:pt>
    <dgm:pt modelId="{B7B4CCE4-11F9-465B-B4E0-5435BE2EEDCD}" type="pres">
      <dgm:prSet presAssocID="{69821389-31F7-409A-905A-D9AB4233696C}" presName="rootText" presStyleLbl="node2" presStyleIdx="6" presStyleCnt="8">
        <dgm:presLayoutVars>
          <dgm:chPref val="3"/>
        </dgm:presLayoutVars>
      </dgm:prSet>
      <dgm:spPr/>
    </dgm:pt>
    <dgm:pt modelId="{8D4487D3-33AE-407D-8972-D66B9D8470C6}" type="pres">
      <dgm:prSet presAssocID="{69821389-31F7-409A-905A-D9AB4233696C}" presName="rootConnector" presStyleLbl="node2" presStyleIdx="6" presStyleCnt="8"/>
      <dgm:spPr/>
    </dgm:pt>
    <dgm:pt modelId="{80E6B517-1111-4C60-8FBF-E57DE083696F}" type="pres">
      <dgm:prSet presAssocID="{69821389-31F7-409A-905A-D9AB4233696C}" presName="hierChild4" presStyleCnt="0"/>
      <dgm:spPr/>
    </dgm:pt>
    <dgm:pt modelId="{72224B33-FB5E-426C-AFA8-F3F6E03033D8}" type="pres">
      <dgm:prSet presAssocID="{69821389-31F7-409A-905A-D9AB4233696C}" presName="hierChild5" presStyleCnt="0"/>
      <dgm:spPr/>
    </dgm:pt>
    <dgm:pt modelId="{39B65003-542E-4B4B-9AE7-A4C1332BFC0A}" type="pres">
      <dgm:prSet presAssocID="{F2403569-C1C5-4DBC-962C-FFC6D38EBA6C}" presName="Name37" presStyleLbl="parChTrans1D2" presStyleIdx="7" presStyleCnt="8"/>
      <dgm:spPr/>
    </dgm:pt>
    <dgm:pt modelId="{A886863B-1DE4-4B41-B770-3CA13D594542}" type="pres">
      <dgm:prSet presAssocID="{E77D73D7-92BA-4368-95E5-A02B44DA9951}" presName="hierRoot2" presStyleCnt="0">
        <dgm:presLayoutVars>
          <dgm:hierBranch val="init"/>
        </dgm:presLayoutVars>
      </dgm:prSet>
      <dgm:spPr/>
    </dgm:pt>
    <dgm:pt modelId="{DB485474-FF46-4A7A-8AF6-02A27D3A8906}" type="pres">
      <dgm:prSet presAssocID="{E77D73D7-92BA-4368-95E5-A02B44DA9951}" presName="rootComposite" presStyleCnt="0"/>
      <dgm:spPr/>
    </dgm:pt>
    <dgm:pt modelId="{B28FFFDC-7F0D-4DF3-A650-1E8B24DC48F0}" type="pres">
      <dgm:prSet presAssocID="{E77D73D7-92BA-4368-95E5-A02B44DA9951}" presName="rootText" presStyleLbl="node2" presStyleIdx="7" presStyleCnt="8">
        <dgm:presLayoutVars>
          <dgm:chPref val="3"/>
        </dgm:presLayoutVars>
      </dgm:prSet>
      <dgm:spPr/>
    </dgm:pt>
    <dgm:pt modelId="{8A7D5E7A-A879-4EC1-A4FB-BD64F4B79B97}" type="pres">
      <dgm:prSet presAssocID="{E77D73D7-92BA-4368-95E5-A02B44DA9951}" presName="rootConnector" presStyleLbl="node2" presStyleIdx="7" presStyleCnt="8"/>
      <dgm:spPr/>
    </dgm:pt>
    <dgm:pt modelId="{FDDBBF1A-EB60-439A-99AE-C9E54C955557}" type="pres">
      <dgm:prSet presAssocID="{E77D73D7-92BA-4368-95E5-A02B44DA9951}" presName="hierChild4" presStyleCnt="0"/>
      <dgm:spPr/>
    </dgm:pt>
    <dgm:pt modelId="{3AEB78D4-4B59-4521-8172-92A7CCE65BCD}" type="pres">
      <dgm:prSet presAssocID="{E77D73D7-92BA-4368-95E5-A02B44DA9951}" presName="hierChild5" presStyleCnt="0"/>
      <dgm:spPr/>
    </dgm:pt>
    <dgm:pt modelId="{63A3CEF3-133B-4771-A0A2-A78E74753B40}" type="pres">
      <dgm:prSet presAssocID="{C5635E56-2884-4D7D-91C0-27312E2EB422}" presName="hierChild3" presStyleCnt="0"/>
      <dgm:spPr/>
    </dgm:pt>
  </dgm:ptLst>
  <dgm:cxnLst>
    <dgm:cxn modelId="{833A5709-4048-4B49-B73D-A8EF01A96D23}" srcId="{C5635E56-2884-4D7D-91C0-27312E2EB422}" destId="{C8D1E504-A647-446D-8800-A1E7C20D34F9}" srcOrd="4" destOrd="0" parTransId="{BA98D8AF-9902-4C79-B147-D0CBC09BB8F9}" sibTransId="{29A5F68A-81B3-4A9C-A1F5-485FF56FA975}"/>
    <dgm:cxn modelId="{0D595D16-CAA7-4067-8872-8DE1095F2D44}" type="presOf" srcId="{E0FD1FF4-C5B4-41D5-80EF-4C36EF3A8558}" destId="{AD67BCE5-A3C0-466E-964D-F99BCC33B080}" srcOrd="1" destOrd="0" presId="urn:microsoft.com/office/officeart/2005/8/layout/orgChart1"/>
    <dgm:cxn modelId="{1E4F301D-DEEE-48B4-845B-174F4128F60B}" srcId="{C5635E56-2884-4D7D-91C0-27312E2EB422}" destId="{69821389-31F7-409A-905A-D9AB4233696C}" srcOrd="6" destOrd="0" parTransId="{0AF3E88A-DA76-46DE-A8FF-A96618AD2D09}" sibTransId="{A11923E2-6D1F-4572-90D2-746CF871FF5A}"/>
    <dgm:cxn modelId="{01B9D91F-8AB9-4435-B129-4E8CF86714EF}" type="presOf" srcId="{C088A5E3-ACC8-4989-A1F4-0B2653D380D4}" destId="{70BDF75B-A08C-43CE-85ED-C9BB3587A132}" srcOrd="0" destOrd="0" presId="urn:microsoft.com/office/officeart/2005/8/layout/orgChart1"/>
    <dgm:cxn modelId="{8D81FC2E-DDF1-4963-91F4-8CDC28217AEA}" srcId="{C5635E56-2884-4D7D-91C0-27312E2EB422}" destId="{F3A61166-93DE-4F6F-BE8C-5C1189FC9532}" srcOrd="3" destOrd="0" parTransId="{D9699BDD-5645-4049-89A5-58060028E7B0}" sibTransId="{93A1B8D5-AC12-438C-9137-CA434F914F97}"/>
    <dgm:cxn modelId="{5FBA7030-FE20-4F8B-9EC3-58A50A02460D}" type="presOf" srcId="{9E0FFEDE-06B6-4FF3-AC23-DBD6DD354DBD}" destId="{D6196D21-0F22-49A5-A758-DDC9A4FF2B1E}" srcOrd="0" destOrd="0" presId="urn:microsoft.com/office/officeart/2005/8/layout/orgChart1"/>
    <dgm:cxn modelId="{3CD0CC3E-8960-41D5-BA1D-CB5F79FDB567}" srcId="{C5635E56-2884-4D7D-91C0-27312E2EB422}" destId="{E77D73D7-92BA-4368-95E5-A02B44DA9951}" srcOrd="7" destOrd="0" parTransId="{F2403569-C1C5-4DBC-962C-FFC6D38EBA6C}" sibTransId="{DEEA60D9-7F71-42D8-B622-E927C47F54C7}"/>
    <dgm:cxn modelId="{8C45C161-149E-4551-9836-9D80D415293B}" type="presOf" srcId="{69821389-31F7-409A-905A-D9AB4233696C}" destId="{8D4487D3-33AE-407D-8972-D66B9D8470C6}" srcOrd="1" destOrd="0" presId="urn:microsoft.com/office/officeart/2005/8/layout/orgChart1"/>
    <dgm:cxn modelId="{11AABE43-9D74-40A9-9F69-47015DBE9C38}" type="presOf" srcId="{C5635E56-2884-4D7D-91C0-27312E2EB422}" destId="{741036D8-D2B4-48D3-AA7B-F4B78BFB156A}" srcOrd="1" destOrd="0" presId="urn:microsoft.com/office/officeart/2005/8/layout/orgChart1"/>
    <dgm:cxn modelId="{639A9B69-24F3-4D39-A3EF-4F6F7710CD51}" type="presOf" srcId="{5E3F0107-89C5-46FE-8179-75E0FD58E492}" destId="{346F794F-E8DB-46C1-BA5B-6CEE5CA33AE9}" srcOrd="0" destOrd="0" presId="urn:microsoft.com/office/officeart/2005/8/layout/orgChart1"/>
    <dgm:cxn modelId="{9DC2D16A-CACA-4F9B-8C05-F428FC1496AA}" srcId="{5A9E7A9A-D8B4-4387-A026-208DD996531E}" destId="{C5635E56-2884-4D7D-91C0-27312E2EB422}" srcOrd="0" destOrd="0" parTransId="{7A7CF273-7280-410D-AA89-2F2957CA4977}" sibTransId="{25CDEA96-894A-457C-887B-417B2EB02325}"/>
    <dgm:cxn modelId="{925ED76C-DB22-46E4-8BC7-C71DB00D8D7B}" type="presOf" srcId="{E0FD1FF4-C5B4-41D5-80EF-4C36EF3A8558}" destId="{D21D6F48-D74F-45CB-A3F1-1B66DD39DF43}" srcOrd="0" destOrd="0" presId="urn:microsoft.com/office/officeart/2005/8/layout/orgChart1"/>
    <dgm:cxn modelId="{34B0C855-1AE6-44DC-89D6-22DFAAFBFEE1}" srcId="{C5635E56-2884-4D7D-91C0-27312E2EB422}" destId="{5E3F0107-89C5-46FE-8179-75E0FD58E492}" srcOrd="1" destOrd="0" parTransId="{9E0FFEDE-06B6-4FF3-AC23-DBD6DD354DBD}" sibTransId="{7E9435D2-E34D-48B2-A6B7-101D8519CAA2}"/>
    <dgm:cxn modelId="{F4895879-F906-44DE-B840-E78F5E66A520}" type="presOf" srcId="{F3A61166-93DE-4F6F-BE8C-5C1189FC9532}" destId="{B26BB1C2-579E-4A4E-9AF6-E3B2FE300043}" srcOrd="1" destOrd="0" presId="urn:microsoft.com/office/officeart/2005/8/layout/orgChart1"/>
    <dgm:cxn modelId="{B4D58C7A-B803-4DF1-BF28-E53104B788A0}" type="presOf" srcId="{F2403569-C1C5-4DBC-962C-FFC6D38EBA6C}" destId="{39B65003-542E-4B4B-9AE7-A4C1332BFC0A}" srcOrd="0" destOrd="0" presId="urn:microsoft.com/office/officeart/2005/8/layout/orgChart1"/>
    <dgm:cxn modelId="{57FA157F-9DA6-4F46-9C5F-32C0544687EB}" type="presOf" srcId="{69821389-31F7-409A-905A-D9AB4233696C}" destId="{B7B4CCE4-11F9-465B-B4E0-5435BE2EEDCD}" srcOrd="0" destOrd="0" presId="urn:microsoft.com/office/officeart/2005/8/layout/orgChart1"/>
    <dgm:cxn modelId="{8C2B8B83-88C8-4DC1-9079-455F7EF8563B}" type="presOf" srcId="{B84011F9-4599-48A8-914A-B1514618FA63}" destId="{B8C3789E-47ED-4BED-B4B5-FF62A21742FD}" srcOrd="0" destOrd="0" presId="urn:microsoft.com/office/officeart/2005/8/layout/orgChart1"/>
    <dgm:cxn modelId="{E473BE89-6115-4B70-876F-467EEDC6B7D9}" type="presOf" srcId="{D9699BDD-5645-4049-89A5-58060028E7B0}" destId="{E9C9B3D1-68F1-4DFC-8F3D-248A071BEA55}" srcOrd="0" destOrd="0" presId="urn:microsoft.com/office/officeart/2005/8/layout/orgChart1"/>
    <dgm:cxn modelId="{AFCD4895-516D-41AA-8FE6-70AFC304F942}" type="presOf" srcId="{BA98D8AF-9902-4C79-B147-D0CBC09BB8F9}" destId="{5E2366E2-E4C5-4501-83FE-8D7E5B98E124}" srcOrd="0" destOrd="0" presId="urn:microsoft.com/office/officeart/2005/8/layout/orgChart1"/>
    <dgm:cxn modelId="{7A496995-14B8-40EF-8F6C-EC0A9663FB53}" type="presOf" srcId="{0E4E0B31-8646-49EE-9766-3D128EAD7FE3}" destId="{791D6B85-7D0C-4064-8054-4FC1B21D8486}" srcOrd="0" destOrd="0" presId="urn:microsoft.com/office/officeart/2005/8/layout/orgChart1"/>
    <dgm:cxn modelId="{26F758A0-7733-4E70-8588-9A4C292D69EA}" type="presOf" srcId="{3B7653DA-83C0-42A3-AAC3-A1B68845E9CE}" destId="{9F9E3CD5-D695-40B8-8B67-625BB94900B2}" srcOrd="0" destOrd="0" presId="urn:microsoft.com/office/officeart/2005/8/layout/orgChart1"/>
    <dgm:cxn modelId="{BA94ECA0-293C-44B1-85A9-4EF500BAC3DD}" type="presOf" srcId="{0AF3E88A-DA76-46DE-A8FF-A96618AD2D09}" destId="{70D82D1C-C03E-4491-A9C7-6E68B91D1A97}" srcOrd="0" destOrd="0" presId="urn:microsoft.com/office/officeart/2005/8/layout/orgChart1"/>
    <dgm:cxn modelId="{A940B1A3-6397-4A0F-92CB-40FF9C30051E}" type="presOf" srcId="{C5635E56-2884-4D7D-91C0-27312E2EB422}" destId="{1FBA9878-2230-4E48-B405-08444FBB4BC1}" srcOrd="0" destOrd="0" presId="urn:microsoft.com/office/officeart/2005/8/layout/orgChart1"/>
    <dgm:cxn modelId="{6720ADAB-08A1-4E6A-BA81-3B58DFC70B62}" type="presOf" srcId="{5E3F0107-89C5-46FE-8179-75E0FD58E492}" destId="{CBB86AE4-81CA-4013-884A-5FC4B6B9E17D}" srcOrd="1" destOrd="0" presId="urn:microsoft.com/office/officeart/2005/8/layout/orgChart1"/>
    <dgm:cxn modelId="{675D7EB0-B0EC-4C96-BB20-701271AFEBA1}" type="presOf" srcId="{B98FE27D-B440-467F-B981-1A91F4D6AB3F}" destId="{D63232F5-289F-48D2-8F76-C2DAD0C00EB0}" srcOrd="1" destOrd="0" presId="urn:microsoft.com/office/officeart/2005/8/layout/orgChart1"/>
    <dgm:cxn modelId="{33FCBAB5-5EB0-4542-B392-386A40C0B651}" type="presOf" srcId="{B84011F9-4599-48A8-914A-B1514618FA63}" destId="{AD592E8E-7B1B-4AB4-914F-3536E2AD960A}" srcOrd="1" destOrd="0" presId="urn:microsoft.com/office/officeart/2005/8/layout/orgChart1"/>
    <dgm:cxn modelId="{B20881B7-FAB7-4EF5-8E61-04566E36A4EF}" type="presOf" srcId="{B98FE27D-B440-467F-B981-1A91F4D6AB3F}" destId="{28B816A1-BEC9-4331-84D6-C4A75E54B472}" srcOrd="0" destOrd="0" presId="urn:microsoft.com/office/officeart/2005/8/layout/orgChart1"/>
    <dgm:cxn modelId="{94AABCBE-3DFE-484B-BE13-DE31DFE61879}" srcId="{C5635E56-2884-4D7D-91C0-27312E2EB422}" destId="{E0FD1FF4-C5B4-41D5-80EF-4C36EF3A8558}" srcOrd="5" destOrd="0" parTransId="{C088A5E3-ACC8-4989-A1F4-0B2653D380D4}" sibTransId="{E5BC2F91-FE91-4DBC-8832-ADDACACA3497}"/>
    <dgm:cxn modelId="{08A53DC3-A171-4F10-99E4-8A1F1FE1C6BE}" type="presOf" srcId="{C8D1E504-A647-446D-8800-A1E7C20D34F9}" destId="{F96304E9-4856-4AD5-ADA6-B782AF82EC59}" srcOrd="1" destOrd="0" presId="urn:microsoft.com/office/officeart/2005/8/layout/orgChart1"/>
    <dgm:cxn modelId="{7680C2C8-2810-4AB9-9041-8C0854B6E2EB}" type="presOf" srcId="{F3A61166-93DE-4F6F-BE8C-5C1189FC9532}" destId="{A9E7A001-83D0-4D62-9861-CE8E63E379D9}" srcOrd="0" destOrd="0" presId="urn:microsoft.com/office/officeart/2005/8/layout/orgChart1"/>
    <dgm:cxn modelId="{86FA7FD5-02BC-4214-AB4F-D2B9FD10DF9A}" type="presOf" srcId="{C8D1E504-A647-446D-8800-A1E7C20D34F9}" destId="{AA745D77-95E8-4EBD-BFF6-DE4A70C41DA3}" srcOrd="0" destOrd="0" presId="urn:microsoft.com/office/officeart/2005/8/layout/orgChart1"/>
    <dgm:cxn modelId="{32CCE8D7-C8DC-446C-B4BB-2B0070B79B5C}" type="presOf" srcId="{5A9E7A9A-D8B4-4387-A026-208DD996531E}" destId="{6007C5B1-1A73-4C05-B90D-09A249643AE3}" srcOrd="0" destOrd="0" presId="urn:microsoft.com/office/officeart/2005/8/layout/orgChart1"/>
    <dgm:cxn modelId="{01F9EDDE-D4FE-401E-B089-2B4C04F07EFD}" type="presOf" srcId="{E77D73D7-92BA-4368-95E5-A02B44DA9951}" destId="{8A7D5E7A-A879-4EC1-A4FB-BD64F4B79B97}" srcOrd="1" destOrd="0" presId="urn:microsoft.com/office/officeart/2005/8/layout/orgChart1"/>
    <dgm:cxn modelId="{D1D0E0F4-E6F2-4DFA-AB10-EA37633B9B62}" srcId="{C5635E56-2884-4D7D-91C0-27312E2EB422}" destId="{B84011F9-4599-48A8-914A-B1514618FA63}" srcOrd="2" destOrd="0" parTransId="{0E4E0B31-8646-49EE-9766-3D128EAD7FE3}" sibTransId="{B0C2C83B-D931-43EF-907D-17BA52FA3944}"/>
    <dgm:cxn modelId="{51B719F5-DC12-4354-AA71-90F0B7185CA9}" srcId="{C5635E56-2884-4D7D-91C0-27312E2EB422}" destId="{B98FE27D-B440-467F-B981-1A91F4D6AB3F}" srcOrd="0" destOrd="0" parTransId="{3B7653DA-83C0-42A3-AAC3-A1B68845E9CE}" sibTransId="{96158687-242E-423F-8460-0CE3EB5B816D}"/>
    <dgm:cxn modelId="{5F6714F8-B01C-44F3-A343-87F056054E61}" type="presOf" srcId="{E77D73D7-92BA-4368-95E5-A02B44DA9951}" destId="{B28FFFDC-7F0D-4DF3-A650-1E8B24DC48F0}" srcOrd="0" destOrd="0" presId="urn:microsoft.com/office/officeart/2005/8/layout/orgChart1"/>
    <dgm:cxn modelId="{EEB98DFF-44B2-429B-8FCE-300E739ED6B6}" type="presParOf" srcId="{6007C5B1-1A73-4C05-B90D-09A249643AE3}" destId="{ECFC2787-47B8-40D9-A6B0-386E86DEBB6F}" srcOrd="0" destOrd="0" presId="urn:microsoft.com/office/officeart/2005/8/layout/orgChart1"/>
    <dgm:cxn modelId="{3EB196F3-736D-4AF6-B4AF-66042D09ED3D}" type="presParOf" srcId="{ECFC2787-47B8-40D9-A6B0-386E86DEBB6F}" destId="{75755669-2248-462B-9ED6-1FA0D5E68E82}" srcOrd="0" destOrd="0" presId="urn:microsoft.com/office/officeart/2005/8/layout/orgChart1"/>
    <dgm:cxn modelId="{CF690B2D-5A19-4D5A-A8F4-EEA336601425}" type="presParOf" srcId="{75755669-2248-462B-9ED6-1FA0D5E68E82}" destId="{1FBA9878-2230-4E48-B405-08444FBB4BC1}" srcOrd="0" destOrd="0" presId="urn:microsoft.com/office/officeart/2005/8/layout/orgChart1"/>
    <dgm:cxn modelId="{793DD714-3939-4106-B5D6-A32EB7690AE0}" type="presParOf" srcId="{75755669-2248-462B-9ED6-1FA0D5E68E82}" destId="{741036D8-D2B4-48D3-AA7B-F4B78BFB156A}" srcOrd="1" destOrd="0" presId="urn:microsoft.com/office/officeart/2005/8/layout/orgChart1"/>
    <dgm:cxn modelId="{A0A781A0-75F9-4689-AED3-75DEC2D5F860}" type="presParOf" srcId="{ECFC2787-47B8-40D9-A6B0-386E86DEBB6F}" destId="{766317C3-2301-4DDF-849C-29B7C2C5CD24}" srcOrd="1" destOrd="0" presId="urn:microsoft.com/office/officeart/2005/8/layout/orgChart1"/>
    <dgm:cxn modelId="{7C66D168-E23F-4926-99B6-75D004DEB188}" type="presParOf" srcId="{766317C3-2301-4DDF-849C-29B7C2C5CD24}" destId="{9F9E3CD5-D695-40B8-8B67-625BB94900B2}" srcOrd="0" destOrd="0" presId="urn:microsoft.com/office/officeart/2005/8/layout/orgChart1"/>
    <dgm:cxn modelId="{05F1ED79-74A1-4118-8B23-CF1773C4959C}" type="presParOf" srcId="{766317C3-2301-4DDF-849C-29B7C2C5CD24}" destId="{59762AF1-54E1-4C97-A840-67EAC9B5BD3B}" srcOrd="1" destOrd="0" presId="urn:microsoft.com/office/officeart/2005/8/layout/orgChart1"/>
    <dgm:cxn modelId="{22FC2AEB-8CC6-425F-81D6-98DA028A3987}" type="presParOf" srcId="{59762AF1-54E1-4C97-A840-67EAC9B5BD3B}" destId="{3ED28550-39A0-4352-8D2C-BE24396AF13B}" srcOrd="0" destOrd="0" presId="urn:microsoft.com/office/officeart/2005/8/layout/orgChart1"/>
    <dgm:cxn modelId="{A323074F-F2C8-43EB-8D8B-D0CAB0F9A0C1}" type="presParOf" srcId="{3ED28550-39A0-4352-8D2C-BE24396AF13B}" destId="{28B816A1-BEC9-4331-84D6-C4A75E54B472}" srcOrd="0" destOrd="0" presId="urn:microsoft.com/office/officeart/2005/8/layout/orgChart1"/>
    <dgm:cxn modelId="{4DAF9922-7476-479F-8707-A4BFDA57D58D}" type="presParOf" srcId="{3ED28550-39A0-4352-8D2C-BE24396AF13B}" destId="{D63232F5-289F-48D2-8F76-C2DAD0C00EB0}" srcOrd="1" destOrd="0" presId="urn:microsoft.com/office/officeart/2005/8/layout/orgChart1"/>
    <dgm:cxn modelId="{84A79320-EDB8-48E9-A0B4-91C99A7CD357}" type="presParOf" srcId="{59762AF1-54E1-4C97-A840-67EAC9B5BD3B}" destId="{67D124B5-4088-481E-9AC0-9BA35A911D4D}" srcOrd="1" destOrd="0" presId="urn:microsoft.com/office/officeart/2005/8/layout/orgChart1"/>
    <dgm:cxn modelId="{FFBFF881-055D-4438-8C7A-00ABE51055EB}" type="presParOf" srcId="{59762AF1-54E1-4C97-A840-67EAC9B5BD3B}" destId="{4ACC6897-8D00-4B77-A96A-495557ABFDD9}" srcOrd="2" destOrd="0" presId="urn:microsoft.com/office/officeart/2005/8/layout/orgChart1"/>
    <dgm:cxn modelId="{507D5FC8-2F6F-45A2-B003-CE9D10A9CCF3}" type="presParOf" srcId="{766317C3-2301-4DDF-849C-29B7C2C5CD24}" destId="{D6196D21-0F22-49A5-A758-DDC9A4FF2B1E}" srcOrd="2" destOrd="0" presId="urn:microsoft.com/office/officeart/2005/8/layout/orgChart1"/>
    <dgm:cxn modelId="{97218A18-C124-493E-B0D1-1102BD95C91C}" type="presParOf" srcId="{766317C3-2301-4DDF-849C-29B7C2C5CD24}" destId="{F910B7D2-1009-4115-B5A6-791731F4FC00}" srcOrd="3" destOrd="0" presId="urn:microsoft.com/office/officeart/2005/8/layout/orgChart1"/>
    <dgm:cxn modelId="{7BA4DA7F-0FC6-449B-8F00-A11A2CB622D5}" type="presParOf" srcId="{F910B7D2-1009-4115-B5A6-791731F4FC00}" destId="{84189925-CE9D-4C6B-AE94-DD9553AE3879}" srcOrd="0" destOrd="0" presId="urn:microsoft.com/office/officeart/2005/8/layout/orgChart1"/>
    <dgm:cxn modelId="{C3B66953-EFD0-45F1-9CE9-50B7D62700CE}" type="presParOf" srcId="{84189925-CE9D-4C6B-AE94-DD9553AE3879}" destId="{346F794F-E8DB-46C1-BA5B-6CEE5CA33AE9}" srcOrd="0" destOrd="0" presId="urn:microsoft.com/office/officeart/2005/8/layout/orgChart1"/>
    <dgm:cxn modelId="{36E70ABC-6BCB-455B-BC3B-98C9DD832FD8}" type="presParOf" srcId="{84189925-CE9D-4C6B-AE94-DD9553AE3879}" destId="{CBB86AE4-81CA-4013-884A-5FC4B6B9E17D}" srcOrd="1" destOrd="0" presId="urn:microsoft.com/office/officeart/2005/8/layout/orgChart1"/>
    <dgm:cxn modelId="{71D2B011-5652-42CE-872F-3BDBA5A50443}" type="presParOf" srcId="{F910B7D2-1009-4115-B5A6-791731F4FC00}" destId="{56115D38-F980-4188-8A33-70D0FF8F5EA8}" srcOrd="1" destOrd="0" presId="urn:microsoft.com/office/officeart/2005/8/layout/orgChart1"/>
    <dgm:cxn modelId="{3531CE18-4FEB-4AF7-92ED-80D36DC97708}" type="presParOf" srcId="{F910B7D2-1009-4115-B5A6-791731F4FC00}" destId="{1A2E10D9-011B-4CDE-ADD6-A4EE771FDA86}" srcOrd="2" destOrd="0" presId="urn:microsoft.com/office/officeart/2005/8/layout/orgChart1"/>
    <dgm:cxn modelId="{10FADCED-5521-4955-B466-BF48F25AF5CD}" type="presParOf" srcId="{766317C3-2301-4DDF-849C-29B7C2C5CD24}" destId="{791D6B85-7D0C-4064-8054-4FC1B21D8486}" srcOrd="4" destOrd="0" presId="urn:microsoft.com/office/officeart/2005/8/layout/orgChart1"/>
    <dgm:cxn modelId="{89F8E90A-6E89-4BFE-9682-EF434C27064D}" type="presParOf" srcId="{766317C3-2301-4DDF-849C-29B7C2C5CD24}" destId="{3F1D469C-76A4-4E4F-A631-9D1304497B8D}" srcOrd="5" destOrd="0" presId="urn:microsoft.com/office/officeart/2005/8/layout/orgChart1"/>
    <dgm:cxn modelId="{640EFD07-AA75-4B53-85C6-73AAD5BEB427}" type="presParOf" srcId="{3F1D469C-76A4-4E4F-A631-9D1304497B8D}" destId="{6CA2D0A5-6686-4D69-BD30-C439AB6F8563}" srcOrd="0" destOrd="0" presId="urn:microsoft.com/office/officeart/2005/8/layout/orgChart1"/>
    <dgm:cxn modelId="{80BAB26D-E441-46D5-8B2D-D8E3C7A23884}" type="presParOf" srcId="{6CA2D0A5-6686-4D69-BD30-C439AB6F8563}" destId="{B8C3789E-47ED-4BED-B4B5-FF62A21742FD}" srcOrd="0" destOrd="0" presId="urn:microsoft.com/office/officeart/2005/8/layout/orgChart1"/>
    <dgm:cxn modelId="{5A42916A-788D-4395-8BD8-235AC2D238E6}" type="presParOf" srcId="{6CA2D0A5-6686-4D69-BD30-C439AB6F8563}" destId="{AD592E8E-7B1B-4AB4-914F-3536E2AD960A}" srcOrd="1" destOrd="0" presId="urn:microsoft.com/office/officeart/2005/8/layout/orgChart1"/>
    <dgm:cxn modelId="{3A8A447F-15BE-4296-B0F8-1D4ADA4994B3}" type="presParOf" srcId="{3F1D469C-76A4-4E4F-A631-9D1304497B8D}" destId="{5DE8363B-FA11-42CD-B395-2CD6C16C6DEF}" srcOrd="1" destOrd="0" presId="urn:microsoft.com/office/officeart/2005/8/layout/orgChart1"/>
    <dgm:cxn modelId="{5757B982-9289-4357-AB6A-119F7EE653EC}" type="presParOf" srcId="{3F1D469C-76A4-4E4F-A631-9D1304497B8D}" destId="{94AF206F-A6A4-491D-872E-0AB915D8B7D5}" srcOrd="2" destOrd="0" presId="urn:microsoft.com/office/officeart/2005/8/layout/orgChart1"/>
    <dgm:cxn modelId="{BE684DF0-4F78-4F77-987C-9DAFA6650502}" type="presParOf" srcId="{766317C3-2301-4DDF-849C-29B7C2C5CD24}" destId="{E9C9B3D1-68F1-4DFC-8F3D-248A071BEA55}" srcOrd="6" destOrd="0" presId="urn:microsoft.com/office/officeart/2005/8/layout/orgChart1"/>
    <dgm:cxn modelId="{A422DB87-690D-4C85-A008-6D8D25B8DA3B}" type="presParOf" srcId="{766317C3-2301-4DDF-849C-29B7C2C5CD24}" destId="{21D31582-CF4C-4E67-8D3F-03001831F100}" srcOrd="7" destOrd="0" presId="urn:microsoft.com/office/officeart/2005/8/layout/orgChart1"/>
    <dgm:cxn modelId="{D17AF4A7-1BD7-4F5B-B514-5CDDF563879A}" type="presParOf" srcId="{21D31582-CF4C-4E67-8D3F-03001831F100}" destId="{598A8D27-38DE-48E1-B8E3-AC5C426019FE}" srcOrd="0" destOrd="0" presId="urn:microsoft.com/office/officeart/2005/8/layout/orgChart1"/>
    <dgm:cxn modelId="{1E0A4881-D3EA-4B13-B9D8-AA2042B6E0CF}" type="presParOf" srcId="{598A8D27-38DE-48E1-B8E3-AC5C426019FE}" destId="{A9E7A001-83D0-4D62-9861-CE8E63E379D9}" srcOrd="0" destOrd="0" presId="urn:microsoft.com/office/officeart/2005/8/layout/orgChart1"/>
    <dgm:cxn modelId="{2D7B6367-51D4-4EA0-8F63-87DEF9AE903A}" type="presParOf" srcId="{598A8D27-38DE-48E1-B8E3-AC5C426019FE}" destId="{B26BB1C2-579E-4A4E-9AF6-E3B2FE300043}" srcOrd="1" destOrd="0" presId="urn:microsoft.com/office/officeart/2005/8/layout/orgChart1"/>
    <dgm:cxn modelId="{66690437-8B78-4C39-B8C9-2F92B5D8A3FF}" type="presParOf" srcId="{21D31582-CF4C-4E67-8D3F-03001831F100}" destId="{D3798A68-C57B-41E0-80FE-A146CDCC6575}" srcOrd="1" destOrd="0" presId="urn:microsoft.com/office/officeart/2005/8/layout/orgChart1"/>
    <dgm:cxn modelId="{37499E9F-1A2C-45CF-B208-2B5894CF4D9D}" type="presParOf" srcId="{21D31582-CF4C-4E67-8D3F-03001831F100}" destId="{5DCD30C1-73F5-4544-8523-3404C47C642E}" srcOrd="2" destOrd="0" presId="urn:microsoft.com/office/officeart/2005/8/layout/orgChart1"/>
    <dgm:cxn modelId="{8AD43A6E-3C26-4B05-93BF-32918A0D7CF4}" type="presParOf" srcId="{766317C3-2301-4DDF-849C-29B7C2C5CD24}" destId="{5E2366E2-E4C5-4501-83FE-8D7E5B98E124}" srcOrd="8" destOrd="0" presId="urn:microsoft.com/office/officeart/2005/8/layout/orgChart1"/>
    <dgm:cxn modelId="{BA8235FB-2DBE-4B6A-91C9-651E555C7C17}" type="presParOf" srcId="{766317C3-2301-4DDF-849C-29B7C2C5CD24}" destId="{BD04090C-635A-409B-BF5A-FAB7998E048E}" srcOrd="9" destOrd="0" presId="urn:microsoft.com/office/officeart/2005/8/layout/orgChart1"/>
    <dgm:cxn modelId="{CFC50FFE-CFBE-43C2-86DC-8323348B872A}" type="presParOf" srcId="{BD04090C-635A-409B-BF5A-FAB7998E048E}" destId="{1E6E0523-7869-4D9A-AE55-B3B9F23D36A0}" srcOrd="0" destOrd="0" presId="urn:microsoft.com/office/officeart/2005/8/layout/orgChart1"/>
    <dgm:cxn modelId="{16C27914-91C7-4C14-9165-F0C350218469}" type="presParOf" srcId="{1E6E0523-7869-4D9A-AE55-B3B9F23D36A0}" destId="{AA745D77-95E8-4EBD-BFF6-DE4A70C41DA3}" srcOrd="0" destOrd="0" presId="urn:microsoft.com/office/officeart/2005/8/layout/orgChart1"/>
    <dgm:cxn modelId="{6FAF2C1B-97F7-41F0-9908-6C870E886453}" type="presParOf" srcId="{1E6E0523-7869-4D9A-AE55-B3B9F23D36A0}" destId="{F96304E9-4856-4AD5-ADA6-B782AF82EC59}" srcOrd="1" destOrd="0" presId="urn:microsoft.com/office/officeart/2005/8/layout/orgChart1"/>
    <dgm:cxn modelId="{4C0AF7E3-1381-46D7-A19D-FBF9D5BB84C9}" type="presParOf" srcId="{BD04090C-635A-409B-BF5A-FAB7998E048E}" destId="{D506E7CD-62FD-4C68-B7B2-D2387C05B819}" srcOrd="1" destOrd="0" presId="urn:microsoft.com/office/officeart/2005/8/layout/orgChart1"/>
    <dgm:cxn modelId="{54B27DF0-03B2-4C98-9033-EB5B6EB2BEBA}" type="presParOf" srcId="{BD04090C-635A-409B-BF5A-FAB7998E048E}" destId="{1AD7AC22-A8D8-40AB-BAFB-534FCE1C66A6}" srcOrd="2" destOrd="0" presId="urn:microsoft.com/office/officeart/2005/8/layout/orgChart1"/>
    <dgm:cxn modelId="{E110FDD9-977D-4923-B08A-3576EF53773E}" type="presParOf" srcId="{766317C3-2301-4DDF-849C-29B7C2C5CD24}" destId="{70BDF75B-A08C-43CE-85ED-C9BB3587A132}" srcOrd="10" destOrd="0" presId="urn:microsoft.com/office/officeart/2005/8/layout/orgChart1"/>
    <dgm:cxn modelId="{61AEC0D4-6726-4639-9A9A-3CA4A46E2637}" type="presParOf" srcId="{766317C3-2301-4DDF-849C-29B7C2C5CD24}" destId="{FCA03034-690A-4B08-ADC9-C026DFF09599}" srcOrd="11" destOrd="0" presId="urn:microsoft.com/office/officeart/2005/8/layout/orgChart1"/>
    <dgm:cxn modelId="{422253B6-695F-4F9C-8711-70A39A8C0ED8}" type="presParOf" srcId="{FCA03034-690A-4B08-ADC9-C026DFF09599}" destId="{06AAEFE1-2389-4045-9E9E-3BEE05B77471}" srcOrd="0" destOrd="0" presId="urn:microsoft.com/office/officeart/2005/8/layout/orgChart1"/>
    <dgm:cxn modelId="{040D540C-687D-4937-9399-6E0DF9F5CC39}" type="presParOf" srcId="{06AAEFE1-2389-4045-9E9E-3BEE05B77471}" destId="{D21D6F48-D74F-45CB-A3F1-1B66DD39DF43}" srcOrd="0" destOrd="0" presId="urn:microsoft.com/office/officeart/2005/8/layout/orgChart1"/>
    <dgm:cxn modelId="{1315975A-43B1-40EC-B662-8B8E2DD084C5}" type="presParOf" srcId="{06AAEFE1-2389-4045-9E9E-3BEE05B77471}" destId="{AD67BCE5-A3C0-466E-964D-F99BCC33B080}" srcOrd="1" destOrd="0" presId="urn:microsoft.com/office/officeart/2005/8/layout/orgChart1"/>
    <dgm:cxn modelId="{B3D2593F-564E-4721-8F3D-EAA3148B3883}" type="presParOf" srcId="{FCA03034-690A-4B08-ADC9-C026DFF09599}" destId="{DCA161C8-301D-4BE3-BE38-3AB21E464F21}" srcOrd="1" destOrd="0" presId="urn:microsoft.com/office/officeart/2005/8/layout/orgChart1"/>
    <dgm:cxn modelId="{D68A84BF-750D-46E9-ACDF-457989FF6D0F}" type="presParOf" srcId="{FCA03034-690A-4B08-ADC9-C026DFF09599}" destId="{26B6514B-1478-473E-965D-4D04882E2850}" srcOrd="2" destOrd="0" presId="urn:microsoft.com/office/officeart/2005/8/layout/orgChart1"/>
    <dgm:cxn modelId="{2D7ADD61-6ADC-463D-B97E-ED2C3CB61F75}" type="presParOf" srcId="{766317C3-2301-4DDF-849C-29B7C2C5CD24}" destId="{70D82D1C-C03E-4491-A9C7-6E68B91D1A97}" srcOrd="12" destOrd="0" presId="urn:microsoft.com/office/officeart/2005/8/layout/orgChart1"/>
    <dgm:cxn modelId="{9D99C32D-7AA4-4271-9DD8-379F7829734A}" type="presParOf" srcId="{766317C3-2301-4DDF-849C-29B7C2C5CD24}" destId="{66F62EE7-0809-406E-B4F6-53E98D524A3E}" srcOrd="13" destOrd="0" presId="urn:microsoft.com/office/officeart/2005/8/layout/orgChart1"/>
    <dgm:cxn modelId="{EB8AC574-2EE0-4281-813D-95EE47ED2FB2}" type="presParOf" srcId="{66F62EE7-0809-406E-B4F6-53E98D524A3E}" destId="{779ED5F2-02A3-45A0-B23C-6E0DD878610C}" srcOrd="0" destOrd="0" presId="urn:microsoft.com/office/officeart/2005/8/layout/orgChart1"/>
    <dgm:cxn modelId="{D974B241-B773-4DCC-B452-D6EB25711F24}" type="presParOf" srcId="{779ED5F2-02A3-45A0-B23C-6E0DD878610C}" destId="{B7B4CCE4-11F9-465B-B4E0-5435BE2EEDCD}" srcOrd="0" destOrd="0" presId="urn:microsoft.com/office/officeart/2005/8/layout/orgChart1"/>
    <dgm:cxn modelId="{F5F1A498-34A7-475C-A8E9-863687840155}" type="presParOf" srcId="{779ED5F2-02A3-45A0-B23C-6E0DD878610C}" destId="{8D4487D3-33AE-407D-8972-D66B9D8470C6}" srcOrd="1" destOrd="0" presId="urn:microsoft.com/office/officeart/2005/8/layout/orgChart1"/>
    <dgm:cxn modelId="{7C6B1E49-7221-43B5-9DA8-33035A671892}" type="presParOf" srcId="{66F62EE7-0809-406E-B4F6-53E98D524A3E}" destId="{80E6B517-1111-4C60-8FBF-E57DE083696F}" srcOrd="1" destOrd="0" presId="urn:microsoft.com/office/officeart/2005/8/layout/orgChart1"/>
    <dgm:cxn modelId="{6AA8B0F5-1252-43C0-B10E-3A96DCA7E9E6}" type="presParOf" srcId="{66F62EE7-0809-406E-B4F6-53E98D524A3E}" destId="{72224B33-FB5E-426C-AFA8-F3F6E03033D8}" srcOrd="2" destOrd="0" presId="urn:microsoft.com/office/officeart/2005/8/layout/orgChart1"/>
    <dgm:cxn modelId="{96F46FBD-5960-4FA7-BB80-BC9392F6893A}" type="presParOf" srcId="{766317C3-2301-4DDF-849C-29B7C2C5CD24}" destId="{39B65003-542E-4B4B-9AE7-A4C1332BFC0A}" srcOrd="14" destOrd="0" presId="urn:microsoft.com/office/officeart/2005/8/layout/orgChart1"/>
    <dgm:cxn modelId="{80D9FDD9-CECA-4F65-BDE0-4082E0294437}" type="presParOf" srcId="{766317C3-2301-4DDF-849C-29B7C2C5CD24}" destId="{A886863B-1DE4-4B41-B770-3CA13D594542}" srcOrd="15" destOrd="0" presId="urn:microsoft.com/office/officeart/2005/8/layout/orgChart1"/>
    <dgm:cxn modelId="{AA78E65D-6064-48A6-A707-B6420856FB7F}" type="presParOf" srcId="{A886863B-1DE4-4B41-B770-3CA13D594542}" destId="{DB485474-FF46-4A7A-8AF6-02A27D3A8906}" srcOrd="0" destOrd="0" presId="urn:microsoft.com/office/officeart/2005/8/layout/orgChart1"/>
    <dgm:cxn modelId="{51338C4F-B501-47B5-9894-74D115480076}" type="presParOf" srcId="{DB485474-FF46-4A7A-8AF6-02A27D3A8906}" destId="{B28FFFDC-7F0D-4DF3-A650-1E8B24DC48F0}" srcOrd="0" destOrd="0" presId="urn:microsoft.com/office/officeart/2005/8/layout/orgChart1"/>
    <dgm:cxn modelId="{6EEF1A16-3962-4595-A0E0-3012C871BA63}" type="presParOf" srcId="{DB485474-FF46-4A7A-8AF6-02A27D3A8906}" destId="{8A7D5E7A-A879-4EC1-A4FB-BD64F4B79B97}" srcOrd="1" destOrd="0" presId="urn:microsoft.com/office/officeart/2005/8/layout/orgChart1"/>
    <dgm:cxn modelId="{C21FEBEA-325A-445F-894D-0032CA2BF43B}" type="presParOf" srcId="{A886863B-1DE4-4B41-B770-3CA13D594542}" destId="{FDDBBF1A-EB60-439A-99AE-C9E54C955557}" srcOrd="1" destOrd="0" presId="urn:microsoft.com/office/officeart/2005/8/layout/orgChart1"/>
    <dgm:cxn modelId="{4C1171F7-CE64-4642-84D6-DB280DBE9090}" type="presParOf" srcId="{A886863B-1DE4-4B41-B770-3CA13D594542}" destId="{3AEB78D4-4B59-4521-8172-92A7CCE65BCD}" srcOrd="2" destOrd="0" presId="urn:microsoft.com/office/officeart/2005/8/layout/orgChart1"/>
    <dgm:cxn modelId="{98A8E20E-B3AA-49DF-B758-D9F165A192D2}" type="presParOf" srcId="{ECFC2787-47B8-40D9-A6B0-386E86DEBB6F}" destId="{63A3CEF3-133B-4771-A0A2-A78E74753B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9E7A9A-D8B4-4387-A026-208DD9965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98FE27D-B440-467F-B981-1A91F4D6AB3F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1000" dirty="0"/>
            <a:t>Snow/Ice mask</a:t>
          </a:r>
        </a:p>
      </dgm:t>
    </dgm:pt>
    <dgm:pt modelId="{3B7653DA-83C0-42A3-AAC3-A1B68845E9CE}" type="parTrans" cxnId="{51B719F5-DC12-4354-AA71-90F0B7185CA9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96158687-242E-423F-8460-0CE3EB5B816D}" type="sibTrans" cxnId="{51B719F5-DC12-4354-AA71-90F0B7185CA9}">
      <dgm:prSet/>
      <dgm:spPr/>
      <dgm:t>
        <a:bodyPr/>
        <a:lstStyle/>
        <a:p>
          <a:endParaRPr lang="en-GB" sz="1000"/>
        </a:p>
      </dgm:t>
    </dgm:pt>
    <dgm:pt modelId="{5E3F0107-89C5-46FE-8179-75E0FD58E492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1000" dirty="0"/>
            <a:t>Terrain shadow mask</a:t>
          </a:r>
        </a:p>
      </dgm:t>
    </dgm:pt>
    <dgm:pt modelId="{9E0FFEDE-06B6-4FF3-AC23-DBD6DD354DBD}" type="parTrans" cxnId="{34B0C855-1AE6-44DC-89D6-22DFAAFBFEE1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7E9435D2-E34D-48B2-A6B7-101D8519CAA2}" type="sibTrans" cxnId="{34B0C855-1AE6-44DC-89D6-22DFAAFBFEE1}">
      <dgm:prSet/>
      <dgm:spPr/>
      <dgm:t>
        <a:bodyPr/>
        <a:lstStyle/>
        <a:p>
          <a:endParaRPr lang="en-GB" sz="1000"/>
        </a:p>
      </dgm:t>
    </dgm:pt>
    <dgm:pt modelId="{B84011F9-4599-48A8-914A-B1514618FA6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1000" dirty="0"/>
            <a:t>Terrain Occlusion</a:t>
          </a:r>
        </a:p>
      </dgm:t>
    </dgm:pt>
    <dgm:pt modelId="{0E4E0B31-8646-49EE-9766-3D128EAD7FE3}" type="parTrans" cxnId="{D1D0E0F4-E6F2-4DFA-AB10-EA37633B9B62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B0C2C83B-D931-43EF-907D-17BA52FA3944}" type="sibTrans" cxnId="{D1D0E0F4-E6F2-4DFA-AB10-EA37633B9B62}">
      <dgm:prSet/>
      <dgm:spPr/>
      <dgm:t>
        <a:bodyPr/>
        <a:lstStyle/>
        <a:p>
          <a:endParaRPr lang="en-GB" sz="1000"/>
        </a:p>
      </dgm:t>
    </dgm:pt>
    <dgm:pt modelId="{F3A61166-93DE-4F6F-BE8C-5C1189FC9532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Solar and Viewing Geometry</a:t>
          </a:r>
        </a:p>
      </dgm:t>
    </dgm:pt>
    <dgm:pt modelId="{D9699BDD-5645-4049-89A5-58060028E7B0}" type="parTrans" cxnId="{8D81FC2E-DDF1-4963-91F4-8CDC28217AEA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93A1B8D5-AC12-438C-9137-CA434F914F97}" type="sibTrans" cxnId="{8D81FC2E-DDF1-4963-91F4-8CDC28217AEA}">
      <dgm:prSet/>
      <dgm:spPr/>
      <dgm:t>
        <a:bodyPr/>
        <a:lstStyle/>
        <a:p>
          <a:endParaRPr lang="en-GB" sz="1000"/>
        </a:p>
      </dgm:t>
    </dgm:pt>
    <dgm:pt modelId="{C8D1E504-A647-446D-8800-A1E7C20D34F9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1000" dirty="0"/>
            <a:t>Terrain Illumination Correction</a:t>
          </a:r>
        </a:p>
      </dgm:t>
    </dgm:pt>
    <dgm:pt modelId="{BA98D8AF-9902-4C79-B147-D0CBC09BB8F9}" type="parTrans" cxnId="{833A5709-4048-4B49-B73D-A8EF01A96D23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29A5F68A-81B3-4A9C-A1F5-485FF56FA975}" type="sibTrans" cxnId="{833A5709-4048-4B49-B73D-A8EF01A96D23}">
      <dgm:prSet/>
      <dgm:spPr/>
      <dgm:t>
        <a:bodyPr/>
        <a:lstStyle/>
        <a:p>
          <a:endParaRPr lang="en-GB" sz="1000"/>
        </a:p>
      </dgm:t>
    </dgm:pt>
    <dgm:pt modelId="{E0FD1FF4-C5B4-41D5-80EF-4C36EF3A8558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AU" sz="1000" b="0" dirty="0"/>
            <a:t>Aerosol Optical Depth Parameter</a:t>
          </a:r>
          <a:endParaRPr lang="en-GB" sz="1000" b="0" dirty="0"/>
        </a:p>
      </dgm:t>
    </dgm:pt>
    <dgm:pt modelId="{C088A5E3-ACC8-4989-A1F4-0B2653D380D4}" type="parTrans" cxnId="{94AABCBE-3DFE-484B-BE13-DE31DFE61879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E5BC2F91-FE91-4DBC-8832-ADDACACA3497}" type="sibTrans" cxnId="{94AABCBE-3DFE-484B-BE13-DE31DFE61879}">
      <dgm:prSet/>
      <dgm:spPr/>
      <dgm:t>
        <a:bodyPr/>
        <a:lstStyle/>
        <a:p>
          <a:endParaRPr lang="en-GB" sz="1000"/>
        </a:p>
      </dgm:t>
    </dgm:pt>
    <dgm:pt modelId="{C5635E56-2884-4D7D-91C0-27312E2EB422}">
      <dgm:prSet phldrT="[Text]" custT="1"/>
      <dgm:spPr>
        <a:solidFill>
          <a:schemeClr val="bg1"/>
        </a:solidFill>
      </dgm:spPr>
      <dgm:t>
        <a:bodyPr/>
        <a:lstStyle/>
        <a:p>
          <a:r>
            <a:rPr lang="en-GB" sz="1000" dirty="0"/>
            <a:t>General Metadata</a:t>
          </a:r>
        </a:p>
        <a:p>
          <a:r>
            <a:rPr lang="en-GB" sz="1000" dirty="0"/>
            <a:t>(2/2)</a:t>
          </a:r>
        </a:p>
      </dgm:t>
    </dgm:pt>
    <dgm:pt modelId="{25CDEA96-894A-457C-887B-417B2EB02325}" type="sibTrans" cxnId="{9DC2D16A-CACA-4F9B-8C05-F428FC1496AA}">
      <dgm:prSet/>
      <dgm:spPr/>
      <dgm:t>
        <a:bodyPr/>
        <a:lstStyle/>
        <a:p>
          <a:endParaRPr lang="en-GB" sz="1000"/>
        </a:p>
      </dgm:t>
    </dgm:pt>
    <dgm:pt modelId="{7A7CF273-7280-410D-AA89-2F2957CA4977}" type="parTrans" cxnId="{9DC2D16A-CACA-4F9B-8C05-F428FC1496AA}">
      <dgm:prSet/>
      <dgm:spPr/>
      <dgm:t>
        <a:bodyPr/>
        <a:lstStyle/>
        <a:p>
          <a:endParaRPr lang="en-GB" sz="1000"/>
        </a:p>
      </dgm:t>
    </dgm:pt>
    <dgm:pt modelId="{6007C5B1-1A73-4C05-B90D-09A249643AE3}" type="pres">
      <dgm:prSet presAssocID="{5A9E7A9A-D8B4-4387-A026-208DD9965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C2787-47B8-40D9-A6B0-386E86DEBB6F}" type="pres">
      <dgm:prSet presAssocID="{C5635E56-2884-4D7D-91C0-27312E2EB422}" presName="hierRoot1" presStyleCnt="0">
        <dgm:presLayoutVars>
          <dgm:hierBranch val="init"/>
        </dgm:presLayoutVars>
      </dgm:prSet>
      <dgm:spPr/>
    </dgm:pt>
    <dgm:pt modelId="{75755669-2248-462B-9ED6-1FA0D5E68E82}" type="pres">
      <dgm:prSet presAssocID="{C5635E56-2884-4D7D-91C0-27312E2EB422}" presName="rootComposite1" presStyleCnt="0"/>
      <dgm:spPr/>
    </dgm:pt>
    <dgm:pt modelId="{1FBA9878-2230-4E48-B405-08444FBB4BC1}" type="pres">
      <dgm:prSet presAssocID="{C5635E56-2884-4D7D-91C0-27312E2EB422}" presName="rootText1" presStyleLbl="node0" presStyleIdx="0" presStyleCnt="1" custScaleX="139078" custScaleY="148299">
        <dgm:presLayoutVars>
          <dgm:chPref val="3"/>
        </dgm:presLayoutVars>
      </dgm:prSet>
      <dgm:spPr/>
    </dgm:pt>
    <dgm:pt modelId="{741036D8-D2B4-48D3-AA7B-F4B78BFB156A}" type="pres">
      <dgm:prSet presAssocID="{C5635E56-2884-4D7D-91C0-27312E2EB422}" presName="rootConnector1" presStyleLbl="node1" presStyleIdx="0" presStyleCnt="0"/>
      <dgm:spPr/>
    </dgm:pt>
    <dgm:pt modelId="{766317C3-2301-4DDF-849C-29B7C2C5CD24}" type="pres">
      <dgm:prSet presAssocID="{C5635E56-2884-4D7D-91C0-27312E2EB422}" presName="hierChild2" presStyleCnt="0"/>
      <dgm:spPr/>
    </dgm:pt>
    <dgm:pt modelId="{9F9E3CD5-D695-40B8-8B67-625BB94900B2}" type="pres">
      <dgm:prSet presAssocID="{3B7653DA-83C0-42A3-AAC3-A1B68845E9CE}" presName="Name37" presStyleLbl="parChTrans1D2" presStyleIdx="0" presStyleCnt="6"/>
      <dgm:spPr/>
    </dgm:pt>
    <dgm:pt modelId="{59762AF1-54E1-4C97-A840-67EAC9B5BD3B}" type="pres">
      <dgm:prSet presAssocID="{B98FE27D-B440-467F-B981-1A91F4D6AB3F}" presName="hierRoot2" presStyleCnt="0">
        <dgm:presLayoutVars>
          <dgm:hierBranch val="init"/>
        </dgm:presLayoutVars>
      </dgm:prSet>
      <dgm:spPr/>
    </dgm:pt>
    <dgm:pt modelId="{3ED28550-39A0-4352-8D2C-BE24396AF13B}" type="pres">
      <dgm:prSet presAssocID="{B98FE27D-B440-467F-B981-1A91F4D6AB3F}" presName="rootComposite" presStyleCnt="0"/>
      <dgm:spPr/>
    </dgm:pt>
    <dgm:pt modelId="{28B816A1-BEC9-4331-84D6-C4A75E54B472}" type="pres">
      <dgm:prSet presAssocID="{B98FE27D-B440-467F-B981-1A91F4D6AB3F}" presName="rootText" presStyleLbl="node2" presStyleIdx="0" presStyleCnt="6" custScaleY="96417">
        <dgm:presLayoutVars>
          <dgm:chPref val="3"/>
        </dgm:presLayoutVars>
      </dgm:prSet>
      <dgm:spPr/>
    </dgm:pt>
    <dgm:pt modelId="{D63232F5-289F-48D2-8F76-C2DAD0C00EB0}" type="pres">
      <dgm:prSet presAssocID="{B98FE27D-B440-467F-B981-1A91F4D6AB3F}" presName="rootConnector" presStyleLbl="node2" presStyleIdx="0" presStyleCnt="6"/>
      <dgm:spPr/>
    </dgm:pt>
    <dgm:pt modelId="{67D124B5-4088-481E-9AC0-9BA35A911D4D}" type="pres">
      <dgm:prSet presAssocID="{B98FE27D-B440-467F-B981-1A91F4D6AB3F}" presName="hierChild4" presStyleCnt="0"/>
      <dgm:spPr/>
    </dgm:pt>
    <dgm:pt modelId="{4ACC6897-8D00-4B77-A96A-495557ABFDD9}" type="pres">
      <dgm:prSet presAssocID="{B98FE27D-B440-467F-B981-1A91F4D6AB3F}" presName="hierChild5" presStyleCnt="0"/>
      <dgm:spPr/>
    </dgm:pt>
    <dgm:pt modelId="{D6196D21-0F22-49A5-A758-DDC9A4FF2B1E}" type="pres">
      <dgm:prSet presAssocID="{9E0FFEDE-06B6-4FF3-AC23-DBD6DD354DBD}" presName="Name37" presStyleLbl="parChTrans1D2" presStyleIdx="1" presStyleCnt="6"/>
      <dgm:spPr/>
    </dgm:pt>
    <dgm:pt modelId="{F910B7D2-1009-4115-B5A6-791731F4FC00}" type="pres">
      <dgm:prSet presAssocID="{5E3F0107-89C5-46FE-8179-75E0FD58E492}" presName="hierRoot2" presStyleCnt="0">
        <dgm:presLayoutVars>
          <dgm:hierBranch val="init"/>
        </dgm:presLayoutVars>
      </dgm:prSet>
      <dgm:spPr/>
    </dgm:pt>
    <dgm:pt modelId="{84189925-CE9D-4C6B-AE94-DD9553AE3879}" type="pres">
      <dgm:prSet presAssocID="{5E3F0107-89C5-46FE-8179-75E0FD58E492}" presName="rootComposite" presStyleCnt="0"/>
      <dgm:spPr/>
    </dgm:pt>
    <dgm:pt modelId="{346F794F-E8DB-46C1-BA5B-6CEE5CA33AE9}" type="pres">
      <dgm:prSet presAssocID="{5E3F0107-89C5-46FE-8179-75E0FD58E492}" presName="rootText" presStyleLbl="node2" presStyleIdx="1" presStyleCnt="6" custScaleY="96417">
        <dgm:presLayoutVars>
          <dgm:chPref val="3"/>
        </dgm:presLayoutVars>
      </dgm:prSet>
      <dgm:spPr/>
    </dgm:pt>
    <dgm:pt modelId="{CBB86AE4-81CA-4013-884A-5FC4B6B9E17D}" type="pres">
      <dgm:prSet presAssocID="{5E3F0107-89C5-46FE-8179-75E0FD58E492}" presName="rootConnector" presStyleLbl="node2" presStyleIdx="1" presStyleCnt="6"/>
      <dgm:spPr/>
    </dgm:pt>
    <dgm:pt modelId="{56115D38-F980-4188-8A33-70D0FF8F5EA8}" type="pres">
      <dgm:prSet presAssocID="{5E3F0107-89C5-46FE-8179-75E0FD58E492}" presName="hierChild4" presStyleCnt="0"/>
      <dgm:spPr/>
    </dgm:pt>
    <dgm:pt modelId="{1A2E10D9-011B-4CDE-ADD6-A4EE771FDA86}" type="pres">
      <dgm:prSet presAssocID="{5E3F0107-89C5-46FE-8179-75E0FD58E492}" presName="hierChild5" presStyleCnt="0"/>
      <dgm:spPr/>
    </dgm:pt>
    <dgm:pt modelId="{791D6B85-7D0C-4064-8054-4FC1B21D8486}" type="pres">
      <dgm:prSet presAssocID="{0E4E0B31-8646-49EE-9766-3D128EAD7FE3}" presName="Name37" presStyleLbl="parChTrans1D2" presStyleIdx="2" presStyleCnt="6"/>
      <dgm:spPr/>
    </dgm:pt>
    <dgm:pt modelId="{3F1D469C-76A4-4E4F-A631-9D1304497B8D}" type="pres">
      <dgm:prSet presAssocID="{B84011F9-4599-48A8-914A-B1514618FA63}" presName="hierRoot2" presStyleCnt="0">
        <dgm:presLayoutVars>
          <dgm:hierBranch val="init"/>
        </dgm:presLayoutVars>
      </dgm:prSet>
      <dgm:spPr/>
    </dgm:pt>
    <dgm:pt modelId="{6CA2D0A5-6686-4D69-BD30-C439AB6F8563}" type="pres">
      <dgm:prSet presAssocID="{B84011F9-4599-48A8-914A-B1514618FA63}" presName="rootComposite" presStyleCnt="0"/>
      <dgm:spPr/>
    </dgm:pt>
    <dgm:pt modelId="{B8C3789E-47ED-4BED-B4B5-FF62A21742FD}" type="pres">
      <dgm:prSet presAssocID="{B84011F9-4599-48A8-914A-B1514618FA63}" presName="rootText" presStyleLbl="node2" presStyleIdx="2" presStyleCnt="6" custScaleY="96417">
        <dgm:presLayoutVars>
          <dgm:chPref val="3"/>
        </dgm:presLayoutVars>
      </dgm:prSet>
      <dgm:spPr/>
    </dgm:pt>
    <dgm:pt modelId="{AD592E8E-7B1B-4AB4-914F-3536E2AD960A}" type="pres">
      <dgm:prSet presAssocID="{B84011F9-4599-48A8-914A-B1514618FA63}" presName="rootConnector" presStyleLbl="node2" presStyleIdx="2" presStyleCnt="6"/>
      <dgm:spPr/>
    </dgm:pt>
    <dgm:pt modelId="{5DE8363B-FA11-42CD-B395-2CD6C16C6DEF}" type="pres">
      <dgm:prSet presAssocID="{B84011F9-4599-48A8-914A-B1514618FA63}" presName="hierChild4" presStyleCnt="0"/>
      <dgm:spPr/>
    </dgm:pt>
    <dgm:pt modelId="{94AF206F-A6A4-491D-872E-0AB915D8B7D5}" type="pres">
      <dgm:prSet presAssocID="{B84011F9-4599-48A8-914A-B1514618FA63}" presName="hierChild5" presStyleCnt="0"/>
      <dgm:spPr/>
    </dgm:pt>
    <dgm:pt modelId="{E9C9B3D1-68F1-4DFC-8F3D-248A071BEA55}" type="pres">
      <dgm:prSet presAssocID="{D9699BDD-5645-4049-89A5-58060028E7B0}" presName="Name37" presStyleLbl="parChTrans1D2" presStyleIdx="3" presStyleCnt="6"/>
      <dgm:spPr/>
    </dgm:pt>
    <dgm:pt modelId="{21D31582-CF4C-4E67-8D3F-03001831F100}" type="pres">
      <dgm:prSet presAssocID="{F3A61166-93DE-4F6F-BE8C-5C1189FC9532}" presName="hierRoot2" presStyleCnt="0">
        <dgm:presLayoutVars>
          <dgm:hierBranch val="init"/>
        </dgm:presLayoutVars>
      </dgm:prSet>
      <dgm:spPr/>
    </dgm:pt>
    <dgm:pt modelId="{598A8D27-38DE-48E1-B8E3-AC5C426019FE}" type="pres">
      <dgm:prSet presAssocID="{F3A61166-93DE-4F6F-BE8C-5C1189FC9532}" presName="rootComposite" presStyleCnt="0"/>
      <dgm:spPr/>
    </dgm:pt>
    <dgm:pt modelId="{A9E7A001-83D0-4D62-9861-CE8E63E379D9}" type="pres">
      <dgm:prSet presAssocID="{F3A61166-93DE-4F6F-BE8C-5C1189FC9532}" presName="rootText" presStyleLbl="node2" presStyleIdx="3" presStyleCnt="6" custScaleY="96417">
        <dgm:presLayoutVars>
          <dgm:chPref val="3"/>
        </dgm:presLayoutVars>
      </dgm:prSet>
      <dgm:spPr/>
    </dgm:pt>
    <dgm:pt modelId="{B26BB1C2-579E-4A4E-9AF6-E3B2FE300043}" type="pres">
      <dgm:prSet presAssocID="{F3A61166-93DE-4F6F-BE8C-5C1189FC9532}" presName="rootConnector" presStyleLbl="node2" presStyleIdx="3" presStyleCnt="6"/>
      <dgm:spPr/>
    </dgm:pt>
    <dgm:pt modelId="{D3798A68-C57B-41E0-80FE-A146CDCC6575}" type="pres">
      <dgm:prSet presAssocID="{F3A61166-93DE-4F6F-BE8C-5C1189FC9532}" presName="hierChild4" presStyleCnt="0"/>
      <dgm:spPr/>
    </dgm:pt>
    <dgm:pt modelId="{5DCD30C1-73F5-4544-8523-3404C47C642E}" type="pres">
      <dgm:prSet presAssocID="{F3A61166-93DE-4F6F-BE8C-5C1189FC9532}" presName="hierChild5" presStyleCnt="0"/>
      <dgm:spPr/>
    </dgm:pt>
    <dgm:pt modelId="{5E2366E2-E4C5-4501-83FE-8D7E5B98E124}" type="pres">
      <dgm:prSet presAssocID="{BA98D8AF-9902-4C79-B147-D0CBC09BB8F9}" presName="Name37" presStyleLbl="parChTrans1D2" presStyleIdx="4" presStyleCnt="6"/>
      <dgm:spPr/>
    </dgm:pt>
    <dgm:pt modelId="{BD04090C-635A-409B-BF5A-FAB7998E048E}" type="pres">
      <dgm:prSet presAssocID="{C8D1E504-A647-446D-8800-A1E7C20D34F9}" presName="hierRoot2" presStyleCnt="0">
        <dgm:presLayoutVars>
          <dgm:hierBranch val="init"/>
        </dgm:presLayoutVars>
      </dgm:prSet>
      <dgm:spPr/>
    </dgm:pt>
    <dgm:pt modelId="{1E6E0523-7869-4D9A-AE55-B3B9F23D36A0}" type="pres">
      <dgm:prSet presAssocID="{C8D1E504-A647-446D-8800-A1E7C20D34F9}" presName="rootComposite" presStyleCnt="0"/>
      <dgm:spPr/>
    </dgm:pt>
    <dgm:pt modelId="{AA745D77-95E8-4EBD-BFF6-DE4A70C41DA3}" type="pres">
      <dgm:prSet presAssocID="{C8D1E504-A647-446D-8800-A1E7C20D34F9}" presName="rootText" presStyleLbl="node2" presStyleIdx="4" presStyleCnt="6" custScaleY="96417">
        <dgm:presLayoutVars>
          <dgm:chPref val="3"/>
        </dgm:presLayoutVars>
      </dgm:prSet>
      <dgm:spPr/>
    </dgm:pt>
    <dgm:pt modelId="{F96304E9-4856-4AD5-ADA6-B782AF82EC59}" type="pres">
      <dgm:prSet presAssocID="{C8D1E504-A647-446D-8800-A1E7C20D34F9}" presName="rootConnector" presStyleLbl="node2" presStyleIdx="4" presStyleCnt="6"/>
      <dgm:spPr/>
    </dgm:pt>
    <dgm:pt modelId="{D506E7CD-62FD-4C68-B7B2-D2387C05B819}" type="pres">
      <dgm:prSet presAssocID="{C8D1E504-A647-446D-8800-A1E7C20D34F9}" presName="hierChild4" presStyleCnt="0"/>
      <dgm:spPr/>
    </dgm:pt>
    <dgm:pt modelId="{1AD7AC22-A8D8-40AB-BAFB-534FCE1C66A6}" type="pres">
      <dgm:prSet presAssocID="{C8D1E504-A647-446D-8800-A1E7C20D34F9}" presName="hierChild5" presStyleCnt="0"/>
      <dgm:spPr/>
    </dgm:pt>
    <dgm:pt modelId="{70BDF75B-A08C-43CE-85ED-C9BB3587A132}" type="pres">
      <dgm:prSet presAssocID="{C088A5E3-ACC8-4989-A1F4-0B2653D380D4}" presName="Name37" presStyleLbl="parChTrans1D2" presStyleIdx="5" presStyleCnt="6"/>
      <dgm:spPr/>
    </dgm:pt>
    <dgm:pt modelId="{FCA03034-690A-4B08-ADC9-C026DFF09599}" type="pres">
      <dgm:prSet presAssocID="{E0FD1FF4-C5B4-41D5-80EF-4C36EF3A8558}" presName="hierRoot2" presStyleCnt="0">
        <dgm:presLayoutVars>
          <dgm:hierBranch val="init"/>
        </dgm:presLayoutVars>
      </dgm:prSet>
      <dgm:spPr/>
    </dgm:pt>
    <dgm:pt modelId="{06AAEFE1-2389-4045-9E9E-3BEE05B77471}" type="pres">
      <dgm:prSet presAssocID="{E0FD1FF4-C5B4-41D5-80EF-4C36EF3A8558}" presName="rootComposite" presStyleCnt="0"/>
      <dgm:spPr/>
    </dgm:pt>
    <dgm:pt modelId="{D21D6F48-D74F-45CB-A3F1-1B66DD39DF43}" type="pres">
      <dgm:prSet presAssocID="{E0FD1FF4-C5B4-41D5-80EF-4C36EF3A8558}" presName="rootText" presStyleLbl="node2" presStyleIdx="5" presStyleCnt="6" custScaleY="96417">
        <dgm:presLayoutVars>
          <dgm:chPref val="3"/>
        </dgm:presLayoutVars>
      </dgm:prSet>
      <dgm:spPr/>
    </dgm:pt>
    <dgm:pt modelId="{AD67BCE5-A3C0-466E-964D-F99BCC33B080}" type="pres">
      <dgm:prSet presAssocID="{E0FD1FF4-C5B4-41D5-80EF-4C36EF3A8558}" presName="rootConnector" presStyleLbl="node2" presStyleIdx="5" presStyleCnt="6"/>
      <dgm:spPr/>
    </dgm:pt>
    <dgm:pt modelId="{DCA161C8-301D-4BE3-BE38-3AB21E464F21}" type="pres">
      <dgm:prSet presAssocID="{E0FD1FF4-C5B4-41D5-80EF-4C36EF3A8558}" presName="hierChild4" presStyleCnt="0"/>
      <dgm:spPr/>
    </dgm:pt>
    <dgm:pt modelId="{26B6514B-1478-473E-965D-4D04882E2850}" type="pres">
      <dgm:prSet presAssocID="{E0FD1FF4-C5B4-41D5-80EF-4C36EF3A8558}" presName="hierChild5" presStyleCnt="0"/>
      <dgm:spPr/>
    </dgm:pt>
    <dgm:pt modelId="{63A3CEF3-133B-4771-A0A2-A78E74753B40}" type="pres">
      <dgm:prSet presAssocID="{C5635E56-2884-4D7D-91C0-27312E2EB422}" presName="hierChild3" presStyleCnt="0"/>
      <dgm:spPr/>
    </dgm:pt>
  </dgm:ptLst>
  <dgm:cxnLst>
    <dgm:cxn modelId="{833A5709-4048-4B49-B73D-A8EF01A96D23}" srcId="{C5635E56-2884-4D7D-91C0-27312E2EB422}" destId="{C8D1E504-A647-446D-8800-A1E7C20D34F9}" srcOrd="4" destOrd="0" parTransId="{BA98D8AF-9902-4C79-B147-D0CBC09BB8F9}" sibTransId="{29A5F68A-81B3-4A9C-A1F5-485FF56FA975}"/>
    <dgm:cxn modelId="{0D595D16-CAA7-4067-8872-8DE1095F2D44}" type="presOf" srcId="{E0FD1FF4-C5B4-41D5-80EF-4C36EF3A8558}" destId="{AD67BCE5-A3C0-466E-964D-F99BCC33B080}" srcOrd="1" destOrd="0" presId="urn:microsoft.com/office/officeart/2005/8/layout/orgChart1"/>
    <dgm:cxn modelId="{01B9D91F-8AB9-4435-B129-4E8CF86714EF}" type="presOf" srcId="{C088A5E3-ACC8-4989-A1F4-0B2653D380D4}" destId="{70BDF75B-A08C-43CE-85ED-C9BB3587A132}" srcOrd="0" destOrd="0" presId="urn:microsoft.com/office/officeart/2005/8/layout/orgChart1"/>
    <dgm:cxn modelId="{8D81FC2E-DDF1-4963-91F4-8CDC28217AEA}" srcId="{C5635E56-2884-4D7D-91C0-27312E2EB422}" destId="{F3A61166-93DE-4F6F-BE8C-5C1189FC9532}" srcOrd="3" destOrd="0" parTransId="{D9699BDD-5645-4049-89A5-58060028E7B0}" sibTransId="{93A1B8D5-AC12-438C-9137-CA434F914F97}"/>
    <dgm:cxn modelId="{5FBA7030-FE20-4F8B-9EC3-58A50A02460D}" type="presOf" srcId="{9E0FFEDE-06B6-4FF3-AC23-DBD6DD354DBD}" destId="{D6196D21-0F22-49A5-A758-DDC9A4FF2B1E}" srcOrd="0" destOrd="0" presId="urn:microsoft.com/office/officeart/2005/8/layout/orgChart1"/>
    <dgm:cxn modelId="{11AABE43-9D74-40A9-9F69-47015DBE9C38}" type="presOf" srcId="{C5635E56-2884-4D7D-91C0-27312E2EB422}" destId="{741036D8-D2B4-48D3-AA7B-F4B78BFB156A}" srcOrd="1" destOrd="0" presId="urn:microsoft.com/office/officeart/2005/8/layout/orgChart1"/>
    <dgm:cxn modelId="{639A9B69-24F3-4D39-A3EF-4F6F7710CD51}" type="presOf" srcId="{5E3F0107-89C5-46FE-8179-75E0FD58E492}" destId="{346F794F-E8DB-46C1-BA5B-6CEE5CA33AE9}" srcOrd="0" destOrd="0" presId="urn:microsoft.com/office/officeart/2005/8/layout/orgChart1"/>
    <dgm:cxn modelId="{9DC2D16A-CACA-4F9B-8C05-F428FC1496AA}" srcId="{5A9E7A9A-D8B4-4387-A026-208DD996531E}" destId="{C5635E56-2884-4D7D-91C0-27312E2EB422}" srcOrd="0" destOrd="0" parTransId="{7A7CF273-7280-410D-AA89-2F2957CA4977}" sibTransId="{25CDEA96-894A-457C-887B-417B2EB02325}"/>
    <dgm:cxn modelId="{925ED76C-DB22-46E4-8BC7-C71DB00D8D7B}" type="presOf" srcId="{E0FD1FF4-C5B4-41D5-80EF-4C36EF3A8558}" destId="{D21D6F48-D74F-45CB-A3F1-1B66DD39DF43}" srcOrd="0" destOrd="0" presId="urn:microsoft.com/office/officeart/2005/8/layout/orgChart1"/>
    <dgm:cxn modelId="{34B0C855-1AE6-44DC-89D6-22DFAAFBFEE1}" srcId="{C5635E56-2884-4D7D-91C0-27312E2EB422}" destId="{5E3F0107-89C5-46FE-8179-75E0FD58E492}" srcOrd="1" destOrd="0" parTransId="{9E0FFEDE-06B6-4FF3-AC23-DBD6DD354DBD}" sibTransId="{7E9435D2-E34D-48B2-A6B7-101D8519CAA2}"/>
    <dgm:cxn modelId="{F4895879-F906-44DE-B840-E78F5E66A520}" type="presOf" srcId="{F3A61166-93DE-4F6F-BE8C-5C1189FC9532}" destId="{B26BB1C2-579E-4A4E-9AF6-E3B2FE300043}" srcOrd="1" destOrd="0" presId="urn:microsoft.com/office/officeart/2005/8/layout/orgChart1"/>
    <dgm:cxn modelId="{8C2B8B83-88C8-4DC1-9079-455F7EF8563B}" type="presOf" srcId="{B84011F9-4599-48A8-914A-B1514618FA63}" destId="{B8C3789E-47ED-4BED-B4B5-FF62A21742FD}" srcOrd="0" destOrd="0" presId="urn:microsoft.com/office/officeart/2005/8/layout/orgChart1"/>
    <dgm:cxn modelId="{E473BE89-6115-4B70-876F-467EEDC6B7D9}" type="presOf" srcId="{D9699BDD-5645-4049-89A5-58060028E7B0}" destId="{E9C9B3D1-68F1-4DFC-8F3D-248A071BEA55}" srcOrd="0" destOrd="0" presId="urn:microsoft.com/office/officeart/2005/8/layout/orgChart1"/>
    <dgm:cxn modelId="{AFCD4895-516D-41AA-8FE6-70AFC304F942}" type="presOf" srcId="{BA98D8AF-9902-4C79-B147-D0CBC09BB8F9}" destId="{5E2366E2-E4C5-4501-83FE-8D7E5B98E124}" srcOrd="0" destOrd="0" presId="urn:microsoft.com/office/officeart/2005/8/layout/orgChart1"/>
    <dgm:cxn modelId="{7A496995-14B8-40EF-8F6C-EC0A9663FB53}" type="presOf" srcId="{0E4E0B31-8646-49EE-9766-3D128EAD7FE3}" destId="{791D6B85-7D0C-4064-8054-4FC1B21D8486}" srcOrd="0" destOrd="0" presId="urn:microsoft.com/office/officeart/2005/8/layout/orgChart1"/>
    <dgm:cxn modelId="{26F758A0-7733-4E70-8588-9A4C292D69EA}" type="presOf" srcId="{3B7653DA-83C0-42A3-AAC3-A1B68845E9CE}" destId="{9F9E3CD5-D695-40B8-8B67-625BB94900B2}" srcOrd="0" destOrd="0" presId="urn:microsoft.com/office/officeart/2005/8/layout/orgChart1"/>
    <dgm:cxn modelId="{A940B1A3-6397-4A0F-92CB-40FF9C30051E}" type="presOf" srcId="{C5635E56-2884-4D7D-91C0-27312E2EB422}" destId="{1FBA9878-2230-4E48-B405-08444FBB4BC1}" srcOrd="0" destOrd="0" presId="urn:microsoft.com/office/officeart/2005/8/layout/orgChart1"/>
    <dgm:cxn modelId="{6720ADAB-08A1-4E6A-BA81-3B58DFC70B62}" type="presOf" srcId="{5E3F0107-89C5-46FE-8179-75E0FD58E492}" destId="{CBB86AE4-81CA-4013-884A-5FC4B6B9E17D}" srcOrd="1" destOrd="0" presId="urn:microsoft.com/office/officeart/2005/8/layout/orgChart1"/>
    <dgm:cxn modelId="{675D7EB0-B0EC-4C96-BB20-701271AFEBA1}" type="presOf" srcId="{B98FE27D-B440-467F-B981-1A91F4D6AB3F}" destId="{D63232F5-289F-48D2-8F76-C2DAD0C00EB0}" srcOrd="1" destOrd="0" presId="urn:microsoft.com/office/officeart/2005/8/layout/orgChart1"/>
    <dgm:cxn modelId="{33FCBAB5-5EB0-4542-B392-386A40C0B651}" type="presOf" srcId="{B84011F9-4599-48A8-914A-B1514618FA63}" destId="{AD592E8E-7B1B-4AB4-914F-3536E2AD960A}" srcOrd="1" destOrd="0" presId="urn:microsoft.com/office/officeart/2005/8/layout/orgChart1"/>
    <dgm:cxn modelId="{B20881B7-FAB7-4EF5-8E61-04566E36A4EF}" type="presOf" srcId="{B98FE27D-B440-467F-B981-1A91F4D6AB3F}" destId="{28B816A1-BEC9-4331-84D6-C4A75E54B472}" srcOrd="0" destOrd="0" presId="urn:microsoft.com/office/officeart/2005/8/layout/orgChart1"/>
    <dgm:cxn modelId="{94AABCBE-3DFE-484B-BE13-DE31DFE61879}" srcId="{C5635E56-2884-4D7D-91C0-27312E2EB422}" destId="{E0FD1FF4-C5B4-41D5-80EF-4C36EF3A8558}" srcOrd="5" destOrd="0" parTransId="{C088A5E3-ACC8-4989-A1F4-0B2653D380D4}" sibTransId="{E5BC2F91-FE91-4DBC-8832-ADDACACA3497}"/>
    <dgm:cxn modelId="{08A53DC3-A171-4F10-99E4-8A1F1FE1C6BE}" type="presOf" srcId="{C8D1E504-A647-446D-8800-A1E7C20D34F9}" destId="{F96304E9-4856-4AD5-ADA6-B782AF82EC59}" srcOrd="1" destOrd="0" presId="urn:microsoft.com/office/officeart/2005/8/layout/orgChart1"/>
    <dgm:cxn modelId="{7680C2C8-2810-4AB9-9041-8C0854B6E2EB}" type="presOf" srcId="{F3A61166-93DE-4F6F-BE8C-5C1189FC9532}" destId="{A9E7A001-83D0-4D62-9861-CE8E63E379D9}" srcOrd="0" destOrd="0" presId="urn:microsoft.com/office/officeart/2005/8/layout/orgChart1"/>
    <dgm:cxn modelId="{86FA7FD5-02BC-4214-AB4F-D2B9FD10DF9A}" type="presOf" srcId="{C8D1E504-A647-446D-8800-A1E7C20D34F9}" destId="{AA745D77-95E8-4EBD-BFF6-DE4A70C41DA3}" srcOrd="0" destOrd="0" presId="urn:microsoft.com/office/officeart/2005/8/layout/orgChart1"/>
    <dgm:cxn modelId="{32CCE8D7-C8DC-446C-B4BB-2B0070B79B5C}" type="presOf" srcId="{5A9E7A9A-D8B4-4387-A026-208DD996531E}" destId="{6007C5B1-1A73-4C05-B90D-09A249643AE3}" srcOrd="0" destOrd="0" presId="urn:microsoft.com/office/officeart/2005/8/layout/orgChart1"/>
    <dgm:cxn modelId="{D1D0E0F4-E6F2-4DFA-AB10-EA37633B9B62}" srcId="{C5635E56-2884-4D7D-91C0-27312E2EB422}" destId="{B84011F9-4599-48A8-914A-B1514618FA63}" srcOrd="2" destOrd="0" parTransId="{0E4E0B31-8646-49EE-9766-3D128EAD7FE3}" sibTransId="{B0C2C83B-D931-43EF-907D-17BA52FA3944}"/>
    <dgm:cxn modelId="{51B719F5-DC12-4354-AA71-90F0B7185CA9}" srcId="{C5635E56-2884-4D7D-91C0-27312E2EB422}" destId="{B98FE27D-B440-467F-B981-1A91F4D6AB3F}" srcOrd="0" destOrd="0" parTransId="{3B7653DA-83C0-42A3-AAC3-A1B68845E9CE}" sibTransId="{96158687-242E-423F-8460-0CE3EB5B816D}"/>
    <dgm:cxn modelId="{EEB98DFF-44B2-429B-8FCE-300E739ED6B6}" type="presParOf" srcId="{6007C5B1-1A73-4C05-B90D-09A249643AE3}" destId="{ECFC2787-47B8-40D9-A6B0-386E86DEBB6F}" srcOrd="0" destOrd="0" presId="urn:microsoft.com/office/officeart/2005/8/layout/orgChart1"/>
    <dgm:cxn modelId="{3EB196F3-736D-4AF6-B4AF-66042D09ED3D}" type="presParOf" srcId="{ECFC2787-47B8-40D9-A6B0-386E86DEBB6F}" destId="{75755669-2248-462B-9ED6-1FA0D5E68E82}" srcOrd="0" destOrd="0" presId="urn:microsoft.com/office/officeart/2005/8/layout/orgChart1"/>
    <dgm:cxn modelId="{CF690B2D-5A19-4D5A-A8F4-EEA336601425}" type="presParOf" srcId="{75755669-2248-462B-9ED6-1FA0D5E68E82}" destId="{1FBA9878-2230-4E48-B405-08444FBB4BC1}" srcOrd="0" destOrd="0" presId="urn:microsoft.com/office/officeart/2005/8/layout/orgChart1"/>
    <dgm:cxn modelId="{793DD714-3939-4106-B5D6-A32EB7690AE0}" type="presParOf" srcId="{75755669-2248-462B-9ED6-1FA0D5E68E82}" destId="{741036D8-D2B4-48D3-AA7B-F4B78BFB156A}" srcOrd="1" destOrd="0" presId="urn:microsoft.com/office/officeart/2005/8/layout/orgChart1"/>
    <dgm:cxn modelId="{A0A781A0-75F9-4689-AED3-75DEC2D5F860}" type="presParOf" srcId="{ECFC2787-47B8-40D9-A6B0-386E86DEBB6F}" destId="{766317C3-2301-4DDF-849C-29B7C2C5CD24}" srcOrd="1" destOrd="0" presId="urn:microsoft.com/office/officeart/2005/8/layout/orgChart1"/>
    <dgm:cxn modelId="{7C66D168-E23F-4926-99B6-75D004DEB188}" type="presParOf" srcId="{766317C3-2301-4DDF-849C-29B7C2C5CD24}" destId="{9F9E3CD5-D695-40B8-8B67-625BB94900B2}" srcOrd="0" destOrd="0" presId="urn:microsoft.com/office/officeart/2005/8/layout/orgChart1"/>
    <dgm:cxn modelId="{05F1ED79-74A1-4118-8B23-CF1773C4959C}" type="presParOf" srcId="{766317C3-2301-4DDF-849C-29B7C2C5CD24}" destId="{59762AF1-54E1-4C97-A840-67EAC9B5BD3B}" srcOrd="1" destOrd="0" presId="urn:microsoft.com/office/officeart/2005/8/layout/orgChart1"/>
    <dgm:cxn modelId="{22FC2AEB-8CC6-425F-81D6-98DA028A3987}" type="presParOf" srcId="{59762AF1-54E1-4C97-A840-67EAC9B5BD3B}" destId="{3ED28550-39A0-4352-8D2C-BE24396AF13B}" srcOrd="0" destOrd="0" presId="urn:microsoft.com/office/officeart/2005/8/layout/orgChart1"/>
    <dgm:cxn modelId="{A323074F-F2C8-43EB-8D8B-D0CAB0F9A0C1}" type="presParOf" srcId="{3ED28550-39A0-4352-8D2C-BE24396AF13B}" destId="{28B816A1-BEC9-4331-84D6-C4A75E54B472}" srcOrd="0" destOrd="0" presId="urn:microsoft.com/office/officeart/2005/8/layout/orgChart1"/>
    <dgm:cxn modelId="{4DAF9922-7476-479F-8707-A4BFDA57D58D}" type="presParOf" srcId="{3ED28550-39A0-4352-8D2C-BE24396AF13B}" destId="{D63232F5-289F-48D2-8F76-C2DAD0C00EB0}" srcOrd="1" destOrd="0" presId="urn:microsoft.com/office/officeart/2005/8/layout/orgChart1"/>
    <dgm:cxn modelId="{84A79320-EDB8-48E9-A0B4-91C99A7CD357}" type="presParOf" srcId="{59762AF1-54E1-4C97-A840-67EAC9B5BD3B}" destId="{67D124B5-4088-481E-9AC0-9BA35A911D4D}" srcOrd="1" destOrd="0" presId="urn:microsoft.com/office/officeart/2005/8/layout/orgChart1"/>
    <dgm:cxn modelId="{FFBFF881-055D-4438-8C7A-00ABE51055EB}" type="presParOf" srcId="{59762AF1-54E1-4C97-A840-67EAC9B5BD3B}" destId="{4ACC6897-8D00-4B77-A96A-495557ABFDD9}" srcOrd="2" destOrd="0" presId="urn:microsoft.com/office/officeart/2005/8/layout/orgChart1"/>
    <dgm:cxn modelId="{507D5FC8-2F6F-45A2-B003-CE9D10A9CCF3}" type="presParOf" srcId="{766317C3-2301-4DDF-849C-29B7C2C5CD24}" destId="{D6196D21-0F22-49A5-A758-DDC9A4FF2B1E}" srcOrd="2" destOrd="0" presId="urn:microsoft.com/office/officeart/2005/8/layout/orgChart1"/>
    <dgm:cxn modelId="{97218A18-C124-493E-B0D1-1102BD95C91C}" type="presParOf" srcId="{766317C3-2301-4DDF-849C-29B7C2C5CD24}" destId="{F910B7D2-1009-4115-B5A6-791731F4FC00}" srcOrd="3" destOrd="0" presId="urn:microsoft.com/office/officeart/2005/8/layout/orgChart1"/>
    <dgm:cxn modelId="{7BA4DA7F-0FC6-449B-8F00-A11A2CB622D5}" type="presParOf" srcId="{F910B7D2-1009-4115-B5A6-791731F4FC00}" destId="{84189925-CE9D-4C6B-AE94-DD9553AE3879}" srcOrd="0" destOrd="0" presId="urn:microsoft.com/office/officeart/2005/8/layout/orgChart1"/>
    <dgm:cxn modelId="{C3B66953-EFD0-45F1-9CE9-50B7D62700CE}" type="presParOf" srcId="{84189925-CE9D-4C6B-AE94-DD9553AE3879}" destId="{346F794F-E8DB-46C1-BA5B-6CEE5CA33AE9}" srcOrd="0" destOrd="0" presId="urn:microsoft.com/office/officeart/2005/8/layout/orgChart1"/>
    <dgm:cxn modelId="{36E70ABC-6BCB-455B-BC3B-98C9DD832FD8}" type="presParOf" srcId="{84189925-CE9D-4C6B-AE94-DD9553AE3879}" destId="{CBB86AE4-81CA-4013-884A-5FC4B6B9E17D}" srcOrd="1" destOrd="0" presId="urn:microsoft.com/office/officeart/2005/8/layout/orgChart1"/>
    <dgm:cxn modelId="{71D2B011-5652-42CE-872F-3BDBA5A50443}" type="presParOf" srcId="{F910B7D2-1009-4115-B5A6-791731F4FC00}" destId="{56115D38-F980-4188-8A33-70D0FF8F5EA8}" srcOrd="1" destOrd="0" presId="urn:microsoft.com/office/officeart/2005/8/layout/orgChart1"/>
    <dgm:cxn modelId="{3531CE18-4FEB-4AF7-92ED-80D36DC97708}" type="presParOf" srcId="{F910B7D2-1009-4115-B5A6-791731F4FC00}" destId="{1A2E10D9-011B-4CDE-ADD6-A4EE771FDA86}" srcOrd="2" destOrd="0" presId="urn:microsoft.com/office/officeart/2005/8/layout/orgChart1"/>
    <dgm:cxn modelId="{10FADCED-5521-4955-B466-BF48F25AF5CD}" type="presParOf" srcId="{766317C3-2301-4DDF-849C-29B7C2C5CD24}" destId="{791D6B85-7D0C-4064-8054-4FC1B21D8486}" srcOrd="4" destOrd="0" presId="urn:microsoft.com/office/officeart/2005/8/layout/orgChart1"/>
    <dgm:cxn modelId="{89F8E90A-6E89-4BFE-9682-EF434C27064D}" type="presParOf" srcId="{766317C3-2301-4DDF-849C-29B7C2C5CD24}" destId="{3F1D469C-76A4-4E4F-A631-9D1304497B8D}" srcOrd="5" destOrd="0" presId="urn:microsoft.com/office/officeart/2005/8/layout/orgChart1"/>
    <dgm:cxn modelId="{640EFD07-AA75-4B53-85C6-73AAD5BEB427}" type="presParOf" srcId="{3F1D469C-76A4-4E4F-A631-9D1304497B8D}" destId="{6CA2D0A5-6686-4D69-BD30-C439AB6F8563}" srcOrd="0" destOrd="0" presId="urn:microsoft.com/office/officeart/2005/8/layout/orgChart1"/>
    <dgm:cxn modelId="{80BAB26D-E441-46D5-8B2D-D8E3C7A23884}" type="presParOf" srcId="{6CA2D0A5-6686-4D69-BD30-C439AB6F8563}" destId="{B8C3789E-47ED-4BED-B4B5-FF62A21742FD}" srcOrd="0" destOrd="0" presId="urn:microsoft.com/office/officeart/2005/8/layout/orgChart1"/>
    <dgm:cxn modelId="{5A42916A-788D-4395-8BD8-235AC2D238E6}" type="presParOf" srcId="{6CA2D0A5-6686-4D69-BD30-C439AB6F8563}" destId="{AD592E8E-7B1B-4AB4-914F-3536E2AD960A}" srcOrd="1" destOrd="0" presId="urn:microsoft.com/office/officeart/2005/8/layout/orgChart1"/>
    <dgm:cxn modelId="{3A8A447F-15BE-4296-B0F8-1D4ADA4994B3}" type="presParOf" srcId="{3F1D469C-76A4-4E4F-A631-9D1304497B8D}" destId="{5DE8363B-FA11-42CD-B395-2CD6C16C6DEF}" srcOrd="1" destOrd="0" presId="urn:microsoft.com/office/officeart/2005/8/layout/orgChart1"/>
    <dgm:cxn modelId="{5757B982-9289-4357-AB6A-119F7EE653EC}" type="presParOf" srcId="{3F1D469C-76A4-4E4F-A631-9D1304497B8D}" destId="{94AF206F-A6A4-491D-872E-0AB915D8B7D5}" srcOrd="2" destOrd="0" presId="urn:microsoft.com/office/officeart/2005/8/layout/orgChart1"/>
    <dgm:cxn modelId="{BE684DF0-4F78-4F77-987C-9DAFA6650502}" type="presParOf" srcId="{766317C3-2301-4DDF-849C-29B7C2C5CD24}" destId="{E9C9B3D1-68F1-4DFC-8F3D-248A071BEA55}" srcOrd="6" destOrd="0" presId="urn:microsoft.com/office/officeart/2005/8/layout/orgChart1"/>
    <dgm:cxn modelId="{A422DB87-690D-4C85-A008-6D8D25B8DA3B}" type="presParOf" srcId="{766317C3-2301-4DDF-849C-29B7C2C5CD24}" destId="{21D31582-CF4C-4E67-8D3F-03001831F100}" srcOrd="7" destOrd="0" presId="urn:microsoft.com/office/officeart/2005/8/layout/orgChart1"/>
    <dgm:cxn modelId="{D17AF4A7-1BD7-4F5B-B514-5CDDF563879A}" type="presParOf" srcId="{21D31582-CF4C-4E67-8D3F-03001831F100}" destId="{598A8D27-38DE-48E1-B8E3-AC5C426019FE}" srcOrd="0" destOrd="0" presId="urn:microsoft.com/office/officeart/2005/8/layout/orgChart1"/>
    <dgm:cxn modelId="{1E0A4881-D3EA-4B13-B9D8-AA2042B6E0CF}" type="presParOf" srcId="{598A8D27-38DE-48E1-B8E3-AC5C426019FE}" destId="{A9E7A001-83D0-4D62-9861-CE8E63E379D9}" srcOrd="0" destOrd="0" presId="urn:microsoft.com/office/officeart/2005/8/layout/orgChart1"/>
    <dgm:cxn modelId="{2D7B6367-51D4-4EA0-8F63-87DEF9AE903A}" type="presParOf" srcId="{598A8D27-38DE-48E1-B8E3-AC5C426019FE}" destId="{B26BB1C2-579E-4A4E-9AF6-E3B2FE300043}" srcOrd="1" destOrd="0" presId="urn:microsoft.com/office/officeart/2005/8/layout/orgChart1"/>
    <dgm:cxn modelId="{66690437-8B78-4C39-B8C9-2F92B5D8A3FF}" type="presParOf" srcId="{21D31582-CF4C-4E67-8D3F-03001831F100}" destId="{D3798A68-C57B-41E0-80FE-A146CDCC6575}" srcOrd="1" destOrd="0" presId="urn:microsoft.com/office/officeart/2005/8/layout/orgChart1"/>
    <dgm:cxn modelId="{37499E9F-1A2C-45CF-B208-2B5894CF4D9D}" type="presParOf" srcId="{21D31582-CF4C-4E67-8D3F-03001831F100}" destId="{5DCD30C1-73F5-4544-8523-3404C47C642E}" srcOrd="2" destOrd="0" presId="urn:microsoft.com/office/officeart/2005/8/layout/orgChart1"/>
    <dgm:cxn modelId="{8AD43A6E-3C26-4B05-93BF-32918A0D7CF4}" type="presParOf" srcId="{766317C3-2301-4DDF-849C-29B7C2C5CD24}" destId="{5E2366E2-E4C5-4501-83FE-8D7E5B98E124}" srcOrd="8" destOrd="0" presId="urn:microsoft.com/office/officeart/2005/8/layout/orgChart1"/>
    <dgm:cxn modelId="{BA8235FB-2DBE-4B6A-91C9-651E555C7C17}" type="presParOf" srcId="{766317C3-2301-4DDF-849C-29B7C2C5CD24}" destId="{BD04090C-635A-409B-BF5A-FAB7998E048E}" srcOrd="9" destOrd="0" presId="urn:microsoft.com/office/officeart/2005/8/layout/orgChart1"/>
    <dgm:cxn modelId="{CFC50FFE-CFBE-43C2-86DC-8323348B872A}" type="presParOf" srcId="{BD04090C-635A-409B-BF5A-FAB7998E048E}" destId="{1E6E0523-7869-4D9A-AE55-B3B9F23D36A0}" srcOrd="0" destOrd="0" presId="urn:microsoft.com/office/officeart/2005/8/layout/orgChart1"/>
    <dgm:cxn modelId="{16C27914-91C7-4C14-9165-F0C350218469}" type="presParOf" srcId="{1E6E0523-7869-4D9A-AE55-B3B9F23D36A0}" destId="{AA745D77-95E8-4EBD-BFF6-DE4A70C41DA3}" srcOrd="0" destOrd="0" presId="urn:microsoft.com/office/officeart/2005/8/layout/orgChart1"/>
    <dgm:cxn modelId="{6FAF2C1B-97F7-41F0-9908-6C870E886453}" type="presParOf" srcId="{1E6E0523-7869-4D9A-AE55-B3B9F23D36A0}" destId="{F96304E9-4856-4AD5-ADA6-B782AF82EC59}" srcOrd="1" destOrd="0" presId="urn:microsoft.com/office/officeart/2005/8/layout/orgChart1"/>
    <dgm:cxn modelId="{4C0AF7E3-1381-46D7-A19D-FBF9D5BB84C9}" type="presParOf" srcId="{BD04090C-635A-409B-BF5A-FAB7998E048E}" destId="{D506E7CD-62FD-4C68-B7B2-D2387C05B819}" srcOrd="1" destOrd="0" presId="urn:microsoft.com/office/officeart/2005/8/layout/orgChart1"/>
    <dgm:cxn modelId="{54B27DF0-03B2-4C98-9033-EB5B6EB2BEBA}" type="presParOf" srcId="{BD04090C-635A-409B-BF5A-FAB7998E048E}" destId="{1AD7AC22-A8D8-40AB-BAFB-534FCE1C66A6}" srcOrd="2" destOrd="0" presId="urn:microsoft.com/office/officeart/2005/8/layout/orgChart1"/>
    <dgm:cxn modelId="{E110FDD9-977D-4923-B08A-3576EF53773E}" type="presParOf" srcId="{766317C3-2301-4DDF-849C-29B7C2C5CD24}" destId="{70BDF75B-A08C-43CE-85ED-C9BB3587A132}" srcOrd="10" destOrd="0" presId="urn:microsoft.com/office/officeart/2005/8/layout/orgChart1"/>
    <dgm:cxn modelId="{61AEC0D4-6726-4639-9A9A-3CA4A46E2637}" type="presParOf" srcId="{766317C3-2301-4DDF-849C-29B7C2C5CD24}" destId="{FCA03034-690A-4B08-ADC9-C026DFF09599}" srcOrd="11" destOrd="0" presId="urn:microsoft.com/office/officeart/2005/8/layout/orgChart1"/>
    <dgm:cxn modelId="{422253B6-695F-4F9C-8711-70A39A8C0ED8}" type="presParOf" srcId="{FCA03034-690A-4B08-ADC9-C026DFF09599}" destId="{06AAEFE1-2389-4045-9E9E-3BEE05B77471}" srcOrd="0" destOrd="0" presId="urn:microsoft.com/office/officeart/2005/8/layout/orgChart1"/>
    <dgm:cxn modelId="{040D540C-687D-4937-9399-6E0DF9F5CC39}" type="presParOf" srcId="{06AAEFE1-2389-4045-9E9E-3BEE05B77471}" destId="{D21D6F48-D74F-45CB-A3F1-1B66DD39DF43}" srcOrd="0" destOrd="0" presId="urn:microsoft.com/office/officeart/2005/8/layout/orgChart1"/>
    <dgm:cxn modelId="{1315975A-43B1-40EC-B662-8B8E2DD084C5}" type="presParOf" srcId="{06AAEFE1-2389-4045-9E9E-3BEE05B77471}" destId="{AD67BCE5-A3C0-466E-964D-F99BCC33B080}" srcOrd="1" destOrd="0" presId="urn:microsoft.com/office/officeart/2005/8/layout/orgChart1"/>
    <dgm:cxn modelId="{B3D2593F-564E-4721-8F3D-EAA3148B3883}" type="presParOf" srcId="{FCA03034-690A-4B08-ADC9-C026DFF09599}" destId="{DCA161C8-301D-4BE3-BE38-3AB21E464F21}" srcOrd="1" destOrd="0" presId="urn:microsoft.com/office/officeart/2005/8/layout/orgChart1"/>
    <dgm:cxn modelId="{D68A84BF-750D-46E9-ACDF-457989FF6D0F}" type="presParOf" srcId="{FCA03034-690A-4B08-ADC9-C026DFF09599}" destId="{26B6514B-1478-473E-965D-4D04882E2850}" srcOrd="2" destOrd="0" presId="urn:microsoft.com/office/officeart/2005/8/layout/orgChart1"/>
    <dgm:cxn modelId="{98A8E20E-B3AA-49DF-B758-D9F165A192D2}" type="presParOf" srcId="{ECFC2787-47B8-40D9-A6B0-386E86DEBB6F}" destId="{63A3CEF3-133B-4771-A0A2-A78E74753B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9E7A9A-D8B4-4387-A026-208DD9965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635E56-2884-4D7D-91C0-27312E2EB422}">
      <dgm:prSet phldrT="[Text]" custT="1"/>
      <dgm:spPr/>
      <dgm:t>
        <a:bodyPr/>
        <a:lstStyle/>
        <a:p>
          <a:r>
            <a:rPr lang="en-GB" sz="1200" b="1" dirty="0"/>
            <a:t>Per-pixel metadata</a:t>
          </a:r>
        </a:p>
      </dgm:t>
    </dgm:pt>
    <dgm:pt modelId="{7A7CF273-7280-410D-AA89-2F2957CA4977}" type="parTrans" cxnId="{9DC2D16A-CACA-4F9B-8C05-F428FC1496AA}">
      <dgm:prSet/>
      <dgm:spPr/>
      <dgm:t>
        <a:bodyPr/>
        <a:lstStyle/>
        <a:p>
          <a:endParaRPr lang="en-GB" sz="1000"/>
        </a:p>
      </dgm:t>
    </dgm:pt>
    <dgm:pt modelId="{25CDEA96-894A-457C-887B-417B2EB02325}" type="sibTrans" cxnId="{9DC2D16A-CACA-4F9B-8C05-F428FC1496AA}">
      <dgm:prSet/>
      <dgm:spPr/>
      <dgm:t>
        <a:bodyPr/>
        <a:lstStyle/>
        <a:p>
          <a:endParaRPr lang="en-GB" sz="1000"/>
        </a:p>
      </dgm:t>
    </dgm:pt>
    <dgm:pt modelId="{5E3F0107-89C5-46FE-8179-75E0FD58E49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Metadata Machine Readability</a:t>
          </a:r>
        </a:p>
      </dgm:t>
    </dgm:pt>
    <dgm:pt modelId="{9E0FFEDE-06B6-4FF3-AC23-DBD6DD354DBD}" type="parTrans" cxnId="{34B0C855-1AE6-44DC-89D6-22DFAAFBFEE1}">
      <dgm:prSet/>
      <dgm:spPr/>
      <dgm:t>
        <a:bodyPr/>
        <a:lstStyle/>
        <a:p>
          <a:endParaRPr lang="en-GB" sz="1000"/>
        </a:p>
      </dgm:t>
    </dgm:pt>
    <dgm:pt modelId="{7E9435D2-E34D-48B2-A6B7-101D8519CAA2}" type="sibTrans" cxnId="{34B0C855-1AE6-44DC-89D6-22DFAAFBFEE1}">
      <dgm:prSet/>
      <dgm:spPr/>
      <dgm:t>
        <a:bodyPr/>
        <a:lstStyle/>
        <a:p>
          <a:endParaRPr lang="en-GB" sz="1000"/>
        </a:p>
      </dgm:t>
    </dgm:pt>
    <dgm:pt modelId="{B84011F9-4599-48A8-914A-B1514618FA63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No data</a:t>
          </a:r>
        </a:p>
      </dgm:t>
    </dgm:pt>
    <dgm:pt modelId="{0E4E0B31-8646-49EE-9766-3D128EAD7FE3}" type="parTrans" cxnId="{D1D0E0F4-E6F2-4DFA-AB10-EA37633B9B62}">
      <dgm:prSet/>
      <dgm:spPr/>
      <dgm:t>
        <a:bodyPr/>
        <a:lstStyle/>
        <a:p>
          <a:endParaRPr lang="en-GB" sz="1000"/>
        </a:p>
      </dgm:t>
    </dgm:pt>
    <dgm:pt modelId="{B0C2C83B-D931-43EF-907D-17BA52FA3944}" type="sibTrans" cxnId="{D1D0E0F4-E6F2-4DFA-AB10-EA37633B9B62}">
      <dgm:prSet/>
      <dgm:spPr/>
      <dgm:t>
        <a:bodyPr/>
        <a:lstStyle/>
        <a:p>
          <a:endParaRPr lang="en-GB" sz="1000"/>
        </a:p>
      </dgm:t>
    </dgm:pt>
    <dgm:pt modelId="{F3A61166-93DE-4F6F-BE8C-5C1189FC9532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Incomplete testing</a:t>
          </a:r>
        </a:p>
      </dgm:t>
    </dgm:pt>
    <dgm:pt modelId="{D9699BDD-5645-4049-89A5-58060028E7B0}" type="parTrans" cxnId="{8D81FC2E-DDF1-4963-91F4-8CDC28217AEA}">
      <dgm:prSet/>
      <dgm:spPr/>
      <dgm:t>
        <a:bodyPr/>
        <a:lstStyle/>
        <a:p>
          <a:endParaRPr lang="en-GB" sz="1000"/>
        </a:p>
      </dgm:t>
    </dgm:pt>
    <dgm:pt modelId="{93A1B8D5-AC12-438C-9137-CA434F914F97}" type="sibTrans" cxnId="{8D81FC2E-DDF1-4963-91F4-8CDC28217AEA}">
      <dgm:prSet/>
      <dgm:spPr/>
      <dgm:t>
        <a:bodyPr/>
        <a:lstStyle/>
        <a:p>
          <a:endParaRPr lang="en-GB" sz="1000"/>
        </a:p>
      </dgm:t>
    </dgm:pt>
    <dgm:pt modelId="{C8D1E504-A647-446D-8800-A1E7C20D34F9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Saturation</a:t>
          </a:r>
        </a:p>
      </dgm:t>
    </dgm:pt>
    <dgm:pt modelId="{BA98D8AF-9902-4C79-B147-D0CBC09BB8F9}" type="parTrans" cxnId="{833A5709-4048-4B49-B73D-A8EF01A96D23}">
      <dgm:prSet/>
      <dgm:spPr/>
      <dgm:t>
        <a:bodyPr/>
        <a:lstStyle/>
        <a:p>
          <a:endParaRPr lang="en-GB" sz="1000"/>
        </a:p>
      </dgm:t>
    </dgm:pt>
    <dgm:pt modelId="{29A5F68A-81B3-4A9C-A1F5-485FF56FA975}" type="sibTrans" cxnId="{833A5709-4048-4B49-B73D-A8EF01A96D23}">
      <dgm:prSet/>
      <dgm:spPr/>
      <dgm:t>
        <a:bodyPr/>
        <a:lstStyle/>
        <a:p>
          <a:endParaRPr lang="en-GB" sz="1000"/>
        </a:p>
      </dgm:t>
    </dgm:pt>
    <dgm:pt modelId="{E0FD1FF4-C5B4-41D5-80EF-4C36EF3A8558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Cloud</a:t>
          </a:r>
        </a:p>
      </dgm:t>
    </dgm:pt>
    <dgm:pt modelId="{C088A5E3-ACC8-4989-A1F4-0B2653D380D4}" type="parTrans" cxnId="{94AABCBE-3DFE-484B-BE13-DE31DFE61879}">
      <dgm:prSet/>
      <dgm:spPr/>
      <dgm:t>
        <a:bodyPr/>
        <a:lstStyle/>
        <a:p>
          <a:endParaRPr lang="en-GB" sz="1000"/>
        </a:p>
      </dgm:t>
    </dgm:pt>
    <dgm:pt modelId="{E5BC2F91-FE91-4DBC-8832-ADDACACA3497}" type="sibTrans" cxnId="{94AABCBE-3DFE-484B-BE13-DE31DFE61879}">
      <dgm:prSet/>
      <dgm:spPr/>
      <dgm:t>
        <a:bodyPr/>
        <a:lstStyle/>
        <a:p>
          <a:endParaRPr lang="en-GB" sz="1000"/>
        </a:p>
      </dgm:t>
    </dgm:pt>
    <dgm:pt modelId="{E77D73D7-92BA-4368-95E5-A02B44DA9951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1000" dirty="0"/>
            <a:t>Land/water mask</a:t>
          </a:r>
        </a:p>
      </dgm:t>
    </dgm:pt>
    <dgm:pt modelId="{F2403569-C1C5-4DBC-962C-FFC6D38EBA6C}" type="parTrans" cxnId="{3CD0CC3E-8960-41D5-BA1D-CB5F79FDB567}">
      <dgm:prSet/>
      <dgm:spPr/>
      <dgm:t>
        <a:bodyPr/>
        <a:lstStyle/>
        <a:p>
          <a:endParaRPr lang="en-GB" sz="1000"/>
        </a:p>
      </dgm:t>
    </dgm:pt>
    <dgm:pt modelId="{DEEA60D9-7F71-42D8-B622-E927C47F54C7}" type="sibTrans" cxnId="{3CD0CC3E-8960-41D5-BA1D-CB5F79FDB567}">
      <dgm:prSet/>
      <dgm:spPr/>
      <dgm:t>
        <a:bodyPr/>
        <a:lstStyle/>
        <a:p>
          <a:endParaRPr lang="en-GB" sz="1000"/>
        </a:p>
      </dgm:t>
    </dgm:pt>
    <dgm:pt modelId="{69821389-31F7-409A-905A-D9AB4233696C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Cloud shadow</a:t>
          </a:r>
        </a:p>
      </dgm:t>
    </dgm:pt>
    <dgm:pt modelId="{A11923E2-6D1F-4572-90D2-746CF871FF5A}" type="sibTrans" cxnId="{1E4F301D-DEEE-48B4-845B-174F4128F60B}">
      <dgm:prSet/>
      <dgm:spPr/>
      <dgm:t>
        <a:bodyPr/>
        <a:lstStyle/>
        <a:p>
          <a:endParaRPr lang="en-GB" sz="1000"/>
        </a:p>
      </dgm:t>
    </dgm:pt>
    <dgm:pt modelId="{0AF3E88A-DA76-46DE-A8FF-A96618AD2D09}" type="parTrans" cxnId="{1E4F301D-DEEE-48B4-845B-174F4128F60B}">
      <dgm:prSet/>
      <dgm:spPr/>
      <dgm:t>
        <a:bodyPr/>
        <a:lstStyle/>
        <a:p>
          <a:endParaRPr lang="en-GB" sz="1000"/>
        </a:p>
      </dgm:t>
    </dgm:pt>
    <dgm:pt modelId="{6007C5B1-1A73-4C05-B90D-09A249643AE3}" type="pres">
      <dgm:prSet presAssocID="{5A9E7A9A-D8B4-4387-A026-208DD9965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C2787-47B8-40D9-A6B0-386E86DEBB6F}" type="pres">
      <dgm:prSet presAssocID="{C5635E56-2884-4D7D-91C0-27312E2EB422}" presName="hierRoot1" presStyleCnt="0">
        <dgm:presLayoutVars>
          <dgm:hierBranch val="init"/>
        </dgm:presLayoutVars>
      </dgm:prSet>
      <dgm:spPr/>
    </dgm:pt>
    <dgm:pt modelId="{75755669-2248-462B-9ED6-1FA0D5E68E82}" type="pres">
      <dgm:prSet presAssocID="{C5635E56-2884-4D7D-91C0-27312E2EB422}" presName="rootComposite1" presStyleCnt="0"/>
      <dgm:spPr/>
    </dgm:pt>
    <dgm:pt modelId="{1FBA9878-2230-4E48-B405-08444FBB4BC1}" type="pres">
      <dgm:prSet presAssocID="{C5635E56-2884-4D7D-91C0-27312E2EB422}" presName="rootText1" presStyleLbl="node0" presStyleIdx="0" presStyleCnt="1" custScaleX="216217" custScaleY="76692">
        <dgm:presLayoutVars>
          <dgm:chPref val="3"/>
        </dgm:presLayoutVars>
      </dgm:prSet>
      <dgm:spPr/>
    </dgm:pt>
    <dgm:pt modelId="{741036D8-D2B4-48D3-AA7B-F4B78BFB156A}" type="pres">
      <dgm:prSet presAssocID="{C5635E56-2884-4D7D-91C0-27312E2EB422}" presName="rootConnector1" presStyleLbl="node1" presStyleIdx="0" presStyleCnt="0"/>
      <dgm:spPr/>
    </dgm:pt>
    <dgm:pt modelId="{766317C3-2301-4DDF-849C-29B7C2C5CD24}" type="pres">
      <dgm:prSet presAssocID="{C5635E56-2884-4D7D-91C0-27312E2EB422}" presName="hierChild2" presStyleCnt="0"/>
      <dgm:spPr/>
    </dgm:pt>
    <dgm:pt modelId="{D6196D21-0F22-49A5-A758-DDC9A4FF2B1E}" type="pres">
      <dgm:prSet presAssocID="{9E0FFEDE-06B6-4FF3-AC23-DBD6DD354DBD}" presName="Name37" presStyleLbl="parChTrans1D2" presStyleIdx="0" presStyleCnt="7"/>
      <dgm:spPr/>
    </dgm:pt>
    <dgm:pt modelId="{F910B7D2-1009-4115-B5A6-791731F4FC00}" type="pres">
      <dgm:prSet presAssocID="{5E3F0107-89C5-46FE-8179-75E0FD58E492}" presName="hierRoot2" presStyleCnt="0">
        <dgm:presLayoutVars>
          <dgm:hierBranch val="init"/>
        </dgm:presLayoutVars>
      </dgm:prSet>
      <dgm:spPr/>
    </dgm:pt>
    <dgm:pt modelId="{84189925-CE9D-4C6B-AE94-DD9553AE3879}" type="pres">
      <dgm:prSet presAssocID="{5E3F0107-89C5-46FE-8179-75E0FD58E492}" presName="rootComposite" presStyleCnt="0"/>
      <dgm:spPr/>
    </dgm:pt>
    <dgm:pt modelId="{346F794F-E8DB-46C1-BA5B-6CEE5CA33AE9}" type="pres">
      <dgm:prSet presAssocID="{5E3F0107-89C5-46FE-8179-75E0FD58E492}" presName="rootText" presStyleLbl="node2" presStyleIdx="0" presStyleCnt="7" custScaleY="115038">
        <dgm:presLayoutVars>
          <dgm:chPref val="3"/>
        </dgm:presLayoutVars>
      </dgm:prSet>
      <dgm:spPr/>
    </dgm:pt>
    <dgm:pt modelId="{CBB86AE4-81CA-4013-884A-5FC4B6B9E17D}" type="pres">
      <dgm:prSet presAssocID="{5E3F0107-89C5-46FE-8179-75E0FD58E492}" presName="rootConnector" presStyleLbl="node2" presStyleIdx="0" presStyleCnt="7"/>
      <dgm:spPr/>
    </dgm:pt>
    <dgm:pt modelId="{56115D38-F980-4188-8A33-70D0FF8F5EA8}" type="pres">
      <dgm:prSet presAssocID="{5E3F0107-89C5-46FE-8179-75E0FD58E492}" presName="hierChild4" presStyleCnt="0"/>
      <dgm:spPr/>
    </dgm:pt>
    <dgm:pt modelId="{1A2E10D9-011B-4CDE-ADD6-A4EE771FDA86}" type="pres">
      <dgm:prSet presAssocID="{5E3F0107-89C5-46FE-8179-75E0FD58E492}" presName="hierChild5" presStyleCnt="0"/>
      <dgm:spPr/>
    </dgm:pt>
    <dgm:pt modelId="{791D6B85-7D0C-4064-8054-4FC1B21D8486}" type="pres">
      <dgm:prSet presAssocID="{0E4E0B31-8646-49EE-9766-3D128EAD7FE3}" presName="Name37" presStyleLbl="parChTrans1D2" presStyleIdx="1" presStyleCnt="7"/>
      <dgm:spPr/>
    </dgm:pt>
    <dgm:pt modelId="{3F1D469C-76A4-4E4F-A631-9D1304497B8D}" type="pres">
      <dgm:prSet presAssocID="{B84011F9-4599-48A8-914A-B1514618FA63}" presName="hierRoot2" presStyleCnt="0">
        <dgm:presLayoutVars>
          <dgm:hierBranch val="init"/>
        </dgm:presLayoutVars>
      </dgm:prSet>
      <dgm:spPr/>
    </dgm:pt>
    <dgm:pt modelId="{6CA2D0A5-6686-4D69-BD30-C439AB6F8563}" type="pres">
      <dgm:prSet presAssocID="{B84011F9-4599-48A8-914A-B1514618FA63}" presName="rootComposite" presStyleCnt="0"/>
      <dgm:spPr/>
    </dgm:pt>
    <dgm:pt modelId="{B8C3789E-47ED-4BED-B4B5-FF62A21742FD}" type="pres">
      <dgm:prSet presAssocID="{B84011F9-4599-48A8-914A-B1514618FA63}" presName="rootText" presStyleLbl="node2" presStyleIdx="1" presStyleCnt="7" custScaleY="115038">
        <dgm:presLayoutVars>
          <dgm:chPref val="3"/>
        </dgm:presLayoutVars>
      </dgm:prSet>
      <dgm:spPr/>
    </dgm:pt>
    <dgm:pt modelId="{AD592E8E-7B1B-4AB4-914F-3536E2AD960A}" type="pres">
      <dgm:prSet presAssocID="{B84011F9-4599-48A8-914A-B1514618FA63}" presName="rootConnector" presStyleLbl="node2" presStyleIdx="1" presStyleCnt="7"/>
      <dgm:spPr/>
    </dgm:pt>
    <dgm:pt modelId="{5DE8363B-FA11-42CD-B395-2CD6C16C6DEF}" type="pres">
      <dgm:prSet presAssocID="{B84011F9-4599-48A8-914A-B1514618FA63}" presName="hierChild4" presStyleCnt="0"/>
      <dgm:spPr/>
    </dgm:pt>
    <dgm:pt modelId="{94AF206F-A6A4-491D-872E-0AB915D8B7D5}" type="pres">
      <dgm:prSet presAssocID="{B84011F9-4599-48A8-914A-B1514618FA63}" presName="hierChild5" presStyleCnt="0"/>
      <dgm:spPr/>
    </dgm:pt>
    <dgm:pt modelId="{E9C9B3D1-68F1-4DFC-8F3D-248A071BEA55}" type="pres">
      <dgm:prSet presAssocID="{D9699BDD-5645-4049-89A5-58060028E7B0}" presName="Name37" presStyleLbl="parChTrans1D2" presStyleIdx="2" presStyleCnt="7"/>
      <dgm:spPr/>
    </dgm:pt>
    <dgm:pt modelId="{21D31582-CF4C-4E67-8D3F-03001831F100}" type="pres">
      <dgm:prSet presAssocID="{F3A61166-93DE-4F6F-BE8C-5C1189FC9532}" presName="hierRoot2" presStyleCnt="0">
        <dgm:presLayoutVars>
          <dgm:hierBranch val="init"/>
        </dgm:presLayoutVars>
      </dgm:prSet>
      <dgm:spPr/>
    </dgm:pt>
    <dgm:pt modelId="{598A8D27-38DE-48E1-B8E3-AC5C426019FE}" type="pres">
      <dgm:prSet presAssocID="{F3A61166-93DE-4F6F-BE8C-5C1189FC9532}" presName="rootComposite" presStyleCnt="0"/>
      <dgm:spPr/>
    </dgm:pt>
    <dgm:pt modelId="{A9E7A001-83D0-4D62-9861-CE8E63E379D9}" type="pres">
      <dgm:prSet presAssocID="{F3A61166-93DE-4F6F-BE8C-5C1189FC9532}" presName="rootText" presStyleLbl="node2" presStyleIdx="2" presStyleCnt="7" custScaleY="115038">
        <dgm:presLayoutVars>
          <dgm:chPref val="3"/>
        </dgm:presLayoutVars>
      </dgm:prSet>
      <dgm:spPr/>
    </dgm:pt>
    <dgm:pt modelId="{B26BB1C2-579E-4A4E-9AF6-E3B2FE300043}" type="pres">
      <dgm:prSet presAssocID="{F3A61166-93DE-4F6F-BE8C-5C1189FC9532}" presName="rootConnector" presStyleLbl="node2" presStyleIdx="2" presStyleCnt="7"/>
      <dgm:spPr/>
    </dgm:pt>
    <dgm:pt modelId="{D3798A68-C57B-41E0-80FE-A146CDCC6575}" type="pres">
      <dgm:prSet presAssocID="{F3A61166-93DE-4F6F-BE8C-5C1189FC9532}" presName="hierChild4" presStyleCnt="0"/>
      <dgm:spPr/>
    </dgm:pt>
    <dgm:pt modelId="{5DCD30C1-73F5-4544-8523-3404C47C642E}" type="pres">
      <dgm:prSet presAssocID="{F3A61166-93DE-4F6F-BE8C-5C1189FC9532}" presName="hierChild5" presStyleCnt="0"/>
      <dgm:spPr/>
    </dgm:pt>
    <dgm:pt modelId="{5E2366E2-E4C5-4501-83FE-8D7E5B98E124}" type="pres">
      <dgm:prSet presAssocID="{BA98D8AF-9902-4C79-B147-D0CBC09BB8F9}" presName="Name37" presStyleLbl="parChTrans1D2" presStyleIdx="3" presStyleCnt="7"/>
      <dgm:spPr/>
    </dgm:pt>
    <dgm:pt modelId="{BD04090C-635A-409B-BF5A-FAB7998E048E}" type="pres">
      <dgm:prSet presAssocID="{C8D1E504-A647-446D-8800-A1E7C20D34F9}" presName="hierRoot2" presStyleCnt="0">
        <dgm:presLayoutVars>
          <dgm:hierBranch val="init"/>
        </dgm:presLayoutVars>
      </dgm:prSet>
      <dgm:spPr/>
    </dgm:pt>
    <dgm:pt modelId="{1E6E0523-7869-4D9A-AE55-B3B9F23D36A0}" type="pres">
      <dgm:prSet presAssocID="{C8D1E504-A647-446D-8800-A1E7C20D34F9}" presName="rootComposite" presStyleCnt="0"/>
      <dgm:spPr/>
    </dgm:pt>
    <dgm:pt modelId="{AA745D77-95E8-4EBD-BFF6-DE4A70C41DA3}" type="pres">
      <dgm:prSet presAssocID="{C8D1E504-A647-446D-8800-A1E7C20D34F9}" presName="rootText" presStyleLbl="node2" presStyleIdx="3" presStyleCnt="7" custScaleY="115038">
        <dgm:presLayoutVars>
          <dgm:chPref val="3"/>
        </dgm:presLayoutVars>
      </dgm:prSet>
      <dgm:spPr/>
    </dgm:pt>
    <dgm:pt modelId="{F96304E9-4856-4AD5-ADA6-B782AF82EC59}" type="pres">
      <dgm:prSet presAssocID="{C8D1E504-A647-446D-8800-A1E7C20D34F9}" presName="rootConnector" presStyleLbl="node2" presStyleIdx="3" presStyleCnt="7"/>
      <dgm:spPr/>
    </dgm:pt>
    <dgm:pt modelId="{D506E7CD-62FD-4C68-B7B2-D2387C05B819}" type="pres">
      <dgm:prSet presAssocID="{C8D1E504-A647-446D-8800-A1E7C20D34F9}" presName="hierChild4" presStyleCnt="0"/>
      <dgm:spPr/>
    </dgm:pt>
    <dgm:pt modelId="{1AD7AC22-A8D8-40AB-BAFB-534FCE1C66A6}" type="pres">
      <dgm:prSet presAssocID="{C8D1E504-A647-446D-8800-A1E7C20D34F9}" presName="hierChild5" presStyleCnt="0"/>
      <dgm:spPr/>
    </dgm:pt>
    <dgm:pt modelId="{70BDF75B-A08C-43CE-85ED-C9BB3587A132}" type="pres">
      <dgm:prSet presAssocID="{C088A5E3-ACC8-4989-A1F4-0B2653D380D4}" presName="Name37" presStyleLbl="parChTrans1D2" presStyleIdx="4" presStyleCnt="7"/>
      <dgm:spPr/>
    </dgm:pt>
    <dgm:pt modelId="{FCA03034-690A-4B08-ADC9-C026DFF09599}" type="pres">
      <dgm:prSet presAssocID="{E0FD1FF4-C5B4-41D5-80EF-4C36EF3A8558}" presName="hierRoot2" presStyleCnt="0">
        <dgm:presLayoutVars>
          <dgm:hierBranch val="init"/>
        </dgm:presLayoutVars>
      </dgm:prSet>
      <dgm:spPr/>
    </dgm:pt>
    <dgm:pt modelId="{06AAEFE1-2389-4045-9E9E-3BEE05B77471}" type="pres">
      <dgm:prSet presAssocID="{E0FD1FF4-C5B4-41D5-80EF-4C36EF3A8558}" presName="rootComposite" presStyleCnt="0"/>
      <dgm:spPr/>
    </dgm:pt>
    <dgm:pt modelId="{D21D6F48-D74F-45CB-A3F1-1B66DD39DF43}" type="pres">
      <dgm:prSet presAssocID="{E0FD1FF4-C5B4-41D5-80EF-4C36EF3A8558}" presName="rootText" presStyleLbl="node2" presStyleIdx="4" presStyleCnt="7" custScaleY="115038">
        <dgm:presLayoutVars>
          <dgm:chPref val="3"/>
        </dgm:presLayoutVars>
      </dgm:prSet>
      <dgm:spPr/>
    </dgm:pt>
    <dgm:pt modelId="{AD67BCE5-A3C0-466E-964D-F99BCC33B080}" type="pres">
      <dgm:prSet presAssocID="{E0FD1FF4-C5B4-41D5-80EF-4C36EF3A8558}" presName="rootConnector" presStyleLbl="node2" presStyleIdx="4" presStyleCnt="7"/>
      <dgm:spPr/>
    </dgm:pt>
    <dgm:pt modelId="{DCA161C8-301D-4BE3-BE38-3AB21E464F21}" type="pres">
      <dgm:prSet presAssocID="{E0FD1FF4-C5B4-41D5-80EF-4C36EF3A8558}" presName="hierChild4" presStyleCnt="0"/>
      <dgm:spPr/>
    </dgm:pt>
    <dgm:pt modelId="{26B6514B-1478-473E-965D-4D04882E2850}" type="pres">
      <dgm:prSet presAssocID="{E0FD1FF4-C5B4-41D5-80EF-4C36EF3A8558}" presName="hierChild5" presStyleCnt="0"/>
      <dgm:spPr/>
    </dgm:pt>
    <dgm:pt modelId="{70D82D1C-C03E-4491-A9C7-6E68B91D1A97}" type="pres">
      <dgm:prSet presAssocID="{0AF3E88A-DA76-46DE-A8FF-A96618AD2D09}" presName="Name37" presStyleLbl="parChTrans1D2" presStyleIdx="5" presStyleCnt="7"/>
      <dgm:spPr/>
    </dgm:pt>
    <dgm:pt modelId="{66F62EE7-0809-406E-B4F6-53E98D524A3E}" type="pres">
      <dgm:prSet presAssocID="{69821389-31F7-409A-905A-D9AB4233696C}" presName="hierRoot2" presStyleCnt="0">
        <dgm:presLayoutVars>
          <dgm:hierBranch val="init"/>
        </dgm:presLayoutVars>
      </dgm:prSet>
      <dgm:spPr/>
    </dgm:pt>
    <dgm:pt modelId="{779ED5F2-02A3-45A0-B23C-6E0DD878610C}" type="pres">
      <dgm:prSet presAssocID="{69821389-31F7-409A-905A-D9AB4233696C}" presName="rootComposite" presStyleCnt="0"/>
      <dgm:spPr/>
    </dgm:pt>
    <dgm:pt modelId="{B7B4CCE4-11F9-465B-B4E0-5435BE2EEDCD}" type="pres">
      <dgm:prSet presAssocID="{69821389-31F7-409A-905A-D9AB4233696C}" presName="rootText" presStyleLbl="node2" presStyleIdx="5" presStyleCnt="7" custScaleY="115038">
        <dgm:presLayoutVars>
          <dgm:chPref val="3"/>
        </dgm:presLayoutVars>
      </dgm:prSet>
      <dgm:spPr/>
    </dgm:pt>
    <dgm:pt modelId="{8D4487D3-33AE-407D-8972-D66B9D8470C6}" type="pres">
      <dgm:prSet presAssocID="{69821389-31F7-409A-905A-D9AB4233696C}" presName="rootConnector" presStyleLbl="node2" presStyleIdx="5" presStyleCnt="7"/>
      <dgm:spPr/>
    </dgm:pt>
    <dgm:pt modelId="{80E6B517-1111-4C60-8FBF-E57DE083696F}" type="pres">
      <dgm:prSet presAssocID="{69821389-31F7-409A-905A-D9AB4233696C}" presName="hierChild4" presStyleCnt="0"/>
      <dgm:spPr/>
    </dgm:pt>
    <dgm:pt modelId="{72224B33-FB5E-426C-AFA8-F3F6E03033D8}" type="pres">
      <dgm:prSet presAssocID="{69821389-31F7-409A-905A-D9AB4233696C}" presName="hierChild5" presStyleCnt="0"/>
      <dgm:spPr/>
    </dgm:pt>
    <dgm:pt modelId="{39B65003-542E-4B4B-9AE7-A4C1332BFC0A}" type="pres">
      <dgm:prSet presAssocID="{F2403569-C1C5-4DBC-962C-FFC6D38EBA6C}" presName="Name37" presStyleLbl="parChTrans1D2" presStyleIdx="6" presStyleCnt="7"/>
      <dgm:spPr/>
    </dgm:pt>
    <dgm:pt modelId="{A886863B-1DE4-4B41-B770-3CA13D594542}" type="pres">
      <dgm:prSet presAssocID="{E77D73D7-92BA-4368-95E5-A02B44DA9951}" presName="hierRoot2" presStyleCnt="0">
        <dgm:presLayoutVars>
          <dgm:hierBranch val="init"/>
        </dgm:presLayoutVars>
      </dgm:prSet>
      <dgm:spPr/>
    </dgm:pt>
    <dgm:pt modelId="{DB485474-FF46-4A7A-8AF6-02A27D3A8906}" type="pres">
      <dgm:prSet presAssocID="{E77D73D7-92BA-4368-95E5-A02B44DA9951}" presName="rootComposite" presStyleCnt="0"/>
      <dgm:spPr/>
    </dgm:pt>
    <dgm:pt modelId="{B28FFFDC-7F0D-4DF3-A650-1E8B24DC48F0}" type="pres">
      <dgm:prSet presAssocID="{E77D73D7-92BA-4368-95E5-A02B44DA9951}" presName="rootText" presStyleLbl="node2" presStyleIdx="6" presStyleCnt="7" custScaleY="115038">
        <dgm:presLayoutVars>
          <dgm:chPref val="3"/>
        </dgm:presLayoutVars>
      </dgm:prSet>
      <dgm:spPr/>
    </dgm:pt>
    <dgm:pt modelId="{8A7D5E7A-A879-4EC1-A4FB-BD64F4B79B97}" type="pres">
      <dgm:prSet presAssocID="{E77D73D7-92BA-4368-95E5-A02B44DA9951}" presName="rootConnector" presStyleLbl="node2" presStyleIdx="6" presStyleCnt="7"/>
      <dgm:spPr/>
    </dgm:pt>
    <dgm:pt modelId="{FDDBBF1A-EB60-439A-99AE-C9E54C955557}" type="pres">
      <dgm:prSet presAssocID="{E77D73D7-92BA-4368-95E5-A02B44DA9951}" presName="hierChild4" presStyleCnt="0"/>
      <dgm:spPr/>
    </dgm:pt>
    <dgm:pt modelId="{3AEB78D4-4B59-4521-8172-92A7CCE65BCD}" type="pres">
      <dgm:prSet presAssocID="{E77D73D7-92BA-4368-95E5-A02B44DA9951}" presName="hierChild5" presStyleCnt="0"/>
      <dgm:spPr/>
    </dgm:pt>
    <dgm:pt modelId="{63A3CEF3-133B-4771-A0A2-A78E74753B40}" type="pres">
      <dgm:prSet presAssocID="{C5635E56-2884-4D7D-91C0-27312E2EB422}" presName="hierChild3" presStyleCnt="0"/>
      <dgm:spPr/>
    </dgm:pt>
  </dgm:ptLst>
  <dgm:cxnLst>
    <dgm:cxn modelId="{833A5709-4048-4B49-B73D-A8EF01A96D23}" srcId="{C5635E56-2884-4D7D-91C0-27312E2EB422}" destId="{C8D1E504-A647-446D-8800-A1E7C20D34F9}" srcOrd="3" destOrd="0" parTransId="{BA98D8AF-9902-4C79-B147-D0CBC09BB8F9}" sibTransId="{29A5F68A-81B3-4A9C-A1F5-485FF56FA975}"/>
    <dgm:cxn modelId="{0D595D16-CAA7-4067-8872-8DE1095F2D44}" type="presOf" srcId="{E0FD1FF4-C5B4-41D5-80EF-4C36EF3A8558}" destId="{AD67BCE5-A3C0-466E-964D-F99BCC33B080}" srcOrd="1" destOrd="0" presId="urn:microsoft.com/office/officeart/2005/8/layout/orgChart1"/>
    <dgm:cxn modelId="{1E4F301D-DEEE-48B4-845B-174F4128F60B}" srcId="{C5635E56-2884-4D7D-91C0-27312E2EB422}" destId="{69821389-31F7-409A-905A-D9AB4233696C}" srcOrd="5" destOrd="0" parTransId="{0AF3E88A-DA76-46DE-A8FF-A96618AD2D09}" sibTransId="{A11923E2-6D1F-4572-90D2-746CF871FF5A}"/>
    <dgm:cxn modelId="{01B9D91F-8AB9-4435-B129-4E8CF86714EF}" type="presOf" srcId="{C088A5E3-ACC8-4989-A1F4-0B2653D380D4}" destId="{70BDF75B-A08C-43CE-85ED-C9BB3587A132}" srcOrd="0" destOrd="0" presId="urn:microsoft.com/office/officeart/2005/8/layout/orgChart1"/>
    <dgm:cxn modelId="{8D81FC2E-DDF1-4963-91F4-8CDC28217AEA}" srcId="{C5635E56-2884-4D7D-91C0-27312E2EB422}" destId="{F3A61166-93DE-4F6F-BE8C-5C1189FC9532}" srcOrd="2" destOrd="0" parTransId="{D9699BDD-5645-4049-89A5-58060028E7B0}" sibTransId="{93A1B8D5-AC12-438C-9137-CA434F914F97}"/>
    <dgm:cxn modelId="{5FBA7030-FE20-4F8B-9EC3-58A50A02460D}" type="presOf" srcId="{9E0FFEDE-06B6-4FF3-AC23-DBD6DD354DBD}" destId="{D6196D21-0F22-49A5-A758-DDC9A4FF2B1E}" srcOrd="0" destOrd="0" presId="urn:microsoft.com/office/officeart/2005/8/layout/orgChart1"/>
    <dgm:cxn modelId="{3CD0CC3E-8960-41D5-BA1D-CB5F79FDB567}" srcId="{C5635E56-2884-4D7D-91C0-27312E2EB422}" destId="{E77D73D7-92BA-4368-95E5-A02B44DA9951}" srcOrd="6" destOrd="0" parTransId="{F2403569-C1C5-4DBC-962C-FFC6D38EBA6C}" sibTransId="{DEEA60D9-7F71-42D8-B622-E927C47F54C7}"/>
    <dgm:cxn modelId="{8C45C161-149E-4551-9836-9D80D415293B}" type="presOf" srcId="{69821389-31F7-409A-905A-D9AB4233696C}" destId="{8D4487D3-33AE-407D-8972-D66B9D8470C6}" srcOrd="1" destOrd="0" presId="urn:microsoft.com/office/officeart/2005/8/layout/orgChart1"/>
    <dgm:cxn modelId="{11AABE43-9D74-40A9-9F69-47015DBE9C38}" type="presOf" srcId="{C5635E56-2884-4D7D-91C0-27312E2EB422}" destId="{741036D8-D2B4-48D3-AA7B-F4B78BFB156A}" srcOrd="1" destOrd="0" presId="urn:microsoft.com/office/officeart/2005/8/layout/orgChart1"/>
    <dgm:cxn modelId="{639A9B69-24F3-4D39-A3EF-4F6F7710CD51}" type="presOf" srcId="{5E3F0107-89C5-46FE-8179-75E0FD58E492}" destId="{346F794F-E8DB-46C1-BA5B-6CEE5CA33AE9}" srcOrd="0" destOrd="0" presId="urn:microsoft.com/office/officeart/2005/8/layout/orgChart1"/>
    <dgm:cxn modelId="{9DC2D16A-CACA-4F9B-8C05-F428FC1496AA}" srcId="{5A9E7A9A-D8B4-4387-A026-208DD996531E}" destId="{C5635E56-2884-4D7D-91C0-27312E2EB422}" srcOrd="0" destOrd="0" parTransId="{7A7CF273-7280-410D-AA89-2F2957CA4977}" sibTransId="{25CDEA96-894A-457C-887B-417B2EB02325}"/>
    <dgm:cxn modelId="{925ED76C-DB22-46E4-8BC7-C71DB00D8D7B}" type="presOf" srcId="{E0FD1FF4-C5B4-41D5-80EF-4C36EF3A8558}" destId="{D21D6F48-D74F-45CB-A3F1-1B66DD39DF43}" srcOrd="0" destOrd="0" presId="urn:microsoft.com/office/officeart/2005/8/layout/orgChart1"/>
    <dgm:cxn modelId="{34B0C855-1AE6-44DC-89D6-22DFAAFBFEE1}" srcId="{C5635E56-2884-4D7D-91C0-27312E2EB422}" destId="{5E3F0107-89C5-46FE-8179-75E0FD58E492}" srcOrd="0" destOrd="0" parTransId="{9E0FFEDE-06B6-4FF3-AC23-DBD6DD354DBD}" sibTransId="{7E9435D2-E34D-48B2-A6B7-101D8519CAA2}"/>
    <dgm:cxn modelId="{F4895879-F906-44DE-B840-E78F5E66A520}" type="presOf" srcId="{F3A61166-93DE-4F6F-BE8C-5C1189FC9532}" destId="{B26BB1C2-579E-4A4E-9AF6-E3B2FE300043}" srcOrd="1" destOrd="0" presId="urn:microsoft.com/office/officeart/2005/8/layout/orgChart1"/>
    <dgm:cxn modelId="{B4D58C7A-B803-4DF1-BF28-E53104B788A0}" type="presOf" srcId="{F2403569-C1C5-4DBC-962C-FFC6D38EBA6C}" destId="{39B65003-542E-4B4B-9AE7-A4C1332BFC0A}" srcOrd="0" destOrd="0" presId="urn:microsoft.com/office/officeart/2005/8/layout/orgChart1"/>
    <dgm:cxn modelId="{57FA157F-9DA6-4F46-9C5F-32C0544687EB}" type="presOf" srcId="{69821389-31F7-409A-905A-D9AB4233696C}" destId="{B7B4CCE4-11F9-465B-B4E0-5435BE2EEDCD}" srcOrd="0" destOrd="0" presId="urn:microsoft.com/office/officeart/2005/8/layout/orgChart1"/>
    <dgm:cxn modelId="{8C2B8B83-88C8-4DC1-9079-455F7EF8563B}" type="presOf" srcId="{B84011F9-4599-48A8-914A-B1514618FA63}" destId="{B8C3789E-47ED-4BED-B4B5-FF62A21742FD}" srcOrd="0" destOrd="0" presId="urn:microsoft.com/office/officeart/2005/8/layout/orgChart1"/>
    <dgm:cxn modelId="{E473BE89-6115-4B70-876F-467EEDC6B7D9}" type="presOf" srcId="{D9699BDD-5645-4049-89A5-58060028E7B0}" destId="{E9C9B3D1-68F1-4DFC-8F3D-248A071BEA55}" srcOrd="0" destOrd="0" presId="urn:microsoft.com/office/officeart/2005/8/layout/orgChart1"/>
    <dgm:cxn modelId="{AFCD4895-516D-41AA-8FE6-70AFC304F942}" type="presOf" srcId="{BA98D8AF-9902-4C79-B147-D0CBC09BB8F9}" destId="{5E2366E2-E4C5-4501-83FE-8D7E5B98E124}" srcOrd="0" destOrd="0" presId="urn:microsoft.com/office/officeart/2005/8/layout/orgChart1"/>
    <dgm:cxn modelId="{7A496995-14B8-40EF-8F6C-EC0A9663FB53}" type="presOf" srcId="{0E4E0B31-8646-49EE-9766-3D128EAD7FE3}" destId="{791D6B85-7D0C-4064-8054-4FC1B21D8486}" srcOrd="0" destOrd="0" presId="urn:microsoft.com/office/officeart/2005/8/layout/orgChart1"/>
    <dgm:cxn modelId="{BA94ECA0-293C-44B1-85A9-4EF500BAC3DD}" type="presOf" srcId="{0AF3E88A-DA76-46DE-A8FF-A96618AD2D09}" destId="{70D82D1C-C03E-4491-A9C7-6E68B91D1A97}" srcOrd="0" destOrd="0" presId="urn:microsoft.com/office/officeart/2005/8/layout/orgChart1"/>
    <dgm:cxn modelId="{A940B1A3-6397-4A0F-92CB-40FF9C30051E}" type="presOf" srcId="{C5635E56-2884-4D7D-91C0-27312E2EB422}" destId="{1FBA9878-2230-4E48-B405-08444FBB4BC1}" srcOrd="0" destOrd="0" presId="urn:microsoft.com/office/officeart/2005/8/layout/orgChart1"/>
    <dgm:cxn modelId="{6720ADAB-08A1-4E6A-BA81-3B58DFC70B62}" type="presOf" srcId="{5E3F0107-89C5-46FE-8179-75E0FD58E492}" destId="{CBB86AE4-81CA-4013-884A-5FC4B6B9E17D}" srcOrd="1" destOrd="0" presId="urn:microsoft.com/office/officeart/2005/8/layout/orgChart1"/>
    <dgm:cxn modelId="{33FCBAB5-5EB0-4542-B392-386A40C0B651}" type="presOf" srcId="{B84011F9-4599-48A8-914A-B1514618FA63}" destId="{AD592E8E-7B1B-4AB4-914F-3536E2AD960A}" srcOrd="1" destOrd="0" presId="urn:microsoft.com/office/officeart/2005/8/layout/orgChart1"/>
    <dgm:cxn modelId="{94AABCBE-3DFE-484B-BE13-DE31DFE61879}" srcId="{C5635E56-2884-4D7D-91C0-27312E2EB422}" destId="{E0FD1FF4-C5B4-41D5-80EF-4C36EF3A8558}" srcOrd="4" destOrd="0" parTransId="{C088A5E3-ACC8-4989-A1F4-0B2653D380D4}" sibTransId="{E5BC2F91-FE91-4DBC-8832-ADDACACA3497}"/>
    <dgm:cxn modelId="{08A53DC3-A171-4F10-99E4-8A1F1FE1C6BE}" type="presOf" srcId="{C8D1E504-A647-446D-8800-A1E7C20D34F9}" destId="{F96304E9-4856-4AD5-ADA6-B782AF82EC59}" srcOrd="1" destOrd="0" presId="urn:microsoft.com/office/officeart/2005/8/layout/orgChart1"/>
    <dgm:cxn modelId="{7680C2C8-2810-4AB9-9041-8C0854B6E2EB}" type="presOf" srcId="{F3A61166-93DE-4F6F-BE8C-5C1189FC9532}" destId="{A9E7A001-83D0-4D62-9861-CE8E63E379D9}" srcOrd="0" destOrd="0" presId="urn:microsoft.com/office/officeart/2005/8/layout/orgChart1"/>
    <dgm:cxn modelId="{86FA7FD5-02BC-4214-AB4F-D2B9FD10DF9A}" type="presOf" srcId="{C8D1E504-A647-446D-8800-A1E7C20D34F9}" destId="{AA745D77-95E8-4EBD-BFF6-DE4A70C41DA3}" srcOrd="0" destOrd="0" presId="urn:microsoft.com/office/officeart/2005/8/layout/orgChart1"/>
    <dgm:cxn modelId="{32CCE8D7-C8DC-446C-B4BB-2B0070B79B5C}" type="presOf" srcId="{5A9E7A9A-D8B4-4387-A026-208DD996531E}" destId="{6007C5B1-1A73-4C05-B90D-09A249643AE3}" srcOrd="0" destOrd="0" presId="urn:microsoft.com/office/officeart/2005/8/layout/orgChart1"/>
    <dgm:cxn modelId="{01F9EDDE-D4FE-401E-B089-2B4C04F07EFD}" type="presOf" srcId="{E77D73D7-92BA-4368-95E5-A02B44DA9951}" destId="{8A7D5E7A-A879-4EC1-A4FB-BD64F4B79B97}" srcOrd="1" destOrd="0" presId="urn:microsoft.com/office/officeart/2005/8/layout/orgChart1"/>
    <dgm:cxn modelId="{D1D0E0F4-E6F2-4DFA-AB10-EA37633B9B62}" srcId="{C5635E56-2884-4D7D-91C0-27312E2EB422}" destId="{B84011F9-4599-48A8-914A-B1514618FA63}" srcOrd="1" destOrd="0" parTransId="{0E4E0B31-8646-49EE-9766-3D128EAD7FE3}" sibTransId="{B0C2C83B-D931-43EF-907D-17BA52FA3944}"/>
    <dgm:cxn modelId="{5F6714F8-B01C-44F3-A343-87F056054E61}" type="presOf" srcId="{E77D73D7-92BA-4368-95E5-A02B44DA9951}" destId="{B28FFFDC-7F0D-4DF3-A650-1E8B24DC48F0}" srcOrd="0" destOrd="0" presId="urn:microsoft.com/office/officeart/2005/8/layout/orgChart1"/>
    <dgm:cxn modelId="{EEB98DFF-44B2-429B-8FCE-300E739ED6B6}" type="presParOf" srcId="{6007C5B1-1A73-4C05-B90D-09A249643AE3}" destId="{ECFC2787-47B8-40D9-A6B0-386E86DEBB6F}" srcOrd="0" destOrd="0" presId="urn:microsoft.com/office/officeart/2005/8/layout/orgChart1"/>
    <dgm:cxn modelId="{3EB196F3-736D-4AF6-B4AF-66042D09ED3D}" type="presParOf" srcId="{ECFC2787-47B8-40D9-A6B0-386E86DEBB6F}" destId="{75755669-2248-462B-9ED6-1FA0D5E68E82}" srcOrd="0" destOrd="0" presId="urn:microsoft.com/office/officeart/2005/8/layout/orgChart1"/>
    <dgm:cxn modelId="{CF690B2D-5A19-4D5A-A8F4-EEA336601425}" type="presParOf" srcId="{75755669-2248-462B-9ED6-1FA0D5E68E82}" destId="{1FBA9878-2230-4E48-B405-08444FBB4BC1}" srcOrd="0" destOrd="0" presId="urn:microsoft.com/office/officeart/2005/8/layout/orgChart1"/>
    <dgm:cxn modelId="{793DD714-3939-4106-B5D6-A32EB7690AE0}" type="presParOf" srcId="{75755669-2248-462B-9ED6-1FA0D5E68E82}" destId="{741036D8-D2B4-48D3-AA7B-F4B78BFB156A}" srcOrd="1" destOrd="0" presId="urn:microsoft.com/office/officeart/2005/8/layout/orgChart1"/>
    <dgm:cxn modelId="{A0A781A0-75F9-4689-AED3-75DEC2D5F860}" type="presParOf" srcId="{ECFC2787-47B8-40D9-A6B0-386E86DEBB6F}" destId="{766317C3-2301-4DDF-849C-29B7C2C5CD24}" srcOrd="1" destOrd="0" presId="urn:microsoft.com/office/officeart/2005/8/layout/orgChart1"/>
    <dgm:cxn modelId="{507D5FC8-2F6F-45A2-B003-CE9D10A9CCF3}" type="presParOf" srcId="{766317C3-2301-4DDF-849C-29B7C2C5CD24}" destId="{D6196D21-0F22-49A5-A758-DDC9A4FF2B1E}" srcOrd="0" destOrd="0" presId="urn:microsoft.com/office/officeart/2005/8/layout/orgChart1"/>
    <dgm:cxn modelId="{97218A18-C124-493E-B0D1-1102BD95C91C}" type="presParOf" srcId="{766317C3-2301-4DDF-849C-29B7C2C5CD24}" destId="{F910B7D2-1009-4115-B5A6-791731F4FC00}" srcOrd="1" destOrd="0" presId="urn:microsoft.com/office/officeart/2005/8/layout/orgChart1"/>
    <dgm:cxn modelId="{7BA4DA7F-0FC6-449B-8F00-A11A2CB622D5}" type="presParOf" srcId="{F910B7D2-1009-4115-B5A6-791731F4FC00}" destId="{84189925-CE9D-4C6B-AE94-DD9553AE3879}" srcOrd="0" destOrd="0" presId="urn:microsoft.com/office/officeart/2005/8/layout/orgChart1"/>
    <dgm:cxn modelId="{C3B66953-EFD0-45F1-9CE9-50B7D62700CE}" type="presParOf" srcId="{84189925-CE9D-4C6B-AE94-DD9553AE3879}" destId="{346F794F-E8DB-46C1-BA5B-6CEE5CA33AE9}" srcOrd="0" destOrd="0" presId="urn:microsoft.com/office/officeart/2005/8/layout/orgChart1"/>
    <dgm:cxn modelId="{36E70ABC-6BCB-455B-BC3B-98C9DD832FD8}" type="presParOf" srcId="{84189925-CE9D-4C6B-AE94-DD9553AE3879}" destId="{CBB86AE4-81CA-4013-884A-5FC4B6B9E17D}" srcOrd="1" destOrd="0" presId="urn:microsoft.com/office/officeart/2005/8/layout/orgChart1"/>
    <dgm:cxn modelId="{71D2B011-5652-42CE-872F-3BDBA5A50443}" type="presParOf" srcId="{F910B7D2-1009-4115-B5A6-791731F4FC00}" destId="{56115D38-F980-4188-8A33-70D0FF8F5EA8}" srcOrd="1" destOrd="0" presId="urn:microsoft.com/office/officeart/2005/8/layout/orgChart1"/>
    <dgm:cxn modelId="{3531CE18-4FEB-4AF7-92ED-80D36DC97708}" type="presParOf" srcId="{F910B7D2-1009-4115-B5A6-791731F4FC00}" destId="{1A2E10D9-011B-4CDE-ADD6-A4EE771FDA86}" srcOrd="2" destOrd="0" presId="urn:microsoft.com/office/officeart/2005/8/layout/orgChart1"/>
    <dgm:cxn modelId="{10FADCED-5521-4955-B466-BF48F25AF5CD}" type="presParOf" srcId="{766317C3-2301-4DDF-849C-29B7C2C5CD24}" destId="{791D6B85-7D0C-4064-8054-4FC1B21D8486}" srcOrd="2" destOrd="0" presId="urn:microsoft.com/office/officeart/2005/8/layout/orgChart1"/>
    <dgm:cxn modelId="{89F8E90A-6E89-4BFE-9682-EF434C27064D}" type="presParOf" srcId="{766317C3-2301-4DDF-849C-29B7C2C5CD24}" destId="{3F1D469C-76A4-4E4F-A631-9D1304497B8D}" srcOrd="3" destOrd="0" presId="urn:microsoft.com/office/officeart/2005/8/layout/orgChart1"/>
    <dgm:cxn modelId="{640EFD07-AA75-4B53-85C6-73AAD5BEB427}" type="presParOf" srcId="{3F1D469C-76A4-4E4F-A631-9D1304497B8D}" destId="{6CA2D0A5-6686-4D69-BD30-C439AB6F8563}" srcOrd="0" destOrd="0" presId="urn:microsoft.com/office/officeart/2005/8/layout/orgChart1"/>
    <dgm:cxn modelId="{80BAB26D-E441-46D5-8B2D-D8E3C7A23884}" type="presParOf" srcId="{6CA2D0A5-6686-4D69-BD30-C439AB6F8563}" destId="{B8C3789E-47ED-4BED-B4B5-FF62A21742FD}" srcOrd="0" destOrd="0" presId="urn:microsoft.com/office/officeart/2005/8/layout/orgChart1"/>
    <dgm:cxn modelId="{5A42916A-788D-4395-8BD8-235AC2D238E6}" type="presParOf" srcId="{6CA2D0A5-6686-4D69-BD30-C439AB6F8563}" destId="{AD592E8E-7B1B-4AB4-914F-3536E2AD960A}" srcOrd="1" destOrd="0" presId="urn:microsoft.com/office/officeart/2005/8/layout/orgChart1"/>
    <dgm:cxn modelId="{3A8A447F-15BE-4296-B0F8-1D4ADA4994B3}" type="presParOf" srcId="{3F1D469C-76A4-4E4F-A631-9D1304497B8D}" destId="{5DE8363B-FA11-42CD-B395-2CD6C16C6DEF}" srcOrd="1" destOrd="0" presId="urn:microsoft.com/office/officeart/2005/8/layout/orgChart1"/>
    <dgm:cxn modelId="{5757B982-9289-4357-AB6A-119F7EE653EC}" type="presParOf" srcId="{3F1D469C-76A4-4E4F-A631-9D1304497B8D}" destId="{94AF206F-A6A4-491D-872E-0AB915D8B7D5}" srcOrd="2" destOrd="0" presId="urn:microsoft.com/office/officeart/2005/8/layout/orgChart1"/>
    <dgm:cxn modelId="{BE684DF0-4F78-4F77-987C-9DAFA6650502}" type="presParOf" srcId="{766317C3-2301-4DDF-849C-29B7C2C5CD24}" destId="{E9C9B3D1-68F1-4DFC-8F3D-248A071BEA55}" srcOrd="4" destOrd="0" presId="urn:microsoft.com/office/officeart/2005/8/layout/orgChart1"/>
    <dgm:cxn modelId="{A422DB87-690D-4C85-A008-6D8D25B8DA3B}" type="presParOf" srcId="{766317C3-2301-4DDF-849C-29B7C2C5CD24}" destId="{21D31582-CF4C-4E67-8D3F-03001831F100}" srcOrd="5" destOrd="0" presId="urn:microsoft.com/office/officeart/2005/8/layout/orgChart1"/>
    <dgm:cxn modelId="{D17AF4A7-1BD7-4F5B-B514-5CDDF563879A}" type="presParOf" srcId="{21D31582-CF4C-4E67-8D3F-03001831F100}" destId="{598A8D27-38DE-48E1-B8E3-AC5C426019FE}" srcOrd="0" destOrd="0" presId="urn:microsoft.com/office/officeart/2005/8/layout/orgChart1"/>
    <dgm:cxn modelId="{1E0A4881-D3EA-4B13-B9D8-AA2042B6E0CF}" type="presParOf" srcId="{598A8D27-38DE-48E1-B8E3-AC5C426019FE}" destId="{A9E7A001-83D0-4D62-9861-CE8E63E379D9}" srcOrd="0" destOrd="0" presId="urn:microsoft.com/office/officeart/2005/8/layout/orgChart1"/>
    <dgm:cxn modelId="{2D7B6367-51D4-4EA0-8F63-87DEF9AE903A}" type="presParOf" srcId="{598A8D27-38DE-48E1-B8E3-AC5C426019FE}" destId="{B26BB1C2-579E-4A4E-9AF6-E3B2FE300043}" srcOrd="1" destOrd="0" presId="urn:microsoft.com/office/officeart/2005/8/layout/orgChart1"/>
    <dgm:cxn modelId="{66690437-8B78-4C39-B8C9-2F92B5D8A3FF}" type="presParOf" srcId="{21D31582-CF4C-4E67-8D3F-03001831F100}" destId="{D3798A68-C57B-41E0-80FE-A146CDCC6575}" srcOrd="1" destOrd="0" presId="urn:microsoft.com/office/officeart/2005/8/layout/orgChart1"/>
    <dgm:cxn modelId="{37499E9F-1A2C-45CF-B208-2B5894CF4D9D}" type="presParOf" srcId="{21D31582-CF4C-4E67-8D3F-03001831F100}" destId="{5DCD30C1-73F5-4544-8523-3404C47C642E}" srcOrd="2" destOrd="0" presId="urn:microsoft.com/office/officeart/2005/8/layout/orgChart1"/>
    <dgm:cxn modelId="{8AD43A6E-3C26-4B05-93BF-32918A0D7CF4}" type="presParOf" srcId="{766317C3-2301-4DDF-849C-29B7C2C5CD24}" destId="{5E2366E2-E4C5-4501-83FE-8D7E5B98E124}" srcOrd="6" destOrd="0" presId="urn:microsoft.com/office/officeart/2005/8/layout/orgChart1"/>
    <dgm:cxn modelId="{BA8235FB-2DBE-4B6A-91C9-651E555C7C17}" type="presParOf" srcId="{766317C3-2301-4DDF-849C-29B7C2C5CD24}" destId="{BD04090C-635A-409B-BF5A-FAB7998E048E}" srcOrd="7" destOrd="0" presId="urn:microsoft.com/office/officeart/2005/8/layout/orgChart1"/>
    <dgm:cxn modelId="{CFC50FFE-CFBE-43C2-86DC-8323348B872A}" type="presParOf" srcId="{BD04090C-635A-409B-BF5A-FAB7998E048E}" destId="{1E6E0523-7869-4D9A-AE55-B3B9F23D36A0}" srcOrd="0" destOrd="0" presId="urn:microsoft.com/office/officeart/2005/8/layout/orgChart1"/>
    <dgm:cxn modelId="{16C27914-91C7-4C14-9165-F0C350218469}" type="presParOf" srcId="{1E6E0523-7869-4D9A-AE55-B3B9F23D36A0}" destId="{AA745D77-95E8-4EBD-BFF6-DE4A70C41DA3}" srcOrd="0" destOrd="0" presId="urn:microsoft.com/office/officeart/2005/8/layout/orgChart1"/>
    <dgm:cxn modelId="{6FAF2C1B-97F7-41F0-9908-6C870E886453}" type="presParOf" srcId="{1E6E0523-7869-4D9A-AE55-B3B9F23D36A0}" destId="{F96304E9-4856-4AD5-ADA6-B782AF82EC59}" srcOrd="1" destOrd="0" presId="urn:microsoft.com/office/officeart/2005/8/layout/orgChart1"/>
    <dgm:cxn modelId="{4C0AF7E3-1381-46D7-A19D-FBF9D5BB84C9}" type="presParOf" srcId="{BD04090C-635A-409B-BF5A-FAB7998E048E}" destId="{D506E7CD-62FD-4C68-B7B2-D2387C05B819}" srcOrd="1" destOrd="0" presId="urn:microsoft.com/office/officeart/2005/8/layout/orgChart1"/>
    <dgm:cxn modelId="{54B27DF0-03B2-4C98-9033-EB5B6EB2BEBA}" type="presParOf" srcId="{BD04090C-635A-409B-BF5A-FAB7998E048E}" destId="{1AD7AC22-A8D8-40AB-BAFB-534FCE1C66A6}" srcOrd="2" destOrd="0" presId="urn:microsoft.com/office/officeart/2005/8/layout/orgChart1"/>
    <dgm:cxn modelId="{E110FDD9-977D-4923-B08A-3576EF53773E}" type="presParOf" srcId="{766317C3-2301-4DDF-849C-29B7C2C5CD24}" destId="{70BDF75B-A08C-43CE-85ED-C9BB3587A132}" srcOrd="8" destOrd="0" presId="urn:microsoft.com/office/officeart/2005/8/layout/orgChart1"/>
    <dgm:cxn modelId="{61AEC0D4-6726-4639-9A9A-3CA4A46E2637}" type="presParOf" srcId="{766317C3-2301-4DDF-849C-29B7C2C5CD24}" destId="{FCA03034-690A-4B08-ADC9-C026DFF09599}" srcOrd="9" destOrd="0" presId="urn:microsoft.com/office/officeart/2005/8/layout/orgChart1"/>
    <dgm:cxn modelId="{422253B6-695F-4F9C-8711-70A39A8C0ED8}" type="presParOf" srcId="{FCA03034-690A-4B08-ADC9-C026DFF09599}" destId="{06AAEFE1-2389-4045-9E9E-3BEE05B77471}" srcOrd="0" destOrd="0" presId="urn:microsoft.com/office/officeart/2005/8/layout/orgChart1"/>
    <dgm:cxn modelId="{040D540C-687D-4937-9399-6E0DF9F5CC39}" type="presParOf" srcId="{06AAEFE1-2389-4045-9E9E-3BEE05B77471}" destId="{D21D6F48-D74F-45CB-A3F1-1B66DD39DF43}" srcOrd="0" destOrd="0" presId="urn:microsoft.com/office/officeart/2005/8/layout/orgChart1"/>
    <dgm:cxn modelId="{1315975A-43B1-40EC-B662-8B8E2DD084C5}" type="presParOf" srcId="{06AAEFE1-2389-4045-9E9E-3BEE05B77471}" destId="{AD67BCE5-A3C0-466E-964D-F99BCC33B080}" srcOrd="1" destOrd="0" presId="urn:microsoft.com/office/officeart/2005/8/layout/orgChart1"/>
    <dgm:cxn modelId="{B3D2593F-564E-4721-8F3D-EAA3148B3883}" type="presParOf" srcId="{FCA03034-690A-4B08-ADC9-C026DFF09599}" destId="{DCA161C8-301D-4BE3-BE38-3AB21E464F21}" srcOrd="1" destOrd="0" presId="urn:microsoft.com/office/officeart/2005/8/layout/orgChart1"/>
    <dgm:cxn modelId="{D68A84BF-750D-46E9-ACDF-457989FF6D0F}" type="presParOf" srcId="{FCA03034-690A-4B08-ADC9-C026DFF09599}" destId="{26B6514B-1478-473E-965D-4D04882E2850}" srcOrd="2" destOrd="0" presId="urn:microsoft.com/office/officeart/2005/8/layout/orgChart1"/>
    <dgm:cxn modelId="{2D7ADD61-6ADC-463D-B97E-ED2C3CB61F75}" type="presParOf" srcId="{766317C3-2301-4DDF-849C-29B7C2C5CD24}" destId="{70D82D1C-C03E-4491-A9C7-6E68B91D1A97}" srcOrd="10" destOrd="0" presId="urn:microsoft.com/office/officeart/2005/8/layout/orgChart1"/>
    <dgm:cxn modelId="{9D99C32D-7AA4-4271-9DD8-379F7829734A}" type="presParOf" srcId="{766317C3-2301-4DDF-849C-29B7C2C5CD24}" destId="{66F62EE7-0809-406E-B4F6-53E98D524A3E}" srcOrd="11" destOrd="0" presId="urn:microsoft.com/office/officeart/2005/8/layout/orgChart1"/>
    <dgm:cxn modelId="{EB8AC574-2EE0-4281-813D-95EE47ED2FB2}" type="presParOf" srcId="{66F62EE7-0809-406E-B4F6-53E98D524A3E}" destId="{779ED5F2-02A3-45A0-B23C-6E0DD878610C}" srcOrd="0" destOrd="0" presId="urn:microsoft.com/office/officeart/2005/8/layout/orgChart1"/>
    <dgm:cxn modelId="{D974B241-B773-4DCC-B452-D6EB25711F24}" type="presParOf" srcId="{779ED5F2-02A3-45A0-B23C-6E0DD878610C}" destId="{B7B4CCE4-11F9-465B-B4E0-5435BE2EEDCD}" srcOrd="0" destOrd="0" presId="urn:microsoft.com/office/officeart/2005/8/layout/orgChart1"/>
    <dgm:cxn modelId="{F5F1A498-34A7-475C-A8E9-863687840155}" type="presParOf" srcId="{779ED5F2-02A3-45A0-B23C-6E0DD878610C}" destId="{8D4487D3-33AE-407D-8972-D66B9D8470C6}" srcOrd="1" destOrd="0" presId="urn:microsoft.com/office/officeart/2005/8/layout/orgChart1"/>
    <dgm:cxn modelId="{7C6B1E49-7221-43B5-9DA8-33035A671892}" type="presParOf" srcId="{66F62EE7-0809-406E-B4F6-53E98D524A3E}" destId="{80E6B517-1111-4C60-8FBF-E57DE083696F}" srcOrd="1" destOrd="0" presId="urn:microsoft.com/office/officeart/2005/8/layout/orgChart1"/>
    <dgm:cxn modelId="{6AA8B0F5-1252-43C0-B10E-3A96DCA7E9E6}" type="presParOf" srcId="{66F62EE7-0809-406E-B4F6-53E98D524A3E}" destId="{72224B33-FB5E-426C-AFA8-F3F6E03033D8}" srcOrd="2" destOrd="0" presId="urn:microsoft.com/office/officeart/2005/8/layout/orgChart1"/>
    <dgm:cxn modelId="{96F46FBD-5960-4FA7-BB80-BC9392F6893A}" type="presParOf" srcId="{766317C3-2301-4DDF-849C-29B7C2C5CD24}" destId="{39B65003-542E-4B4B-9AE7-A4C1332BFC0A}" srcOrd="12" destOrd="0" presId="urn:microsoft.com/office/officeart/2005/8/layout/orgChart1"/>
    <dgm:cxn modelId="{80D9FDD9-CECA-4F65-BDE0-4082E0294437}" type="presParOf" srcId="{766317C3-2301-4DDF-849C-29B7C2C5CD24}" destId="{A886863B-1DE4-4B41-B770-3CA13D594542}" srcOrd="13" destOrd="0" presId="urn:microsoft.com/office/officeart/2005/8/layout/orgChart1"/>
    <dgm:cxn modelId="{AA78E65D-6064-48A6-A707-B6420856FB7F}" type="presParOf" srcId="{A886863B-1DE4-4B41-B770-3CA13D594542}" destId="{DB485474-FF46-4A7A-8AF6-02A27D3A8906}" srcOrd="0" destOrd="0" presId="urn:microsoft.com/office/officeart/2005/8/layout/orgChart1"/>
    <dgm:cxn modelId="{51338C4F-B501-47B5-9894-74D115480076}" type="presParOf" srcId="{DB485474-FF46-4A7A-8AF6-02A27D3A8906}" destId="{B28FFFDC-7F0D-4DF3-A650-1E8B24DC48F0}" srcOrd="0" destOrd="0" presId="urn:microsoft.com/office/officeart/2005/8/layout/orgChart1"/>
    <dgm:cxn modelId="{6EEF1A16-3962-4595-A0E0-3012C871BA63}" type="presParOf" srcId="{DB485474-FF46-4A7A-8AF6-02A27D3A8906}" destId="{8A7D5E7A-A879-4EC1-A4FB-BD64F4B79B97}" srcOrd="1" destOrd="0" presId="urn:microsoft.com/office/officeart/2005/8/layout/orgChart1"/>
    <dgm:cxn modelId="{C21FEBEA-325A-445F-894D-0032CA2BF43B}" type="presParOf" srcId="{A886863B-1DE4-4B41-B770-3CA13D594542}" destId="{FDDBBF1A-EB60-439A-99AE-C9E54C955557}" srcOrd="1" destOrd="0" presId="urn:microsoft.com/office/officeart/2005/8/layout/orgChart1"/>
    <dgm:cxn modelId="{4C1171F7-CE64-4642-84D6-DB280DBE9090}" type="presParOf" srcId="{A886863B-1DE4-4B41-B770-3CA13D594542}" destId="{3AEB78D4-4B59-4521-8172-92A7CCE65BCD}" srcOrd="2" destOrd="0" presId="urn:microsoft.com/office/officeart/2005/8/layout/orgChart1"/>
    <dgm:cxn modelId="{98A8E20E-B3AA-49DF-B758-D9F165A192D2}" type="presParOf" srcId="{ECFC2787-47B8-40D9-A6B0-386E86DEBB6F}" destId="{63A3CEF3-133B-4771-A0A2-A78E74753B40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9E7A9A-D8B4-4387-A026-208DD9965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635E56-2884-4D7D-91C0-27312E2EB422}">
      <dgm:prSet phldrT="[Text]" custT="1"/>
      <dgm:spPr/>
      <dgm:t>
        <a:bodyPr/>
        <a:lstStyle/>
        <a:p>
          <a:r>
            <a:rPr lang="en-GB" sz="1200" b="1" dirty="0"/>
            <a:t>Radiometric – Atmospheric- Geometric corrections</a:t>
          </a:r>
        </a:p>
      </dgm:t>
    </dgm:pt>
    <dgm:pt modelId="{7A7CF273-7280-410D-AA89-2F2957CA4977}" type="parTrans" cxnId="{9DC2D16A-CACA-4F9B-8C05-F428FC1496AA}">
      <dgm:prSet/>
      <dgm:spPr/>
      <dgm:t>
        <a:bodyPr/>
        <a:lstStyle/>
        <a:p>
          <a:endParaRPr lang="en-GB" sz="1000"/>
        </a:p>
      </dgm:t>
    </dgm:pt>
    <dgm:pt modelId="{25CDEA96-894A-457C-887B-417B2EB02325}" type="sibTrans" cxnId="{9DC2D16A-CACA-4F9B-8C05-F428FC1496AA}">
      <dgm:prSet/>
      <dgm:spPr/>
      <dgm:t>
        <a:bodyPr/>
        <a:lstStyle/>
        <a:p>
          <a:endParaRPr lang="en-GB" sz="1000"/>
        </a:p>
      </dgm:t>
    </dgm:pt>
    <dgm:pt modelId="{5E3F0107-89C5-46FE-8179-75E0FD58E49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Measurement</a:t>
          </a:r>
        </a:p>
      </dgm:t>
    </dgm:pt>
    <dgm:pt modelId="{9E0FFEDE-06B6-4FF3-AC23-DBD6DD354DBD}" type="parTrans" cxnId="{34B0C855-1AE6-44DC-89D6-22DFAAFBFEE1}">
      <dgm:prSet/>
      <dgm:spPr/>
      <dgm:t>
        <a:bodyPr/>
        <a:lstStyle/>
        <a:p>
          <a:endParaRPr lang="en-GB" sz="1000"/>
        </a:p>
      </dgm:t>
    </dgm:pt>
    <dgm:pt modelId="{7E9435D2-E34D-48B2-A6B7-101D8519CAA2}" type="sibTrans" cxnId="{34B0C855-1AE6-44DC-89D6-22DFAAFBFEE1}">
      <dgm:prSet/>
      <dgm:spPr/>
      <dgm:t>
        <a:bodyPr/>
        <a:lstStyle/>
        <a:p>
          <a:endParaRPr lang="en-GB" sz="1000"/>
        </a:p>
      </dgm:t>
    </dgm:pt>
    <dgm:pt modelId="{B84011F9-4599-48A8-914A-B1514618FA6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1000" dirty="0"/>
            <a:t>Measurement Uncertainty</a:t>
          </a:r>
        </a:p>
      </dgm:t>
    </dgm:pt>
    <dgm:pt modelId="{0E4E0B31-8646-49EE-9766-3D128EAD7FE3}" type="parTrans" cxnId="{D1D0E0F4-E6F2-4DFA-AB10-EA37633B9B62}">
      <dgm:prSet/>
      <dgm:spPr/>
      <dgm:t>
        <a:bodyPr/>
        <a:lstStyle/>
        <a:p>
          <a:endParaRPr lang="en-GB" sz="1000"/>
        </a:p>
      </dgm:t>
    </dgm:pt>
    <dgm:pt modelId="{B0C2C83B-D931-43EF-907D-17BA52FA3944}" type="sibTrans" cxnId="{D1D0E0F4-E6F2-4DFA-AB10-EA37633B9B62}">
      <dgm:prSet/>
      <dgm:spPr/>
      <dgm:t>
        <a:bodyPr/>
        <a:lstStyle/>
        <a:p>
          <a:endParaRPr lang="en-GB" sz="1000"/>
        </a:p>
      </dgm:t>
    </dgm:pt>
    <dgm:pt modelId="{F3A61166-93DE-4F6F-BE8C-5C1189FC9532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1000" dirty="0"/>
            <a:t>Measurement Normalisation</a:t>
          </a:r>
        </a:p>
      </dgm:t>
    </dgm:pt>
    <dgm:pt modelId="{D9699BDD-5645-4049-89A5-58060028E7B0}" type="parTrans" cxnId="{8D81FC2E-DDF1-4963-91F4-8CDC28217AEA}">
      <dgm:prSet/>
      <dgm:spPr/>
      <dgm:t>
        <a:bodyPr/>
        <a:lstStyle/>
        <a:p>
          <a:endParaRPr lang="en-GB" sz="1000"/>
        </a:p>
      </dgm:t>
    </dgm:pt>
    <dgm:pt modelId="{93A1B8D5-AC12-438C-9137-CA434F914F97}" type="sibTrans" cxnId="{8D81FC2E-DDF1-4963-91F4-8CDC28217AEA}">
      <dgm:prSet/>
      <dgm:spPr/>
      <dgm:t>
        <a:bodyPr/>
        <a:lstStyle/>
        <a:p>
          <a:endParaRPr lang="en-GB" sz="1000"/>
        </a:p>
      </dgm:t>
    </dgm:pt>
    <dgm:pt modelId="{C8D1E504-A647-446D-8800-A1E7C20D34F9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Directional Atmospheric Scattering</a:t>
          </a:r>
        </a:p>
      </dgm:t>
    </dgm:pt>
    <dgm:pt modelId="{BA98D8AF-9902-4C79-B147-D0CBC09BB8F9}" type="parTrans" cxnId="{833A5709-4048-4B49-B73D-A8EF01A96D23}">
      <dgm:prSet/>
      <dgm:spPr/>
      <dgm:t>
        <a:bodyPr/>
        <a:lstStyle/>
        <a:p>
          <a:endParaRPr lang="en-GB" sz="1000"/>
        </a:p>
      </dgm:t>
    </dgm:pt>
    <dgm:pt modelId="{29A5F68A-81B3-4A9C-A1F5-485FF56FA975}" type="sibTrans" cxnId="{833A5709-4048-4B49-B73D-A8EF01A96D23}">
      <dgm:prSet/>
      <dgm:spPr/>
      <dgm:t>
        <a:bodyPr/>
        <a:lstStyle/>
        <a:p>
          <a:endParaRPr lang="en-GB" sz="1000"/>
        </a:p>
      </dgm:t>
    </dgm:pt>
    <dgm:pt modelId="{E0FD1FF4-C5B4-41D5-80EF-4C36EF3A8558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Water Vapour Corrections</a:t>
          </a:r>
        </a:p>
      </dgm:t>
    </dgm:pt>
    <dgm:pt modelId="{C088A5E3-ACC8-4989-A1F4-0B2653D380D4}" type="parTrans" cxnId="{94AABCBE-3DFE-484B-BE13-DE31DFE61879}">
      <dgm:prSet/>
      <dgm:spPr/>
      <dgm:t>
        <a:bodyPr/>
        <a:lstStyle/>
        <a:p>
          <a:endParaRPr lang="en-GB" sz="1000"/>
        </a:p>
      </dgm:t>
    </dgm:pt>
    <dgm:pt modelId="{E5BC2F91-FE91-4DBC-8832-ADDACACA3497}" type="sibTrans" cxnId="{94AABCBE-3DFE-484B-BE13-DE31DFE61879}">
      <dgm:prSet/>
      <dgm:spPr/>
      <dgm:t>
        <a:bodyPr/>
        <a:lstStyle/>
        <a:p>
          <a:endParaRPr lang="en-GB" sz="1000"/>
        </a:p>
      </dgm:t>
    </dgm:pt>
    <dgm:pt modelId="{69821389-31F7-409A-905A-D9AB4233696C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1000" dirty="0"/>
            <a:t>Ozone corrections</a:t>
          </a:r>
        </a:p>
      </dgm:t>
    </dgm:pt>
    <dgm:pt modelId="{0AF3E88A-DA76-46DE-A8FF-A96618AD2D09}" type="parTrans" cxnId="{1E4F301D-DEEE-48B4-845B-174F4128F60B}">
      <dgm:prSet/>
      <dgm:spPr/>
      <dgm:t>
        <a:bodyPr/>
        <a:lstStyle/>
        <a:p>
          <a:endParaRPr lang="en-GB" sz="1000"/>
        </a:p>
      </dgm:t>
    </dgm:pt>
    <dgm:pt modelId="{A11923E2-6D1F-4572-90D2-746CF871FF5A}" type="sibTrans" cxnId="{1E4F301D-DEEE-48B4-845B-174F4128F60B}">
      <dgm:prSet/>
      <dgm:spPr/>
      <dgm:t>
        <a:bodyPr/>
        <a:lstStyle/>
        <a:p>
          <a:endParaRPr lang="en-GB" sz="1000"/>
        </a:p>
      </dgm:t>
    </dgm:pt>
    <dgm:pt modelId="{D69FE225-E85A-44DE-B281-4E89C51B0C30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Geometric corrections</a:t>
          </a:r>
        </a:p>
      </dgm:t>
    </dgm:pt>
    <dgm:pt modelId="{55B2A4F4-84DD-4F3E-8A1C-052D702FB68B}" type="parTrans" cxnId="{D99E2803-F787-4A5A-BAB3-431CD2345451}">
      <dgm:prSet/>
      <dgm:spPr/>
      <dgm:t>
        <a:bodyPr/>
        <a:lstStyle/>
        <a:p>
          <a:endParaRPr lang="en-GB"/>
        </a:p>
      </dgm:t>
    </dgm:pt>
    <dgm:pt modelId="{02FC31D3-E50D-4323-A48D-790548FE4A71}" type="sibTrans" cxnId="{D99E2803-F787-4A5A-BAB3-431CD2345451}">
      <dgm:prSet/>
      <dgm:spPr/>
      <dgm:t>
        <a:bodyPr/>
        <a:lstStyle/>
        <a:p>
          <a:endParaRPr lang="en-GB"/>
        </a:p>
      </dgm:t>
    </dgm:pt>
    <dgm:pt modelId="{6007C5B1-1A73-4C05-B90D-09A249643AE3}" type="pres">
      <dgm:prSet presAssocID="{5A9E7A9A-D8B4-4387-A026-208DD9965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C2787-47B8-40D9-A6B0-386E86DEBB6F}" type="pres">
      <dgm:prSet presAssocID="{C5635E56-2884-4D7D-91C0-27312E2EB422}" presName="hierRoot1" presStyleCnt="0">
        <dgm:presLayoutVars>
          <dgm:hierBranch val="init"/>
        </dgm:presLayoutVars>
      </dgm:prSet>
      <dgm:spPr/>
    </dgm:pt>
    <dgm:pt modelId="{75755669-2248-462B-9ED6-1FA0D5E68E82}" type="pres">
      <dgm:prSet presAssocID="{C5635E56-2884-4D7D-91C0-27312E2EB422}" presName="rootComposite1" presStyleCnt="0"/>
      <dgm:spPr/>
    </dgm:pt>
    <dgm:pt modelId="{1FBA9878-2230-4E48-B405-08444FBB4BC1}" type="pres">
      <dgm:prSet presAssocID="{C5635E56-2884-4D7D-91C0-27312E2EB422}" presName="rootText1" presStyleLbl="node0" presStyleIdx="0" presStyleCnt="1" custScaleX="444861" custScaleY="68026">
        <dgm:presLayoutVars>
          <dgm:chPref val="3"/>
        </dgm:presLayoutVars>
      </dgm:prSet>
      <dgm:spPr/>
    </dgm:pt>
    <dgm:pt modelId="{741036D8-D2B4-48D3-AA7B-F4B78BFB156A}" type="pres">
      <dgm:prSet presAssocID="{C5635E56-2884-4D7D-91C0-27312E2EB422}" presName="rootConnector1" presStyleLbl="node1" presStyleIdx="0" presStyleCnt="0"/>
      <dgm:spPr/>
    </dgm:pt>
    <dgm:pt modelId="{766317C3-2301-4DDF-849C-29B7C2C5CD24}" type="pres">
      <dgm:prSet presAssocID="{C5635E56-2884-4D7D-91C0-27312E2EB422}" presName="hierChild2" presStyleCnt="0"/>
      <dgm:spPr/>
    </dgm:pt>
    <dgm:pt modelId="{D6196D21-0F22-49A5-A758-DDC9A4FF2B1E}" type="pres">
      <dgm:prSet presAssocID="{9E0FFEDE-06B6-4FF3-AC23-DBD6DD354DBD}" presName="Name37" presStyleLbl="parChTrans1D2" presStyleIdx="0" presStyleCnt="7"/>
      <dgm:spPr/>
    </dgm:pt>
    <dgm:pt modelId="{F910B7D2-1009-4115-B5A6-791731F4FC00}" type="pres">
      <dgm:prSet presAssocID="{5E3F0107-89C5-46FE-8179-75E0FD58E492}" presName="hierRoot2" presStyleCnt="0">
        <dgm:presLayoutVars>
          <dgm:hierBranch val="init"/>
        </dgm:presLayoutVars>
      </dgm:prSet>
      <dgm:spPr/>
    </dgm:pt>
    <dgm:pt modelId="{84189925-CE9D-4C6B-AE94-DD9553AE3879}" type="pres">
      <dgm:prSet presAssocID="{5E3F0107-89C5-46FE-8179-75E0FD58E492}" presName="rootComposite" presStyleCnt="0"/>
      <dgm:spPr/>
    </dgm:pt>
    <dgm:pt modelId="{346F794F-E8DB-46C1-BA5B-6CEE5CA33AE9}" type="pres">
      <dgm:prSet presAssocID="{5E3F0107-89C5-46FE-8179-75E0FD58E492}" presName="rootText" presStyleLbl="node2" presStyleIdx="0" presStyleCnt="7">
        <dgm:presLayoutVars>
          <dgm:chPref val="3"/>
        </dgm:presLayoutVars>
      </dgm:prSet>
      <dgm:spPr/>
    </dgm:pt>
    <dgm:pt modelId="{CBB86AE4-81CA-4013-884A-5FC4B6B9E17D}" type="pres">
      <dgm:prSet presAssocID="{5E3F0107-89C5-46FE-8179-75E0FD58E492}" presName="rootConnector" presStyleLbl="node2" presStyleIdx="0" presStyleCnt="7"/>
      <dgm:spPr/>
    </dgm:pt>
    <dgm:pt modelId="{56115D38-F980-4188-8A33-70D0FF8F5EA8}" type="pres">
      <dgm:prSet presAssocID="{5E3F0107-89C5-46FE-8179-75E0FD58E492}" presName="hierChild4" presStyleCnt="0"/>
      <dgm:spPr/>
    </dgm:pt>
    <dgm:pt modelId="{1A2E10D9-011B-4CDE-ADD6-A4EE771FDA86}" type="pres">
      <dgm:prSet presAssocID="{5E3F0107-89C5-46FE-8179-75E0FD58E492}" presName="hierChild5" presStyleCnt="0"/>
      <dgm:spPr/>
    </dgm:pt>
    <dgm:pt modelId="{791D6B85-7D0C-4064-8054-4FC1B21D8486}" type="pres">
      <dgm:prSet presAssocID="{0E4E0B31-8646-49EE-9766-3D128EAD7FE3}" presName="Name37" presStyleLbl="parChTrans1D2" presStyleIdx="1" presStyleCnt="7"/>
      <dgm:spPr/>
    </dgm:pt>
    <dgm:pt modelId="{3F1D469C-76A4-4E4F-A631-9D1304497B8D}" type="pres">
      <dgm:prSet presAssocID="{B84011F9-4599-48A8-914A-B1514618FA63}" presName="hierRoot2" presStyleCnt="0">
        <dgm:presLayoutVars>
          <dgm:hierBranch val="init"/>
        </dgm:presLayoutVars>
      </dgm:prSet>
      <dgm:spPr/>
    </dgm:pt>
    <dgm:pt modelId="{6CA2D0A5-6686-4D69-BD30-C439AB6F8563}" type="pres">
      <dgm:prSet presAssocID="{B84011F9-4599-48A8-914A-B1514618FA63}" presName="rootComposite" presStyleCnt="0"/>
      <dgm:spPr/>
    </dgm:pt>
    <dgm:pt modelId="{B8C3789E-47ED-4BED-B4B5-FF62A21742FD}" type="pres">
      <dgm:prSet presAssocID="{B84011F9-4599-48A8-914A-B1514618FA63}" presName="rootText" presStyleLbl="node2" presStyleIdx="1" presStyleCnt="7">
        <dgm:presLayoutVars>
          <dgm:chPref val="3"/>
        </dgm:presLayoutVars>
      </dgm:prSet>
      <dgm:spPr/>
    </dgm:pt>
    <dgm:pt modelId="{AD592E8E-7B1B-4AB4-914F-3536E2AD960A}" type="pres">
      <dgm:prSet presAssocID="{B84011F9-4599-48A8-914A-B1514618FA63}" presName="rootConnector" presStyleLbl="node2" presStyleIdx="1" presStyleCnt="7"/>
      <dgm:spPr/>
    </dgm:pt>
    <dgm:pt modelId="{5DE8363B-FA11-42CD-B395-2CD6C16C6DEF}" type="pres">
      <dgm:prSet presAssocID="{B84011F9-4599-48A8-914A-B1514618FA63}" presName="hierChild4" presStyleCnt="0"/>
      <dgm:spPr/>
    </dgm:pt>
    <dgm:pt modelId="{94AF206F-A6A4-491D-872E-0AB915D8B7D5}" type="pres">
      <dgm:prSet presAssocID="{B84011F9-4599-48A8-914A-B1514618FA63}" presName="hierChild5" presStyleCnt="0"/>
      <dgm:spPr/>
    </dgm:pt>
    <dgm:pt modelId="{E9C9B3D1-68F1-4DFC-8F3D-248A071BEA55}" type="pres">
      <dgm:prSet presAssocID="{D9699BDD-5645-4049-89A5-58060028E7B0}" presName="Name37" presStyleLbl="parChTrans1D2" presStyleIdx="2" presStyleCnt="7"/>
      <dgm:spPr/>
    </dgm:pt>
    <dgm:pt modelId="{21D31582-CF4C-4E67-8D3F-03001831F100}" type="pres">
      <dgm:prSet presAssocID="{F3A61166-93DE-4F6F-BE8C-5C1189FC9532}" presName="hierRoot2" presStyleCnt="0">
        <dgm:presLayoutVars>
          <dgm:hierBranch val="init"/>
        </dgm:presLayoutVars>
      </dgm:prSet>
      <dgm:spPr/>
    </dgm:pt>
    <dgm:pt modelId="{598A8D27-38DE-48E1-B8E3-AC5C426019FE}" type="pres">
      <dgm:prSet presAssocID="{F3A61166-93DE-4F6F-BE8C-5C1189FC9532}" presName="rootComposite" presStyleCnt="0"/>
      <dgm:spPr/>
    </dgm:pt>
    <dgm:pt modelId="{A9E7A001-83D0-4D62-9861-CE8E63E379D9}" type="pres">
      <dgm:prSet presAssocID="{F3A61166-93DE-4F6F-BE8C-5C1189FC9532}" presName="rootText" presStyleLbl="node2" presStyleIdx="2" presStyleCnt="7">
        <dgm:presLayoutVars>
          <dgm:chPref val="3"/>
        </dgm:presLayoutVars>
      </dgm:prSet>
      <dgm:spPr/>
    </dgm:pt>
    <dgm:pt modelId="{B26BB1C2-579E-4A4E-9AF6-E3B2FE300043}" type="pres">
      <dgm:prSet presAssocID="{F3A61166-93DE-4F6F-BE8C-5C1189FC9532}" presName="rootConnector" presStyleLbl="node2" presStyleIdx="2" presStyleCnt="7"/>
      <dgm:spPr/>
    </dgm:pt>
    <dgm:pt modelId="{D3798A68-C57B-41E0-80FE-A146CDCC6575}" type="pres">
      <dgm:prSet presAssocID="{F3A61166-93DE-4F6F-BE8C-5C1189FC9532}" presName="hierChild4" presStyleCnt="0"/>
      <dgm:spPr/>
    </dgm:pt>
    <dgm:pt modelId="{5DCD30C1-73F5-4544-8523-3404C47C642E}" type="pres">
      <dgm:prSet presAssocID="{F3A61166-93DE-4F6F-BE8C-5C1189FC9532}" presName="hierChild5" presStyleCnt="0"/>
      <dgm:spPr/>
    </dgm:pt>
    <dgm:pt modelId="{5E2366E2-E4C5-4501-83FE-8D7E5B98E124}" type="pres">
      <dgm:prSet presAssocID="{BA98D8AF-9902-4C79-B147-D0CBC09BB8F9}" presName="Name37" presStyleLbl="parChTrans1D2" presStyleIdx="3" presStyleCnt="7"/>
      <dgm:spPr/>
    </dgm:pt>
    <dgm:pt modelId="{BD04090C-635A-409B-BF5A-FAB7998E048E}" type="pres">
      <dgm:prSet presAssocID="{C8D1E504-A647-446D-8800-A1E7C20D34F9}" presName="hierRoot2" presStyleCnt="0">
        <dgm:presLayoutVars>
          <dgm:hierBranch val="init"/>
        </dgm:presLayoutVars>
      </dgm:prSet>
      <dgm:spPr/>
    </dgm:pt>
    <dgm:pt modelId="{1E6E0523-7869-4D9A-AE55-B3B9F23D36A0}" type="pres">
      <dgm:prSet presAssocID="{C8D1E504-A647-446D-8800-A1E7C20D34F9}" presName="rootComposite" presStyleCnt="0"/>
      <dgm:spPr/>
    </dgm:pt>
    <dgm:pt modelId="{AA745D77-95E8-4EBD-BFF6-DE4A70C41DA3}" type="pres">
      <dgm:prSet presAssocID="{C8D1E504-A647-446D-8800-A1E7C20D34F9}" presName="rootText" presStyleLbl="node2" presStyleIdx="3" presStyleCnt="7">
        <dgm:presLayoutVars>
          <dgm:chPref val="3"/>
        </dgm:presLayoutVars>
      </dgm:prSet>
      <dgm:spPr/>
    </dgm:pt>
    <dgm:pt modelId="{F96304E9-4856-4AD5-ADA6-B782AF82EC59}" type="pres">
      <dgm:prSet presAssocID="{C8D1E504-A647-446D-8800-A1E7C20D34F9}" presName="rootConnector" presStyleLbl="node2" presStyleIdx="3" presStyleCnt="7"/>
      <dgm:spPr/>
    </dgm:pt>
    <dgm:pt modelId="{D506E7CD-62FD-4C68-B7B2-D2387C05B819}" type="pres">
      <dgm:prSet presAssocID="{C8D1E504-A647-446D-8800-A1E7C20D34F9}" presName="hierChild4" presStyleCnt="0"/>
      <dgm:spPr/>
    </dgm:pt>
    <dgm:pt modelId="{1AD7AC22-A8D8-40AB-BAFB-534FCE1C66A6}" type="pres">
      <dgm:prSet presAssocID="{C8D1E504-A647-446D-8800-A1E7C20D34F9}" presName="hierChild5" presStyleCnt="0"/>
      <dgm:spPr/>
    </dgm:pt>
    <dgm:pt modelId="{70BDF75B-A08C-43CE-85ED-C9BB3587A132}" type="pres">
      <dgm:prSet presAssocID="{C088A5E3-ACC8-4989-A1F4-0B2653D380D4}" presName="Name37" presStyleLbl="parChTrans1D2" presStyleIdx="4" presStyleCnt="7"/>
      <dgm:spPr/>
    </dgm:pt>
    <dgm:pt modelId="{FCA03034-690A-4B08-ADC9-C026DFF09599}" type="pres">
      <dgm:prSet presAssocID="{E0FD1FF4-C5B4-41D5-80EF-4C36EF3A8558}" presName="hierRoot2" presStyleCnt="0">
        <dgm:presLayoutVars>
          <dgm:hierBranch val="init"/>
        </dgm:presLayoutVars>
      </dgm:prSet>
      <dgm:spPr/>
    </dgm:pt>
    <dgm:pt modelId="{06AAEFE1-2389-4045-9E9E-3BEE05B77471}" type="pres">
      <dgm:prSet presAssocID="{E0FD1FF4-C5B4-41D5-80EF-4C36EF3A8558}" presName="rootComposite" presStyleCnt="0"/>
      <dgm:spPr/>
    </dgm:pt>
    <dgm:pt modelId="{D21D6F48-D74F-45CB-A3F1-1B66DD39DF43}" type="pres">
      <dgm:prSet presAssocID="{E0FD1FF4-C5B4-41D5-80EF-4C36EF3A8558}" presName="rootText" presStyleLbl="node2" presStyleIdx="4" presStyleCnt="7">
        <dgm:presLayoutVars>
          <dgm:chPref val="3"/>
        </dgm:presLayoutVars>
      </dgm:prSet>
      <dgm:spPr/>
    </dgm:pt>
    <dgm:pt modelId="{AD67BCE5-A3C0-466E-964D-F99BCC33B080}" type="pres">
      <dgm:prSet presAssocID="{E0FD1FF4-C5B4-41D5-80EF-4C36EF3A8558}" presName="rootConnector" presStyleLbl="node2" presStyleIdx="4" presStyleCnt="7"/>
      <dgm:spPr/>
    </dgm:pt>
    <dgm:pt modelId="{DCA161C8-301D-4BE3-BE38-3AB21E464F21}" type="pres">
      <dgm:prSet presAssocID="{E0FD1FF4-C5B4-41D5-80EF-4C36EF3A8558}" presName="hierChild4" presStyleCnt="0"/>
      <dgm:spPr/>
    </dgm:pt>
    <dgm:pt modelId="{26B6514B-1478-473E-965D-4D04882E2850}" type="pres">
      <dgm:prSet presAssocID="{E0FD1FF4-C5B4-41D5-80EF-4C36EF3A8558}" presName="hierChild5" presStyleCnt="0"/>
      <dgm:spPr/>
    </dgm:pt>
    <dgm:pt modelId="{70D82D1C-C03E-4491-A9C7-6E68B91D1A97}" type="pres">
      <dgm:prSet presAssocID="{0AF3E88A-DA76-46DE-A8FF-A96618AD2D09}" presName="Name37" presStyleLbl="parChTrans1D2" presStyleIdx="5" presStyleCnt="7"/>
      <dgm:spPr/>
    </dgm:pt>
    <dgm:pt modelId="{66F62EE7-0809-406E-B4F6-53E98D524A3E}" type="pres">
      <dgm:prSet presAssocID="{69821389-31F7-409A-905A-D9AB4233696C}" presName="hierRoot2" presStyleCnt="0">
        <dgm:presLayoutVars>
          <dgm:hierBranch val="init"/>
        </dgm:presLayoutVars>
      </dgm:prSet>
      <dgm:spPr/>
    </dgm:pt>
    <dgm:pt modelId="{779ED5F2-02A3-45A0-B23C-6E0DD878610C}" type="pres">
      <dgm:prSet presAssocID="{69821389-31F7-409A-905A-D9AB4233696C}" presName="rootComposite" presStyleCnt="0"/>
      <dgm:spPr/>
    </dgm:pt>
    <dgm:pt modelId="{B7B4CCE4-11F9-465B-B4E0-5435BE2EEDCD}" type="pres">
      <dgm:prSet presAssocID="{69821389-31F7-409A-905A-D9AB4233696C}" presName="rootText" presStyleLbl="node2" presStyleIdx="5" presStyleCnt="7">
        <dgm:presLayoutVars>
          <dgm:chPref val="3"/>
        </dgm:presLayoutVars>
      </dgm:prSet>
      <dgm:spPr/>
    </dgm:pt>
    <dgm:pt modelId="{8D4487D3-33AE-407D-8972-D66B9D8470C6}" type="pres">
      <dgm:prSet presAssocID="{69821389-31F7-409A-905A-D9AB4233696C}" presName="rootConnector" presStyleLbl="node2" presStyleIdx="5" presStyleCnt="7"/>
      <dgm:spPr/>
    </dgm:pt>
    <dgm:pt modelId="{80E6B517-1111-4C60-8FBF-E57DE083696F}" type="pres">
      <dgm:prSet presAssocID="{69821389-31F7-409A-905A-D9AB4233696C}" presName="hierChild4" presStyleCnt="0"/>
      <dgm:spPr/>
    </dgm:pt>
    <dgm:pt modelId="{72224B33-FB5E-426C-AFA8-F3F6E03033D8}" type="pres">
      <dgm:prSet presAssocID="{69821389-31F7-409A-905A-D9AB4233696C}" presName="hierChild5" presStyleCnt="0"/>
      <dgm:spPr/>
    </dgm:pt>
    <dgm:pt modelId="{B9171B34-2592-4BA8-BE7D-B4A73DF6F5FF}" type="pres">
      <dgm:prSet presAssocID="{55B2A4F4-84DD-4F3E-8A1C-052D702FB68B}" presName="Name37" presStyleLbl="parChTrans1D2" presStyleIdx="6" presStyleCnt="7"/>
      <dgm:spPr/>
    </dgm:pt>
    <dgm:pt modelId="{77BAC36C-DA4A-4272-934C-F56D57F27225}" type="pres">
      <dgm:prSet presAssocID="{D69FE225-E85A-44DE-B281-4E89C51B0C30}" presName="hierRoot2" presStyleCnt="0">
        <dgm:presLayoutVars>
          <dgm:hierBranch val="init"/>
        </dgm:presLayoutVars>
      </dgm:prSet>
      <dgm:spPr/>
    </dgm:pt>
    <dgm:pt modelId="{A6269EBD-8E03-4066-A6CC-1A5620DC978B}" type="pres">
      <dgm:prSet presAssocID="{D69FE225-E85A-44DE-B281-4E89C51B0C30}" presName="rootComposite" presStyleCnt="0"/>
      <dgm:spPr/>
    </dgm:pt>
    <dgm:pt modelId="{B7A868C0-13D3-4C8E-9CF0-F12E2E90A0C7}" type="pres">
      <dgm:prSet presAssocID="{D69FE225-E85A-44DE-B281-4E89C51B0C30}" presName="rootText" presStyleLbl="node2" presStyleIdx="6" presStyleCnt="7">
        <dgm:presLayoutVars>
          <dgm:chPref val="3"/>
        </dgm:presLayoutVars>
      </dgm:prSet>
      <dgm:spPr/>
    </dgm:pt>
    <dgm:pt modelId="{D99770FD-915A-479C-9185-C4AD94358657}" type="pres">
      <dgm:prSet presAssocID="{D69FE225-E85A-44DE-B281-4E89C51B0C30}" presName="rootConnector" presStyleLbl="node2" presStyleIdx="6" presStyleCnt="7"/>
      <dgm:spPr/>
    </dgm:pt>
    <dgm:pt modelId="{D8BD8E45-9EAB-46D1-A660-765F765FB018}" type="pres">
      <dgm:prSet presAssocID="{D69FE225-E85A-44DE-B281-4E89C51B0C30}" presName="hierChild4" presStyleCnt="0"/>
      <dgm:spPr/>
    </dgm:pt>
    <dgm:pt modelId="{F4FB7D17-B5D0-4264-8F9B-A27D96A69C78}" type="pres">
      <dgm:prSet presAssocID="{D69FE225-E85A-44DE-B281-4E89C51B0C30}" presName="hierChild5" presStyleCnt="0"/>
      <dgm:spPr/>
    </dgm:pt>
    <dgm:pt modelId="{63A3CEF3-133B-4771-A0A2-A78E74753B40}" type="pres">
      <dgm:prSet presAssocID="{C5635E56-2884-4D7D-91C0-27312E2EB422}" presName="hierChild3" presStyleCnt="0"/>
      <dgm:spPr/>
    </dgm:pt>
  </dgm:ptLst>
  <dgm:cxnLst>
    <dgm:cxn modelId="{D99E2803-F787-4A5A-BAB3-431CD2345451}" srcId="{C5635E56-2884-4D7D-91C0-27312E2EB422}" destId="{D69FE225-E85A-44DE-B281-4E89C51B0C30}" srcOrd="6" destOrd="0" parTransId="{55B2A4F4-84DD-4F3E-8A1C-052D702FB68B}" sibTransId="{02FC31D3-E50D-4323-A48D-790548FE4A71}"/>
    <dgm:cxn modelId="{833A5709-4048-4B49-B73D-A8EF01A96D23}" srcId="{C5635E56-2884-4D7D-91C0-27312E2EB422}" destId="{C8D1E504-A647-446D-8800-A1E7C20D34F9}" srcOrd="3" destOrd="0" parTransId="{BA98D8AF-9902-4C79-B147-D0CBC09BB8F9}" sibTransId="{29A5F68A-81B3-4A9C-A1F5-485FF56FA975}"/>
    <dgm:cxn modelId="{0D595D16-CAA7-4067-8872-8DE1095F2D44}" type="presOf" srcId="{E0FD1FF4-C5B4-41D5-80EF-4C36EF3A8558}" destId="{AD67BCE5-A3C0-466E-964D-F99BCC33B080}" srcOrd="1" destOrd="0" presId="urn:microsoft.com/office/officeart/2005/8/layout/orgChart1"/>
    <dgm:cxn modelId="{1E4F301D-DEEE-48B4-845B-174F4128F60B}" srcId="{C5635E56-2884-4D7D-91C0-27312E2EB422}" destId="{69821389-31F7-409A-905A-D9AB4233696C}" srcOrd="5" destOrd="0" parTransId="{0AF3E88A-DA76-46DE-A8FF-A96618AD2D09}" sibTransId="{A11923E2-6D1F-4572-90D2-746CF871FF5A}"/>
    <dgm:cxn modelId="{01B9D91F-8AB9-4435-B129-4E8CF86714EF}" type="presOf" srcId="{C088A5E3-ACC8-4989-A1F4-0B2653D380D4}" destId="{70BDF75B-A08C-43CE-85ED-C9BB3587A132}" srcOrd="0" destOrd="0" presId="urn:microsoft.com/office/officeart/2005/8/layout/orgChart1"/>
    <dgm:cxn modelId="{8D81FC2E-DDF1-4963-91F4-8CDC28217AEA}" srcId="{C5635E56-2884-4D7D-91C0-27312E2EB422}" destId="{F3A61166-93DE-4F6F-BE8C-5C1189FC9532}" srcOrd="2" destOrd="0" parTransId="{D9699BDD-5645-4049-89A5-58060028E7B0}" sibTransId="{93A1B8D5-AC12-438C-9137-CA434F914F97}"/>
    <dgm:cxn modelId="{5FBA7030-FE20-4F8B-9EC3-58A50A02460D}" type="presOf" srcId="{9E0FFEDE-06B6-4FF3-AC23-DBD6DD354DBD}" destId="{D6196D21-0F22-49A5-A758-DDC9A4FF2B1E}" srcOrd="0" destOrd="0" presId="urn:microsoft.com/office/officeart/2005/8/layout/orgChart1"/>
    <dgm:cxn modelId="{8C45C161-149E-4551-9836-9D80D415293B}" type="presOf" srcId="{69821389-31F7-409A-905A-D9AB4233696C}" destId="{8D4487D3-33AE-407D-8972-D66B9D8470C6}" srcOrd="1" destOrd="0" presId="urn:microsoft.com/office/officeart/2005/8/layout/orgChart1"/>
    <dgm:cxn modelId="{11AABE43-9D74-40A9-9F69-47015DBE9C38}" type="presOf" srcId="{C5635E56-2884-4D7D-91C0-27312E2EB422}" destId="{741036D8-D2B4-48D3-AA7B-F4B78BFB156A}" srcOrd="1" destOrd="0" presId="urn:microsoft.com/office/officeart/2005/8/layout/orgChart1"/>
    <dgm:cxn modelId="{33B65B66-1890-4727-BC96-BCA22CE031DA}" type="presOf" srcId="{D69FE225-E85A-44DE-B281-4E89C51B0C30}" destId="{B7A868C0-13D3-4C8E-9CF0-F12E2E90A0C7}" srcOrd="0" destOrd="0" presId="urn:microsoft.com/office/officeart/2005/8/layout/orgChart1"/>
    <dgm:cxn modelId="{639A9B69-24F3-4D39-A3EF-4F6F7710CD51}" type="presOf" srcId="{5E3F0107-89C5-46FE-8179-75E0FD58E492}" destId="{346F794F-E8DB-46C1-BA5B-6CEE5CA33AE9}" srcOrd="0" destOrd="0" presId="urn:microsoft.com/office/officeart/2005/8/layout/orgChart1"/>
    <dgm:cxn modelId="{9DC2D16A-CACA-4F9B-8C05-F428FC1496AA}" srcId="{5A9E7A9A-D8B4-4387-A026-208DD996531E}" destId="{C5635E56-2884-4D7D-91C0-27312E2EB422}" srcOrd="0" destOrd="0" parTransId="{7A7CF273-7280-410D-AA89-2F2957CA4977}" sibTransId="{25CDEA96-894A-457C-887B-417B2EB02325}"/>
    <dgm:cxn modelId="{925ED76C-DB22-46E4-8BC7-C71DB00D8D7B}" type="presOf" srcId="{E0FD1FF4-C5B4-41D5-80EF-4C36EF3A8558}" destId="{D21D6F48-D74F-45CB-A3F1-1B66DD39DF43}" srcOrd="0" destOrd="0" presId="urn:microsoft.com/office/officeart/2005/8/layout/orgChart1"/>
    <dgm:cxn modelId="{B9D0756F-C755-4676-BF37-A2112758E025}" type="presOf" srcId="{55B2A4F4-84DD-4F3E-8A1C-052D702FB68B}" destId="{B9171B34-2592-4BA8-BE7D-B4A73DF6F5FF}" srcOrd="0" destOrd="0" presId="urn:microsoft.com/office/officeart/2005/8/layout/orgChart1"/>
    <dgm:cxn modelId="{34B0C855-1AE6-44DC-89D6-22DFAAFBFEE1}" srcId="{C5635E56-2884-4D7D-91C0-27312E2EB422}" destId="{5E3F0107-89C5-46FE-8179-75E0FD58E492}" srcOrd="0" destOrd="0" parTransId="{9E0FFEDE-06B6-4FF3-AC23-DBD6DD354DBD}" sibTransId="{7E9435D2-E34D-48B2-A6B7-101D8519CAA2}"/>
    <dgm:cxn modelId="{F4895879-F906-44DE-B840-E78F5E66A520}" type="presOf" srcId="{F3A61166-93DE-4F6F-BE8C-5C1189FC9532}" destId="{B26BB1C2-579E-4A4E-9AF6-E3B2FE300043}" srcOrd="1" destOrd="0" presId="urn:microsoft.com/office/officeart/2005/8/layout/orgChart1"/>
    <dgm:cxn modelId="{57FA157F-9DA6-4F46-9C5F-32C0544687EB}" type="presOf" srcId="{69821389-31F7-409A-905A-D9AB4233696C}" destId="{B7B4CCE4-11F9-465B-B4E0-5435BE2EEDCD}" srcOrd="0" destOrd="0" presId="urn:microsoft.com/office/officeart/2005/8/layout/orgChart1"/>
    <dgm:cxn modelId="{8C2B8B83-88C8-4DC1-9079-455F7EF8563B}" type="presOf" srcId="{B84011F9-4599-48A8-914A-B1514618FA63}" destId="{B8C3789E-47ED-4BED-B4B5-FF62A21742FD}" srcOrd="0" destOrd="0" presId="urn:microsoft.com/office/officeart/2005/8/layout/orgChart1"/>
    <dgm:cxn modelId="{E473BE89-6115-4B70-876F-467EEDC6B7D9}" type="presOf" srcId="{D9699BDD-5645-4049-89A5-58060028E7B0}" destId="{E9C9B3D1-68F1-4DFC-8F3D-248A071BEA55}" srcOrd="0" destOrd="0" presId="urn:microsoft.com/office/officeart/2005/8/layout/orgChart1"/>
    <dgm:cxn modelId="{9F620094-1438-406F-9F72-8BEC9B54BF39}" type="presOf" srcId="{D69FE225-E85A-44DE-B281-4E89C51B0C30}" destId="{D99770FD-915A-479C-9185-C4AD94358657}" srcOrd="1" destOrd="0" presId="urn:microsoft.com/office/officeart/2005/8/layout/orgChart1"/>
    <dgm:cxn modelId="{AFCD4895-516D-41AA-8FE6-70AFC304F942}" type="presOf" srcId="{BA98D8AF-9902-4C79-B147-D0CBC09BB8F9}" destId="{5E2366E2-E4C5-4501-83FE-8D7E5B98E124}" srcOrd="0" destOrd="0" presId="urn:microsoft.com/office/officeart/2005/8/layout/orgChart1"/>
    <dgm:cxn modelId="{7A496995-14B8-40EF-8F6C-EC0A9663FB53}" type="presOf" srcId="{0E4E0B31-8646-49EE-9766-3D128EAD7FE3}" destId="{791D6B85-7D0C-4064-8054-4FC1B21D8486}" srcOrd="0" destOrd="0" presId="urn:microsoft.com/office/officeart/2005/8/layout/orgChart1"/>
    <dgm:cxn modelId="{BA94ECA0-293C-44B1-85A9-4EF500BAC3DD}" type="presOf" srcId="{0AF3E88A-DA76-46DE-A8FF-A96618AD2D09}" destId="{70D82D1C-C03E-4491-A9C7-6E68B91D1A97}" srcOrd="0" destOrd="0" presId="urn:microsoft.com/office/officeart/2005/8/layout/orgChart1"/>
    <dgm:cxn modelId="{A940B1A3-6397-4A0F-92CB-40FF9C30051E}" type="presOf" srcId="{C5635E56-2884-4D7D-91C0-27312E2EB422}" destId="{1FBA9878-2230-4E48-B405-08444FBB4BC1}" srcOrd="0" destOrd="0" presId="urn:microsoft.com/office/officeart/2005/8/layout/orgChart1"/>
    <dgm:cxn modelId="{6720ADAB-08A1-4E6A-BA81-3B58DFC70B62}" type="presOf" srcId="{5E3F0107-89C5-46FE-8179-75E0FD58E492}" destId="{CBB86AE4-81CA-4013-884A-5FC4B6B9E17D}" srcOrd="1" destOrd="0" presId="urn:microsoft.com/office/officeart/2005/8/layout/orgChart1"/>
    <dgm:cxn modelId="{33FCBAB5-5EB0-4542-B392-386A40C0B651}" type="presOf" srcId="{B84011F9-4599-48A8-914A-B1514618FA63}" destId="{AD592E8E-7B1B-4AB4-914F-3536E2AD960A}" srcOrd="1" destOrd="0" presId="urn:microsoft.com/office/officeart/2005/8/layout/orgChart1"/>
    <dgm:cxn modelId="{94AABCBE-3DFE-484B-BE13-DE31DFE61879}" srcId="{C5635E56-2884-4D7D-91C0-27312E2EB422}" destId="{E0FD1FF4-C5B4-41D5-80EF-4C36EF3A8558}" srcOrd="4" destOrd="0" parTransId="{C088A5E3-ACC8-4989-A1F4-0B2653D380D4}" sibTransId="{E5BC2F91-FE91-4DBC-8832-ADDACACA3497}"/>
    <dgm:cxn modelId="{08A53DC3-A171-4F10-99E4-8A1F1FE1C6BE}" type="presOf" srcId="{C8D1E504-A647-446D-8800-A1E7C20D34F9}" destId="{F96304E9-4856-4AD5-ADA6-B782AF82EC59}" srcOrd="1" destOrd="0" presId="urn:microsoft.com/office/officeart/2005/8/layout/orgChart1"/>
    <dgm:cxn modelId="{7680C2C8-2810-4AB9-9041-8C0854B6E2EB}" type="presOf" srcId="{F3A61166-93DE-4F6F-BE8C-5C1189FC9532}" destId="{A9E7A001-83D0-4D62-9861-CE8E63E379D9}" srcOrd="0" destOrd="0" presId="urn:microsoft.com/office/officeart/2005/8/layout/orgChart1"/>
    <dgm:cxn modelId="{86FA7FD5-02BC-4214-AB4F-D2B9FD10DF9A}" type="presOf" srcId="{C8D1E504-A647-446D-8800-A1E7C20D34F9}" destId="{AA745D77-95E8-4EBD-BFF6-DE4A70C41DA3}" srcOrd="0" destOrd="0" presId="urn:microsoft.com/office/officeart/2005/8/layout/orgChart1"/>
    <dgm:cxn modelId="{32CCE8D7-C8DC-446C-B4BB-2B0070B79B5C}" type="presOf" srcId="{5A9E7A9A-D8B4-4387-A026-208DD996531E}" destId="{6007C5B1-1A73-4C05-B90D-09A249643AE3}" srcOrd="0" destOrd="0" presId="urn:microsoft.com/office/officeart/2005/8/layout/orgChart1"/>
    <dgm:cxn modelId="{D1D0E0F4-E6F2-4DFA-AB10-EA37633B9B62}" srcId="{C5635E56-2884-4D7D-91C0-27312E2EB422}" destId="{B84011F9-4599-48A8-914A-B1514618FA63}" srcOrd="1" destOrd="0" parTransId="{0E4E0B31-8646-49EE-9766-3D128EAD7FE3}" sibTransId="{B0C2C83B-D931-43EF-907D-17BA52FA3944}"/>
    <dgm:cxn modelId="{EEB98DFF-44B2-429B-8FCE-300E739ED6B6}" type="presParOf" srcId="{6007C5B1-1A73-4C05-B90D-09A249643AE3}" destId="{ECFC2787-47B8-40D9-A6B0-386E86DEBB6F}" srcOrd="0" destOrd="0" presId="urn:microsoft.com/office/officeart/2005/8/layout/orgChart1"/>
    <dgm:cxn modelId="{3EB196F3-736D-4AF6-B4AF-66042D09ED3D}" type="presParOf" srcId="{ECFC2787-47B8-40D9-A6B0-386E86DEBB6F}" destId="{75755669-2248-462B-9ED6-1FA0D5E68E82}" srcOrd="0" destOrd="0" presId="urn:microsoft.com/office/officeart/2005/8/layout/orgChart1"/>
    <dgm:cxn modelId="{CF690B2D-5A19-4D5A-A8F4-EEA336601425}" type="presParOf" srcId="{75755669-2248-462B-9ED6-1FA0D5E68E82}" destId="{1FBA9878-2230-4E48-B405-08444FBB4BC1}" srcOrd="0" destOrd="0" presId="urn:microsoft.com/office/officeart/2005/8/layout/orgChart1"/>
    <dgm:cxn modelId="{793DD714-3939-4106-B5D6-A32EB7690AE0}" type="presParOf" srcId="{75755669-2248-462B-9ED6-1FA0D5E68E82}" destId="{741036D8-D2B4-48D3-AA7B-F4B78BFB156A}" srcOrd="1" destOrd="0" presId="urn:microsoft.com/office/officeart/2005/8/layout/orgChart1"/>
    <dgm:cxn modelId="{A0A781A0-75F9-4689-AED3-75DEC2D5F860}" type="presParOf" srcId="{ECFC2787-47B8-40D9-A6B0-386E86DEBB6F}" destId="{766317C3-2301-4DDF-849C-29B7C2C5CD24}" srcOrd="1" destOrd="0" presId="urn:microsoft.com/office/officeart/2005/8/layout/orgChart1"/>
    <dgm:cxn modelId="{507D5FC8-2F6F-45A2-B003-CE9D10A9CCF3}" type="presParOf" srcId="{766317C3-2301-4DDF-849C-29B7C2C5CD24}" destId="{D6196D21-0F22-49A5-A758-DDC9A4FF2B1E}" srcOrd="0" destOrd="0" presId="urn:microsoft.com/office/officeart/2005/8/layout/orgChart1"/>
    <dgm:cxn modelId="{97218A18-C124-493E-B0D1-1102BD95C91C}" type="presParOf" srcId="{766317C3-2301-4DDF-849C-29B7C2C5CD24}" destId="{F910B7D2-1009-4115-B5A6-791731F4FC00}" srcOrd="1" destOrd="0" presId="urn:microsoft.com/office/officeart/2005/8/layout/orgChart1"/>
    <dgm:cxn modelId="{7BA4DA7F-0FC6-449B-8F00-A11A2CB622D5}" type="presParOf" srcId="{F910B7D2-1009-4115-B5A6-791731F4FC00}" destId="{84189925-CE9D-4C6B-AE94-DD9553AE3879}" srcOrd="0" destOrd="0" presId="urn:microsoft.com/office/officeart/2005/8/layout/orgChart1"/>
    <dgm:cxn modelId="{C3B66953-EFD0-45F1-9CE9-50B7D62700CE}" type="presParOf" srcId="{84189925-CE9D-4C6B-AE94-DD9553AE3879}" destId="{346F794F-E8DB-46C1-BA5B-6CEE5CA33AE9}" srcOrd="0" destOrd="0" presId="urn:microsoft.com/office/officeart/2005/8/layout/orgChart1"/>
    <dgm:cxn modelId="{36E70ABC-6BCB-455B-BC3B-98C9DD832FD8}" type="presParOf" srcId="{84189925-CE9D-4C6B-AE94-DD9553AE3879}" destId="{CBB86AE4-81CA-4013-884A-5FC4B6B9E17D}" srcOrd="1" destOrd="0" presId="urn:microsoft.com/office/officeart/2005/8/layout/orgChart1"/>
    <dgm:cxn modelId="{71D2B011-5652-42CE-872F-3BDBA5A50443}" type="presParOf" srcId="{F910B7D2-1009-4115-B5A6-791731F4FC00}" destId="{56115D38-F980-4188-8A33-70D0FF8F5EA8}" srcOrd="1" destOrd="0" presId="urn:microsoft.com/office/officeart/2005/8/layout/orgChart1"/>
    <dgm:cxn modelId="{3531CE18-4FEB-4AF7-92ED-80D36DC97708}" type="presParOf" srcId="{F910B7D2-1009-4115-B5A6-791731F4FC00}" destId="{1A2E10D9-011B-4CDE-ADD6-A4EE771FDA86}" srcOrd="2" destOrd="0" presId="urn:microsoft.com/office/officeart/2005/8/layout/orgChart1"/>
    <dgm:cxn modelId="{10FADCED-5521-4955-B466-BF48F25AF5CD}" type="presParOf" srcId="{766317C3-2301-4DDF-849C-29B7C2C5CD24}" destId="{791D6B85-7D0C-4064-8054-4FC1B21D8486}" srcOrd="2" destOrd="0" presId="urn:microsoft.com/office/officeart/2005/8/layout/orgChart1"/>
    <dgm:cxn modelId="{89F8E90A-6E89-4BFE-9682-EF434C27064D}" type="presParOf" srcId="{766317C3-2301-4DDF-849C-29B7C2C5CD24}" destId="{3F1D469C-76A4-4E4F-A631-9D1304497B8D}" srcOrd="3" destOrd="0" presId="urn:microsoft.com/office/officeart/2005/8/layout/orgChart1"/>
    <dgm:cxn modelId="{640EFD07-AA75-4B53-85C6-73AAD5BEB427}" type="presParOf" srcId="{3F1D469C-76A4-4E4F-A631-9D1304497B8D}" destId="{6CA2D0A5-6686-4D69-BD30-C439AB6F8563}" srcOrd="0" destOrd="0" presId="urn:microsoft.com/office/officeart/2005/8/layout/orgChart1"/>
    <dgm:cxn modelId="{80BAB26D-E441-46D5-8B2D-D8E3C7A23884}" type="presParOf" srcId="{6CA2D0A5-6686-4D69-BD30-C439AB6F8563}" destId="{B8C3789E-47ED-4BED-B4B5-FF62A21742FD}" srcOrd="0" destOrd="0" presId="urn:microsoft.com/office/officeart/2005/8/layout/orgChart1"/>
    <dgm:cxn modelId="{5A42916A-788D-4395-8BD8-235AC2D238E6}" type="presParOf" srcId="{6CA2D0A5-6686-4D69-BD30-C439AB6F8563}" destId="{AD592E8E-7B1B-4AB4-914F-3536E2AD960A}" srcOrd="1" destOrd="0" presId="urn:microsoft.com/office/officeart/2005/8/layout/orgChart1"/>
    <dgm:cxn modelId="{3A8A447F-15BE-4296-B0F8-1D4ADA4994B3}" type="presParOf" srcId="{3F1D469C-76A4-4E4F-A631-9D1304497B8D}" destId="{5DE8363B-FA11-42CD-B395-2CD6C16C6DEF}" srcOrd="1" destOrd="0" presId="urn:microsoft.com/office/officeart/2005/8/layout/orgChart1"/>
    <dgm:cxn modelId="{5757B982-9289-4357-AB6A-119F7EE653EC}" type="presParOf" srcId="{3F1D469C-76A4-4E4F-A631-9D1304497B8D}" destId="{94AF206F-A6A4-491D-872E-0AB915D8B7D5}" srcOrd="2" destOrd="0" presId="urn:microsoft.com/office/officeart/2005/8/layout/orgChart1"/>
    <dgm:cxn modelId="{BE684DF0-4F78-4F77-987C-9DAFA6650502}" type="presParOf" srcId="{766317C3-2301-4DDF-849C-29B7C2C5CD24}" destId="{E9C9B3D1-68F1-4DFC-8F3D-248A071BEA55}" srcOrd="4" destOrd="0" presId="urn:microsoft.com/office/officeart/2005/8/layout/orgChart1"/>
    <dgm:cxn modelId="{A422DB87-690D-4C85-A008-6D8D25B8DA3B}" type="presParOf" srcId="{766317C3-2301-4DDF-849C-29B7C2C5CD24}" destId="{21D31582-CF4C-4E67-8D3F-03001831F100}" srcOrd="5" destOrd="0" presId="urn:microsoft.com/office/officeart/2005/8/layout/orgChart1"/>
    <dgm:cxn modelId="{D17AF4A7-1BD7-4F5B-B514-5CDDF563879A}" type="presParOf" srcId="{21D31582-CF4C-4E67-8D3F-03001831F100}" destId="{598A8D27-38DE-48E1-B8E3-AC5C426019FE}" srcOrd="0" destOrd="0" presId="urn:microsoft.com/office/officeart/2005/8/layout/orgChart1"/>
    <dgm:cxn modelId="{1E0A4881-D3EA-4B13-B9D8-AA2042B6E0CF}" type="presParOf" srcId="{598A8D27-38DE-48E1-B8E3-AC5C426019FE}" destId="{A9E7A001-83D0-4D62-9861-CE8E63E379D9}" srcOrd="0" destOrd="0" presId="urn:microsoft.com/office/officeart/2005/8/layout/orgChart1"/>
    <dgm:cxn modelId="{2D7B6367-51D4-4EA0-8F63-87DEF9AE903A}" type="presParOf" srcId="{598A8D27-38DE-48E1-B8E3-AC5C426019FE}" destId="{B26BB1C2-579E-4A4E-9AF6-E3B2FE300043}" srcOrd="1" destOrd="0" presId="urn:microsoft.com/office/officeart/2005/8/layout/orgChart1"/>
    <dgm:cxn modelId="{66690437-8B78-4C39-B8C9-2F92B5D8A3FF}" type="presParOf" srcId="{21D31582-CF4C-4E67-8D3F-03001831F100}" destId="{D3798A68-C57B-41E0-80FE-A146CDCC6575}" srcOrd="1" destOrd="0" presId="urn:microsoft.com/office/officeart/2005/8/layout/orgChart1"/>
    <dgm:cxn modelId="{37499E9F-1A2C-45CF-B208-2B5894CF4D9D}" type="presParOf" srcId="{21D31582-CF4C-4E67-8D3F-03001831F100}" destId="{5DCD30C1-73F5-4544-8523-3404C47C642E}" srcOrd="2" destOrd="0" presId="urn:microsoft.com/office/officeart/2005/8/layout/orgChart1"/>
    <dgm:cxn modelId="{8AD43A6E-3C26-4B05-93BF-32918A0D7CF4}" type="presParOf" srcId="{766317C3-2301-4DDF-849C-29B7C2C5CD24}" destId="{5E2366E2-E4C5-4501-83FE-8D7E5B98E124}" srcOrd="6" destOrd="0" presId="urn:microsoft.com/office/officeart/2005/8/layout/orgChart1"/>
    <dgm:cxn modelId="{BA8235FB-2DBE-4B6A-91C9-651E555C7C17}" type="presParOf" srcId="{766317C3-2301-4DDF-849C-29B7C2C5CD24}" destId="{BD04090C-635A-409B-BF5A-FAB7998E048E}" srcOrd="7" destOrd="0" presId="urn:microsoft.com/office/officeart/2005/8/layout/orgChart1"/>
    <dgm:cxn modelId="{CFC50FFE-CFBE-43C2-86DC-8323348B872A}" type="presParOf" srcId="{BD04090C-635A-409B-BF5A-FAB7998E048E}" destId="{1E6E0523-7869-4D9A-AE55-B3B9F23D36A0}" srcOrd="0" destOrd="0" presId="urn:microsoft.com/office/officeart/2005/8/layout/orgChart1"/>
    <dgm:cxn modelId="{16C27914-91C7-4C14-9165-F0C350218469}" type="presParOf" srcId="{1E6E0523-7869-4D9A-AE55-B3B9F23D36A0}" destId="{AA745D77-95E8-4EBD-BFF6-DE4A70C41DA3}" srcOrd="0" destOrd="0" presId="urn:microsoft.com/office/officeart/2005/8/layout/orgChart1"/>
    <dgm:cxn modelId="{6FAF2C1B-97F7-41F0-9908-6C870E886453}" type="presParOf" srcId="{1E6E0523-7869-4D9A-AE55-B3B9F23D36A0}" destId="{F96304E9-4856-4AD5-ADA6-B782AF82EC59}" srcOrd="1" destOrd="0" presId="urn:microsoft.com/office/officeart/2005/8/layout/orgChart1"/>
    <dgm:cxn modelId="{4C0AF7E3-1381-46D7-A19D-FBF9D5BB84C9}" type="presParOf" srcId="{BD04090C-635A-409B-BF5A-FAB7998E048E}" destId="{D506E7CD-62FD-4C68-B7B2-D2387C05B819}" srcOrd="1" destOrd="0" presId="urn:microsoft.com/office/officeart/2005/8/layout/orgChart1"/>
    <dgm:cxn modelId="{54B27DF0-03B2-4C98-9033-EB5B6EB2BEBA}" type="presParOf" srcId="{BD04090C-635A-409B-BF5A-FAB7998E048E}" destId="{1AD7AC22-A8D8-40AB-BAFB-534FCE1C66A6}" srcOrd="2" destOrd="0" presId="urn:microsoft.com/office/officeart/2005/8/layout/orgChart1"/>
    <dgm:cxn modelId="{E110FDD9-977D-4923-B08A-3576EF53773E}" type="presParOf" srcId="{766317C3-2301-4DDF-849C-29B7C2C5CD24}" destId="{70BDF75B-A08C-43CE-85ED-C9BB3587A132}" srcOrd="8" destOrd="0" presId="urn:microsoft.com/office/officeart/2005/8/layout/orgChart1"/>
    <dgm:cxn modelId="{61AEC0D4-6726-4639-9A9A-3CA4A46E2637}" type="presParOf" srcId="{766317C3-2301-4DDF-849C-29B7C2C5CD24}" destId="{FCA03034-690A-4B08-ADC9-C026DFF09599}" srcOrd="9" destOrd="0" presId="urn:microsoft.com/office/officeart/2005/8/layout/orgChart1"/>
    <dgm:cxn modelId="{422253B6-695F-4F9C-8711-70A39A8C0ED8}" type="presParOf" srcId="{FCA03034-690A-4B08-ADC9-C026DFF09599}" destId="{06AAEFE1-2389-4045-9E9E-3BEE05B77471}" srcOrd="0" destOrd="0" presId="urn:microsoft.com/office/officeart/2005/8/layout/orgChart1"/>
    <dgm:cxn modelId="{040D540C-687D-4937-9399-6E0DF9F5CC39}" type="presParOf" srcId="{06AAEFE1-2389-4045-9E9E-3BEE05B77471}" destId="{D21D6F48-D74F-45CB-A3F1-1B66DD39DF43}" srcOrd="0" destOrd="0" presId="urn:microsoft.com/office/officeart/2005/8/layout/orgChart1"/>
    <dgm:cxn modelId="{1315975A-43B1-40EC-B662-8B8E2DD084C5}" type="presParOf" srcId="{06AAEFE1-2389-4045-9E9E-3BEE05B77471}" destId="{AD67BCE5-A3C0-466E-964D-F99BCC33B080}" srcOrd="1" destOrd="0" presId="urn:microsoft.com/office/officeart/2005/8/layout/orgChart1"/>
    <dgm:cxn modelId="{B3D2593F-564E-4721-8F3D-EAA3148B3883}" type="presParOf" srcId="{FCA03034-690A-4B08-ADC9-C026DFF09599}" destId="{DCA161C8-301D-4BE3-BE38-3AB21E464F21}" srcOrd="1" destOrd="0" presId="urn:microsoft.com/office/officeart/2005/8/layout/orgChart1"/>
    <dgm:cxn modelId="{D68A84BF-750D-46E9-ACDF-457989FF6D0F}" type="presParOf" srcId="{FCA03034-690A-4B08-ADC9-C026DFF09599}" destId="{26B6514B-1478-473E-965D-4D04882E2850}" srcOrd="2" destOrd="0" presId="urn:microsoft.com/office/officeart/2005/8/layout/orgChart1"/>
    <dgm:cxn modelId="{2D7ADD61-6ADC-463D-B97E-ED2C3CB61F75}" type="presParOf" srcId="{766317C3-2301-4DDF-849C-29B7C2C5CD24}" destId="{70D82D1C-C03E-4491-A9C7-6E68B91D1A97}" srcOrd="10" destOrd="0" presId="urn:microsoft.com/office/officeart/2005/8/layout/orgChart1"/>
    <dgm:cxn modelId="{9D99C32D-7AA4-4271-9DD8-379F7829734A}" type="presParOf" srcId="{766317C3-2301-4DDF-849C-29B7C2C5CD24}" destId="{66F62EE7-0809-406E-B4F6-53E98D524A3E}" srcOrd="11" destOrd="0" presId="urn:microsoft.com/office/officeart/2005/8/layout/orgChart1"/>
    <dgm:cxn modelId="{EB8AC574-2EE0-4281-813D-95EE47ED2FB2}" type="presParOf" srcId="{66F62EE7-0809-406E-B4F6-53E98D524A3E}" destId="{779ED5F2-02A3-45A0-B23C-6E0DD878610C}" srcOrd="0" destOrd="0" presId="urn:microsoft.com/office/officeart/2005/8/layout/orgChart1"/>
    <dgm:cxn modelId="{D974B241-B773-4DCC-B452-D6EB25711F24}" type="presParOf" srcId="{779ED5F2-02A3-45A0-B23C-6E0DD878610C}" destId="{B7B4CCE4-11F9-465B-B4E0-5435BE2EEDCD}" srcOrd="0" destOrd="0" presId="urn:microsoft.com/office/officeart/2005/8/layout/orgChart1"/>
    <dgm:cxn modelId="{F5F1A498-34A7-475C-A8E9-863687840155}" type="presParOf" srcId="{779ED5F2-02A3-45A0-B23C-6E0DD878610C}" destId="{8D4487D3-33AE-407D-8972-D66B9D8470C6}" srcOrd="1" destOrd="0" presId="urn:microsoft.com/office/officeart/2005/8/layout/orgChart1"/>
    <dgm:cxn modelId="{7C6B1E49-7221-43B5-9DA8-33035A671892}" type="presParOf" srcId="{66F62EE7-0809-406E-B4F6-53E98D524A3E}" destId="{80E6B517-1111-4C60-8FBF-E57DE083696F}" srcOrd="1" destOrd="0" presId="urn:microsoft.com/office/officeart/2005/8/layout/orgChart1"/>
    <dgm:cxn modelId="{6AA8B0F5-1252-43C0-B10E-3A96DCA7E9E6}" type="presParOf" srcId="{66F62EE7-0809-406E-B4F6-53E98D524A3E}" destId="{72224B33-FB5E-426C-AFA8-F3F6E03033D8}" srcOrd="2" destOrd="0" presId="urn:microsoft.com/office/officeart/2005/8/layout/orgChart1"/>
    <dgm:cxn modelId="{4BA336A7-27C6-41BA-87B8-A57EF5AD2458}" type="presParOf" srcId="{766317C3-2301-4DDF-849C-29B7C2C5CD24}" destId="{B9171B34-2592-4BA8-BE7D-B4A73DF6F5FF}" srcOrd="12" destOrd="0" presId="urn:microsoft.com/office/officeart/2005/8/layout/orgChart1"/>
    <dgm:cxn modelId="{2DDAA8A4-A8F0-4943-98B9-F9E4C76FDC0D}" type="presParOf" srcId="{766317C3-2301-4DDF-849C-29B7C2C5CD24}" destId="{77BAC36C-DA4A-4272-934C-F56D57F27225}" srcOrd="13" destOrd="0" presId="urn:microsoft.com/office/officeart/2005/8/layout/orgChart1"/>
    <dgm:cxn modelId="{E4305F77-8B97-42DE-AB48-736F12341602}" type="presParOf" srcId="{77BAC36C-DA4A-4272-934C-F56D57F27225}" destId="{A6269EBD-8E03-4066-A6CC-1A5620DC978B}" srcOrd="0" destOrd="0" presId="urn:microsoft.com/office/officeart/2005/8/layout/orgChart1"/>
    <dgm:cxn modelId="{BB652976-DF3C-43AD-BD84-F2D159816423}" type="presParOf" srcId="{A6269EBD-8E03-4066-A6CC-1A5620DC978B}" destId="{B7A868C0-13D3-4C8E-9CF0-F12E2E90A0C7}" srcOrd="0" destOrd="0" presId="urn:microsoft.com/office/officeart/2005/8/layout/orgChart1"/>
    <dgm:cxn modelId="{FD2AE3C7-1E23-46E8-9F62-12AB8A7F3908}" type="presParOf" srcId="{A6269EBD-8E03-4066-A6CC-1A5620DC978B}" destId="{D99770FD-915A-479C-9185-C4AD94358657}" srcOrd="1" destOrd="0" presId="urn:microsoft.com/office/officeart/2005/8/layout/orgChart1"/>
    <dgm:cxn modelId="{31F84783-D9FF-4B76-BB9D-7BDC6EE3EC14}" type="presParOf" srcId="{77BAC36C-DA4A-4272-934C-F56D57F27225}" destId="{D8BD8E45-9EAB-46D1-A660-765F765FB018}" srcOrd="1" destOrd="0" presId="urn:microsoft.com/office/officeart/2005/8/layout/orgChart1"/>
    <dgm:cxn modelId="{92F3ADAB-6124-4A53-A782-66BDD45A389A}" type="presParOf" srcId="{77BAC36C-DA4A-4272-934C-F56D57F27225}" destId="{F4FB7D17-B5D0-4264-8F9B-A27D96A69C78}" srcOrd="2" destOrd="0" presId="urn:microsoft.com/office/officeart/2005/8/layout/orgChart1"/>
    <dgm:cxn modelId="{98A8E20E-B3AA-49DF-B758-D9F165A192D2}" type="presParOf" srcId="{ECFC2787-47B8-40D9-A6B0-386E86DEBB6F}" destId="{63A3CEF3-133B-4771-A0A2-A78E74753B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9E7A9A-D8B4-4387-A026-208DD9965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635E56-2884-4D7D-91C0-27312E2EB422}">
      <dgm:prSet phldrT="[Text]" custT="1"/>
      <dgm:spPr/>
      <dgm:t>
        <a:bodyPr/>
        <a:lstStyle/>
        <a:p>
          <a:r>
            <a:rPr lang="en-GB" sz="1200" b="1" dirty="0"/>
            <a:t>General Metadata</a:t>
          </a:r>
        </a:p>
      </dgm:t>
    </dgm:pt>
    <dgm:pt modelId="{7A7CF273-7280-410D-AA89-2F2957CA4977}" type="parTrans" cxnId="{9DC2D16A-CACA-4F9B-8C05-F428FC1496AA}">
      <dgm:prSet/>
      <dgm:spPr/>
      <dgm:t>
        <a:bodyPr/>
        <a:lstStyle/>
        <a:p>
          <a:endParaRPr lang="en-GB" sz="1000"/>
        </a:p>
      </dgm:t>
    </dgm:pt>
    <dgm:pt modelId="{25CDEA96-894A-457C-887B-417B2EB02325}" type="sibTrans" cxnId="{9DC2D16A-CACA-4F9B-8C05-F428FC1496AA}">
      <dgm:prSet/>
      <dgm:spPr/>
      <dgm:t>
        <a:bodyPr/>
        <a:lstStyle/>
        <a:p>
          <a:endParaRPr lang="en-GB" sz="1000"/>
        </a:p>
      </dgm:t>
    </dgm:pt>
    <dgm:pt modelId="{B98FE27D-B440-467F-B981-1A91F4D6AB3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Traceability</a:t>
          </a:r>
        </a:p>
      </dgm:t>
    </dgm:pt>
    <dgm:pt modelId="{3B7653DA-83C0-42A3-AAC3-A1B68845E9CE}" type="parTrans" cxnId="{51B719F5-DC12-4354-AA71-90F0B7185CA9}">
      <dgm:prSet/>
      <dgm:spPr/>
      <dgm:t>
        <a:bodyPr/>
        <a:lstStyle/>
        <a:p>
          <a:endParaRPr lang="en-GB" sz="1000"/>
        </a:p>
      </dgm:t>
    </dgm:pt>
    <dgm:pt modelId="{96158687-242E-423F-8460-0CE3EB5B816D}" type="sibTrans" cxnId="{51B719F5-DC12-4354-AA71-90F0B7185CA9}">
      <dgm:prSet/>
      <dgm:spPr/>
      <dgm:t>
        <a:bodyPr/>
        <a:lstStyle/>
        <a:p>
          <a:endParaRPr lang="en-GB" sz="1000"/>
        </a:p>
      </dgm:t>
    </dgm:pt>
    <dgm:pt modelId="{5E3F0107-89C5-46FE-8179-75E0FD58E49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Metadata Machine Readability</a:t>
          </a:r>
        </a:p>
      </dgm:t>
    </dgm:pt>
    <dgm:pt modelId="{9E0FFEDE-06B6-4FF3-AC23-DBD6DD354DBD}" type="parTrans" cxnId="{34B0C855-1AE6-44DC-89D6-22DFAAFBFEE1}">
      <dgm:prSet/>
      <dgm:spPr/>
      <dgm:t>
        <a:bodyPr/>
        <a:lstStyle/>
        <a:p>
          <a:endParaRPr lang="en-GB" sz="1000"/>
        </a:p>
      </dgm:t>
    </dgm:pt>
    <dgm:pt modelId="{7E9435D2-E34D-48B2-A6B7-101D8519CAA2}" type="sibTrans" cxnId="{34B0C855-1AE6-44DC-89D6-22DFAAFBFEE1}">
      <dgm:prSet/>
      <dgm:spPr/>
      <dgm:t>
        <a:bodyPr/>
        <a:lstStyle/>
        <a:p>
          <a:endParaRPr lang="en-GB" sz="1000"/>
        </a:p>
      </dgm:t>
    </dgm:pt>
    <dgm:pt modelId="{B84011F9-4599-48A8-914A-B1514618FA63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Data Collection time</a:t>
          </a:r>
        </a:p>
      </dgm:t>
    </dgm:pt>
    <dgm:pt modelId="{0E4E0B31-8646-49EE-9766-3D128EAD7FE3}" type="parTrans" cxnId="{D1D0E0F4-E6F2-4DFA-AB10-EA37633B9B62}">
      <dgm:prSet/>
      <dgm:spPr/>
      <dgm:t>
        <a:bodyPr/>
        <a:lstStyle/>
        <a:p>
          <a:endParaRPr lang="en-GB" sz="1000"/>
        </a:p>
      </dgm:t>
    </dgm:pt>
    <dgm:pt modelId="{B0C2C83B-D931-43EF-907D-17BA52FA3944}" type="sibTrans" cxnId="{D1D0E0F4-E6F2-4DFA-AB10-EA37633B9B62}">
      <dgm:prSet/>
      <dgm:spPr/>
      <dgm:t>
        <a:bodyPr/>
        <a:lstStyle/>
        <a:p>
          <a:endParaRPr lang="en-GB" sz="1000"/>
        </a:p>
      </dgm:t>
    </dgm:pt>
    <dgm:pt modelId="{F3A61166-93DE-4F6F-BE8C-5C1189FC9532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Geographical Area</a:t>
          </a:r>
        </a:p>
      </dgm:t>
    </dgm:pt>
    <dgm:pt modelId="{D9699BDD-5645-4049-89A5-58060028E7B0}" type="parTrans" cxnId="{8D81FC2E-DDF1-4963-91F4-8CDC28217AEA}">
      <dgm:prSet/>
      <dgm:spPr/>
      <dgm:t>
        <a:bodyPr/>
        <a:lstStyle/>
        <a:p>
          <a:endParaRPr lang="en-GB" sz="1000"/>
        </a:p>
      </dgm:t>
    </dgm:pt>
    <dgm:pt modelId="{93A1B8D5-AC12-438C-9137-CA434F914F97}" type="sibTrans" cxnId="{8D81FC2E-DDF1-4963-91F4-8CDC28217AEA}">
      <dgm:prSet/>
      <dgm:spPr/>
      <dgm:t>
        <a:bodyPr/>
        <a:lstStyle/>
        <a:p>
          <a:endParaRPr lang="en-GB" sz="1000"/>
        </a:p>
      </dgm:t>
    </dgm:pt>
    <dgm:pt modelId="{C8D1E504-A647-446D-8800-A1E7C20D34F9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Coordinate Reference System</a:t>
          </a:r>
        </a:p>
      </dgm:t>
    </dgm:pt>
    <dgm:pt modelId="{BA98D8AF-9902-4C79-B147-D0CBC09BB8F9}" type="parTrans" cxnId="{833A5709-4048-4B49-B73D-A8EF01A96D23}">
      <dgm:prSet/>
      <dgm:spPr/>
      <dgm:t>
        <a:bodyPr/>
        <a:lstStyle/>
        <a:p>
          <a:endParaRPr lang="en-GB" sz="1000"/>
        </a:p>
      </dgm:t>
    </dgm:pt>
    <dgm:pt modelId="{29A5F68A-81B3-4A9C-A1F5-485FF56FA975}" type="sibTrans" cxnId="{833A5709-4048-4B49-B73D-A8EF01A96D23}">
      <dgm:prSet/>
      <dgm:spPr/>
      <dgm:t>
        <a:bodyPr/>
        <a:lstStyle/>
        <a:p>
          <a:endParaRPr lang="en-GB" sz="1000"/>
        </a:p>
      </dgm:t>
    </dgm:pt>
    <dgm:pt modelId="{E0FD1FF4-C5B4-41D5-80EF-4C36EF3A8558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Map Projection</a:t>
          </a:r>
        </a:p>
      </dgm:t>
    </dgm:pt>
    <dgm:pt modelId="{C088A5E3-ACC8-4989-A1F4-0B2653D380D4}" type="parTrans" cxnId="{94AABCBE-3DFE-484B-BE13-DE31DFE61879}">
      <dgm:prSet/>
      <dgm:spPr/>
      <dgm:t>
        <a:bodyPr/>
        <a:lstStyle/>
        <a:p>
          <a:endParaRPr lang="en-GB" sz="1000"/>
        </a:p>
      </dgm:t>
    </dgm:pt>
    <dgm:pt modelId="{E5BC2F91-FE91-4DBC-8832-ADDACACA3497}" type="sibTrans" cxnId="{94AABCBE-3DFE-484B-BE13-DE31DFE61879}">
      <dgm:prSet/>
      <dgm:spPr/>
      <dgm:t>
        <a:bodyPr/>
        <a:lstStyle/>
        <a:p>
          <a:endParaRPr lang="en-GB" sz="1000"/>
        </a:p>
      </dgm:t>
    </dgm:pt>
    <dgm:pt modelId="{69821389-31F7-409A-905A-D9AB4233696C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Geometric Correction methods</a:t>
          </a:r>
        </a:p>
      </dgm:t>
    </dgm:pt>
    <dgm:pt modelId="{0AF3E88A-DA76-46DE-A8FF-A96618AD2D09}" type="parTrans" cxnId="{1E4F301D-DEEE-48B4-845B-174F4128F60B}">
      <dgm:prSet/>
      <dgm:spPr/>
      <dgm:t>
        <a:bodyPr/>
        <a:lstStyle/>
        <a:p>
          <a:endParaRPr lang="en-GB" sz="1000"/>
        </a:p>
      </dgm:t>
    </dgm:pt>
    <dgm:pt modelId="{A11923E2-6D1F-4572-90D2-746CF871FF5A}" type="sibTrans" cxnId="{1E4F301D-DEEE-48B4-845B-174F4128F60B}">
      <dgm:prSet/>
      <dgm:spPr/>
      <dgm:t>
        <a:bodyPr/>
        <a:lstStyle/>
        <a:p>
          <a:endParaRPr lang="en-GB" sz="1000"/>
        </a:p>
      </dgm:t>
    </dgm:pt>
    <dgm:pt modelId="{E77D73D7-92BA-4368-95E5-A02B44DA9951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Geometric Accuracy of the data</a:t>
          </a:r>
        </a:p>
      </dgm:t>
    </dgm:pt>
    <dgm:pt modelId="{F2403569-C1C5-4DBC-962C-FFC6D38EBA6C}" type="parTrans" cxnId="{3CD0CC3E-8960-41D5-BA1D-CB5F79FDB567}">
      <dgm:prSet/>
      <dgm:spPr/>
      <dgm:t>
        <a:bodyPr/>
        <a:lstStyle/>
        <a:p>
          <a:endParaRPr lang="en-GB" sz="1000"/>
        </a:p>
      </dgm:t>
    </dgm:pt>
    <dgm:pt modelId="{DEEA60D9-7F71-42D8-B622-E927C47F54C7}" type="sibTrans" cxnId="{3CD0CC3E-8960-41D5-BA1D-CB5F79FDB567}">
      <dgm:prSet/>
      <dgm:spPr/>
      <dgm:t>
        <a:bodyPr/>
        <a:lstStyle/>
        <a:p>
          <a:endParaRPr lang="en-GB" sz="1000"/>
        </a:p>
      </dgm:t>
    </dgm:pt>
    <dgm:pt modelId="{6007C5B1-1A73-4C05-B90D-09A249643AE3}" type="pres">
      <dgm:prSet presAssocID="{5A9E7A9A-D8B4-4387-A026-208DD9965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C2787-47B8-40D9-A6B0-386E86DEBB6F}" type="pres">
      <dgm:prSet presAssocID="{C5635E56-2884-4D7D-91C0-27312E2EB422}" presName="hierRoot1" presStyleCnt="0">
        <dgm:presLayoutVars>
          <dgm:hierBranch val="init"/>
        </dgm:presLayoutVars>
      </dgm:prSet>
      <dgm:spPr/>
    </dgm:pt>
    <dgm:pt modelId="{75755669-2248-462B-9ED6-1FA0D5E68E82}" type="pres">
      <dgm:prSet presAssocID="{C5635E56-2884-4D7D-91C0-27312E2EB422}" presName="rootComposite1" presStyleCnt="0"/>
      <dgm:spPr/>
    </dgm:pt>
    <dgm:pt modelId="{1FBA9878-2230-4E48-B405-08444FBB4BC1}" type="pres">
      <dgm:prSet presAssocID="{C5635E56-2884-4D7D-91C0-27312E2EB422}" presName="rootText1" presStyleLbl="node0" presStyleIdx="0" presStyleCnt="1" custScaleX="272841" custScaleY="77954">
        <dgm:presLayoutVars>
          <dgm:chPref val="3"/>
        </dgm:presLayoutVars>
      </dgm:prSet>
      <dgm:spPr/>
    </dgm:pt>
    <dgm:pt modelId="{741036D8-D2B4-48D3-AA7B-F4B78BFB156A}" type="pres">
      <dgm:prSet presAssocID="{C5635E56-2884-4D7D-91C0-27312E2EB422}" presName="rootConnector1" presStyleLbl="node1" presStyleIdx="0" presStyleCnt="0"/>
      <dgm:spPr/>
    </dgm:pt>
    <dgm:pt modelId="{766317C3-2301-4DDF-849C-29B7C2C5CD24}" type="pres">
      <dgm:prSet presAssocID="{C5635E56-2884-4D7D-91C0-27312E2EB422}" presName="hierChild2" presStyleCnt="0"/>
      <dgm:spPr/>
    </dgm:pt>
    <dgm:pt modelId="{9F9E3CD5-D695-40B8-8B67-625BB94900B2}" type="pres">
      <dgm:prSet presAssocID="{3B7653DA-83C0-42A3-AAC3-A1B68845E9CE}" presName="Name37" presStyleLbl="parChTrans1D2" presStyleIdx="0" presStyleCnt="8"/>
      <dgm:spPr/>
    </dgm:pt>
    <dgm:pt modelId="{59762AF1-54E1-4C97-A840-67EAC9B5BD3B}" type="pres">
      <dgm:prSet presAssocID="{B98FE27D-B440-467F-B981-1A91F4D6AB3F}" presName="hierRoot2" presStyleCnt="0">
        <dgm:presLayoutVars>
          <dgm:hierBranch val="init"/>
        </dgm:presLayoutVars>
      </dgm:prSet>
      <dgm:spPr/>
    </dgm:pt>
    <dgm:pt modelId="{3ED28550-39A0-4352-8D2C-BE24396AF13B}" type="pres">
      <dgm:prSet presAssocID="{B98FE27D-B440-467F-B981-1A91F4D6AB3F}" presName="rootComposite" presStyleCnt="0"/>
      <dgm:spPr/>
    </dgm:pt>
    <dgm:pt modelId="{28B816A1-BEC9-4331-84D6-C4A75E54B472}" type="pres">
      <dgm:prSet presAssocID="{B98FE27D-B440-467F-B981-1A91F4D6AB3F}" presName="rootText" presStyleLbl="node2" presStyleIdx="0" presStyleCnt="8">
        <dgm:presLayoutVars>
          <dgm:chPref val="3"/>
        </dgm:presLayoutVars>
      </dgm:prSet>
      <dgm:spPr/>
    </dgm:pt>
    <dgm:pt modelId="{D63232F5-289F-48D2-8F76-C2DAD0C00EB0}" type="pres">
      <dgm:prSet presAssocID="{B98FE27D-B440-467F-B981-1A91F4D6AB3F}" presName="rootConnector" presStyleLbl="node2" presStyleIdx="0" presStyleCnt="8"/>
      <dgm:spPr/>
    </dgm:pt>
    <dgm:pt modelId="{67D124B5-4088-481E-9AC0-9BA35A911D4D}" type="pres">
      <dgm:prSet presAssocID="{B98FE27D-B440-467F-B981-1A91F4D6AB3F}" presName="hierChild4" presStyleCnt="0"/>
      <dgm:spPr/>
    </dgm:pt>
    <dgm:pt modelId="{4ACC6897-8D00-4B77-A96A-495557ABFDD9}" type="pres">
      <dgm:prSet presAssocID="{B98FE27D-B440-467F-B981-1A91F4D6AB3F}" presName="hierChild5" presStyleCnt="0"/>
      <dgm:spPr/>
    </dgm:pt>
    <dgm:pt modelId="{D6196D21-0F22-49A5-A758-DDC9A4FF2B1E}" type="pres">
      <dgm:prSet presAssocID="{9E0FFEDE-06B6-4FF3-AC23-DBD6DD354DBD}" presName="Name37" presStyleLbl="parChTrans1D2" presStyleIdx="1" presStyleCnt="8"/>
      <dgm:spPr/>
    </dgm:pt>
    <dgm:pt modelId="{F910B7D2-1009-4115-B5A6-791731F4FC00}" type="pres">
      <dgm:prSet presAssocID="{5E3F0107-89C5-46FE-8179-75E0FD58E492}" presName="hierRoot2" presStyleCnt="0">
        <dgm:presLayoutVars>
          <dgm:hierBranch val="init"/>
        </dgm:presLayoutVars>
      </dgm:prSet>
      <dgm:spPr/>
    </dgm:pt>
    <dgm:pt modelId="{84189925-CE9D-4C6B-AE94-DD9553AE3879}" type="pres">
      <dgm:prSet presAssocID="{5E3F0107-89C5-46FE-8179-75E0FD58E492}" presName="rootComposite" presStyleCnt="0"/>
      <dgm:spPr/>
    </dgm:pt>
    <dgm:pt modelId="{346F794F-E8DB-46C1-BA5B-6CEE5CA33AE9}" type="pres">
      <dgm:prSet presAssocID="{5E3F0107-89C5-46FE-8179-75E0FD58E492}" presName="rootText" presStyleLbl="node2" presStyleIdx="1" presStyleCnt="8">
        <dgm:presLayoutVars>
          <dgm:chPref val="3"/>
        </dgm:presLayoutVars>
      </dgm:prSet>
      <dgm:spPr/>
    </dgm:pt>
    <dgm:pt modelId="{CBB86AE4-81CA-4013-884A-5FC4B6B9E17D}" type="pres">
      <dgm:prSet presAssocID="{5E3F0107-89C5-46FE-8179-75E0FD58E492}" presName="rootConnector" presStyleLbl="node2" presStyleIdx="1" presStyleCnt="8"/>
      <dgm:spPr/>
    </dgm:pt>
    <dgm:pt modelId="{56115D38-F980-4188-8A33-70D0FF8F5EA8}" type="pres">
      <dgm:prSet presAssocID="{5E3F0107-89C5-46FE-8179-75E0FD58E492}" presName="hierChild4" presStyleCnt="0"/>
      <dgm:spPr/>
    </dgm:pt>
    <dgm:pt modelId="{1A2E10D9-011B-4CDE-ADD6-A4EE771FDA86}" type="pres">
      <dgm:prSet presAssocID="{5E3F0107-89C5-46FE-8179-75E0FD58E492}" presName="hierChild5" presStyleCnt="0"/>
      <dgm:spPr/>
    </dgm:pt>
    <dgm:pt modelId="{791D6B85-7D0C-4064-8054-4FC1B21D8486}" type="pres">
      <dgm:prSet presAssocID="{0E4E0B31-8646-49EE-9766-3D128EAD7FE3}" presName="Name37" presStyleLbl="parChTrans1D2" presStyleIdx="2" presStyleCnt="8"/>
      <dgm:spPr/>
    </dgm:pt>
    <dgm:pt modelId="{3F1D469C-76A4-4E4F-A631-9D1304497B8D}" type="pres">
      <dgm:prSet presAssocID="{B84011F9-4599-48A8-914A-B1514618FA63}" presName="hierRoot2" presStyleCnt="0">
        <dgm:presLayoutVars>
          <dgm:hierBranch val="init"/>
        </dgm:presLayoutVars>
      </dgm:prSet>
      <dgm:spPr/>
    </dgm:pt>
    <dgm:pt modelId="{6CA2D0A5-6686-4D69-BD30-C439AB6F8563}" type="pres">
      <dgm:prSet presAssocID="{B84011F9-4599-48A8-914A-B1514618FA63}" presName="rootComposite" presStyleCnt="0"/>
      <dgm:spPr/>
    </dgm:pt>
    <dgm:pt modelId="{B8C3789E-47ED-4BED-B4B5-FF62A21742FD}" type="pres">
      <dgm:prSet presAssocID="{B84011F9-4599-48A8-914A-B1514618FA63}" presName="rootText" presStyleLbl="node2" presStyleIdx="2" presStyleCnt="8">
        <dgm:presLayoutVars>
          <dgm:chPref val="3"/>
        </dgm:presLayoutVars>
      </dgm:prSet>
      <dgm:spPr/>
    </dgm:pt>
    <dgm:pt modelId="{AD592E8E-7B1B-4AB4-914F-3536E2AD960A}" type="pres">
      <dgm:prSet presAssocID="{B84011F9-4599-48A8-914A-B1514618FA63}" presName="rootConnector" presStyleLbl="node2" presStyleIdx="2" presStyleCnt="8"/>
      <dgm:spPr/>
    </dgm:pt>
    <dgm:pt modelId="{5DE8363B-FA11-42CD-B395-2CD6C16C6DEF}" type="pres">
      <dgm:prSet presAssocID="{B84011F9-4599-48A8-914A-B1514618FA63}" presName="hierChild4" presStyleCnt="0"/>
      <dgm:spPr/>
    </dgm:pt>
    <dgm:pt modelId="{94AF206F-A6A4-491D-872E-0AB915D8B7D5}" type="pres">
      <dgm:prSet presAssocID="{B84011F9-4599-48A8-914A-B1514618FA63}" presName="hierChild5" presStyleCnt="0"/>
      <dgm:spPr/>
    </dgm:pt>
    <dgm:pt modelId="{E9C9B3D1-68F1-4DFC-8F3D-248A071BEA55}" type="pres">
      <dgm:prSet presAssocID="{D9699BDD-5645-4049-89A5-58060028E7B0}" presName="Name37" presStyleLbl="parChTrans1D2" presStyleIdx="3" presStyleCnt="8"/>
      <dgm:spPr/>
    </dgm:pt>
    <dgm:pt modelId="{21D31582-CF4C-4E67-8D3F-03001831F100}" type="pres">
      <dgm:prSet presAssocID="{F3A61166-93DE-4F6F-BE8C-5C1189FC9532}" presName="hierRoot2" presStyleCnt="0">
        <dgm:presLayoutVars>
          <dgm:hierBranch val="init"/>
        </dgm:presLayoutVars>
      </dgm:prSet>
      <dgm:spPr/>
    </dgm:pt>
    <dgm:pt modelId="{598A8D27-38DE-48E1-B8E3-AC5C426019FE}" type="pres">
      <dgm:prSet presAssocID="{F3A61166-93DE-4F6F-BE8C-5C1189FC9532}" presName="rootComposite" presStyleCnt="0"/>
      <dgm:spPr/>
    </dgm:pt>
    <dgm:pt modelId="{A9E7A001-83D0-4D62-9861-CE8E63E379D9}" type="pres">
      <dgm:prSet presAssocID="{F3A61166-93DE-4F6F-BE8C-5C1189FC9532}" presName="rootText" presStyleLbl="node2" presStyleIdx="3" presStyleCnt="8">
        <dgm:presLayoutVars>
          <dgm:chPref val="3"/>
        </dgm:presLayoutVars>
      </dgm:prSet>
      <dgm:spPr/>
    </dgm:pt>
    <dgm:pt modelId="{B26BB1C2-579E-4A4E-9AF6-E3B2FE300043}" type="pres">
      <dgm:prSet presAssocID="{F3A61166-93DE-4F6F-BE8C-5C1189FC9532}" presName="rootConnector" presStyleLbl="node2" presStyleIdx="3" presStyleCnt="8"/>
      <dgm:spPr/>
    </dgm:pt>
    <dgm:pt modelId="{D3798A68-C57B-41E0-80FE-A146CDCC6575}" type="pres">
      <dgm:prSet presAssocID="{F3A61166-93DE-4F6F-BE8C-5C1189FC9532}" presName="hierChild4" presStyleCnt="0"/>
      <dgm:spPr/>
    </dgm:pt>
    <dgm:pt modelId="{5DCD30C1-73F5-4544-8523-3404C47C642E}" type="pres">
      <dgm:prSet presAssocID="{F3A61166-93DE-4F6F-BE8C-5C1189FC9532}" presName="hierChild5" presStyleCnt="0"/>
      <dgm:spPr/>
    </dgm:pt>
    <dgm:pt modelId="{5E2366E2-E4C5-4501-83FE-8D7E5B98E124}" type="pres">
      <dgm:prSet presAssocID="{BA98D8AF-9902-4C79-B147-D0CBC09BB8F9}" presName="Name37" presStyleLbl="parChTrans1D2" presStyleIdx="4" presStyleCnt="8"/>
      <dgm:spPr/>
    </dgm:pt>
    <dgm:pt modelId="{BD04090C-635A-409B-BF5A-FAB7998E048E}" type="pres">
      <dgm:prSet presAssocID="{C8D1E504-A647-446D-8800-A1E7C20D34F9}" presName="hierRoot2" presStyleCnt="0">
        <dgm:presLayoutVars>
          <dgm:hierBranch val="init"/>
        </dgm:presLayoutVars>
      </dgm:prSet>
      <dgm:spPr/>
    </dgm:pt>
    <dgm:pt modelId="{1E6E0523-7869-4D9A-AE55-B3B9F23D36A0}" type="pres">
      <dgm:prSet presAssocID="{C8D1E504-A647-446D-8800-A1E7C20D34F9}" presName="rootComposite" presStyleCnt="0"/>
      <dgm:spPr/>
    </dgm:pt>
    <dgm:pt modelId="{AA745D77-95E8-4EBD-BFF6-DE4A70C41DA3}" type="pres">
      <dgm:prSet presAssocID="{C8D1E504-A647-446D-8800-A1E7C20D34F9}" presName="rootText" presStyleLbl="node2" presStyleIdx="4" presStyleCnt="8">
        <dgm:presLayoutVars>
          <dgm:chPref val="3"/>
        </dgm:presLayoutVars>
      </dgm:prSet>
      <dgm:spPr/>
    </dgm:pt>
    <dgm:pt modelId="{F96304E9-4856-4AD5-ADA6-B782AF82EC59}" type="pres">
      <dgm:prSet presAssocID="{C8D1E504-A647-446D-8800-A1E7C20D34F9}" presName="rootConnector" presStyleLbl="node2" presStyleIdx="4" presStyleCnt="8"/>
      <dgm:spPr/>
    </dgm:pt>
    <dgm:pt modelId="{D506E7CD-62FD-4C68-B7B2-D2387C05B819}" type="pres">
      <dgm:prSet presAssocID="{C8D1E504-A647-446D-8800-A1E7C20D34F9}" presName="hierChild4" presStyleCnt="0"/>
      <dgm:spPr/>
    </dgm:pt>
    <dgm:pt modelId="{1AD7AC22-A8D8-40AB-BAFB-534FCE1C66A6}" type="pres">
      <dgm:prSet presAssocID="{C8D1E504-A647-446D-8800-A1E7C20D34F9}" presName="hierChild5" presStyleCnt="0"/>
      <dgm:spPr/>
    </dgm:pt>
    <dgm:pt modelId="{70BDF75B-A08C-43CE-85ED-C9BB3587A132}" type="pres">
      <dgm:prSet presAssocID="{C088A5E3-ACC8-4989-A1F4-0B2653D380D4}" presName="Name37" presStyleLbl="parChTrans1D2" presStyleIdx="5" presStyleCnt="8"/>
      <dgm:spPr/>
    </dgm:pt>
    <dgm:pt modelId="{FCA03034-690A-4B08-ADC9-C026DFF09599}" type="pres">
      <dgm:prSet presAssocID="{E0FD1FF4-C5B4-41D5-80EF-4C36EF3A8558}" presName="hierRoot2" presStyleCnt="0">
        <dgm:presLayoutVars>
          <dgm:hierBranch val="init"/>
        </dgm:presLayoutVars>
      </dgm:prSet>
      <dgm:spPr/>
    </dgm:pt>
    <dgm:pt modelId="{06AAEFE1-2389-4045-9E9E-3BEE05B77471}" type="pres">
      <dgm:prSet presAssocID="{E0FD1FF4-C5B4-41D5-80EF-4C36EF3A8558}" presName="rootComposite" presStyleCnt="0"/>
      <dgm:spPr/>
    </dgm:pt>
    <dgm:pt modelId="{D21D6F48-D74F-45CB-A3F1-1B66DD39DF43}" type="pres">
      <dgm:prSet presAssocID="{E0FD1FF4-C5B4-41D5-80EF-4C36EF3A8558}" presName="rootText" presStyleLbl="node2" presStyleIdx="5" presStyleCnt="8">
        <dgm:presLayoutVars>
          <dgm:chPref val="3"/>
        </dgm:presLayoutVars>
      </dgm:prSet>
      <dgm:spPr/>
    </dgm:pt>
    <dgm:pt modelId="{AD67BCE5-A3C0-466E-964D-F99BCC33B080}" type="pres">
      <dgm:prSet presAssocID="{E0FD1FF4-C5B4-41D5-80EF-4C36EF3A8558}" presName="rootConnector" presStyleLbl="node2" presStyleIdx="5" presStyleCnt="8"/>
      <dgm:spPr/>
    </dgm:pt>
    <dgm:pt modelId="{DCA161C8-301D-4BE3-BE38-3AB21E464F21}" type="pres">
      <dgm:prSet presAssocID="{E0FD1FF4-C5B4-41D5-80EF-4C36EF3A8558}" presName="hierChild4" presStyleCnt="0"/>
      <dgm:spPr/>
    </dgm:pt>
    <dgm:pt modelId="{26B6514B-1478-473E-965D-4D04882E2850}" type="pres">
      <dgm:prSet presAssocID="{E0FD1FF4-C5B4-41D5-80EF-4C36EF3A8558}" presName="hierChild5" presStyleCnt="0"/>
      <dgm:spPr/>
    </dgm:pt>
    <dgm:pt modelId="{70D82D1C-C03E-4491-A9C7-6E68B91D1A97}" type="pres">
      <dgm:prSet presAssocID="{0AF3E88A-DA76-46DE-A8FF-A96618AD2D09}" presName="Name37" presStyleLbl="parChTrans1D2" presStyleIdx="6" presStyleCnt="8"/>
      <dgm:spPr/>
    </dgm:pt>
    <dgm:pt modelId="{66F62EE7-0809-406E-B4F6-53E98D524A3E}" type="pres">
      <dgm:prSet presAssocID="{69821389-31F7-409A-905A-D9AB4233696C}" presName="hierRoot2" presStyleCnt="0">
        <dgm:presLayoutVars>
          <dgm:hierBranch val="init"/>
        </dgm:presLayoutVars>
      </dgm:prSet>
      <dgm:spPr/>
    </dgm:pt>
    <dgm:pt modelId="{779ED5F2-02A3-45A0-B23C-6E0DD878610C}" type="pres">
      <dgm:prSet presAssocID="{69821389-31F7-409A-905A-D9AB4233696C}" presName="rootComposite" presStyleCnt="0"/>
      <dgm:spPr/>
    </dgm:pt>
    <dgm:pt modelId="{B7B4CCE4-11F9-465B-B4E0-5435BE2EEDCD}" type="pres">
      <dgm:prSet presAssocID="{69821389-31F7-409A-905A-D9AB4233696C}" presName="rootText" presStyleLbl="node2" presStyleIdx="6" presStyleCnt="8">
        <dgm:presLayoutVars>
          <dgm:chPref val="3"/>
        </dgm:presLayoutVars>
      </dgm:prSet>
      <dgm:spPr/>
    </dgm:pt>
    <dgm:pt modelId="{8D4487D3-33AE-407D-8972-D66B9D8470C6}" type="pres">
      <dgm:prSet presAssocID="{69821389-31F7-409A-905A-D9AB4233696C}" presName="rootConnector" presStyleLbl="node2" presStyleIdx="6" presStyleCnt="8"/>
      <dgm:spPr/>
    </dgm:pt>
    <dgm:pt modelId="{80E6B517-1111-4C60-8FBF-E57DE083696F}" type="pres">
      <dgm:prSet presAssocID="{69821389-31F7-409A-905A-D9AB4233696C}" presName="hierChild4" presStyleCnt="0"/>
      <dgm:spPr/>
    </dgm:pt>
    <dgm:pt modelId="{72224B33-FB5E-426C-AFA8-F3F6E03033D8}" type="pres">
      <dgm:prSet presAssocID="{69821389-31F7-409A-905A-D9AB4233696C}" presName="hierChild5" presStyleCnt="0"/>
      <dgm:spPr/>
    </dgm:pt>
    <dgm:pt modelId="{39B65003-542E-4B4B-9AE7-A4C1332BFC0A}" type="pres">
      <dgm:prSet presAssocID="{F2403569-C1C5-4DBC-962C-FFC6D38EBA6C}" presName="Name37" presStyleLbl="parChTrans1D2" presStyleIdx="7" presStyleCnt="8"/>
      <dgm:spPr/>
    </dgm:pt>
    <dgm:pt modelId="{A886863B-1DE4-4B41-B770-3CA13D594542}" type="pres">
      <dgm:prSet presAssocID="{E77D73D7-92BA-4368-95E5-A02B44DA9951}" presName="hierRoot2" presStyleCnt="0">
        <dgm:presLayoutVars>
          <dgm:hierBranch val="init"/>
        </dgm:presLayoutVars>
      </dgm:prSet>
      <dgm:spPr/>
    </dgm:pt>
    <dgm:pt modelId="{DB485474-FF46-4A7A-8AF6-02A27D3A8906}" type="pres">
      <dgm:prSet presAssocID="{E77D73D7-92BA-4368-95E5-A02B44DA9951}" presName="rootComposite" presStyleCnt="0"/>
      <dgm:spPr/>
    </dgm:pt>
    <dgm:pt modelId="{B28FFFDC-7F0D-4DF3-A650-1E8B24DC48F0}" type="pres">
      <dgm:prSet presAssocID="{E77D73D7-92BA-4368-95E5-A02B44DA9951}" presName="rootText" presStyleLbl="node2" presStyleIdx="7" presStyleCnt="8">
        <dgm:presLayoutVars>
          <dgm:chPref val="3"/>
        </dgm:presLayoutVars>
      </dgm:prSet>
      <dgm:spPr/>
    </dgm:pt>
    <dgm:pt modelId="{8A7D5E7A-A879-4EC1-A4FB-BD64F4B79B97}" type="pres">
      <dgm:prSet presAssocID="{E77D73D7-92BA-4368-95E5-A02B44DA9951}" presName="rootConnector" presStyleLbl="node2" presStyleIdx="7" presStyleCnt="8"/>
      <dgm:spPr/>
    </dgm:pt>
    <dgm:pt modelId="{FDDBBF1A-EB60-439A-99AE-C9E54C955557}" type="pres">
      <dgm:prSet presAssocID="{E77D73D7-92BA-4368-95E5-A02B44DA9951}" presName="hierChild4" presStyleCnt="0"/>
      <dgm:spPr/>
    </dgm:pt>
    <dgm:pt modelId="{3AEB78D4-4B59-4521-8172-92A7CCE65BCD}" type="pres">
      <dgm:prSet presAssocID="{E77D73D7-92BA-4368-95E5-A02B44DA9951}" presName="hierChild5" presStyleCnt="0"/>
      <dgm:spPr/>
    </dgm:pt>
    <dgm:pt modelId="{63A3CEF3-133B-4771-A0A2-A78E74753B40}" type="pres">
      <dgm:prSet presAssocID="{C5635E56-2884-4D7D-91C0-27312E2EB422}" presName="hierChild3" presStyleCnt="0"/>
      <dgm:spPr/>
    </dgm:pt>
  </dgm:ptLst>
  <dgm:cxnLst>
    <dgm:cxn modelId="{833A5709-4048-4B49-B73D-A8EF01A96D23}" srcId="{C5635E56-2884-4D7D-91C0-27312E2EB422}" destId="{C8D1E504-A647-446D-8800-A1E7C20D34F9}" srcOrd="4" destOrd="0" parTransId="{BA98D8AF-9902-4C79-B147-D0CBC09BB8F9}" sibTransId="{29A5F68A-81B3-4A9C-A1F5-485FF56FA975}"/>
    <dgm:cxn modelId="{0D595D16-CAA7-4067-8872-8DE1095F2D44}" type="presOf" srcId="{E0FD1FF4-C5B4-41D5-80EF-4C36EF3A8558}" destId="{AD67BCE5-A3C0-466E-964D-F99BCC33B080}" srcOrd="1" destOrd="0" presId="urn:microsoft.com/office/officeart/2005/8/layout/orgChart1"/>
    <dgm:cxn modelId="{1E4F301D-DEEE-48B4-845B-174F4128F60B}" srcId="{C5635E56-2884-4D7D-91C0-27312E2EB422}" destId="{69821389-31F7-409A-905A-D9AB4233696C}" srcOrd="6" destOrd="0" parTransId="{0AF3E88A-DA76-46DE-A8FF-A96618AD2D09}" sibTransId="{A11923E2-6D1F-4572-90D2-746CF871FF5A}"/>
    <dgm:cxn modelId="{01B9D91F-8AB9-4435-B129-4E8CF86714EF}" type="presOf" srcId="{C088A5E3-ACC8-4989-A1F4-0B2653D380D4}" destId="{70BDF75B-A08C-43CE-85ED-C9BB3587A132}" srcOrd="0" destOrd="0" presId="urn:microsoft.com/office/officeart/2005/8/layout/orgChart1"/>
    <dgm:cxn modelId="{8D81FC2E-DDF1-4963-91F4-8CDC28217AEA}" srcId="{C5635E56-2884-4D7D-91C0-27312E2EB422}" destId="{F3A61166-93DE-4F6F-BE8C-5C1189FC9532}" srcOrd="3" destOrd="0" parTransId="{D9699BDD-5645-4049-89A5-58060028E7B0}" sibTransId="{93A1B8D5-AC12-438C-9137-CA434F914F97}"/>
    <dgm:cxn modelId="{5FBA7030-FE20-4F8B-9EC3-58A50A02460D}" type="presOf" srcId="{9E0FFEDE-06B6-4FF3-AC23-DBD6DD354DBD}" destId="{D6196D21-0F22-49A5-A758-DDC9A4FF2B1E}" srcOrd="0" destOrd="0" presId="urn:microsoft.com/office/officeart/2005/8/layout/orgChart1"/>
    <dgm:cxn modelId="{3CD0CC3E-8960-41D5-BA1D-CB5F79FDB567}" srcId="{C5635E56-2884-4D7D-91C0-27312E2EB422}" destId="{E77D73D7-92BA-4368-95E5-A02B44DA9951}" srcOrd="7" destOrd="0" parTransId="{F2403569-C1C5-4DBC-962C-FFC6D38EBA6C}" sibTransId="{DEEA60D9-7F71-42D8-B622-E927C47F54C7}"/>
    <dgm:cxn modelId="{8C45C161-149E-4551-9836-9D80D415293B}" type="presOf" srcId="{69821389-31F7-409A-905A-D9AB4233696C}" destId="{8D4487D3-33AE-407D-8972-D66B9D8470C6}" srcOrd="1" destOrd="0" presId="urn:microsoft.com/office/officeart/2005/8/layout/orgChart1"/>
    <dgm:cxn modelId="{11AABE43-9D74-40A9-9F69-47015DBE9C38}" type="presOf" srcId="{C5635E56-2884-4D7D-91C0-27312E2EB422}" destId="{741036D8-D2B4-48D3-AA7B-F4B78BFB156A}" srcOrd="1" destOrd="0" presId="urn:microsoft.com/office/officeart/2005/8/layout/orgChart1"/>
    <dgm:cxn modelId="{639A9B69-24F3-4D39-A3EF-4F6F7710CD51}" type="presOf" srcId="{5E3F0107-89C5-46FE-8179-75E0FD58E492}" destId="{346F794F-E8DB-46C1-BA5B-6CEE5CA33AE9}" srcOrd="0" destOrd="0" presId="urn:microsoft.com/office/officeart/2005/8/layout/orgChart1"/>
    <dgm:cxn modelId="{9DC2D16A-CACA-4F9B-8C05-F428FC1496AA}" srcId="{5A9E7A9A-D8B4-4387-A026-208DD996531E}" destId="{C5635E56-2884-4D7D-91C0-27312E2EB422}" srcOrd="0" destOrd="0" parTransId="{7A7CF273-7280-410D-AA89-2F2957CA4977}" sibTransId="{25CDEA96-894A-457C-887B-417B2EB02325}"/>
    <dgm:cxn modelId="{925ED76C-DB22-46E4-8BC7-C71DB00D8D7B}" type="presOf" srcId="{E0FD1FF4-C5B4-41D5-80EF-4C36EF3A8558}" destId="{D21D6F48-D74F-45CB-A3F1-1B66DD39DF43}" srcOrd="0" destOrd="0" presId="urn:microsoft.com/office/officeart/2005/8/layout/orgChart1"/>
    <dgm:cxn modelId="{34B0C855-1AE6-44DC-89D6-22DFAAFBFEE1}" srcId="{C5635E56-2884-4D7D-91C0-27312E2EB422}" destId="{5E3F0107-89C5-46FE-8179-75E0FD58E492}" srcOrd="1" destOrd="0" parTransId="{9E0FFEDE-06B6-4FF3-AC23-DBD6DD354DBD}" sibTransId="{7E9435D2-E34D-48B2-A6B7-101D8519CAA2}"/>
    <dgm:cxn modelId="{F4895879-F906-44DE-B840-E78F5E66A520}" type="presOf" srcId="{F3A61166-93DE-4F6F-BE8C-5C1189FC9532}" destId="{B26BB1C2-579E-4A4E-9AF6-E3B2FE300043}" srcOrd="1" destOrd="0" presId="urn:microsoft.com/office/officeart/2005/8/layout/orgChart1"/>
    <dgm:cxn modelId="{B4D58C7A-B803-4DF1-BF28-E53104B788A0}" type="presOf" srcId="{F2403569-C1C5-4DBC-962C-FFC6D38EBA6C}" destId="{39B65003-542E-4B4B-9AE7-A4C1332BFC0A}" srcOrd="0" destOrd="0" presId="urn:microsoft.com/office/officeart/2005/8/layout/orgChart1"/>
    <dgm:cxn modelId="{57FA157F-9DA6-4F46-9C5F-32C0544687EB}" type="presOf" srcId="{69821389-31F7-409A-905A-D9AB4233696C}" destId="{B7B4CCE4-11F9-465B-B4E0-5435BE2EEDCD}" srcOrd="0" destOrd="0" presId="urn:microsoft.com/office/officeart/2005/8/layout/orgChart1"/>
    <dgm:cxn modelId="{8C2B8B83-88C8-4DC1-9079-455F7EF8563B}" type="presOf" srcId="{B84011F9-4599-48A8-914A-B1514618FA63}" destId="{B8C3789E-47ED-4BED-B4B5-FF62A21742FD}" srcOrd="0" destOrd="0" presId="urn:microsoft.com/office/officeart/2005/8/layout/orgChart1"/>
    <dgm:cxn modelId="{E473BE89-6115-4B70-876F-467EEDC6B7D9}" type="presOf" srcId="{D9699BDD-5645-4049-89A5-58060028E7B0}" destId="{E9C9B3D1-68F1-4DFC-8F3D-248A071BEA55}" srcOrd="0" destOrd="0" presId="urn:microsoft.com/office/officeart/2005/8/layout/orgChart1"/>
    <dgm:cxn modelId="{AFCD4895-516D-41AA-8FE6-70AFC304F942}" type="presOf" srcId="{BA98D8AF-9902-4C79-B147-D0CBC09BB8F9}" destId="{5E2366E2-E4C5-4501-83FE-8D7E5B98E124}" srcOrd="0" destOrd="0" presId="urn:microsoft.com/office/officeart/2005/8/layout/orgChart1"/>
    <dgm:cxn modelId="{7A496995-14B8-40EF-8F6C-EC0A9663FB53}" type="presOf" srcId="{0E4E0B31-8646-49EE-9766-3D128EAD7FE3}" destId="{791D6B85-7D0C-4064-8054-4FC1B21D8486}" srcOrd="0" destOrd="0" presId="urn:microsoft.com/office/officeart/2005/8/layout/orgChart1"/>
    <dgm:cxn modelId="{26F758A0-7733-4E70-8588-9A4C292D69EA}" type="presOf" srcId="{3B7653DA-83C0-42A3-AAC3-A1B68845E9CE}" destId="{9F9E3CD5-D695-40B8-8B67-625BB94900B2}" srcOrd="0" destOrd="0" presId="urn:microsoft.com/office/officeart/2005/8/layout/orgChart1"/>
    <dgm:cxn modelId="{BA94ECA0-293C-44B1-85A9-4EF500BAC3DD}" type="presOf" srcId="{0AF3E88A-DA76-46DE-A8FF-A96618AD2D09}" destId="{70D82D1C-C03E-4491-A9C7-6E68B91D1A97}" srcOrd="0" destOrd="0" presId="urn:microsoft.com/office/officeart/2005/8/layout/orgChart1"/>
    <dgm:cxn modelId="{A940B1A3-6397-4A0F-92CB-40FF9C30051E}" type="presOf" srcId="{C5635E56-2884-4D7D-91C0-27312E2EB422}" destId="{1FBA9878-2230-4E48-B405-08444FBB4BC1}" srcOrd="0" destOrd="0" presId="urn:microsoft.com/office/officeart/2005/8/layout/orgChart1"/>
    <dgm:cxn modelId="{6720ADAB-08A1-4E6A-BA81-3B58DFC70B62}" type="presOf" srcId="{5E3F0107-89C5-46FE-8179-75E0FD58E492}" destId="{CBB86AE4-81CA-4013-884A-5FC4B6B9E17D}" srcOrd="1" destOrd="0" presId="urn:microsoft.com/office/officeart/2005/8/layout/orgChart1"/>
    <dgm:cxn modelId="{675D7EB0-B0EC-4C96-BB20-701271AFEBA1}" type="presOf" srcId="{B98FE27D-B440-467F-B981-1A91F4D6AB3F}" destId="{D63232F5-289F-48D2-8F76-C2DAD0C00EB0}" srcOrd="1" destOrd="0" presId="urn:microsoft.com/office/officeart/2005/8/layout/orgChart1"/>
    <dgm:cxn modelId="{33FCBAB5-5EB0-4542-B392-386A40C0B651}" type="presOf" srcId="{B84011F9-4599-48A8-914A-B1514618FA63}" destId="{AD592E8E-7B1B-4AB4-914F-3536E2AD960A}" srcOrd="1" destOrd="0" presId="urn:microsoft.com/office/officeart/2005/8/layout/orgChart1"/>
    <dgm:cxn modelId="{B20881B7-FAB7-4EF5-8E61-04566E36A4EF}" type="presOf" srcId="{B98FE27D-B440-467F-B981-1A91F4D6AB3F}" destId="{28B816A1-BEC9-4331-84D6-C4A75E54B472}" srcOrd="0" destOrd="0" presId="urn:microsoft.com/office/officeart/2005/8/layout/orgChart1"/>
    <dgm:cxn modelId="{94AABCBE-3DFE-484B-BE13-DE31DFE61879}" srcId="{C5635E56-2884-4D7D-91C0-27312E2EB422}" destId="{E0FD1FF4-C5B4-41D5-80EF-4C36EF3A8558}" srcOrd="5" destOrd="0" parTransId="{C088A5E3-ACC8-4989-A1F4-0B2653D380D4}" sibTransId="{E5BC2F91-FE91-4DBC-8832-ADDACACA3497}"/>
    <dgm:cxn modelId="{08A53DC3-A171-4F10-99E4-8A1F1FE1C6BE}" type="presOf" srcId="{C8D1E504-A647-446D-8800-A1E7C20D34F9}" destId="{F96304E9-4856-4AD5-ADA6-B782AF82EC59}" srcOrd="1" destOrd="0" presId="urn:microsoft.com/office/officeart/2005/8/layout/orgChart1"/>
    <dgm:cxn modelId="{7680C2C8-2810-4AB9-9041-8C0854B6E2EB}" type="presOf" srcId="{F3A61166-93DE-4F6F-BE8C-5C1189FC9532}" destId="{A9E7A001-83D0-4D62-9861-CE8E63E379D9}" srcOrd="0" destOrd="0" presId="urn:microsoft.com/office/officeart/2005/8/layout/orgChart1"/>
    <dgm:cxn modelId="{86FA7FD5-02BC-4214-AB4F-D2B9FD10DF9A}" type="presOf" srcId="{C8D1E504-A647-446D-8800-A1E7C20D34F9}" destId="{AA745D77-95E8-4EBD-BFF6-DE4A70C41DA3}" srcOrd="0" destOrd="0" presId="urn:microsoft.com/office/officeart/2005/8/layout/orgChart1"/>
    <dgm:cxn modelId="{32CCE8D7-C8DC-446C-B4BB-2B0070B79B5C}" type="presOf" srcId="{5A9E7A9A-D8B4-4387-A026-208DD996531E}" destId="{6007C5B1-1A73-4C05-B90D-09A249643AE3}" srcOrd="0" destOrd="0" presId="urn:microsoft.com/office/officeart/2005/8/layout/orgChart1"/>
    <dgm:cxn modelId="{01F9EDDE-D4FE-401E-B089-2B4C04F07EFD}" type="presOf" srcId="{E77D73D7-92BA-4368-95E5-A02B44DA9951}" destId="{8A7D5E7A-A879-4EC1-A4FB-BD64F4B79B97}" srcOrd="1" destOrd="0" presId="urn:microsoft.com/office/officeart/2005/8/layout/orgChart1"/>
    <dgm:cxn modelId="{D1D0E0F4-E6F2-4DFA-AB10-EA37633B9B62}" srcId="{C5635E56-2884-4D7D-91C0-27312E2EB422}" destId="{B84011F9-4599-48A8-914A-B1514618FA63}" srcOrd="2" destOrd="0" parTransId="{0E4E0B31-8646-49EE-9766-3D128EAD7FE3}" sibTransId="{B0C2C83B-D931-43EF-907D-17BA52FA3944}"/>
    <dgm:cxn modelId="{51B719F5-DC12-4354-AA71-90F0B7185CA9}" srcId="{C5635E56-2884-4D7D-91C0-27312E2EB422}" destId="{B98FE27D-B440-467F-B981-1A91F4D6AB3F}" srcOrd="0" destOrd="0" parTransId="{3B7653DA-83C0-42A3-AAC3-A1B68845E9CE}" sibTransId="{96158687-242E-423F-8460-0CE3EB5B816D}"/>
    <dgm:cxn modelId="{5F6714F8-B01C-44F3-A343-87F056054E61}" type="presOf" srcId="{E77D73D7-92BA-4368-95E5-A02B44DA9951}" destId="{B28FFFDC-7F0D-4DF3-A650-1E8B24DC48F0}" srcOrd="0" destOrd="0" presId="urn:microsoft.com/office/officeart/2005/8/layout/orgChart1"/>
    <dgm:cxn modelId="{EEB98DFF-44B2-429B-8FCE-300E739ED6B6}" type="presParOf" srcId="{6007C5B1-1A73-4C05-B90D-09A249643AE3}" destId="{ECFC2787-47B8-40D9-A6B0-386E86DEBB6F}" srcOrd="0" destOrd="0" presId="urn:microsoft.com/office/officeart/2005/8/layout/orgChart1"/>
    <dgm:cxn modelId="{3EB196F3-736D-4AF6-B4AF-66042D09ED3D}" type="presParOf" srcId="{ECFC2787-47B8-40D9-A6B0-386E86DEBB6F}" destId="{75755669-2248-462B-9ED6-1FA0D5E68E82}" srcOrd="0" destOrd="0" presId="urn:microsoft.com/office/officeart/2005/8/layout/orgChart1"/>
    <dgm:cxn modelId="{CF690B2D-5A19-4D5A-A8F4-EEA336601425}" type="presParOf" srcId="{75755669-2248-462B-9ED6-1FA0D5E68E82}" destId="{1FBA9878-2230-4E48-B405-08444FBB4BC1}" srcOrd="0" destOrd="0" presId="urn:microsoft.com/office/officeart/2005/8/layout/orgChart1"/>
    <dgm:cxn modelId="{793DD714-3939-4106-B5D6-A32EB7690AE0}" type="presParOf" srcId="{75755669-2248-462B-9ED6-1FA0D5E68E82}" destId="{741036D8-D2B4-48D3-AA7B-F4B78BFB156A}" srcOrd="1" destOrd="0" presId="urn:microsoft.com/office/officeart/2005/8/layout/orgChart1"/>
    <dgm:cxn modelId="{A0A781A0-75F9-4689-AED3-75DEC2D5F860}" type="presParOf" srcId="{ECFC2787-47B8-40D9-A6B0-386E86DEBB6F}" destId="{766317C3-2301-4DDF-849C-29B7C2C5CD24}" srcOrd="1" destOrd="0" presId="urn:microsoft.com/office/officeart/2005/8/layout/orgChart1"/>
    <dgm:cxn modelId="{7C66D168-E23F-4926-99B6-75D004DEB188}" type="presParOf" srcId="{766317C3-2301-4DDF-849C-29B7C2C5CD24}" destId="{9F9E3CD5-D695-40B8-8B67-625BB94900B2}" srcOrd="0" destOrd="0" presId="urn:microsoft.com/office/officeart/2005/8/layout/orgChart1"/>
    <dgm:cxn modelId="{05F1ED79-74A1-4118-8B23-CF1773C4959C}" type="presParOf" srcId="{766317C3-2301-4DDF-849C-29B7C2C5CD24}" destId="{59762AF1-54E1-4C97-A840-67EAC9B5BD3B}" srcOrd="1" destOrd="0" presId="urn:microsoft.com/office/officeart/2005/8/layout/orgChart1"/>
    <dgm:cxn modelId="{22FC2AEB-8CC6-425F-81D6-98DA028A3987}" type="presParOf" srcId="{59762AF1-54E1-4C97-A840-67EAC9B5BD3B}" destId="{3ED28550-39A0-4352-8D2C-BE24396AF13B}" srcOrd="0" destOrd="0" presId="urn:microsoft.com/office/officeart/2005/8/layout/orgChart1"/>
    <dgm:cxn modelId="{A323074F-F2C8-43EB-8D8B-D0CAB0F9A0C1}" type="presParOf" srcId="{3ED28550-39A0-4352-8D2C-BE24396AF13B}" destId="{28B816A1-BEC9-4331-84D6-C4A75E54B472}" srcOrd="0" destOrd="0" presId="urn:microsoft.com/office/officeart/2005/8/layout/orgChart1"/>
    <dgm:cxn modelId="{4DAF9922-7476-479F-8707-A4BFDA57D58D}" type="presParOf" srcId="{3ED28550-39A0-4352-8D2C-BE24396AF13B}" destId="{D63232F5-289F-48D2-8F76-C2DAD0C00EB0}" srcOrd="1" destOrd="0" presId="urn:microsoft.com/office/officeart/2005/8/layout/orgChart1"/>
    <dgm:cxn modelId="{84A79320-EDB8-48E9-A0B4-91C99A7CD357}" type="presParOf" srcId="{59762AF1-54E1-4C97-A840-67EAC9B5BD3B}" destId="{67D124B5-4088-481E-9AC0-9BA35A911D4D}" srcOrd="1" destOrd="0" presId="urn:microsoft.com/office/officeart/2005/8/layout/orgChart1"/>
    <dgm:cxn modelId="{FFBFF881-055D-4438-8C7A-00ABE51055EB}" type="presParOf" srcId="{59762AF1-54E1-4C97-A840-67EAC9B5BD3B}" destId="{4ACC6897-8D00-4B77-A96A-495557ABFDD9}" srcOrd="2" destOrd="0" presId="urn:microsoft.com/office/officeart/2005/8/layout/orgChart1"/>
    <dgm:cxn modelId="{507D5FC8-2F6F-45A2-B003-CE9D10A9CCF3}" type="presParOf" srcId="{766317C3-2301-4DDF-849C-29B7C2C5CD24}" destId="{D6196D21-0F22-49A5-A758-DDC9A4FF2B1E}" srcOrd="2" destOrd="0" presId="urn:microsoft.com/office/officeart/2005/8/layout/orgChart1"/>
    <dgm:cxn modelId="{97218A18-C124-493E-B0D1-1102BD95C91C}" type="presParOf" srcId="{766317C3-2301-4DDF-849C-29B7C2C5CD24}" destId="{F910B7D2-1009-4115-B5A6-791731F4FC00}" srcOrd="3" destOrd="0" presId="urn:microsoft.com/office/officeart/2005/8/layout/orgChart1"/>
    <dgm:cxn modelId="{7BA4DA7F-0FC6-449B-8F00-A11A2CB622D5}" type="presParOf" srcId="{F910B7D2-1009-4115-B5A6-791731F4FC00}" destId="{84189925-CE9D-4C6B-AE94-DD9553AE3879}" srcOrd="0" destOrd="0" presId="urn:microsoft.com/office/officeart/2005/8/layout/orgChart1"/>
    <dgm:cxn modelId="{C3B66953-EFD0-45F1-9CE9-50B7D62700CE}" type="presParOf" srcId="{84189925-CE9D-4C6B-AE94-DD9553AE3879}" destId="{346F794F-E8DB-46C1-BA5B-6CEE5CA33AE9}" srcOrd="0" destOrd="0" presId="urn:microsoft.com/office/officeart/2005/8/layout/orgChart1"/>
    <dgm:cxn modelId="{36E70ABC-6BCB-455B-BC3B-98C9DD832FD8}" type="presParOf" srcId="{84189925-CE9D-4C6B-AE94-DD9553AE3879}" destId="{CBB86AE4-81CA-4013-884A-5FC4B6B9E17D}" srcOrd="1" destOrd="0" presId="urn:microsoft.com/office/officeart/2005/8/layout/orgChart1"/>
    <dgm:cxn modelId="{71D2B011-5652-42CE-872F-3BDBA5A50443}" type="presParOf" srcId="{F910B7D2-1009-4115-B5A6-791731F4FC00}" destId="{56115D38-F980-4188-8A33-70D0FF8F5EA8}" srcOrd="1" destOrd="0" presId="urn:microsoft.com/office/officeart/2005/8/layout/orgChart1"/>
    <dgm:cxn modelId="{3531CE18-4FEB-4AF7-92ED-80D36DC97708}" type="presParOf" srcId="{F910B7D2-1009-4115-B5A6-791731F4FC00}" destId="{1A2E10D9-011B-4CDE-ADD6-A4EE771FDA86}" srcOrd="2" destOrd="0" presId="urn:microsoft.com/office/officeart/2005/8/layout/orgChart1"/>
    <dgm:cxn modelId="{10FADCED-5521-4955-B466-BF48F25AF5CD}" type="presParOf" srcId="{766317C3-2301-4DDF-849C-29B7C2C5CD24}" destId="{791D6B85-7D0C-4064-8054-4FC1B21D8486}" srcOrd="4" destOrd="0" presId="urn:microsoft.com/office/officeart/2005/8/layout/orgChart1"/>
    <dgm:cxn modelId="{89F8E90A-6E89-4BFE-9682-EF434C27064D}" type="presParOf" srcId="{766317C3-2301-4DDF-849C-29B7C2C5CD24}" destId="{3F1D469C-76A4-4E4F-A631-9D1304497B8D}" srcOrd="5" destOrd="0" presId="urn:microsoft.com/office/officeart/2005/8/layout/orgChart1"/>
    <dgm:cxn modelId="{640EFD07-AA75-4B53-85C6-73AAD5BEB427}" type="presParOf" srcId="{3F1D469C-76A4-4E4F-A631-9D1304497B8D}" destId="{6CA2D0A5-6686-4D69-BD30-C439AB6F8563}" srcOrd="0" destOrd="0" presId="urn:microsoft.com/office/officeart/2005/8/layout/orgChart1"/>
    <dgm:cxn modelId="{80BAB26D-E441-46D5-8B2D-D8E3C7A23884}" type="presParOf" srcId="{6CA2D0A5-6686-4D69-BD30-C439AB6F8563}" destId="{B8C3789E-47ED-4BED-B4B5-FF62A21742FD}" srcOrd="0" destOrd="0" presId="urn:microsoft.com/office/officeart/2005/8/layout/orgChart1"/>
    <dgm:cxn modelId="{5A42916A-788D-4395-8BD8-235AC2D238E6}" type="presParOf" srcId="{6CA2D0A5-6686-4D69-BD30-C439AB6F8563}" destId="{AD592E8E-7B1B-4AB4-914F-3536E2AD960A}" srcOrd="1" destOrd="0" presId="urn:microsoft.com/office/officeart/2005/8/layout/orgChart1"/>
    <dgm:cxn modelId="{3A8A447F-15BE-4296-B0F8-1D4ADA4994B3}" type="presParOf" srcId="{3F1D469C-76A4-4E4F-A631-9D1304497B8D}" destId="{5DE8363B-FA11-42CD-B395-2CD6C16C6DEF}" srcOrd="1" destOrd="0" presId="urn:microsoft.com/office/officeart/2005/8/layout/orgChart1"/>
    <dgm:cxn modelId="{5757B982-9289-4357-AB6A-119F7EE653EC}" type="presParOf" srcId="{3F1D469C-76A4-4E4F-A631-9D1304497B8D}" destId="{94AF206F-A6A4-491D-872E-0AB915D8B7D5}" srcOrd="2" destOrd="0" presId="urn:microsoft.com/office/officeart/2005/8/layout/orgChart1"/>
    <dgm:cxn modelId="{BE684DF0-4F78-4F77-987C-9DAFA6650502}" type="presParOf" srcId="{766317C3-2301-4DDF-849C-29B7C2C5CD24}" destId="{E9C9B3D1-68F1-4DFC-8F3D-248A071BEA55}" srcOrd="6" destOrd="0" presId="urn:microsoft.com/office/officeart/2005/8/layout/orgChart1"/>
    <dgm:cxn modelId="{A422DB87-690D-4C85-A008-6D8D25B8DA3B}" type="presParOf" srcId="{766317C3-2301-4DDF-849C-29B7C2C5CD24}" destId="{21D31582-CF4C-4E67-8D3F-03001831F100}" srcOrd="7" destOrd="0" presId="urn:microsoft.com/office/officeart/2005/8/layout/orgChart1"/>
    <dgm:cxn modelId="{D17AF4A7-1BD7-4F5B-B514-5CDDF563879A}" type="presParOf" srcId="{21D31582-CF4C-4E67-8D3F-03001831F100}" destId="{598A8D27-38DE-48E1-B8E3-AC5C426019FE}" srcOrd="0" destOrd="0" presId="urn:microsoft.com/office/officeart/2005/8/layout/orgChart1"/>
    <dgm:cxn modelId="{1E0A4881-D3EA-4B13-B9D8-AA2042B6E0CF}" type="presParOf" srcId="{598A8D27-38DE-48E1-B8E3-AC5C426019FE}" destId="{A9E7A001-83D0-4D62-9861-CE8E63E379D9}" srcOrd="0" destOrd="0" presId="urn:microsoft.com/office/officeart/2005/8/layout/orgChart1"/>
    <dgm:cxn modelId="{2D7B6367-51D4-4EA0-8F63-87DEF9AE903A}" type="presParOf" srcId="{598A8D27-38DE-48E1-B8E3-AC5C426019FE}" destId="{B26BB1C2-579E-4A4E-9AF6-E3B2FE300043}" srcOrd="1" destOrd="0" presId="urn:microsoft.com/office/officeart/2005/8/layout/orgChart1"/>
    <dgm:cxn modelId="{66690437-8B78-4C39-B8C9-2F92B5D8A3FF}" type="presParOf" srcId="{21D31582-CF4C-4E67-8D3F-03001831F100}" destId="{D3798A68-C57B-41E0-80FE-A146CDCC6575}" srcOrd="1" destOrd="0" presId="urn:microsoft.com/office/officeart/2005/8/layout/orgChart1"/>
    <dgm:cxn modelId="{37499E9F-1A2C-45CF-B208-2B5894CF4D9D}" type="presParOf" srcId="{21D31582-CF4C-4E67-8D3F-03001831F100}" destId="{5DCD30C1-73F5-4544-8523-3404C47C642E}" srcOrd="2" destOrd="0" presId="urn:microsoft.com/office/officeart/2005/8/layout/orgChart1"/>
    <dgm:cxn modelId="{8AD43A6E-3C26-4B05-93BF-32918A0D7CF4}" type="presParOf" srcId="{766317C3-2301-4DDF-849C-29B7C2C5CD24}" destId="{5E2366E2-E4C5-4501-83FE-8D7E5B98E124}" srcOrd="8" destOrd="0" presId="urn:microsoft.com/office/officeart/2005/8/layout/orgChart1"/>
    <dgm:cxn modelId="{BA8235FB-2DBE-4B6A-91C9-651E555C7C17}" type="presParOf" srcId="{766317C3-2301-4DDF-849C-29B7C2C5CD24}" destId="{BD04090C-635A-409B-BF5A-FAB7998E048E}" srcOrd="9" destOrd="0" presId="urn:microsoft.com/office/officeart/2005/8/layout/orgChart1"/>
    <dgm:cxn modelId="{CFC50FFE-CFBE-43C2-86DC-8323348B872A}" type="presParOf" srcId="{BD04090C-635A-409B-BF5A-FAB7998E048E}" destId="{1E6E0523-7869-4D9A-AE55-B3B9F23D36A0}" srcOrd="0" destOrd="0" presId="urn:microsoft.com/office/officeart/2005/8/layout/orgChart1"/>
    <dgm:cxn modelId="{16C27914-91C7-4C14-9165-F0C350218469}" type="presParOf" srcId="{1E6E0523-7869-4D9A-AE55-B3B9F23D36A0}" destId="{AA745D77-95E8-4EBD-BFF6-DE4A70C41DA3}" srcOrd="0" destOrd="0" presId="urn:microsoft.com/office/officeart/2005/8/layout/orgChart1"/>
    <dgm:cxn modelId="{6FAF2C1B-97F7-41F0-9908-6C870E886453}" type="presParOf" srcId="{1E6E0523-7869-4D9A-AE55-B3B9F23D36A0}" destId="{F96304E9-4856-4AD5-ADA6-B782AF82EC59}" srcOrd="1" destOrd="0" presId="urn:microsoft.com/office/officeart/2005/8/layout/orgChart1"/>
    <dgm:cxn modelId="{4C0AF7E3-1381-46D7-A19D-FBF9D5BB84C9}" type="presParOf" srcId="{BD04090C-635A-409B-BF5A-FAB7998E048E}" destId="{D506E7CD-62FD-4C68-B7B2-D2387C05B819}" srcOrd="1" destOrd="0" presId="urn:microsoft.com/office/officeart/2005/8/layout/orgChart1"/>
    <dgm:cxn modelId="{54B27DF0-03B2-4C98-9033-EB5B6EB2BEBA}" type="presParOf" srcId="{BD04090C-635A-409B-BF5A-FAB7998E048E}" destId="{1AD7AC22-A8D8-40AB-BAFB-534FCE1C66A6}" srcOrd="2" destOrd="0" presId="urn:microsoft.com/office/officeart/2005/8/layout/orgChart1"/>
    <dgm:cxn modelId="{E110FDD9-977D-4923-B08A-3576EF53773E}" type="presParOf" srcId="{766317C3-2301-4DDF-849C-29B7C2C5CD24}" destId="{70BDF75B-A08C-43CE-85ED-C9BB3587A132}" srcOrd="10" destOrd="0" presId="urn:microsoft.com/office/officeart/2005/8/layout/orgChart1"/>
    <dgm:cxn modelId="{61AEC0D4-6726-4639-9A9A-3CA4A46E2637}" type="presParOf" srcId="{766317C3-2301-4DDF-849C-29B7C2C5CD24}" destId="{FCA03034-690A-4B08-ADC9-C026DFF09599}" srcOrd="11" destOrd="0" presId="urn:microsoft.com/office/officeart/2005/8/layout/orgChart1"/>
    <dgm:cxn modelId="{422253B6-695F-4F9C-8711-70A39A8C0ED8}" type="presParOf" srcId="{FCA03034-690A-4B08-ADC9-C026DFF09599}" destId="{06AAEFE1-2389-4045-9E9E-3BEE05B77471}" srcOrd="0" destOrd="0" presId="urn:microsoft.com/office/officeart/2005/8/layout/orgChart1"/>
    <dgm:cxn modelId="{040D540C-687D-4937-9399-6E0DF9F5CC39}" type="presParOf" srcId="{06AAEFE1-2389-4045-9E9E-3BEE05B77471}" destId="{D21D6F48-D74F-45CB-A3F1-1B66DD39DF43}" srcOrd="0" destOrd="0" presId="urn:microsoft.com/office/officeart/2005/8/layout/orgChart1"/>
    <dgm:cxn modelId="{1315975A-43B1-40EC-B662-8B8E2DD084C5}" type="presParOf" srcId="{06AAEFE1-2389-4045-9E9E-3BEE05B77471}" destId="{AD67BCE5-A3C0-466E-964D-F99BCC33B080}" srcOrd="1" destOrd="0" presId="urn:microsoft.com/office/officeart/2005/8/layout/orgChart1"/>
    <dgm:cxn modelId="{B3D2593F-564E-4721-8F3D-EAA3148B3883}" type="presParOf" srcId="{FCA03034-690A-4B08-ADC9-C026DFF09599}" destId="{DCA161C8-301D-4BE3-BE38-3AB21E464F21}" srcOrd="1" destOrd="0" presId="urn:microsoft.com/office/officeart/2005/8/layout/orgChart1"/>
    <dgm:cxn modelId="{D68A84BF-750D-46E9-ACDF-457989FF6D0F}" type="presParOf" srcId="{FCA03034-690A-4B08-ADC9-C026DFF09599}" destId="{26B6514B-1478-473E-965D-4D04882E2850}" srcOrd="2" destOrd="0" presId="urn:microsoft.com/office/officeart/2005/8/layout/orgChart1"/>
    <dgm:cxn modelId="{2D7ADD61-6ADC-463D-B97E-ED2C3CB61F75}" type="presParOf" srcId="{766317C3-2301-4DDF-849C-29B7C2C5CD24}" destId="{70D82D1C-C03E-4491-A9C7-6E68B91D1A97}" srcOrd="12" destOrd="0" presId="urn:microsoft.com/office/officeart/2005/8/layout/orgChart1"/>
    <dgm:cxn modelId="{9D99C32D-7AA4-4271-9DD8-379F7829734A}" type="presParOf" srcId="{766317C3-2301-4DDF-849C-29B7C2C5CD24}" destId="{66F62EE7-0809-406E-B4F6-53E98D524A3E}" srcOrd="13" destOrd="0" presId="urn:microsoft.com/office/officeart/2005/8/layout/orgChart1"/>
    <dgm:cxn modelId="{EB8AC574-2EE0-4281-813D-95EE47ED2FB2}" type="presParOf" srcId="{66F62EE7-0809-406E-B4F6-53E98D524A3E}" destId="{779ED5F2-02A3-45A0-B23C-6E0DD878610C}" srcOrd="0" destOrd="0" presId="urn:microsoft.com/office/officeart/2005/8/layout/orgChart1"/>
    <dgm:cxn modelId="{D974B241-B773-4DCC-B452-D6EB25711F24}" type="presParOf" srcId="{779ED5F2-02A3-45A0-B23C-6E0DD878610C}" destId="{B7B4CCE4-11F9-465B-B4E0-5435BE2EEDCD}" srcOrd="0" destOrd="0" presId="urn:microsoft.com/office/officeart/2005/8/layout/orgChart1"/>
    <dgm:cxn modelId="{F5F1A498-34A7-475C-A8E9-863687840155}" type="presParOf" srcId="{779ED5F2-02A3-45A0-B23C-6E0DD878610C}" destId="{8D4487D3-33AE-407D-8972-D66B9D8470C6}" srcOrd="1" destOrd="0" presId="urn:microsoft.com/office/officeart/2005/8/layout/orgChart1"/>
    <dgm:cxn modelId="{7C6B1E49-7221-43B5-9DA8-33035A671892}" type="presParOf" srcId="{66F62EE7-0809-406E-B4F6-53E98D524A3E}" destId="{80E6B517-1111-4C60-8FBF-E57DE083696F}" srcOrd="1" destOrd="0" presId="urn:microsoft.com/office/officeart/2005/8/layout/orgChart1"/>
    <dgm:cxn modelId="{6AA8B0F5-1252-43C0-B10E-3A96DCA7E9E6}" type="presParOf" srcId="{66F62EE7-0809-406E-B4F6-53E98D524A3E}" destId="{72224B33-FB5E-426C-AFA8-F3F6E03033D8}" srcOrd="2" destOrd="0" presId="urn:microsoft.com/office/officeart/2005/8/layout/orgChart1"/>
    <dgm:cxn modelId="{96F46FBD-5960-4FA7-BB80-BC9392F6893A}" type="presParOf" srcId="{766317C3-2301-4DDF-849C-29B7C2C5CD24}" destId="{39B65003-542E-4B4B-9AE7-A4C1332BFC0A}" srcOrd="14" destOrd="0" presId="urn:microsoft.com/office/officeart/2005/8/layout/orgChart1"/>
    <dgm:cxn modelId="{80D9FDD9-CECA-4F65-BDE0-4082E0294437}" type="presParOf" srcId="{766317C3-2301-4DDF-849C-29B7C2C5CD24}" destId="{A886863B-1DE4-4B41-B770-3CA13D594542}" srcOrd="15" destOrd="0" presId="urn:microsoft.com/office/officeart/2005/8/layout/orgChart1"/>
    <dgm:cxn modelId="{AA78E65D-6064-48A6-A707-B6420856FB7F}" type="presParOf" srcId="{A886863B-1DE4-4B41-B770-3CA13D594542}" destId="{DB485474-FF46-4A7A-8AF6-02A27D3A8906}" srcOrd="0" destOrd="0" presId="urn:microsoft.com/office/officeart/2005/8/layout/orgChart1"/>
    <dgm:cxn modelId="{51338C4F-B501-47B5-9894-74D115480076}" type="presParOf" srcId="{DB485474-FF46-4A7A-8AF6-02A27D3A8906}" destId="{B28FFFDC-7F0D-4DF3-A650-1E8B24DC48F0}" srcOrd="0" destOrd="0" presId="urn:microsoft.com/office/officeart/2005/8/layout/orgChart1"/>
    <dgm:cxn modelId="{6EEF1A16-3962-4595-A0E0-3012C871BA63}" type="presParOf" srcId="{DB485474-FF46-4A7A-8AF6-02A27D3A8906}" destId="{8A7D5E7A-A879-4EC1-A4FB-BD64F4B79B97}" srcOrd="1" destOrd="0" presId="urn:microsoft.com/office/officeart/2005/8/layout/orgChart1"/>
    <dgm:cxn modelId="{C21FEBEA-325A-445F-894D-0032CA2BF43B}" type="presParOf" srcId="{A886863B-1DE4-4B41-B770-3CA13D594542}" destId="{FDDBBF1A-EB60-439A-99AE-C9E54C955557}" srcOrd="1" destOrd="0" presId="urn:microsoft.com/office/officeart/2005/8/layout/orgChart1"/>
    <dgm:cxn modelId="{4C1171F7-CE64-4642-84D6-DB280DBE9090}" type="presParOf" srcId="{A886863B-1DE4-4B41-B770-3CA13D594542}" destId="{3AEB78D4-4B59-4521-8172-92A7CCE65BCD}" srcOrd="2" destOrd="0" presId="urn:microsoft.com/office/officeart/2005/8/layout/orgChart1"/>
    <dgm:cxn modelId="{98A8E20E-B3AA-49DF-B758-D9F165A192D2}" type="presParOf" srcId="{ECFC2787-47B8-40D9-A6B0-386E86DEBB6F}" destId="{63A3CEF3-133B-4771-A0A2-A78E74753B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9E7A9A-D8B4-4387-A026-208DD9965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635E56-2884-4D7D-91C0-27312E2EB422}">
      <dgm:prSet phldrT="[Text]" custT="1"/>
      <dgm:spPr/>
      <dgm:t>
        <a:bodyPr/>
        <a:lstStyle/>
        <a:p>
          <a:r>
            <a:rPr lang="en-GB" sz="1200" b="1" dirty="0"/>
            <a:t>General Metadata</a:t>
          </a:r>
        </a:p>
      </dgm:t>
    </dgm:pt>
    <dgm:pt modelId="{7A7CF273-7280-410D-AA89-2F2957CA4977}" type="parTrans" cxnId="{9DC2D16A-CACA-4F9B-8C05-F428FC1496AA}">
      <dgm:prSet/>
      <dgm:spPr/>
      <dgm:t>
        <a:bodyPr/>
        <a:lstStyle/>
        <a:p>
          <a:endParaRPr lang="en-GB" sz="1000"/>
        </a:p>
      </dgm:t>
    </dgm:pt>
    <dgm:pt modelId="{25CDEA96-894A-457C-887B-417B2EB02325}" type="sibTrans" cxnId="{9DC2D16A-CACA-4F9B-8C05-F428FC1496AA}">
      <dgm:prSet/>
      <dgm:spPr/>
      <dgm:t>
        <a:bodyPr/>
        <a:lstStyle/>
        <a:p>
          <a:endParaRPr lang="en-GB" sz="1000"/>
        </a:p>
      </dgm:t>
    </dgm:pt>
    <dgm:pt modelId="{B98FE27D-B440-467F-B981-1A91F4D6AB3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Instrument</a:t>
          </a:r>
        </a:p>
      </dgm:t>
    </dgm:pt>
    <dgm:pt modelId="{3B7653DA-83C0-42A3-AAC3-A1B68845E9CE}" type="parTrans" cxnId="{51B719F5-DC12-4354-AA71-90F0B7185CA9}">
      <dgm:prSet/>
      <dgm:spPr/>
      <dgm:t>
        <a:bodyPr/>
        <a:lstStyle/>
        <a:p>
          <a:endParaRPr lang="en-GB" sz="1000"/>
        </a:p>
      </dgm:t>
    </dgm:pt>
    <dgm:pt modelId="{96158687-242E-423F-8460-0CE3EB5B816D}" type="sibTrans" cxnId="{51B719F5-DC12-4354-AA71-90F0B7185CA9}">
      <dgm:prSet/>
      <dgm:spPr/>
      <dgm:t>
        <a:bodyPr/>
        <a:lstStyle/>
        <a:p>
          <a:endParaRPr lang="en-GB" sz="1000"/>
        </a:p>
      </dgm:t>
    </dgm:pt>
    <dgm:pt modelId="{5E3F0107-89C5-46FE-8179-75E0FD58E49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Spectral bands</a:t>
          </a:r>
        </a:p>
      </dgm:t>
    </dgm:pt>
    <dgm:pt modelId="{9E0FFEDE-06B6-4FF3-AC23-DBD6DD354DBD}" type="parTrans" cxnId="{34B0C855-1AE6-44DC-89D6-22DFAAFBFEE1}">
      <dgm:prSet/>
      <dgm:spPr/>
      <dgm:t>
        <a:bodyPr/>
        <a:lstStyle/>
        <a:p>
          <a:endParaRPr lang="en-GB" sz="1000"/>
        </a:p>
      </dgm:t>
    </dgm:pt>
    <dgm:pt modelId="{7E9435D2-E34D-48B2-A6B7-101D8519CAA2}" type="sibTrans" cxnId="{34B0C855-1AE6-44DC-89D6-22DFAAFBFEE1}">
      <dgm:prSet/>
      <dgm:spPr/>
      <dgm:t>
        <a:bodyPr/>
        <a:lstStyle/>
        <a:p>
          <a:endParaRPr lang="en-GB" sz="1000"/>
        </a:p>
      </dgm:t>
    </dgm:pt>
    <dgm:pt modelId="{B84011F9-4599-48A8-914A-B1514618FA63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Sensor calibration</a:t>
          </a:r>
        </a:p>
      </dgm:t>
    </dgm:pt>
    <dgm:pt modelId="{0E4E0B31-8646-49EE-9766-3D128EAD7FE3}" type="parTrans" cxnId="{D1D0E0F4-E6F2-4DFA-AB10-EA37633B9B62}">
      <dgm:prSet/>
      <dgm:spPr/>
      <dgm:t>
        <a:bodyPr/>
        <a:lstStyle/>
        <a:p>
          <a:endParaRPr lang="en-GB" sz="1000"/>
        </a:p>
      </dgm:t>
    </dgm:pt>
    <dgm:pt modelId="{B0C2C83B-D931-43EF-907D-17BA52FA3944}" type="sibTrans" cxnId="{D1D0E0F4-E6F2-4DFA-AB10-EA37633B9B62}">
      <dgm:prSet/>
      <dgm:spPr/>
      <dgm:t>
        <a:bodyPr/>
        <a:lstStyle/>
        <a:p>
          <a:endParaRPr lang="en-GB" sz="1000"/>
        </a:p>
      </dgm:t>
    </dgm:pt>
    <dgm:pt modelId="{F3A61166-93DE-4F6F-BE8C-5C1189FC9532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Radiometric accuracy</a:t>
          </a:r>
        </a:p>
      </dgm:t>
    </dgm:pt>
    <dgm:pt modelId="{D9699BDD-5645-4049-89A5-58060028E7B0}" type="parTrans" cxnId="{8D81FC2E-DDF1-4963-91F4-8CDC28217AEA}">
      <dgm:prSet/>
      <dgm:spPr/>
      <dgm:t>
        <a:bodyPr/>
        <a:lstStyle/>
        <a:p>
          <a:endParaRPr lang="en-GB" sz="1000"/>
        </a:p>
      </dgm:t>
    </dgm:pt>
    <dgm:pt modelId="{93A1B8D5-AC12-438C-9137-CA434F914F97}" type="sibTrans" cxnId="{8D81FC2E-DDF1-4963-91F4-8CDC28217AEA}">
      <dgm:prSet/>
      <dgm:spPr/>
      <dgm:t>
        <a:bodyPr/>
        <a:lstStyle/>
        <a:p>
          <a:endParaRPr lang="en-GB" sz="1000"/>
        </a:p>
      </dgm:t>
    </dgm:pt>
    <dgm:pt modelId="{C8D1E504-A647-446D-8800-A1E7C20D34F9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Algorithms</a:t>
          </a:r>
        </a:p>
      </dgm:t>
    </dgm:pt>
    <dgm:pt modelId="{BA98D8AF-9902-4C79-B147-D0CBC09BB8F9}" type="parTrans" cxnId="{833A5709-4048-4B49-B73D-A8EF01A96D23}">
      <dgm:prSet/>
      <dgm:spPr/>
      <dgm:t>
        <a:bodyPr/>
        <a:lstStyle/>
        <a:p>
          <a:endParaRPr lang="en-GB" sz="1000"/>
        </a:p>
      </dgm:t>
    </dgm:pt>
    <dgm:pt modelId="{29A5F68A-81B3-4A9C-A1F5-485FF56FA975}" type="sibTrans" cxnId="{833A5709-4048-4B49-B73D-A8EF01A96D23}">
      <dgm:prSet/>
      <dgm:spPr/>
      <dgm:t>
        <a:bodyPr/>
        <a:lstStyle/>
        <a:p>
          <a:endParaRPr lang="en-GB" sz="1000"/>
        </a:p>
      </dgm:t>
    </dgm:pt>
    <dgm:pt modelId="{E0FD1FF4-C5B4-41D5-80EF-4C36EF3A8558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Auxiliary data</a:t>
          </a:r>
        </a:p>
      </dgm:t>
    </dgm:pt>
    <dgm:pt modelId="{C088A5E3-ACC8-4989-A1F4-0B2653D380D4}" type="parTrans" cxnId="{94AABCBE-3DFE-484B-BE13-DE31DFE61879}">
      <dgm:prSet/>
      <dgm:spPr/>
      <dgm:t>
        <a:bodyPr/>
        <a:lstStyle/>
        <a:p>
          <a:endParaRPr lang="en-GB" sz="1000"/>
        </a:p>
      </dgm:t>
    </dgm:pt>
    <dgm:pt modelId="{E5BC2F91-FE91-4DBC-8832-ADDACACA3497}" type="sibTrans" cxnId="{94AABCBE-3DFE-484B-BE13-DE31DFE61879}">
      <dgm:prSet/>
      <dgm:spPr/>
      <dgm:t>
        <a:bodyPr/>
        <a:lstStyle/>
        <a:p>
          <a:endParaRPr lang="en-GB" sz="1000"/>
        </a:p>
      </dgm:t>
    </dgm:pt>
    <dgm:pt modelId="{69821389-31F7-409A-905A-D9AB4233696C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Processing chain provenance</a:t>
          </a:r>
        </a:p>
      </dgm:t>
    </dgm:pt>
    <dgm:pt modelId="{0AF3E88A-DA76-46DE-A8FF-A96618AD2D09}" type="parTrans" cxnId="{1E4F301D-DEEE-48B4-845B-174F4128F60B}">
      <dgm:prSet/>
      <dgm:spPr/>
      <dgm:t>
        <a:bodyPr/>
        <a:lstStyle/>
        <a:p>
          <a:endParaRPr lang="en-GB" sz="1000"/>
        </a:p>
      </dgm:t>
    </dgm:pt>
    <dgm:pt modelId="{A11923E2-6D1F-4572-90D2-746CF871FF5A}" type="sibTrans" cxnId="{1E4F301D-DEEE-48B4-845B-174F4128F60B}">
      <dgm:prSet/>
      <dgm:spPr/>
      <dgm:t>
        <a:bodyPr/>
        <a:lstStyle/>
        <a:p>
          <a:endParaRPr lang="en-GB" sz="1000"/>
        </a:p>
      </dgm:t>
    </dgm:pt>
    <dgm:pt modelId="{E77D73D7-92BA-4368-95E5-A02B44DA9951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Data Access</a:t>
          </a:r>
        </a:p>
      </dgm:t>
    </dgm:pt>
    <dgm:pt modelId="{F2403569-C1C5-4DBC-962C-FFC6D38EBA6C}" type="parTrans" cxnId="{3CD0CC3E-8960-41D5-BA1D-CB5F79FDB567}">
      <dgm:prSet/>
      <dgm:spPr/>
      <dgm:t>
        <a:bodyPr/>
        <a:lstStyle/>
        <a:p>
          <a:endParaRPr lang="en-GB" sz="1000"/>
        </a:p>
      </dgm:t>
    </dgm:pt>
    <dgm:pt modelId="{DEEA60D9-7F71-42D8-B622-E927C47F54C7}" type="sibTrans" cxnId="{3CD0CC3E-8960-41D5-BA1D-CB5F79FDB567}">
      <dgm:prSet/>
      <dgm:spPr/>
      <dgm:t>
        <a:bodyPr/>
        <a:lstStyle/>
        <a:p>
          <a:endParaRPr lang="en-GB" sz="1000"/>
        </a:p>
      </dgm:t>
    </dgm:pt>
    <dgm:pt modelId="{00185644-CB03-4DDF-946E-5B922121FCA9}">
      <dgm:prSet/>
      <dgm:spPr>
        <a:solidFill>
          <a:srgbClr val="00B050"/>
        </a:solidFill>
      </dgm:spPr>
      <dgm:t>
        <a:bodyPr/>
        <a:lstStyle/>
        <a:p>
          <a:r>
            <a:rPr lang="en-GB" dirty="0"/>
            <a:t>Overall data quality </a:t>
          </a:r>
        </a:p>
      </dgm:t>
    </dgm:pt>
    <dgm:pt modelId="{23EB63CF-7A0F-4A89-B289-E5087F0BAB00}" type="parTrans" cxnId="{CDA5F3EF-CE4D-4DBE-BACF-EBF541656BEB}">
      <dgm:prSet/>
      <dgm:spPr/>
      <dgm:t>
        <a:bodyPr/>
        <a:lstStyle/>
        <a:p>
          <a:endParaRPr lang="en-GB"/>
        </a:p>
      </dgm:t>
    </dgm:pt>
    <dgm:pt modelId="{4B727929-3317-4C03-BA3C-0047CDC81C07}" type="sibTrans" cxnId="{CDA5F3EF-CE4D-4DBE-BACF-EBF541656BEB}">
      <dgm:prSet/>
      <dgm:spPr/>
      <dgm:t>
        <a:bodyPr/>
        <a:lstStyle/>
        <a:p>
          <a:endParaRPr lang="en-GB"/>
        </a:p>
      </dgm:t>
    </dgm:pt>
    <dgm:pt modelId="{6007C5B1-1A73-4C05-B90D-09A249643AE3}" type="pres">
      <dgm:prSet presAssocID="{5A9E7A9A-D8B4-4387-A026-208DD9965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C2787-47B8-40D9-A6B0-386E86DEBB6F}" type="pres">
      <dgm:prSet presAssocID="{C5635E56-2884-4D7D-91C0-27312E2EB422}" presName="hierRoot1" presStyleCnt="0">
        <dgm:presLayoutVars>
          <dgm:hierBranch val="init"/>
        </dgm:presLayoutVars>
      </dgm:prSet>
      <dgm:spPr/>
    </dgm:pt>
    <dgm:pt modelId="{75755669-2248-462B-9ED6-1FA0D5E68E82}" type="pres">
      <dgm:prSet presAssocID="{C5635E56-2884-4D7D-91C0-27312E2EB422}" presName="rootComposite1" presStyleCnt="0"/>
      <dgm:spPr/>
    </dgm:pt>
    <dgm:pt modelId="{1FBA9878-2230-4E48-B405-08444FBB4BC1}" type="pres">
      <dgm:prSet presAssocID="{C5635E56-2884-4D7D-91C0-27312E2EB422}" presName="rootText1" presStyleLbl="node0" presStyleIdx="0" presStyleCnt="1" custScaleX="272841" custScaleY="77954">
        <dgm:presLayoutVars>
          <dgm:chPref val="3"/>
        </dgm:presLayoutVars>
      </dgm:prSet>
      <dgm:spPr/>
    </dgm:pt>
    <dgm:pt modelId="{741036D8-D2B4-48D3-AA7B-F4B78BFB156A}" type="pres">
      <dgm:prSet presAssocID="{C5635E56-2884-4D7D-91C0-27312E2EB422}" presName="rootConnector1" presStyleLbl="node1" presStyleIdx="0" presStyleCnt="0"/>
      <dgm:spPr/>
    </dgm:pt>
    <dgm:pt modelId="{766317C3-2301-4DDF-849C-29B7C2C5CD24}" type="pres">
      <dgm:prSet presAssocID="{C5635E56-2884-4D7D-91C0-27312E2EB422}" presName="hierChild2" presStyleCnt="0"/>
      <dgm:spPr/>
    </dgm:pt>
    <dgm:pt modelId="{9F9E3CD5-D695-40B8-8B67-625BB94900B2}" type="pres">
      <dgm:prSet presAssocID="{3B7653DA-83C0-42A3-AAC3-A1B68845E9CE}" presName="Name37" presStyleLbl="parChTrans1D2" presStyleIdx="0" presStyleCnt="9"/>
      <dgm:spPr/>
    </dgm:pt>
    <dgm:pt modelId="{59762AF1-54E1-4C97-A840-67EAC9B5BD3B}" type="pres">
      <dgm:prSet presAssocID="{B98FE27D-B440-467F-B981-1A91F4D6AB3F}" presName="hierRoot2" presStyleCnt="0">
        <dgm:presLayoutVars>
          <dgm:hierBranch val="init"/>
        </dgm:presLayoutVars>
      </dgm:prSet>
      <dgm:spPr/>
    </dgm:pt>
    <dgm:pt modelId="{3ED28550-39A0-4352-8D2C-BE24396AF13B}" type="pres">
      <dgm:prSet presAssocID="{B98FE27D-B440-467F-B981-1A91F4D6AB3F}" presName="rootComposite" presStyleCnt="0"/>
      <dgm:spPr/>
    </dgm:pt>
    <dgm:pt modelId="{28B816A1-BEC9-4331-84D6-C4A75E54B472}" type="pres">
      <dgm:prSet presAssocID="{B98FE27D-B440-467F-B981-1A91F4D6AB3F}" presName="rootText" presStyleLbl="node2" presStyleIdx="0" presStyleCnt="9">
        <dgm:presLayoutVars>
          <dgm:chPref val="3"/>
        </dgm:presLayoutVars>
      </dgm:prSet>
      <dgm:spPr/>
    </dgm:pt>
    <dgm:pt modelId="{D63232F5-289F-48D2-8F76-C2DAD0C00EB0}" type="pres">
      <dgm:prSet presAssocID="{B98FE27D-B440-467F-B981-1A91F4D6AB3F}" presName="rootConnector" presStyleLbl="node2" presStyleIdx="0" presStyleCnt="9"/>
      <dgm:spPr/>
    </dgm:pt>
    <dgm:pt modelId="{67D124B5-4088-481E-9AC0-9BA35A911D4D}" type="pres">
      <dgm:prSet presAssocID="{B98FE27D-B440-467F-B981-1A91F4D6AB3F}" presName="hierChild4" presStyleCnt="0"/>
      <dgm:spPr/>
    </dgm:pt>
    <dgm:pt modelId="{4ACC6897-8D00-4B77-A96A-495557ABFDD9}" type="pres">
      <dgm:prSet presAssocID="{B98FE27D-B440-467F-B981-1A91F4D6AB3F}" presName="hierChild5" presStyleCnt="0"/>
      <dgm:spPr/>
    </dgm:pt>
    <dgm:pt modelId="{D6196D21-0F22-49A5-A758-DDC9A4FF2B1E}" type="pres">
      <dgm:prSet presAssocID="{9E0FFEDE-06B6-4FF3-AC23-DBD6DD354DBD}" presName="Name37" presStyleLbl="parChTrans1D2" presStyleIdx="1" presStyleCnt="9"/>
      <dgm:spPr/>
    </dgm:pt>
    <dgm:pt modelId="{F910B7D2-1009-4115-B5A6-791731F4FC00}" type="pres">
      <dgm:prSet presAssocID="{5E3F0107-89C5-46FE-8179-75E0FD58E492}" presName="hierRoot2" presStyleCnt="0">
        <dgm:presLayoutVars>
          <dgm:hierBranch val="init"/>
        </dgm:presLayoutVars>
      </dgm:prSet>
      <dgm:spPr/>
    </dgm:pt>
    <dgm:pt modelId="{84189925-CE9D-4C6B-AE94-DD9553AE3879}" type="pres">
      <dgm:prSet presAssocID="{5E3F0107-89C5-46FE-8179-75E0FD58E492}" presName="rootComposite" presStyleCnt="0"/>
      <dgm:spPr/>
    </dgm:pt>
    <dgm:pt modelId="{346F794F-E8DB-46C1-BA5B-6CEE5CA33AE9}" type="pres">
      <dgm:prSet presAssocID="{5E3F0107-89C5-46FE-8179-75E0FD58E492}" presName="rootText" presStyleLbl="node2" presStyleIdx="1" presStyleCnt="9">
        <dgm:presLayoutVars>
          <dgm:chPref val="3"/>
        </dgm:presLayoutVars>
      </dgm:prSet>
      <dgm:spPr/>
    </dgm:pt>
    <dgm:pt modelId="{CBB86AE4-81CA-4013-884A-5FC4B6B9E17D}" type="pres">
      <dgm:prSet presAssocID="{5E3F0107-89C5-46FE-8179-75E0FD58E492}" presName="rootConnector" presStyleLbl="node2" presStyleIdx="1" presStyleCnt="9"/>
      <dgm:spPr/>
    </dgm:pt>
    <dgm:pt modelId="{56115D38-F980-4188-8A33-70D0FF8F5EA8}" type="pres">
      <dgm:prSet presAssocID="{5E3F0107-89C5-46FE-8179-75E0FD58E492}" presName="hierChild4" presStyleCnt="0"/>
      <dgm:spPr/>
    </dgm:pt>
    <dgm:pt modelId="{1A2E10D9-011B-4CDE-ADD6-A4EE771FDA86}" type="pres">
      <dgm:prSet presAssocID="{5E3F0107-89C5-46FE-8179-75E0FD58E492}" presName="hierChild5" presStyleCnt="0"/>
      <dgm:spPr/>
    </dgm:pt>
    <dgm:pt modelId="{791D6B85-7D0C-4064-8054-4FC1B21D8486}" type="pres">
      <dgm:prSet presAssocID="{0E4E0B31-8646-49EE-9766-3D128EAD7FE3}" presName="Name37" presStyleLbl="parChTrans1D2" presStyleIdx="2" presStyleCnt="9"/>
      <dgm:spPr/>
    </dgm:pt>
    <dgm:pt modelId="{3F1D469C-76A4-4E4F-A631-9D1304497B8D}" type="pres">
      <dgm:prSet presAssocID="{B84011F9-4599-48A8-914A-B1514618FA63}" presName="hierRoot2" presStyleCnt="0">
        <dgm:presLayoutVars>
          <dgm:hierBranch val="init"/>
        </dgm:presLayoutVars>
      </dgm:prSet>
      <dgm:spPr/>
    </dgm:pt>
    <dgm:pt modelId="{6CA2D0A5-6686-4D69-BD30-C439AB6F8563}" type="pres">
      <dgm:prSet presAssocID="{B84011F9-4599-48A8-914A-B1514618FA63}" presName="rootComposite" presStyleCnt="0"/>
      <dgm:spPr/>
    </dgm:pt>
    <dgm:pt modelId="{B8C3789E-47ED-4BED-B4B5-FF62A21742FD}" type="pres">
      <dgm:prSet presAssocID="{B84011F9-4599-48A8-914A-B1514618FA63}" presName="rootText" presStyleLbl="node2" presStyleIdx="2" presStyleCnt="9">
        <dgm:presLayoutVars>
          <dgm:chPref val="3"/>
        </dgm:presLayoutVars>
      </dgm:prSet>
      <dgm:spPr/>
    </dgm:pt>
    <dgm:pt modelId="{AD592E8E-7B1B-4AB4-914F-3536E2AD960A}" type="pres">
      <dgm:prSet presAssocID="{B84011F9-4599-48A8-914A-B1514618FA63}" presName="rootConnector" presStyleLbl="node2" presStyleIdx="2" presStyleCnt="9"/>
      <dgm:spPr/>
    </dgm:pt>
    <dgm:pt modelId="{5DE8363B-FA11-42CD-B395-2CD6C16C6DEF}" type="pres">
      <dgm:prSet presAssocID="{B84011F9-4599-48A8-914A-B1514618FA63}" presName="hierChild4" presStyleCnt="0"/>
      <dgm:spPr/>
    </dgm:pt>
    <dgm:pt modelId="{94AF206F-A6A4-491D-872E-0AB915D8B7D5}" type="pres">
      <dgm:prSet presAssocID="{B84011F9-4599-48A8-914A-B1514618FA63}" presName="hierChild5" presStyleCnt="0"/>
      <dgm:spPr/>
    </dgm:pt>
    <dgm:pt modelId="{E9C9B3D1-68F1-4DFC-8F3D-248A071BEA55}" type="pres">
      <dgm:prSet presAssocID="{D9699BDD-5645-4049-89A5-58060028E7B0}" presName="Name37" presStyleLbl="parChTrans1D2" presStyleIdx="3" presStyleCnt="9"/>
      <dgm:spPr/>
    </dgm:pt>
    <dgm:pt modelId="{21D31582-CF4C-4E67-8D3F-03001831F100}" type="pres">
      <dgm:prSet presAssocID="{F3A61166-93DE-4F6F-BE8C-5C1189FC9532}" presName="hierRoot2" presStyleCnt="0">
        <dgm:presLayoutVars>
          <dgm:hierBranch val="init"/>
        </dgm:presLayoutVars>
      </dgm:prSet>
      <dgm:spPr/>
    </dgm:pt>
    <dgm:pt modelId="{598A8D27-38DE-48E1-B8E3-AC5C426019FE}" type="pres">
      <dgm:prSet presAssocID="{F3A61166-93DE-4F6F-BE8C-5C1189FC9532}" presName="rootComposite" presStyleCnt="0"/>
      <dgm:spPr/>
    </dgm:pt>
    <dgm:pt modelId="{A9E7A001-83D0-4D62-9861-CE8E63E379D9}" type="pres">
      <dgm:prSet presAssocID="{F3A61166-93DE-4F6F-BE8C-5C1189FC9532}" presName="rootText" presStyleLbl="node2" presStyleIdx="3" presStyleCnt="9">
        <dgm:presLayoutVars>
          <dgm:chPref val="3"/>
        </dgm:presLayoutVars>
      </dgm:prSet>
      <dgm:spPr/>
    </dgm:pt>
    <dgm:pt modelId="{B26BB1C2-579E-4A4E-9AF6-E3B2FE300043}" type="pres">
      <dgm:prSet presAssocID="{F3A61166-93DE-4F6F-BE8C-5C1189FC9532}" presName="rootConnector" presStyleLbl="node2" presStyleIdx="3" presStyleCnt="9"/>
      <dgm:spPr/>
    </dgm:pt>
    <dgm:pt modelId="{D3798A68-C57B-41E0-80FE-A146CDCC6575}" type="pres">
      <dgm:prSet presAssocID="{F3A61166-93DE-4F6F-BE8C-5C1189FC9532}" presName="hierChild4" presStyleCnt="0"/>
      <dgm:spPr/>
    </dgm:pt>
    <dgm:pt modelId="{5DCD30C1-73F5-4544-8523-3404C47C642E}" type="pres">
      <dgm:prSet presAssocID="{F3A61166-93DE-4F6F-BE8C-5C1189FC9532}" presName="hierChild5" presStyleCnt="0"/>
      <dgm:spPr/>
    </dgm:pt>
    <dgm:pt modelId="{5E2366E2-E4C5-4501-83FE-8D7E5B98E124}" type="pres">
      <dgm:prSet presAssocID="{BA98D8AF-9902-4C79-B147-D0CBC09BB8F9}" presName="Name37" presStyleLbl="parChTrans1D2" presStyleIdx="4" presStyleCnt="9"/>
      <dgm:spPr/>
    </dgm:pt>
    <dgm:pt modelId="{BD04090C-635A-409B-BF5A-FAB7998E048E}" type="pres">
      <dgm:prSet presAssocID="{C8D1E504-A647-446D-8800-A1E7C20D34F9}" presName="hierRoot2" presStyleCnt="0">
        <dgm:presLayoutVars>
          <dgm:hierBranch val="init"/>
        </dgm:presLayoutVars>
      </dgm:prSet>
      <dgm:spPr/>
    </dgm:pt>
    <dgm:pt modelId="{1E6E0523-7869-4D9A-AE55-B3B9F23D36A0}" type="pres">
      <dgm:prSet presAssocID="{C8D1E504-A647-446D-8800-A1E7C20D34F9}" presName="rootComposite" presStyleCnt="0"/>
      <dgm:spPr/>
    </dgm:pt>
    <dgm:pt modelId="{AA745D77-95E8-4EBD-BFF6-DE4A70C41DA3}" type="pres">
      <dgm:prSet presAssocID="{C8D1E504-A647-446D-8800-A1E7C20D34F9}" presName="rootText" presStyleLbl="node2" presStyleIdx="4" presStyleCnt="9">
        <dgm:presLayoutVars>
          <dgm:chPref val="3"/>
        </dgm:presLayoutVars>
      </dgm:prSet>
      <dgm:spPr/>
    </dgm:pt>
    <dgm:pt modelId="{F96304E9-4856-4AD5-ADA6-B782AF82EC59}" type="pres">
      <dgm:prSet presAssocID="{C8D1E504-A647-446D-8800-A1E7C20D34F9}" presName="rootConnector" presStyleLbl="node2" presStyleIdx="4" presStyleCnt="9"/>
      <dgm:spPr/>
    </dgm:pt>
    <dgm:pt modelId="{D506E7CD-62FD-4C68-B7B2-D2387C05B819}" type="pres">
      <dgm:prSet presAssocID="{C8D1E504-A647-446D-8800-A1E7C20D34F9}" presName="hierChild4" presStyleCnt="0"/>
      <dgm:spPr/>
    </dgm:pt>
    <dgm:pt modelId="{1AD7AC22-A8D8-40AB-BAFB-534FCE1C66A6}" type="pres">
      <dgm:prSet presAssocID="{C8D1E504-A647-446D-8800-A1E7C20D34F9}" presName="hierChild5" presStyleCnt="0"/>
      <dgm:spPr/>
    </dgm:pt>
    <dgm:pt modelId="{70BDF75B-A08C-43CE-85ED-C9BB3587A132}" type="pres">
      <dgm:prSet presAssocID="{C088A5E3-ACC8-4989-A1F4-0B2653D380D4}" presName="Name37" presStyleLbl="parChTrans1D2" presStyleIdx="5" presStyleCnt="9"/>
      <dgm:spPr/>
    </dgm:pt>
    <dgm:pt modelId="{FCA03034-690A-4B08-ADC9-C026DFF09599}" type="pres">
      <dgm:prSet presAssocID="{E0FD1FF4-C5B4-41D5-80EF-4C36EF3A8558}" presName="hierRoot2" presStyleCnt="0">
        <dgm:presLayoutVars>
          <dgm:hierBranch val="init"/>
        </dgm:presLayoutVars>
      </dgm:prSet>
      <dgm:spPr/>
    </dgm:pt>
    <dgm:pt modelId="{06AAEFE1-2389-4045-9E9E-3BEE05B77471}" type="pres">
      <dgm:prSet presAssocID="{E0FD1FF4-C5B4-41D5-80EF-4C36EF3A8558}" presName="rootComposite" presStyleCnt="0"/>
      <dgm:spPr/>
    </dgm:pt>
    <dgm:pt modelId="{D21D6F48-D74F-45CB-A3F1-1B66DD39DF43}" type="pres">
      <dgm:prSet presAssocID="{E0FD1FF4-C5B4-41D5-80EF-4C36EF3A8558}" presName="rootText" presStyleLbl="node2" presStyleIdx="5" presStyleCnt="9">
        <dgm:presLayoutVars>
          <dgm:chPref val="3"/>
        </dgm:presLayoutVars>
      </dgm:prSet>
      <dgm:spPr/>
    </dgm:pt>
    <dgm:pt modelId="{AD67BCE5-A3C0-466E-964D-F99BCC33B080}" type="pres">
      <dgm:prSet presAssocID="{E0FD1FF4-C5B4-41D5-80EF-4C36EF3A8558}" presName="rootConnector" presStyleLbl="node2" presStyleIdx="5" presStyleCnt="9"/>
      <dgm:spPr/>
    </dgm:pt>
    <dgm:pt modelId="{DCA161C8-301D-4BE3-BE38-3AB21E464F21}" type="pres">
      <dgm:prSet presAssocID="{E0FD1FF4-C5B4-41D5-80EF-4C36EF3A8558}" presName="hierChild4" presStyleCnt="0"/>
      <dgm:spPr/>
    </dgm:pt>
    <dgm:pt modelId="{26B6514B-1478-473E-965D-4D04882E2850}" type="pres">
      <dgm:prSet presAssocID="{E0FD1FF4-C5B4-41D5-80EF-4C36EF3A8558}" presName="hierChild5" presStyleCnt="0"/>
      <dgm:spPr/>
    </dgm:pt>
    <dgm:pt modelId="{70D82D1C-C03E-4491-A9C7-6E68B91D1A97}" type="pres">
      <dgm:prSet presAssocID="{0AF3E88A-DA76-46DE-A8FF-A96618AD2D09}" presName="Name37" presStyleLbl="parChTrans1D2" presStyleIdx="6" presStyleCnt="9"/>
      <dgm:spPr/>
    </dgm:pt>
    <dgm:pt modelId="{66F62EE7-0809-406E-B4F6-53E98D524A3E}" type="pres">
      <dgm:prSet presAssocID="{69821389-31F7-409A-905A-D9AB4233696C}" presName="hierRoot2" presStyleCnt="0">
        <dgm:presLayoutVars>
          <dgm:hierBranch val="init"/>
        </dgm:presLayoutVars>
      </dgm:prSet>
      <dgm:spPr/>
    </dgm:pt>
    <dgm:pt modelId="{779ED5F2-02A3-45A0-B23C-6E0DD878610C}" type="pres">
      <dgm:prSet presAssocID="{69821389-31F7-409A-905A-D9AB4233696C}" presName="rootComposite" presStyleCnt="0"/>
      <dgm:spPr/>
    </dgm:pt>
    <dgm:pt modelId="{B7B4CCE4-11F9-465B-B4E0-5435BE2EEDCD}" type="pres">
      <dgm:prSet presAssocID="{69821389-31F7-409A-905A-D9AB4233696C}" presName="rootText" presStyleLbl="node2" presStyleIdx="6" presStyleCnt="9">
        <dgm:presLayoutVars>
          <dgm:chPref val="3"/>
        </dgm:presLayoutVars>
      </dgm:prSet>
      <dgm:spPr/>
    </dgm:pt>
    <dgm:pt modelId="{8D4487D3-33AE-407D-8972-D66B9D8470C6}" type="pres">
      <dgm:prSet presAssocID="{69821389-31F7-409A-905A-D9AB4233696C}" presName="rootConnector" presStyleLbl="node2" presStyleIdx="6" presStyleCnt="9"/>
      <dgm:spPr/>
    </dgm:pt>
    <dgm:pt modelId="{80E6B517-1111-4C60-8FBF-E57DE083696F}" type="pres">
      <dgm:prSet presAssocID="{69821389-31F7-409A-905A-D9AB4233696C}" presName="hierChild4" presStyleCnt="0"/>
      <dgm:spPr/>
    </dgm:pt>
    <dgm:pt modelId="{72224B33-FB5E-426C-AFA8-F3F6E03033D8}" type="pres">
      <dgm:prSet presAssocID="{69821389-31F7-409A-905A-D9AB4233696C}" presName="hierChild5" presStyleCnt="0"/>
      <dgm:spPr/>
    </dgm:pt>
    <dgm:pt modelId="{39B65003-542E-4B4B-9AE7-A4C1332BFC0A}" type="pres">
      <dgm:prSet presAssocID="{F2403569-C1C5-4DBC-962C-FFC6D38EBA6C}" presName="Name37" presStyleLbl="parChTrans1D2" presStyleIdx="7" presStyleCnt="9"/>
      <dgm:spPr/>
    </dgm:pt>
    <dgm:pt modelId="{A886863B-1DE4-4B41-B770-3CA13D594542}" type="pres">
      <dgm:prSet presAssocID="{E77D73D7-92BA-4368-95E5-A02B44DA9951}" presName="hierRoot2" presStyleCnt="0">
        <dgm:presLayoutVars>
          <dgm:hierBranch val="init"/>
        </dgm:presLayoutVars>
      </dgm:prSet>
      <dgm:spPr/>
    </dgm:pt>
    <dgm:pt modelId="{DB485474-FF46-4A7A-8AF6-02A27D3A8906}" type="pres">
      <dgm:prSet presAssocID="{E77D73D7-92BA-4368-95E5-A02B44DA9951}" presName="rootComposite" presStyleCnt="0"/>
      <dgm:spPr/>
    </dgm:pt>
    <dgm:pt modelId="{B28FFFDC-7F0D-4DF3-A650-1E8B24DC48F0}" type="pres">
      <dgm:prSet presAssocID="{E77D73D7-92BA-4368-95E5-A02B44DA9951}" presName="rootText" presStyleLbl="node2" presStyleIdx="7" presStyleCnt="9">
        <dgm:presLayoutVars>
          <dgm:chPref val="3"/>
        </dgm:presLayoutVars>
      </dgm:prSet>
      <dgm:spPr/>
    </dgm:pt>
    <dgm:pt modelId="{8A7D5E7A-A879-4EC1-A4FB-BD64F4B79B97}" type="pres">
      <dgm:prSet presAssocID="{E77D73D7-92BA-4368-95E5-A02B44DA9951}" presName="rootConnector" presStyleLbl="node2" presStyleIdx="7" presStyleCnt="9"/>
      <dgm:spPr/>
    </dgm:pt>
    <dgm:pt modelId="{FDDBBF1A-EB60-439A-99AE-C9E54C955557}" type="pres">
      <dgm:prSet presAssocID="{E77D73D7-92BA-4368-95E5-A02B44DA9951}" presName="hierChild4" presStyleCnt="0"/>
      <dgm:spPr/>
    </dgm:pt>
    <dgm:pt modelId="{3AEB78D4-4B59-4521-8172-92A7CCE65BCD}" type="pres">
      <dgm:prSet presAssocID="{E77D73D7-92BA-4368-95E5-A02B44DA9951}" presName="hierChild5" presStyleCnt="0"/>
      <dgm:spPr/>
    </dgm:pt>
    <dgm:pt modelId="{4EB35679-6D0B-4B13-AA55-C17C6AE983C8}" type="pres">
      <dgm:prSet presAssocID="{23EB63CF-7A0F-4A89-B289-E5087F0BAB00}" presName="Name37" presStyleLbl="parChTrans1D2" presStyleIdx="8" presStyleCnt="9"/>
      <dgm:spPr/>
    </dgm:pt>
    <dgm:pt modelId="{4ABA7AD5-D798-4313-8EAC-032C3E2AAE48}" type="pres">
      <dgm:prSet presAssocID="{00185644-CB03-4DDF-946E-5B922121FCA9}" presName="hierRoot2" presStyleCnt="0">
        <dgm:presLayoutVars>
          <dgm:hierBranch val="init"/>
        </dgm:presLayoutVars>
      </dgm:prSet>
      <dgm:spPr/>
    </dgm:pt>
    <dgm:pt modelId="{74BB89CE-AB10-48E7-A94C-BC70BD8BF862}" type="pres">
      <dgm:prSet presAssocID="{00185644-CB03-4DDF-946E-5B922121FCA9}" presName="rootComposite" presStyleCnt="0"/>
      <dgm:spPr/>
    </dgm:pt>
    <dgm:pt modelId="{22D0D1F9-CAF0-4BBB-AE02-D17CF43DDE7E}" type="pres">
      <dgm:prSet presAssocID="{00185644-CB03-4DDF-946E-5B922121FCA9}" presName="rootText" presStyleLbl="node2" presStyleIdx="8" presStyleCnt="9">
        <dgm:presLayoutVars>
          <dgm:chPref val="3"/>
        </dgm:presLayoutVars>
      </dgm:prSet>
      <dgm:spPr/>
    </dgm:pt>
    <dgm:pt modelId="{D79729DE-D6D1-48E0-B6C6-D038111A8797}" type="pres">
      <dgm:prSet presAssocID="{00185644-CB03-4DDF-946E-5B922121FCA9}" presName="rootConnector" presStyleLbl="node2" presStyleIdx="8" presStyleCnt="9"/>
      <dgm:spPr/>
    </dgm:pt>
    <dgm:pt modelId="{78E50E56-109E-4CDA-9A2D-2CD498BE92F2}" type="pres">
      <dgm:prSet presAssocID="{00185644-CB03-4DDF-946E-5B922121FCA9}" presName="hierChild4" presStyleCnt="0"/>
      <dgm:spPr/>
    </dgm:pt>
    <dgm:pt modelId="{5639035C-29A7-4DCA-A7A8-3FA57AEE5FB0}" type="pres">
      <dgm:prSet presAssocID="{00185644-CB03-4DDF-946E-5B922121FCA9}" presName="hierChild5" presStyleCnt="0"/>
      <dgm:spPr/>
    </dgm:pt>
    <dgm:pt modelId="{63A3CEF3-133B-4771-A0A2-A78E74753B40}" type="pres">
      <dgm:prSet presAssocID="{C5635E56-2884-4D7D-91C0-27312E2EB422}" presName="hierChild3" presStyleCnt="0"/>
      <dgm:spPr/>
    </dgm:pt>
  </dgm:ptLst>
  <dgm:cxnLst>
    <dgm:cxn modelId="{833A5709-4048-4B49-B73D-A8EF01A96D23}" srcId="{C5635E56-2884-4D7D-91C0-27312E2EB422}" destId="{C8D1E504-A647-446D-8800-A1E7C20D34F9}" srcOrd="4" destOrd="0" parTransId="{BA98D8AF-9902-4C79-B147-D0CBC09BB8F9}" sibTransId="{29A5F68A-81B3-4A9C-A1F5-485FF56FA975}"/>
    <dgm:cxn modelId="{0D595D16-CAA7-4067-8872-8DE1095F2D44}" type="presOf" srcId="{E0FD1FF4-C5B4-41D5-80EF-4C36EF3A8558}" destId="{AD67BCE5-A3C0-466E-964D-F99BCC33B080}" srcOrd="1" destOrd="0" presId="urn:microsoft.com/office/officeart/2005/8/layout/orgChart1"/>
    <dgm:cxn modelId="{1E4F301D-DEEE-48B4-845B-174F4128F60B}" srcId="{C5635E56-2884-4D7D-91C0-27312E2EB422}" destId="{69821389-31F7-409A-905A-D9AB4233696C}" srcOrd="6" destOrd="0" parTransId="{0AF3E88A-DA76-46DE-A8FF-A96618AD2D09}" sibTransId="{A11923E2-6D1F-4572-90D2-746CF871FF5A}"/>
    <dgm:cxn modelId="{01B9D91F-8AB9-4435-B129-4E8CF86714EF}" type="presOf" srcId="{C088A5E3-ACC8-4989-A1F4-0B2653D380D4}" destId="{70BDF75B-A08C-43CE-85ED-C9BB3587A132}" srcOrd="0" destOrd="0" presId="urn:microsoft.com/office/officeart/2005/8/layout/orgChart1"/>
    <dgm:cxn modelId="{BE09E225-5844-4758-87AE-35D4C9D88EBA}" type="presOf" srcId="{23EB63CF-7A0F-4A89-B289-E5087F0BAB00}" destId="{4EB35679-6D0B-4B13-AA55-C17C6AE983C8}" srcOrd="0" destOrd="0" presId="urn:microsoft.com/office/officeart/2005/8/layout/orgChart1"/>
    <dgm:cxn modelId="{8D81FC2E-DDF1-4963-91F4-8CDC28217AEA}" srcId="{C5635E56-2884-4D7D-91C0-27312E2EB422}" destId="{F3A61166-93DE-4F6F-BE8C-5C1189FC9532}" srcOrd="3" destOrd="0" parTransId="{D9699BDD-5645-4049-89A5-58060028E7B0}" sibTransId="{93A1B8D5-AC12-438C-9137-CA434F914F97}"/>
    <dgm:cxn modelId="{5FBA7030-FE20-4F8B-9EC3-58A50A02460D}" type="presOf" srcId="{9E0FFEDE-06B6-4FF3-AC23-DBD6DD354DBD}" destId="{D6196D21-0F22-49A5-A758-DDC9A4FF2B1E}" srcOrd="0" destOrd="0" presId="urn:microsoft.com/office/officeart/2005/8/layout/orgChart1"/>
    <dgm:cxn modelId="{3CD0CC3E-8960-41D5-BA1D-CB5F79FDB567}" srcId="{C5635E56-2884-4D7D-91C0-27312E2EB422}" destId="{E77D73D7-92BA-4368-95E5-A02B44DA9951}" srcOrd="7" destOrd="0" parTransId="{F2403569-C1C5-4DBC-962C-FFC6D38EBA6C}" sibTransId="{DEEA60D9-7F71-42D8-B622-E927C47F54C7}"/>
    <dgm:cxn modelId="{8C45C161-149E-4551-9836-9D80D415293B}" type="presOf" srcId="{69821389-31F7-409A-905A-D9AB4233696C}" destId="{8D4487D3-33AE-407D-8972-D66B9D8470C6}" srcOrd="1" destOrd="0" presId="urn:microsoft.com/office/officeart/2005/8/layout/orgChart1"/>
    <dgm:cxn modelId="{11AABE43-9D74-40A9-9F69-47015DBE9C38}" type="presOf" srcId="{C5635E56-2884-4D7D-91C0-27312E2EB422}" destId="{741036D8-D2B4-48D3-AA7B-F4B78BFB156A}" srcOrd="1" destOrd="0" presId="urn:microsoft.com/office/officeart/2005/8/layout/orgChart1"/>
    <dgm:cxn modelId="{639A9B69-24F3-4D39-A3EF-4F6F7710CD51}" type="presOf" srcId="{5E3F0107-89C5-46FE-8179-75E0FD58E492}" destId="{346F794F-E8DB-46C1-BA5B-6CEE5CA33AE9}" srcOrd="0" destOrd="0" presId="urn:microsoft.com/office/officeart/2005/8/layout/orgChart1"/>
    <dgm:cxn modelId="{9DC2D16A-CACA-4F9B-8C05-F428FC1496AA}" srcId="{5A9E7A9A-D8B4-4387-A026-208DD996531E}" destId="{C5635E56-2884-4D7D-91C0-27312E2EB422}" srcOrd="0" destOrd="0" parTransId="{7A7CF273-7280-410D-AA89-2F2957CA4977}" sibTransId="{25CDEA96-894A-457C-887B-417B2EB02325}"/>
    <dgm:cxn modelId="{925ED76C-DB22-46E4-8BC7-C71DB00D8D7B}" type="presOf" srcId="{E0FD1FF4-C5B4-41D5-80EF-4C36EF3A8558}" destId="{D21D6F48-D74F-45CB-A3F1-1B66DD39DF43}" srcOrd="0" destOrd="0" presId="urn:microsoft.com/office/officeart/2005/8/layout/orgChart1"/>
    <dgm:cxn modelId="{01800C72-5772-4CA8-925B-BCB1E53F06A2}" type="presOf" srcId="{00185644-CB03-4DDF-946E-5B922121FCA9}" destId="{D79729DE-D6D1-48E0-B6C6-D038111A8797}" srcOrd="1" destOrd="0" presId="urn:microsoft.com/office/officeart/2005/8/layout/orgChart1"/>
    <dgm:cxn modelId="{34B0C855-1AE6-44DC-89D6-22DFAAFBFEE1}" srcId="{C5635E56-2884-4D7D-91C0-27312E2EB422}" destId="{5E3F0107-89C5-46FE-8179-75E0FD58E492}" srcOrd="1" destOrd="0" parTransId="{9E0FFEDE-06B6-4FF3-AC23-DBD6DD354DBD}" sibTransId="{7E9435D2-E34D-48B2-A6B7-101D8519CAA2}"/>
    <dgm:cxn modelId="{F4895879-F906-44DE-B840-E78F5E66A520}" type="presOf" srcId="{F3A61166-93DE-4F6F-BE8C-5C1189FC9532}" destId="{B26BB1C2-579E-4A4E-9AF6-E3B2FE300043}" srcOrd="1" destOrd="0" presId="urn:microsoft.com/office/officeart/2005/8/layout/orgChart1"/>
    <dgm:cxn modelId="{B4D58C7A-B803-4DF1-BF28-E53104B788A0}" type="presOf" srcId="{F2403569-C1C5-4DBC-962C-FFC6D38EBA6C}" destId="{39B65003-542E-4B4B-9AE7-A4C1332BFC0A}" srcOrd="0" destOrd="0" presId="urn:microsoft.com/office/officeart/2005/8/layout/orgChart1"/>
    <dgm:cxn modelId="{57FA157F-9DA6-4F46-9C5F-32C0544687EB}" type="presOf" srcId="{69821389-31F7-409A-905A-D9AB4233696C}" destId="{B7B4CCE4-11F9-465B-B4E0-5435BE2EEDCD}" srcOrd="0" destOrd="0" presId="urn:microsoft.com/office/officeart/2005/8/layout/orgChart1"/>
    <dgm:cxn modelId="{8C2B8B83-88C8-4DC1-9079-455F7EF8563B}" type="presOf" srcId="{B84011F9-4599-48A8-914A-B1514618FA63}" destId="{B8C3789E-47ED-4BED-B4B5-FF62A21742FD}" srcOrd="0" destOrd="0" presId="urn:microsoft.com/office/officeart/2005/8/layout/orgChart1"/>
    <dgm:cxn modelId="{E473BE89-6115-4B70-876F-467EEDC6B7D9}" type="presOf" srcId="{D9699BDD-5645-4049-89A5-58060028E7B0}" destId="{E9C9B3D1-68F1-4DFC-8F3D-248A071BEA55}" srcOrd="0" destOrd="0" presId="urn:microsoft.com/office/officeart/2005/8/layout/orgChart1"/>
    <dgm:cxn modelId="{AFCD4895-516D-41AA-8FE6-70AFC304F942}" type="presOf" srcId="{BA98D8AF-9902-4C79-B147-D0CBC09BB8F9}" destId="{5E2366E2-E4C5-4501-83FE-8D7E5B98E124}" srcOrd="0" destOrd="0" presId="urn:microsoft.com/office/officeart/2005/8/layout/orgChart1"/>
    <dgm:cxn modelId="{7A496995-14B8-40EF-8F6C-EC0A9663FB53}" type="presOf" srcId="{0E4E0B31-8646-49EE-9766-3D128EAD7FE3}" destId="{791D6B85-7D0C-4064-8054-4FC1B21D8486}" srcOrd="0" destOrd="0" presId="urn:microsoft.com/office/officeart/2005/8/layout/orgChart1"/>
    <dgm:cxn modelId="{26F758A0-7733-4E70-8588-9A4C292D69EA}" type="presOf" srcId="{3B7653DA-83C0-42A3-AAC3-A1B68845E9CE}" destId="{9F9E3CD5-D695-40B8-8B67-625BB94900B2}" srcOrd="0" destOrd="0" presId="urn:microsoft.com/office/officeart/2005/8/layout/orgChart1"/>
    <dgm:cxn modelId="{BA94ECA0-293C-44B1-85A9-4EF500BAC3DD}" type="presOf" srcId="{0AF3E88A-DA76-46DE-A8FF-A96618AD2D09}" destId="{70D82D1C-C03E-4491-A9C7-6E68B91D1A97}" srcOrd="0" destOrd="0" presId="urn:microsoft.com/office/officeart/2005/8/layout/orgChart1"/>
    <dgm:cxn modelId="{A940B1A3-6397-4A0F-92CB-40FF9C30051E}" type="presOf" srcId="{C5635E56-2884-4D7D-91C0-27312E2EB422}" destId="{1FBA9878-2230-4E48-B405-08444FBB4BC1}" srcOrd="0" destOrd="0" presId="urn:microsoft.com/office/officeart/2005/8/layout/orgChart1"/>
    <dgm:cxn modelId="{80BCDDA8-D195-4A29-97D1-E4C91128E03A}" type="presOf" srcId="{00185644-CB03-4DDF-946E-5B922121FCA9}" destId="{22D0D1F9-CAF0-4BBB-AE02-D17CF43DDE7E}" srcOrd="0" destOrd="0" presId="urn:microsoft.com/office/officeart/2005/8/layout/orgChart1"/>
    <dgm:cxn modelId="{6720ADAB-08A1-4E6A-BA81-3B58DFC70B62}" type="presOf" srcId="{5E3F0107-89C5-46FE-8179-75E0FD58E492}" destId="{CBB86AE4-81CA-4013-884A-5FC4B6B9E17D}" srcOrd="1" destOrd="0" presId="urn:microsoft.com/office/officeart/2005/8/layout/orgChart1"/>
    <dgm:cxn modelId="{675D7EB0-B0EC-4C96-BB20-701271AFEBA1}" type="presOf" srcId="{B98FE27D-B440-467F-B981-1A91F4D6AB3F}" destId="{D63232F5-289F-48D2-8F76-C2DAD0C00EB0}" srcOrd="1" destOrd="0" presId="urn:microsoft.com/office/officeart/2005/8/layout/orgChart1"/>
    <dgm:cxn modelId="{33FCBAB5-5EB0-4542-B392-386A40C0B651}" type="presOf" srcId="{B84011F9-4599-48A8-914A-B1514618FA63}" destId="{AD592E8E-7B1B-4AB4-914F-3536E2AD960A}" srcOrd="1" destOrd="0" presId="urn:microsoft.com/office/officeart/2005/8/layout/orgChart1"/>
    <dgm:cxn modelId="{B20881B7-FAB7-4EF5-8E61-04566E36A4EF}" type="presOf" srcId="{B98FE27D-B440-467F-B981-1A91F4D6AB3F}" destId="{28B816A1-BEC9-4331-84D6-C4A75E54B472}" srcOrd="0" destOrd="0" presId="urn:microsoft.com/office/officeart/2005/8/layout/orgChart1"/>
    <dgm:cxn modelId="{94AABCBE-3DFE-484B-BE13-DE31DFE61879}" srcId="{C5635E56-2884-4D7D-91C0-27312E2EB422}" destId="{E0FD1FF4-C5B4-41D5-80EF-4C36EF3A8558}" srcOrd="5" destOrd="0" parTransId="{C088A5E3-ACC8-4989-A1F4-0B2653D380D4}" sibTransId="{E5BC2F91-FE91-4DBC-8832-ADDACACA3497}"/>
    <dgm:cxn modelId="{08A53DC3-A171-4F10-99E4-8A1F1FE1C6BE}" type="presOf" srcId="{C8D1E504-A647-446D-8800-A1E7C20D34F9}" destId="{F96304E9-4856-4AD5-ADA6-B782AF82EC59}" srcOrd="1" destOrd="0" presId="urn:microsoft.com/office/officeart/2005/8/layout/orgChart1"/>
    <dgm:cxn modelId="{7680C2C8-2810-4AB9-9041-8C0854B6E2EB}" type="presOf" srcId="{F3A61166-93DE-4F6F-BE8C-5C1189FC9532}" destId="{A9E7A001-83D0-4D62-9861-CE8E63E379D9}" srcOrd="0" destOrd="0" presId="urn:microsoft.com/office/officeart/2005/8/layout/orgChart1"/>
    <dgm:cxn modelId="{86FA7FD5-02BC-4214-AB4F-D2B9FD10DF9A}" type="presOf" srcId="{C8D1E504-A647-446D-8800-A1E7C20D34F9}" destId="{AA745D77-95E8-4EBD-BFF6-DE4A70C41DA3}" srcOrd="0" destOrd="0" presId="urn:microsoft.com/office/officeart/2005/8/layout/orgChart1"/>
    <dgm:cxn modelId="{32CCE8D7-C8DC-446C-B4BB-2B0070B79B5C}" type="presOf" srcId="{5A9E7A9A-D8B4-4387-A026-208DD996531E}" destId="{6007C5B1-1A73-4C05-B90D-09A249643AE3}" srcOrd="0" destOrd="0" presId="urn:microsoft.com/office/officeart/2005/8/layout/orgChart1"/>
    <dgm:cxn modelId="{01F9EDDE-D4FE-401E-B089-2B4C04F07EFD}" type="presOf" srcId="{E77D73D7-92BA-4368-95E5-A02B44DA9951}" destId="{8A7D5E7A-A879-4EC1-A4FB-BD64F4B79B97}" srcOrd="1" destOrd="0" presId="urn:microsoft.com/office/officeart/2005/8/layout/orgChart1"/>
    <dgm:cxn modelId="{CDA5F3EF-CE4D-4DBE-BACF-EBF541656BEB}" srcId="{C5635E56-2884-4D7D-91C0-27312E2EB422}" destId="{00185644-CB03-4DDF-946E-5B922121FCA9}" srcOrd="8" destOrd="0" parTransId="{23EB63CF-7A0F-4A89-B289-E5087F0BAB00}" sibTransId="{4B727929-3317-4C03-BA3C-0047CDC81C07}"/>
    <dgm:cxn modelId="{D1D0E0F4-E6F2-4DFA-AB10-EA37633B9B62}" srcId="{C5635E56-2884-4D7D-91C0-27312E2EB422}" destId="{B84011F9-4599-48A8-914A-B1514618FA63}" srcOrd="2" destOrd="0" parTransId="{0E4E0B31-8646-49EE-9766-3D128EAD7FE3}" sibTransId="{B0C2C83B-D931-43EF-907D-17BA52FA3944}"/>
    <dgm:cxn modelId="{51B719F5-DC12-4354-AA71-90F0B7185CA9}" srcId="{C5635E56-2884-4D7D-91C0-27312E2EB422}" destId="{B98FE27D-B440-467F-B981-1A91F4D6AB3F}" srcOrd="0" destOrd="0" parTransId="{3B7653DA-83C0-42A3-AAC3-A1B68845E9CE}" sibTransId="{96158687-242E-423F-8460-0CE3EB5B816D}"/>
    <dgm:cxn modelId="{5F6714F8-B01C-44F3-A343-87F056054E61}" type="presOf" srcId="{E77D73D7-92BA-4368-95E5-A02B44DA9951}" destId="{B28FFFDC-7F0D-4DF3-A650-1E8B24DC48F0}" srcOrd="0" destOrd="0" presId="urn:microsoft.com/office/officeart/2005/8/layout/orgChart1"/>
    <dgm:cxn modelId="{EEB98DFF-44B2-429B-8FCE-300E739ED6B6}" type="presParOf" srcId="{6007C5B1-1A73-4C05-B90D-09A249643AE3}" destId="{ECFC2787-47B8-40D9-A6B0-386E86DEBB6F}" srcOrd="0" destOrd="0" presId="urn:microsoft.com/office/officeart/2005/8/layout/orgChart1"/>
    <dgm:cxn modelId="{3EB196F3-736D-4AF6-B4AF-66042D09ED3D}" type="presParOf" srcId="{ECFC2787-47B8-40D9-A6B0-386E86DEBB6F}" destId="{75755669-2248-462B-9ED6-1FA0D5E68E82}" srcOrd="0" destOrd="0" presId="urn:microsoft.com/office/officeart/2005/8/layout/orgChart1"/>
    <dgm:cxn modelId="{CF690B2D-5A19-4D5A-A8F4-EEA336601425}" type="presParOf" srcId="{75755669-2248-462B-9ED6-1FA0D5E68E82}" destId="{1FBA9878-2230-4E48-B405-08444FBB4BC1}" srcOrd="0" destOrd="0" presId="urn:microsoft.com/office/officeart/2005/8/layout/orgChart1"/>
    <dgm:cxn modelId="{793DD714-3939-4106-B5D6-A32EB7690AE0}" type="presParOf" srcId="{75755669-2248-462B-9ED6-1FA0D5E68E82}" destId="{741036D8-D2B4-48D3-AA7B-F4B78BFB156A}" srcOrd="1" destOrd="0" presId="urn:microsoft.com/office/officeart/2005/8/layout/orgChart1"/>
    <dgm:cxn modelId="{A0A781A0-75F9-4689-AED3-75DEC2D5F860}" type="presParOf" srcId="{ECFC2787-47B8-40D9-A6B0-386E86DEBB6F}" destId="{766317C3-2301-4DDF-849C-29B7C2C5CD24}" srcOrd="1" destOrd="0" presId="urn:microsoft.com/office/officeart/2005/8/layout/orgChart1"/>
    <dgm:cxn modelId="{7C66D168-E23F-4926-99B6-75D004DEB188}" type="presParOf" srcId="{766317C3-2301-4DDF-849C-29B7C2C5CD24}" destId="{9F9E3CD5-D695-40B8-8B67-625BB94900B2}" srcOrd="0" destOrd="0" presId="urn:microsoft.com/office/officeart/2005/8/layout/orgChart1"/>
    <dgm:cxn modelId="{05F1ED79-74A1-4118-8B23-CF1773C4959C}" type="presParOf" srcId="{766317C3-2301-4DDF-849C-29B7C2C5CD24}" destId="{59762AF1-54E1-4C97-A840-67EAC9B5BD3B}" srcOrd="1" destOrd="0" presId="urn:microsoft.com/office/officeart/2005/8/layout/orgChart1"/>
    <dgm:cxn modelId="{22FC2AEB-8CC6-425F-81D6-98DA028A3987}" type="presParOf" srcId="{59762AF1-54E1-4C97-A840-67EAC9B5BD3B}" destId="{3ED28550-39A0-4352-8D2C-BE24396AF13B}" srcOrd="0" destOrd="0" presId="urn:microsoft.com/office/officeart/2005/8/layout/orgChart1"/>
    <dgm:cxn modelId="{A323074F-F2C8-43EB-8D8B-D0CAB0F9A0C1}" type="presParOf" srcId="{3ED28550-39A0-4352-8D2C-BE24396AF13B}" destId="{28B816A1-BEC9-4331-84D6-C4A75E54B472}" srcOrd="0" destOrd="0" presId="urn:microsoft.com/office/officeart/2005/8/layout/orgChart1"/>
    <dgm:cxn modelId="{4DAF9922-7476-479F-8707-A4BFDA57D58D}" type="presParOf" srcId="{3ED28550-39A0-4352-8D2C-BE24396AF13B}" destId="{D63232F5-289F-48D2-8F76-C2DAD0C00EB0}" srcOrd="1" destOrd="0" presId="urn:microsoft.com/office/officeart/2005/8/layout/orgChart1"/>
    <dgm:cxn modelId="{84A79320-EDB8-48E9-A0B4-91C99A7CD357}" type="presParOf" srcId="{59762AF1-54E1-4C97-A840-67EAC9B5BD3B}" destId="{67D124B5-4088-481E-9AC0-9BA35A911D4D}" srcOrd="1" destOrd="0" presId="urn:microsoft.com/office/officeart/2005/8/layout/orgChart1"/>
    <dgm:cxn modelId="{FFBFF881-055D-4438-8C7A-00ABE51055EB}" type="presParOf" srcId="{59762AF1-54E1-4C97-A840-67EAC9B5BD3B}" destId="{4ACC6897-8D00-4B77-A96A-495557ABFDD9}" srcOrd="2" destOrd="0" presId="urn:microsoft.com/office/officeart/2005/8/layout/orgChart1"/>
    <dgm:cxn modelId="{507D5FC8-2F6F-45A2-B003-CE9D10A9CCF3}" type="presParOf" srcId="{766317C3-2301-4DDF-849C-29B7C2C5CD24}" destId="{D6196D21-0F22-49A5-A758-DDC9A4FF2B1E}" srcOrd="2" destOrd="0" presId="urn:microsoft.com/office/officeart/2005/8/layout/orgChart1"/>
    <dgm:cxn modelId="{97218A18-C124-493E-B0D1-1102BD95C91C}" type="presParOf" srcId="{766317C3-2301-4DDF-849C-29B7C2C5CD24}" destId="{F910B7D2-1009-4115-B5A6-791731F4FC00}" srcOrd="3" destOrd="0" presId="urn:microsoft.com/office/officeart/2005/8/layout/orgChart1"/>
    <dgm:cxn modelId="{7BA4DA7F-0FC6-449B-8F00-A11A2CB622D5}" type="presParOf" srcId="{F910B7D2-1009-4115-B5A6-791731F4FC00}" destId="{84189925-CE9D-4C6B-AE94-DD9553AE3879}" srcOrd="0" destOrd="0" presId="urn:microsoft.com/office/officeart/2005/8/layout/orgChart1"/>
    <dgm:cxn modelId="{C3B66953-EFD0-45F1-9CE9-50B7D62700CE}" type="presParOf" srcId="{84189925-CE9D-4C6B-AE94-DD9553AE3879}" destId="{346F794F-E8DB-46C1-BA5B-6CEE5CA33AE9}" srcOrd="0" destOrd="0" presId="urn:microsoft.com/office/officeart/2005/8/layout/orgChart1"/>
    <dgm:cxn modelId="{36E70ABC-6BCB-455B-BC3B-98C9DD832FD8}" type="presParOf" srcId="{84189925-CE9D-4C6B-AE94-DD9553AE3879}" destId="{CBB86AE4-81CA-4013-884A-5FC4B6B9E17D}" srcOrd="1" destOrd="0" presId="urn:microsoft.com/office/officeart/2005/8/layout/orgChart1"/>
    <dgm:cxn modelId="{71D2B011-5652-42CE-872F-3BDBA5A50443}" type="presParOf" srcId="{F910B7D2-1009-4115-B5A6-791731F4FC00}" destId="{56115D38-F980-4188-8A33-70D0FF8F5EA8}" srcOrd="1" destOrd="0" presId="urn:microsoft.com/office/officeart/2005/8/layout/orgChart1"/>
    <dgm:cxn modelId="{3531CE18-4FEB-4AF7-92ED-80D36DC97708}" type="presParOf" srcId="{F910B7D2-1009-4115-B5A6-791731F4FC00}" destId="{1A2E10D9-011B-4CDE-ADD6-A4EE771FDA86}" srcOrd="2" destOrd="0" presId="urn:microsoft.com/office/officeart/2005/8/layout/orgChart1"/>
    <dgm:cxn modelId="{10FADCED-5521-4955-B466-BF48F25AF5CD}" type="presParOf" srcId="{766317C3-2301-4DDF-849C-29B7C2C5CD24}" destId="{791D6B85-7D0C-4064-8054-4FC1B21D8486}" srcOrd="4" destOrd="0" presId="urn:microsoft.com/office/officeart/2005/8/layout/orgChart1"/>
    <dgm:cxn modelId="{89F8E90A-6E89-4BFE-9682-EF434C27064D}" type="presParOf" srcId="{766317C3-2301-4DDF-849C-29B7C2C5CD24}" destId="{3F1D469C-76A4-4E4F-A631-9D1304497B8D}" srcOrd="5" destOrd="0" presId="urn:microsoft.com/office/officeart/2005/8/layout/orgChart1"/>
    <dgm:cxn modelId="{640EFD07-AA75-4B53-85C6-73AAD5BEB427}" type="presParOf" srcId="{3F1D469C-76A4-4E4F-A631-9D1304497B8D}" destId="{6CA2D0A5-6686-4D69-BD30-C439AB6F8563}" srcOrd="0" destOrd="0" presId="urn:microsoft.com/office/officeart/2005/8/layout/orgChart1"/>
    <dgm:cxn modelId="{80BAB26D-E441-46D5-8B2D-D8E3C7A23884}" type="presParOf" srcId="{6CA2D0A5-6686-4D69-BD30-C439AB6F8563}" destId="{B8C3789E-47ED-4BED-B4B5-FF62A21742FD}" srcOrd="0" destOrd="0" presId="urn:microsoft.com/office/officeart/2005/8/layout/orgChart1"/>
    <dgm:cxn modelId="{5A42916A-788D-4395-8BD8-235AC2D238E6}" type="presParOf" srcId="{6CA2D0A5-6686-4D69-BD30-C439AB6F8563}" destId="{AD592E8E-7B1B-4AB4-914F-3536E2AD960A}" srcOrd="1" destOrd="0" presId="urn:microsoft.com/office/officeart/2005/8/layout/orgChart1"/>
    <dgm:cxn modelId="{3A8A447F-15BE-4296-B0F8-1D4ADA4994B3}" type="presParOf" srcId="{3F1D469C-76A4-4E4F-A631-9D1304497B8D}" destId="{5DE8363B-FA11-42CD-B395-2CD6C16C6DEF}" srcOrd="1" destOrd="0" presId="urn:microsoft.com/office/officeart/2005/8/layout/orgChart1"/>
    <dgm:cxn modelId="{5757B982-9289-4357-AB6A-119F7EE653EC}" type="presParOf" srcId="{3F1D469C-76A4-4E4F-A631-9D1304497B8D}" destId="{94AF206F-A6A4-491D-872E-0AB915D8B7D5}" srcOrd="2" destOrd="0" presId="urn:microsoft.com/office/officeart/2005/8/layout/orgChart1"/>
    <dgm:cxn modelId="{BE684DF0-4F78-4F77-987C-9DAFA6650502}" type="presParOf" srcId="{766317C3-2301-4DDF-849C-29B7C2C5CD24}" destId="{E9C9B3D1-68F1-4DFC-8F3D-248A071BEA55}" srcOrd="6" destOrd="0" presId="urn:microsoft.com/office/officeart/2005/8/layout/orgChart1"/>
    <dgm:cxn modelId="{A422DB87-690D-4C85-A008-6D8D25B8DA3B}" type="presParOf" srcId="{766317C3-2301-4DDF-849C-29B7C2C5CD24}" destId="{21D31582-CF4C-4E67-8D3F-03001831F100}" srcOrd="7" destOrd="0" presId="urn:microsoft.com/office/officeart/2005/8/layout/orgChart1"/>
    <dgm:cxn modelId="{D17AF4A7-1BD7-4F5B-B514-5CDDF563879A}" type="presParOf" srcId="{21D31582-CF4C-4E67-8D3F-03001831F100}" destId="{598A8D27-38DE-48E1-B8E3-AC5C426019FE}" srcOrd="0" destOrd="0" presId="urn:microsoft.com/office/officeart/2005/8/layout/orgChart1"/>
    <dgm:cxn modelId="{1E0A4881-D3EA-4B13-B9D8-AA2042B6E0CF}" type="presParOf" srcId="{598A8D27-38DE-48E1-B8E3-AC5C426019FE}" destId="{A9E7A001-83D0-4D62-9861-CE8E63E379D9}" srcOrd="0" destOrd="0" presId="urn:microsoft.com/office/officeart/2005/8/layout/orgChart1"/>
    <dgm:cxn modelId="{2D7B6367-51D4-4EA0-8F63-87DEF9AE903A}" type="presParOf" srcId="{598A8D27-38DE-48E1-B8E3-AC5C426019FE}" destId="{B26BB1C2-579E-4A4E-9AF6-E3B2FE300043}" srcOrd="1" destOrd="0" presId="urn:microsoft.com/office/officeart/2005/8/layout/orgChart1"/>
    <dgm:cxn modelId="{66690437-8B78-4C39-B8C9-2F92B5D8A3FF}" type="presParOf" srcId="{21D31582-CF4C-4E67-8D3F-03001831F100}" destId="{D3798A68-C57B-41E0-80FE-A146CDCC6575}" srcOrd="1" destOrd="0" presId="urn:microsoft.com/office/officeart/2005/8/layout/orgChart1"/>
    <dgm:cxn modelId="{37499E9F-1A2C-45CF-B208-2B5894CF4D9D}" type="presParOf" srcId="{21D31582-CF4C-4E67-8D3F-03001831F100}" destId="{5DCD30C1-73F5-4544-8523-3404C47C642E}" srcOrd="2" destOrd="0" presId="urn:microsoft.com/office/officeart/2005/8/layout/orgChart1"/>
    <dgm:cxn modelId="{8AD43A6E-3C26-4B05-93BF-32918A0D7CF4}" type="presParOf" srcId="{766317C3-2301-4DDF-849C-29B7C2C5CD24}" destId="{5E2366E2-E4C5-4501-83FE-8D7E5B98E124}" srcOrd="8" destOrd="0" presId="urn:microsoft.com/office/officeart/2005/8/layout/orgChart1"/>
    <dgm:cxn modelId="{BA8235FB-2DBE-4B6A-91C9-651E555C7C17}" type="presParOf" srcId="{766317C3-2301-4DDF-849C-29B7C2C5CD24}" destId="{BD04090C-635A-409B-BF5A-FAB7998E048E}" srcOrd="9" destOrd="0" presId="urn:microsoft.com/office/officeart/2005/8/layout/orgChart1"/>
    <dgm:cxn modelId="{CFC50FFE-CFBE-43C2-86DC-8323348B872A}" type="presParOf" srcId="{BD04090C-635A-409B-BF5A-FAB7998E048E}" destId="{1E6E0523-7869-4D9A-AE55-B3B9F23D36A0}" srcOrd="0" destOrd="0" presId="urn:microsoft.com/office/officeart/2005/8/layout/orgChart1"/>
    <dgm:cxn modelId="{16C27914-91C7-4C14-9165-F0C350218469}" type="presParOf" srcId="{1E6E0523-7869-4D9A-AE55-B3B9F23D36A0}" destId="{AA745D77-95E8-4EBD-BFF6-DE4A70C41DA3}" srcOrd="0" destOrd="0" presId="urn:microsoft.com/office/officeart/2005/8/layout/orgChart1"/>
    <dgm:cxn modelId="{6FAF2C1B-97F7-41F0-9908-6C870E886453}" type="presParOf" srcId="{1E6E0523-7869-4D9A-AE55-B3B9F23D36A0}" destId="{F96304E9-4856-4AD5-ADA6-B782AF82EC59}" srcOrd="1" destOrd="0" presId="urn:microsoft.com/office/officeart/2005/8/layout/orgChart1"/>
    <dgm:cxn modelId="{4C0AF7E3-1381-46D7-A19D-FBF9D5BB84C9}" type="presParOf" srcId="{BD04090C-635A-409B-BF5A-FAB7998E048E}" destId="{D506E7CD-62FD-4C68-B7B2-D2387C05B819}" srcOrd="1" destOrd="0" presId="urn:microsoft.com/office/officeart/2005/8/layout/orgChart1"/>
    <dgm:cxn modelId="{54B27DF0-03B2-4C98-9033-EB5B6EB2BEBA}" type="presParOf" srcId="{BD04090C-635A-409B-BF5A-FAB7998E048E}" destId="{1AD7AC22-A8D8-40AB-BAFB-534FCE1C66A6}" srcOrd="2" destOrd="0" presId="urn:microsoft.com/office/officeart/2005/8/layout/orgChart1"/>
    <dgm:cxn modelId="{E110FDD9-977D-4923-B08A-3576EF53773E}" type="presParOf" srcId="{766317C3-2301-4DDF-849C-29B7C2C5CD24}" destId="{70BDF75B-A08C-43CE-85ED-C9BB3587A132}" srcOrd="10" destOrd="0" presId="urn:microsoft.com/office/officeart/2005/8/layout/orgChart1"/>
    <dgm:cxn modelId="{61AEC0D4-6726-4639-9A9A-3CA4A46E2637}" type="presParOf" srcId="{766317C3-2301-4DDF-849C-29B7C2C5CD24}" destId="{FCA03034-690A-4B08-ADC9-C026DFF09599}" srcOrd="11" destOrd="0" presId="urn:microsoft.com/office/officeart/2005/8/layout/orgChart1"/>
    <dgm:cxn modelId="{422253B6-695F-4F9C-8711-70A39A8C0ED8}" type="presParOf" srcId="{FCA03034-690A-4B08-ADC9-C026DFF09599}" destId="{06AAEFE1-2389-4045-9E9E-3BEE05B77471}" srcOrd="0" destOrd="0" presId="urn:microsoft.com/office/officeart/2005/8/layout/orgChart1"/>
    <dgm:cxn modelId="{040D540C-687D-4937-9399-6E0DF9F5CC39}" type="presParOf" srcId="{06AAEFE1-2389-4045-9E9E-3BEE05B77471}" destId="{D21D6F48-D74F-45CB-A3F1-1B66DD39DF43}" srcOrd="0" destOrd="0" presId="urn:microsoft.com/office/officeart/2005/8/layout/orgChart1"/>
    <dgm:cxn modelId="{1315975A-43B1-40EC-B662-8B8E2DD084C5}" type="presParOf" srcId="{06AAEFE1-2389-4045-9E9E-3BEE05B77471}" destId="{AD67BCE5-A3C0-466E-964D-F99BCC33B080}" srcOrd="1" destOrd="0" presId="urn:microsoft.com/office/officeart/2005/8/layout/orgChart1"/>
    <dgm:cxn modelId="{B3D2593F-564E-4721-8F3D-EAA3148B3883}" type="presParOf" srcId="{FCA03034-690A-4B08-ADC9-C026DFF09599}" destId="{DCA161C8-301D-4BE3-BE38-3AB21E464F21}" srcOrd="1" destOrd="0" presId="urn:microsoft.com/office/officeart/2005/8/layout/orgChart1"/>
    <dgm:cxn modelId="{D68A84BF-750D-46E9-ACDF-457989FF6D0F}" type="presParOf" srcId="{FCA03034-690A-4B08-ADC9-C026DFF09599}" destId="{26B6514B-1478-473E-965D-4D04882E2850}" srcOrd="2" destOrd="0" presId="urn:microsoft.com/office/officeart/2005/8/layout/orgChart1"/>
    <dgm:cxn modelId="{2D7ADD61-6ADC-463D-B97E-ED2C3CB61F75}" type="presParOf" srcId="{766317C3-2301-4DDF-849C-29B7C2C5CD24}" destId="{70D82D1C-C03E-4491-A9C7-6E68B91D1A97}" srcOrd="12" destOrd="0" presId="urn:microsoft.com/office/officeart/2005/8/layout/orgChart1"/>
    <dgm:cxn modelId="{9D99C32D-7AA4-4271-9DD8-379F7829734A}" type="presParOf" srcId="{766317C3-2301-4DDF-849C-29B7C2C5CD24}" destId="{66F62EE7-0809-406E-B4F6-53E98D524A3E}" srcOrd="13" destOrd="0" presId="urn:microsoft.com/office/officeart/2005/8/layout/orgChart1"/>
    <dgm:cxn modelId="{EB8AC574-2EE0-4281-813D-95EE47ED2FB2}" type="presParOf" srcId="{66F62EE7-0809-406E-B4F6-53E98D524A3E}" destId="{779ED5F2-02A3-45A0-B23C-6E0DD878610C}" srcOrd="0" destOrd="0" presId="urn:microsoft.com/office/officeart/2005/8/layout/orgChart1"/>
    <dgm:cxn modelId="{D974B241-B773-4DCC-B452-D6EB25711F24}" type="presParOf" srcId="{779ED5F2-02A3-45A0-B23C-6E0DD878610C}" destId="{B7B4CCE4-11F9-465B-B4E0-5435BE2EEDCD}" srcOrd="0" destOrd="0" presId="urn:microsoft.com/office/officeart/2005/8/layout/orgChart1"/>
    <dgm:cxn modelId="{F5F1A498-34A7-475C-A8E9-863687840155}" type="presParOf" srcId="{779ED5F2-02A3-45A0-B23C-6E0DD878610C}" destId="{8D4487D3-33AE-407D-8972-D66B9D8470C6}" srcOrd="1" destOrd="0" presId="urn:microsoft.com/office/officeart/2005/8/layout/orgChart1"/>
    <dgm:cxn modelId="{7C6B1E49-7221-43B5-9DA8-33035A671892}" type="presParOf" srcId="{66F62EE7-0809-406E-B4F6-53E98D524A3E}" destId="{80E6B517-1111-4C60-8FBF-E57DE083696F}" srcOrd="1" destOrd="0" presId="urn:microsoft.com/office/officeart/2005/8/layout/orgChart1"/>
    <dgm:cxn modelId="{6AA8B0F5-1252-43C0-B10E-3A96DCA7E9E6}" type="presParOf" srcId="{66F62EE7-0809-406E-B4F6-53E98D524A3E}" destId="{72224B33-FB5E-426C-AFA8-F3F6E03033D8}" srcOrd="2" destOrd="0" presId="urn:microsoft.com/office/officeart/2005/8/layout/orgChart1"/>
    <dgm:cxn modelId="{96F46FBD-5960-4FA7-BB80-BC9392F6893A}" type="presParOf" srcId="{766317C3-2301-4DDF-849C-29B7C2C5CD24}" destId="{39B65003-542E-4B4B-9AE7-A4C1332BFC0A}" srcOrd="14" destOrd="0" presId="urn:microsoft.com/office/officeart/2005/8/layout/orgChart1"/>
    <dgm:cxn modelId="{80D9FDD9-CECA-4F65-BDE0-4082E0294437}" type="presParOf" srcId="{766317C3-2301-4DDF-849C-29B7C2C5CD24}" destId="{A886863B-1DE4-4B41-B770-3CA13D594542}" srcOrd="15" destOrd="0" presId="urn:microsoft.com/office/officeart/2005/8/layout/orgChart1"/>
    <dgm:cxn modelId="{AA78E65D-6064-48A6-A707-B6420856FB7F}" type="presParOf" srcId="{A886863B-1DE4-4B41-B770-3CA13D594542}" destId="{DB485474-FF46-4A7A-8AF6-02A27D3A8906}" srcOrd="0" destOrd="0" presId="urn:microsoft.com/office/officeart/2005/8/layout/orgChart1"/>
    <dgm:cxn modelId="{51338C4F-B501-47B5-9894-74D115480076}" type="presParOf" srcId="{DB485474-FF46-4A7A-8AF6-02A27D3A8906}" destId="{B28FFFDC-7F0D-4DF3-A650-1E8B24DC48F0}" srcOrd="0" destOrd="0" presId="urn:microsoft.com/office/officeart/2005/8/layout/orgChart1"/>
    <dgm:cxn modelId="{6EEF1A16-3962-4595-A0E0-3012C871BA63}" type="presParOf" srcId="{DB485474-FF46-4A7A-8AF6-02A27D3A8906}" destId="{8A7D5E7A-A879-4EC1-A4FB-BD64F4B79B97}" srcOrd="1" destOrd="0" presId="urn:microsoft.com/office/officeart/2005/8/layout/orgChart1"/>
    <dgm:cxn modelId="{C21FEBEA-325A-445F-894D-0032CA2BF43B}" type="presParOf" srcId="{A886863B-1DE4-4B41-B770-3CA13D594542}" destId="{FDDBBF1A-EB60-439A-99AE-C9E54C955557}" srcOrd="1" destOrd="0" presId="urn:microsoft.com/office/officeart/2005/8/layout/orgChart1"/>
    <dgm:cxn modelId="{4C1171F7-CE64-4642-84D6-DB280DBE9090}" type="presParOf" srcId="{A886863B-1DE4-4B41-B770-3CA13D594542}" destId="{3AEB78D4-4B59-4521-8172-92A7CCE65BCD}" srcOrd="2" destOrd="0" presId="urn:microsoft.com/office/officeart/2005/8/layout/orgChart1"/>
    <dgm:cxn modelId="{ED31B5A3-F728-4072-802C-86FA58AA9B9D}" type="presParOf" srcId="{766317C3-2301-4DDF-849C-29B7C2C5CD24}" destId="{4EB35679-6D0B-4B13-AA55-C17C6AE983C8}" srcOrd="16" destOrd="0" presId="urn:microsoft.com/office/officeart/2005/8/layout/orgChart1"/>
    <dgm:cxn modelId="{BB6F2E22-0BDE-4F7B-994A-A57F20085FD4}" type="presParOf" srcId="{766317C3-2301-4DDF-849C-29B7C2C5CD24}" destId="{4ABA7AD5-D798-4313-8EAC-032C3E2AAE48}" srcOrd="17" destOrd="0" presId="urn:microsoft.com/office/officeart/2005/8/layout/orgChart1"/>
    <dgm:cxn modelId="{9025956F-8E3D-4066-950A-4934498D0A30}" type="presParOf" srcId="{4ABA7AD5-D798-4313-8EAC-032C3E2AAE48}" destId="{74BB89CE-AB10-48E7-A94C-BC70BD8BF862}" srcOrd="0" destOrd="0" presId="urn:microsoft.com/office/officeart/2005/8/layout/orgChart1"/>
    <dgm:cxn modelId="{87A17B0C-50BE-49F6-9D7C-53E6749E50D5}" type="presParOf" srcId="{74BB89CE-AB10-48E7-A94C-BC70BD8BF862}" destId="{22D0D1F9-CAF0-4BBB-AE02-D17CF43DDE7E}" srcOrd="0" destOrd="0" presId="urn:microsoft.com/office/officeart/2005/8/layout/orgChart1"/>
    <dgm:cxn modelId="{40840963-EF32-4F01-9ACA-00BA7A85EB41}" type="presParOf" srcId="{74BB89CE-AB10-48E7-A94C-BC70BD8BF862}" destId="{D79729DE-D6D1-48E0-B6C6-D038111A8797}" srcOrd="1" destOrd="0" presId="urn:microsoft.com/office/officeart/2005/8/layout/orgChart1"/>
    <dgm:cxn modelId="{E0C77C67-A1F0-4BDB-B329-9C9F4616E0C3}" type="presParOf" srcId="{4ABA7AD5-D798-4313-8EAC-032C3E2AAE48}" destId="{78E50E56-109E-4CDA-9A2D-2CD498BE92F2}" srcOrd="1" destOrd="0" presId="urn:microsoft.com/office/officeart/2005/8/layout/orgChart1"/>
    <dgm:cxn modelId="{DC2C93E4-BCF5-461F-93EE-8A1AD58E3A0B}" type="presParOf" srcId="{4ABA7AD5-D798-4313-8EAC-032C3E2AAE48}" destId="{5639035C-29A7-4DCA-A7A8-3FA57AEE5FB0}" srcOrd="2" destOrd="0" presId="urn:microsoft.com/office/officeart/2005/8/layout/orgChart1"/>
    <dgm:cxn modelId="{98A8E20E-B3AA-49DF-B758-D9F165A192D2}" type="presParOf" srcId="{ECFC2787-47B8-40D9-A6B0-386E86DEBB6F}" destId="{63A3CEF3-133B-4771-A0A2-A78E74753B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A9E7A9A-D8B4-4387-A026-208DD9965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98FE27D-B440-467F-B981-1A91F4D6AB3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Snow/Ice mask</a:t>
          </a:r>
        </a:p>
      </dgm:t>
    </dgm:pt>
    <dgm:pt modelId="{3B7653DA-83C0-42A3-AAC3-A1B68845E9CE}" type="parTrans" cxnId="{51B719F5-DC12-4354-AA71-90F0B7185CA9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96158687-242E-423F-8460-0CE3EB5B816D}" type="sibTrans" cxnId="{51B719F5-DC12-4354-AA71-90F0B7185CA9}">
      <dgm:prSet/>
      <dgm:spPr/>
      <dgm:t>
        <a:bodyPr/>
        <a:lstStyle/>
        <a:p>
          <a:endParaRPr lang="en-GB" sz="1000"/>
        </a:p>
      </dgm:t>
    </dgm:pt>
    <dgm:pt modelId="{5E3F0107-89C5-46FE-8179-75E0FD58E492}">
      <dgm:prSet phldrT="[Text]"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Terrain shadow mask</a:t>
          </a:r>
        </a:p>
      </dgm:t>
    </dgm:pt>
    <dgm:pt modelId="{9E0FFEDE-06B6-4FF3-AC23-DBD6DD354DBD}" type="parTrans" cxnId="{34B0C855-1AE6-44DC-89D6-22DFAAFBFEE1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7E9435D2-E34D-48B2-A6B7-101D8519CAA2}" type="sibTrans" cxnId="{34B0C855-1AE6-44DC-89D6-22DFAAFBFEE1}">
      <dgm:prSet/>
      <dgm:spPr/>
      <dgm:t>
        <a:bodyPr/>
        <a:lstStyle/>
        <a:p>
          <a:endParaRPr lang="en-GB" sz="1000"/>
        </a:p>
      </dgm:t>
    </dgm:pt>
    <dgm:pt modelId="{B84011F9-4599-48A8-914A-B1514618FA63}">
      <dgm:prSet phldrT="[Text]"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Terrain Occlusion</a:t>
          </a:r>
        </a:p>
      </dgm:t>
    </dgm:pt>
    <dgm:pt modelId="{0E4E0B31-8646-49EE-9766-3D128EAD7FE3}" type="parTrans" cxnId="{D1D0E0F4-E6F2-4DFA-AB10-EA37633B9B62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B0C2C83B-D931-43EF-907D-17BA52FA3944}" type="sibTrans" cxnId="{D1D0E0F4-E6F2-4DFA-AB10-EA37633B9B62}">
      <dgm:prSet/>
      <dgm:spPr/>
      <dgm:t>
        <a:bodyPr/>
        <a:lstStyle/>
        <a:p>
          <a:endParaRPr lang="en-GB" sz="1000"/>
        </a:p>
      </dgm:t>
    </dgm:pt>
    <dgm:pt modelId="{F3A61166-93DE-4F6F-BE8C-5C1189FC9532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Solar and Viewing Geometry</a:t>
          </a:r>
        </a:p>
      </dgm:t>
    </dgm:pt>
    <dgm:pt modelId="{D9699BDD-5645-4049-89A5-58060028E7B0}" type="parTrans" cxnId="{8D81FC2E-DDF1-4963-91F4-8CDC28217AEA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93A1B8D5-AC12-438C-9137-CA434F914F97}" type="sibTrans" cxnId="{8D81FC2E-DDF1-4963-91F4-8CDC28217AEA}">
      <dgm:prSet/>
      <dgm:spPr/>
      <dgm:t>
        <a:bodyPr/>
        <a:lstStyle/>
        <a:p>
          <a:endParaRPr lang="en-GB" sz="1000"/>
        </a:p>
      </dgm:t>
    </dgm:pt>
    <dgm:pt modelId="{C8D1E504-A647-446D-8800-A1E7C20D34F9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Terrain Illumination Correction</a:t>
          </a:r>
        </a:p>
      </dgm:t>
    </dgm:pt>
    <dgm:pt modelId="{BA98D8AF-9902-4C79-B147-D0CBC09BB8F9}" type="parTrans" cxnId="{833A5709-4048-4B49-B73D-A8EF01A96D23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29A5F68A-81B3-4A9C-A1F5-485FF56FA975}" type="sibTrans" cxnId="{833A5709-4048-4B49-B73D-A8EF01A96D23}">
      <dgm:prSet/>
      <dgm:spPr/>
      <dgm:t>
        <a:bodyPr/>
        <a:lstStyle/>
        <a:p>
          <a:endParaRPr lang="en-GB" sz="1000"/>
        </a:p>
      </dgm:t>
    </dgm:pt>
    <dgm:pt modelId="{E0FD1FF4-C5B4-41D5-80EF-4C36EF3A8558}">
      <dgm:prSet custT="1"/>
      <dgm:spPr>
        <a:solidFill>
          <a:srgbClr val="00B050"/>
        </a:solidFill>
      </dgm:spPr>
      <dgm:t>
        <a:bodyPr/>
        <a:lstStyle/>
        <a:p>
          <a:r>
            <a:rPr lang="en-AU" sz="1000" b="0" dirty="0"/>
            <a:t>Aerosol Optical Depth Parameter</a:t>
          </a:r>
          <a:endParaRPr lang="en-GB" sz="1000" b="0" dirty="0"/>
        </a:p>
      </dgm:t>
    </dgm:pt>
    <dgm:pt modelId="{C088A5E3-ACC8-4989-A1F4-0B2653D380D4}" type="parTrans" cxnId="{94AABCBE-3DFE-484B-BE13-DE31DFE61879}">
      <dgm:prSet/>
      <dgm:spPr>
        <a:ln>
          <a:noFill/>
        </a:ln>
      </dgm:spPr>
      <dgm:t>
        <a:bodyPr/>
        <a:lstStyle/>
        <a:p>
          <a:endParaRPr lang="en-GB" sz="1000"/>
        </a:p>
      </dgm:t>
    </dgm:pt>
    <dgm:pt modelId="{E5BC2F91-FE91-4DBC-8832-ADDACACA3497}" type="sibTrans" cxnId="{94AABCBE-3DFE-484B-BE13-DE31DFE61879}">
      <dgm:prSet/>
      <dgm:spPr/>
      <dgm:t>
        <a:bodyPr/>
        <a:lstStyle/>
        <a:p>
          <a:endParaRPr lang="en-GB" sz="1000"/>
        </a:p>
      </dgm:t>
    </dgm:pt>
    <dgm:pt modelId="{C5635E56-2884-4D7D-91C0-27312E2EB422}">
      <dgm:prSet phldrT="[Text]" custT="1"/>
      <dgm:spPr>
        <a:solidFill>
          <a:schemeClr val="bg1"/>
        </a:solidFill>
      </dgm:spPr>
      <dgm:t>
        <a:bodyPr/>
        <a:lstStyle/>
        <a:p>
          <a:r>
            <a:rPr lang="en-GB" sz="1000" dirty="0"/>
            <a:t>General Metadata</a:t>
          </a:r>
        </a:p>
        <a:p>
          <a:r>
            <a:rPr lang="en-GB" sz="1000" dirty="0"/>
            <a:t>(2/2)</a:t>
          </a:r>
        </a:p>
      </dgm:t>
    </dgm:pt>
    <dgm:pt modelId="{25CDEA96-894A-457C-887B-417B2EB02325}" type="sibTrans" cxnId="{9DC2D16A-CACA-4F9B-8C05-F428FC1496AA}">
      <dgm:prSet/>
      <dgm:spPr/>
      <dgm:t>
        <a:bodyPr/>
        <a:lstStyle/>
        <a:p>
          <a:endParaRPr lang="en-GB" sz="1000"/>
        </a:p>
      </dgm:t>
    </dgm:pt>
    <dgm:pt modelId="{7A7CF273-7280-410D-AA89-2F2957CA4977}" type="parTrans" cxnId="{9DC2D16A-CACA-4F9B-8C05-F428FC1496AA}">
      <dgm:prSet/>
      <dgm:spPr/>
      <dgm:t>
        <a:bodyPr/>
        <a:lstStyle/>
        <a:p>
          <a:endParaRPr lang="en-GB" sz="1000"/>
        </a:p>
      </dgm:t>
    </dgm:pt>
    <dgm:pt modelId="{6007C5B1-1A73-4C05-B90D-09A249643AE3}" type="pres">
      <dgm:prSet presAssocID="{5A9E7A9A-D8B4-4387-A026-208DD9965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C2787-47B8-40D9-A6B0-386E86DEBB6F}" type="pres">
      <dgm:prSet presAssocID="{C5635E56-2884-4D7D-91C0-27312E2EB422}" presName="hierRoot1" presStyleCnt="0">
        <dgm:presLayoutVars>
          <dgm:hierBranch val="init"/>
        </dgm:presLayoutVars>
      </dgm:prSet>
      <dgm:spPr/>
    </dgm:pt>
    <dgm:pt modelId="{75755669-2248-462B-9ED6-1FA0D5E68E82}" type="pres">
      <dgm:prSet presAssocID="{C5635E56-2884-4D7D-91C0-27312E2EB422}" presName="rootComposite1" presStyleCnt="0"/>
      <dgm:spPr/>
    </dgm:pt>
    <dgm:pt modelId="{1FBA9878-2230-4E48-B405-08444FBB4BC1}" type="pres">
      <dgm:prSet presAssocID="{C5635E56-2884-4D7D-91C0-27312E2EB422}" presName="rootText1" presStyleLbl="node0" presStyleIdx="0" presStyleCnt="1" custScaleX="139078" custScaleY="148299">
        <dgm:presLayoutVars>
          <dgm:chPref val="3"/>
        </dgm:presLayoutVars>
      </dgm:prSet>
      <dgm:spPr/>
    </dgm:pt>
    <dgm:pt modelId="{741036D8-D2B4-48D3-AA7B-F4B78BFB156A}" type="pres">
      <dgm:prSet presAssocID="{C5635E56-2884-4D7D-91C0-27312E2EB422}" presName="rootConnector1" presStyleLbl="node1" presStyleIdx="0" presStyleCnt="0"/>
      <dgm:spPr/>
    </dgm:pt>
    <dgm:pt modelId="{766317C3-2301-4DDF-849C-29B7C2C5CD24}" type="pres">
      <dgm:prSet presAssocID="{C5635E56-2884-4D7D-91C0-27312E2EB422}" presName="hierChild2" presStyleCnt="0"/>
      <dgm:spPr/>
    </dgm:pt>
    <dgm:pt modelId="{9F9E3CD5-D695-40B8-8B67-625BB94900B2}" type="pres">
      <dgm:prSet presAssocID="{3B7653DA-83C0-42A3-AAC3-A1B68845E9CE}" presName="Name37" presStyleLbl="parChTrans1D2" presStyleIdx="0" presStyleCnt="6"/>
      <dgm:spPr/>
    </dgm:pt>
    <dgm:pt modelId="{59762AF1-54E1-4C97-A840-67EAC9B5BD3B}" type="pres">
      <dgm:prSet presAssocID="{B98FE27D-B440-467F-B981-1A91F4D6AB3F}" presName="hierRoot2" presStyleCnt="0">
        <dgm:presLayoutVars>
          <dgm:hierBranch val="init"/>
        </dgm:presLayoutVars>
      </dgm:prSet>
      <dgm:spPr/>
    </dgm:pt>
    <dgm:pt modelId="{3ED28550-39A0-4352-8D2C-BE24396AF13B}" type="pres">
      <dgm:prSet presAssocID="{B98FE27D-B440-467F-B981-1A91F4D6AB3F}" presName="rootComposite" presStyleCnt="0"/>
      <dgm:spPr/>
    </dgm:pt>
    <dgm:pt modelId="{28B816A1-BEC9-4331-84D6-C4A75E54B472}" type="pres">
      <dgm:prSet presAssocID="{B98FE27D-B440-467F-B981-1A91F4D6AB3F}" presName="rootText" presStyleLbl="node2" presStyleIdx="0" presStyleCnt="6">
        <dgm:presLayoutVars>
          <dgm:chPref val="3"/>
        </dgm:presLayoutVars>
      </dgm:prSet>
      <dgm:spPr/>
    </dgm:pt>
    <dgm:pt modelId="{D63232F5-289F-48D2-8F76-C2DAD0C00EB0}" type="pres">
      <dgm:prSet presAssocID="{B98FE27D-B440-467F-B981-1A91F4D6AB3F}" presName="rootConnector" presStyleLbl="node2" presStyleIdx="0" presStyleCnt="6"/>
      <dgm:spPr/>
    </dgm:pt>
    <dgm:pt modelId="{67D124B5-4088-481E-9AC0-9BA35A911D4D}" type="pres">
      <dgm:prSet presAssocID="{B98FE27D-B440-467F-B981-1A91F4D6AB3F}" presName="hierChild4" presStyleCnt="0"/>
      <dgm:spPr/>
    </dgm:pt>
    <dgm:pt modelId="{4ACC6897-8D00-4B77-A96A-495557ABFDD9}" type="pres">
      <dgm:prSet presAssocID="{B98FE27D-B440-467F-B981-1A91F4D6AB3F}" presName="hierChild5" presStyleCnt="0"/>
      <dgm:spPr/>
    </dgm:pt>
    <dgm:pt modelId="{D6196D21-0F22-49A5-A758-DDC9A4FF2B1E}" type="pres">
      <dgm:prSet presAssocID="{9E0FFEDE-06B6-4FF3-AC23-DBD6DD354DBD}" presName="Name37" presStyleLbl="parChTrans1D2" presStyleIdx="1" presStyleCnt="6"/>
      <dgm:spPr/>
    </dgm:pt>
    <dgm:pt modelId="{F910B7D2-1009-4115-B5A6-791731F4FC00}" type="pres">
      <dgm:prSet presAssocID="{5E3F0107-89C5-46FE-8179-75E0FD58E492}" presName="hierRoot2" presStyleCnt="0">
        <dgm:presLayoutVars>
          <dgm:hierBranch val="init"/>
        </dgm:presLayoutVars>
      </dgm:prSet>
      <dgm:spPr/>
    </dgm:pt>
    <dgm:pt modelId="{84189925-CE9D-4C6B-AE94-DD9553AE3879}" type="pres">
      <dgm:prSet presAssocID="{5E3F0107-89C5-46FE-8179-75E0FD58E492}" presName="rootComposite" presStyleCnt="0"/>
      <dgm:spPr/>
    </dgm:pt>
    <dgm:pt modelId="{346F794F-E8DB-46C1-BA5B-6CEE5CA33AE9}" type="pres">
      <dgm:prSet presAssocID="{5E3F0107-89C5-46FE-8179-75E0FD58E492}" presName="rootText" presStyleLbl="node2" presStyleIdx="1" presStyleCnt="6">
        <dgm:presLayoutVars>
          <dgm:chPref val="3"/>
        </dgm:presLayoutVars>
      </dgm:prSet>
      <dgm:spPr/>
    </dgm:pt>
    <dgm:pt modelId="{CBB86AE4-81CA-4013-884A-5FC4B6B9E17D}" type="pres">
      <dgm:prSet presAssocID="{5E3F0107-89C5-46FE-8179-75E0FD58E492}" presName="rootConnector" presStyleLbl="node2" presStyleIdx="1" presStyleCnt="6"/>
      <dgm:spPr/>
    </dgm:pt>
    <dgm:pt modelId="{56115D38-F980-4188-8A33-70D0FF8F5EA8}" type="pres">
      <dgm:prSet presAssocID="{5E3F0107-89C5-46FE-8179-75E0FD58E492}" presName="hierChild4" presStyleCnt="0"/>
      <dgm:spPr/>
    </dgm:pt>
    <dgm:pt modelId="{1A2E10D9-011B-4CDE-ADD6-A4EE771FDA86}" type="pres">
      <dgm:prSet presAssocID="{5E3F0107-89C5-46FE-8179-75E0FD58E492}" presName="hierChild5" presStyleCnt="0"/>
      <dgm:spPr/>
    </dgm:pt>
    <dgm:pt modelId="{791D6B85-7D0C-4064-8054-4FC1B21D8486}" type="pres">
      <dgm:prSet presAssocID="{0E4E0B31-8646-49EE-9766-3D128EAD7FE3}" presName="Name37" presStyleLbl="parChTrans1D2" presStyleIdx="2" presStyleCnt="6"/>
      <dgm:spPr/>
    </dgm:pt>
    <dgm:pt modelId="{3F1D469C-76A4-4E4F-A631-9D1304497B8D}" type="pres">
      <dgm:prSet presAssocID="{B84011F9-4599-48A8-914A-B1514618FA63}" presName="hierRoot2" presStyleCnt="0">
        <dgm:presLayoutVars>
          <dgm:hierBranch val="init"/>
        </dgm:presLayoutVars>
      </dgm:prSet>
      <dgm:spPr/>
    </dgm:pt>
    <dgm:pt modelId="{6CA2D0A5-6686-4D69-BD30-C439AB6F8563}" type="pres">
      <dgm:prSet presAssocID="{B84011F9-4599-48A8-914A-B1514618FA63}" presName="rootComposite" presStyleCnt="0"/>
      <dgm:spPr/>
    </dgm:pt>
    <dgm:pt modelId="{B8C3789E-47ED-4BED-B4B5-FF62A21742FD}" type="pres">
      <dgm:prSet presAssocID="{B84011F9-4599-48A8-914A-B1514618FA63}" presName="rootText" presStyleLbl="node2" presStyleIdx="2" presStyleCnt="6">
        <dgm:presLayoutVars>
          <dgm:chPref val="3"/>
        </dgm:presLayoutVars>
      </dgm:prSet>
      <dgm:spPr/>
    </dgm:pt>
    <dgm:pt modelId="{AD592E8E-7B1B-4AB4-914F-3536E2AD960A}" type="pres">
      <dgm:prSet presAssocID="{B84011F9-4599-48A8-914A-B1514618FA63}" presName="rootConnector" presStyleLbl="node2" presStyleIdx="2" presStyleCnt="6"/>
      <dgm:spPr/>
    </dgm:pt>
    <dgm:pt modelId="{5DE8363B-FA11-42CD-B395-2CD6C16C6DEF}" type="pres">
      <dgm:prSet presAssocID="{B84011F9-4599-48A8-914A-B1514618FA63}" presName="hierChild4" presStyleCnt="0"/>
      <dgm:spPr/>
    </dgm:pt>
    <dgm:pt modelId="{94AF206F-A6A4-491D-872E-0AB915D8B7D5}" type="pres">
      <dgm:prSet presAssocID="{B84011F9-4599-48A8-914A-B1514618FA63}" presName="hierChild5" presStyleCnt="0"/>
      <dgm:spPr/>
    </dgm:pt>
    <dgm:pt modelId="{E9C9B3D1-68F1-4DFC-8F3D-248A071BEA55}" type="pres">
      <dgm:prSet presAssocID="{D9699BDD-5645-4049-89A5-58060028E7B0}" presName="Name37" presStyleLbl="parChTrans1D2" presStyleIdx="3" presStyleCnt="6"/>
      <dgm:spPr/>
    </dgm:pt>
    <dgm:pt modelId="{21D31582-CF4C-4E67-8D3F-03001831F100}" type="pres">
      <dgm:prSet presAssocID="{F3A61166-93DE-4F6F-BE8C-5C1189FC9532}" presName="hierRoot2" presStyleCnt="0">
        <dgm:presLayoutVars>
          <dgm:hierBranch val="init"/>
        </dgm:presLayoutVars>
      </dgm:prSet>
      <dgm:spPr/>
    </dgm:pt>
    <dgm:pt modelId="{598A8D27-38DE-48E1-B8E3-AC5C426019FE}" type="pres">
      <dgm:prSet presAssocID="{F3A61166-93DE-4F6F-BE8C-5C1189FC9532}" presName="rootComposite" presStyleCnt="0"/>
      <dgm:spPr/>
    </dgm:pt>
    <dgm:pt modelId="{A9E7A001-83D0-4D62-9861-CE8E63E379D9}" type="pres">
      <dgm:prSet presAssocID="{F3A61166-93DE-4F6F-BE8C-5C1189FC9532}" presName="rootText" presStyleLbl="node2" presStyleIdx="3" presStyleCnt="6">
        <dgm:presLayoutVars>
          <dgm:chPref val="3"/>
        </dgm:presLayoutVars>
      </dgm:prSet>
      <dgm:spPr/>
    </dgm:pt>
    <dgm:pt modelId="{B26BB1C2-579E-4A4E-9AF6-E3B2FE300043}" type="pres">
      <dgm:prSet presAssocID="{F3A61166-93DE-4F6F-BE8C-5C1189FC9532}" presName="rootConnector" presStyleLbl="node2" presStyleIdx="3" presStyleCnt="6"/>
      <dgm:spPr/>
    </dgm:pt>
    <dgm:pt modelId="{D3798A68-C57B-41E0-80FE-A146CDCC6575}" type="pres">
      <dgm:prSet presAssocID="{F3A61166-93DE-4F6F-BE8C-5C1189FC9532}" presName="hierChild4" presStyleCnt="0"/>
      <dgm:spPr/>
    </dgm:pt>
    <dgm:pt modelId="{5DCD30C1-73F5-4544-8523-3404C47C642E}" type="pres">
      <dgm:prSet presAssocID="{F3A61166-93DE-4F6F-BE8C-5C1189FC9532}" presName="hierChild5" presStyleCnt="0"/>
      <dgm:spPr/>
    </dgm:pt>
    <dgm:pt modelId="{5E2366E2-E4C5-4501-83FE-8D7E5B98E124}" type="pres">
      <dgm:prSet presAssocID="{BA98D8AF-9902-4C79-B147-D0CBC09BB8F9}" presName="Name37" presStyleLbl="parChTrans1D2" presStyleIdx="4" presStyleCnt="6"/>
      <dgm:spPr/>
    </dgm:pt>
    <dgm:pt modelId="{BD04090C-635A-409B-BF5A-FAB7998E048E}" type="pres">
      <dgm:prSet presAssocID="{C8D1E504-A647-446D-8800-A1E7C20D34F9}" presName="hierRoot2" presStyleCnt="0">
        <dgm:presLayoutVars>
          <dgm:hierBranch val="init"/>
        </dgm:presLayoutVars>
      </dgm:prSet>
      <dgm:spPr/>
    </dgm:pt>
    <dgm:pt modelId="{1E6E0523-7869-4D9A-AE55-B3B9F23D36A0}" type="pres">
      <dgm:prSet presAssocID="{C8D1E504-A647-446D-8800-A1E7C20D34F9}" presName="rootComposite" presStyleCnt="0"/>
      <dgm:spPr/>
    </dgm:pt>
    <dgm:pt modelId="{AA745D77-95E8-4EBD-BFF6-DE4A70C41DA3}" type="pres">
      <dgm:prSet presAssocID="{C8D1E504-A647-446D-8800-A1E7C20D34F9}" presName="rootText" presStyleLbl="node2" presStyleIdx="4" presStyleCnt="6">
        <dgm:presLayoutVars>
          <dgm:chPref val="3"/>
        </dgm:presLayoutVars>
      </dgm:prSet>
      <dgm:spPr/>
    </dgm:pt>
    <dgm:pt modelId="{F96304E9-4856-4AD5-ADA6-B782AF82EC59}" type="pres">
      <dgm:prSet presAssocID="{C8D1E504-A647-446D-8800-A1E7C20D34F9}" presName="rootConnector" presStyleLbl="node2" presStyleIdx="4" presStyleCnt="6"/>
      <dgm:spPr/>
    </dgm:pt>
    <dgm:pt modelId="{D506E7CD-62FD-4C68-B7B2-D2387C05B819}" type="pres">
      <dgm:prSet presAssocID="{C8D1E504-A647-446D-8800-A1E7C20D34F9}" presName="hierChild4" presStyleCnt="0"/>
      <dgm:spPr/>
    </dgm:pt>
    <dgm:pt modelId="{1AD7AC22-A8D8-40AB-BAFB-534FCE1C66A6}" type="pres">
      <dgm:prSet presAssocID="{C8D1E504-A647-446D-8800-A1E7C20D34F9}" presName="hierChild5" presStyleCnt="0"/>
      <dgm:spPr/>
    </dgm:pt>
    <dgm:pt modelId="{70BDF75B-A08C-43CE-85ED-C9BB3587A132}" type="pres">
      <dgm:prSet presAssocID="{C088A5E3-ACC8-4989-A1F4-0B2653D380D4}" presName="Name37" presStyleLbl="parChTrans1D2" presStyleIdx="5" presStyleCnt="6"/>
      <dgm:spPr/>
    </dgm:pt>
    <dgm:pt modelId="{FCA03034-690A-4B08-ADC9-C026DFF09599}" type="pres">
      <dgm:prSet presAssocID="{E0FD1FF4-C5B4-41D5-80EF-4C36EF3A8558}" presName="hierRoot2" presStyleCnt="0">
        <dgm:presLayoutVars>
          <dgm:hierBranch val="init"/>
        </dgm:presLayoutVars>
      </dgm:prSet>
      <dgm:spPr/>
    </dgm:pt>
    <dgm:pt modelId="{06AAEFE1-2389-4045-9E9E-3BEE05B77471}" type="pres">
      <dgm:prSet presAssocID="{E0FD1FF4-C5B4-41D5-80EF-4C36EF3A8558}" presName="rootComposite" presStyleCnt="0"/>
      <dgm:spPr/>
    </dgm:pt>
    <dgm:pt modelId="{D21D6F48-D74F-45CB-A3F1-1B66DD39DF43}" type="pres">
      <dgm:prSet presAssocID="{E0FD1FF4-C5B4-41D5-80EF-4C36EF3A8558}" presName="rootText" presStyleLbl="node2" presStyleIdx="5" presStyleCnt="6">
        <dgm:presLayoutVars>
          <dgm:chPref val="3"/>
        </dgm:presLayoutVars>
      </dgm:prSet>
      <dgm:spPr/>
    </dgm:pt>
    <dgm:pt modelId="{AD67BCE5-A3C0-466E-964D-F99BCC33B080}" type="pres">
      <dgm:prSet presAssocID="{E0FD1FF4-C5B4-41D5-80EF-4C36EF3A8558}" presName="rootConnector" presStyleLbl="node2" presStyleIdx="5" presStyleCnt="6"/>
      <dgm:spPr/>
    </dgm:pt>
    <dgm:pt modelId="{DCA161C8-301D-4BE3-BE38-3AB21E464F21}" type="pres">
      <dgm:prSet presAssocID="{E0FD1FF4-C5B4-41D5-80EF-4C36EF3A8558}" presName="hierChild4" presStyleCnt="0"/>
      <dgm:spPr/>
    </dgm:pt>
    <dgm:pt modelId="{26B6514B-1478-473E-965D-4D04882E2850}" type="pres">
      <dgm:prSet presAssocID="{E0FD1FF4-C5B4-41D5-80EF-4C36EF3A8558}" presName="hierChild5" presStyleCnt="0"/>
      <dgm:spPr/>
    </dgm:pt>
    <dgm:pt modelId="{63A3CEF3-133B-4771-A0A2-A78E74753B40}" type="pres">
      <dgm:prSet presAssocID="{C5635E56-2884-4D7D-91C0-27312E2EB422}" presName="hierChild3" presStyleCnt="0"/>
      <dgm:spPr/>
    </dgm:pt>
  </dgm:ptLst>
  <dgm:cxnLst>
    <dgm:cxn modelId="{833A5709-4048-4B49-B73D-A8EF01A96D23}" srcId="{C5635E56-2884-4D7D-91C0-27312E2EB422}" destId="{C8D1E504-A647-446D-8800-A1E7C20D34F9}" srcOrd="4" destOrd="0" parTransId="{BA98D8AF-9902-4C79-B147-D0CBC09BB8F9}" sibTransId="{29A5F68A-81B3-4A9C-A1F5-485FF56FA975}"/>
    <dgm:cxn modelId="{0D595D16-CAA7-4067-8872-8DE1095F2D44}" type="presOf" srcId="{E0FD1FF4-C5B4-41D5-80EF-4C36EF3A8558}" destId="{AD67BCE5-A3C0-466E-964D-F99BCC33B080}" srcOrd="1" destOrd="0" presId="urn:microsoft.com/office/officeart/2005/8/layout/orgChart1"/>
    <dgm:cxn modelId="{01B9D91F-8AB9-4435-B129-4E8CF86714EF}" type="presOf" srcId="{C088A5E3-ACC8-4989-A1F4-0B2653D380D4}" destId="{70BDF75B-A08C-43CE-85ED-C9BB3587A132}" srcOrd="0" destOrd="0" presId="urn:microsoft.com/office/officeart/2005/8/layout/orgChart1"/>
    <dgm:cxn modelId="{8D81FC2E-DDF1-4963-91F4-8CDC28217AEA}" srcId="{C5635E56-2884-4D7D-91C0-27312E2EB422}" destId="{F3A61166-93DE-4F6F-BE8C-5C1189FC9532}" srcOrd="3" destOrd="0" parTransId="{D9699BDD-5645-4049-89A5-58060028E7B0}" sibTransId="{93A1B8D5-AC12-438C-9137-CA434F914F97}"/>
    <dgm:cxn modelId="{5FBA7030-FE20-4F8B-9EC3-58A50A02460D}" type="presOf" srcId="{9E0FFEDE-06B6-4FF3-AC23-DBD6DD354DBD}" destId="{D6196D21-0F22-49A5-A758-DDC9A4FF2B1E}" srcOrd="0" destOrd="0" presId="urn:microsoft.com/office/officeart/2005/8/layout/orgChart1"/>
    <dgm:cxn modelId="{11AABE43-9D74-40A9-9F69-47015DBE9C38}" type="presOf" srcId="{C5635E56-2884-4D7D-91C0-27312E2EB422}" destId="{741036D8-D2B4-48D3-AA7B-F4B78BFB156A}" srcOrd="1" destOrd="0" presId="urn:microsoft.com/office/officeart/2005/8/layout/orgChart1"/>
    <dgm:cxn modelId="{639A9B69-24F3-4D39-A3EF-4F6F7710CD51}" type="presOf" srcId="{5E3F0107-89C5-46FE-8179-75E0FD58E492}" destId="{346F794F-E8DB-46C1-BA5B-6CEE5CA33AE9}" srcOrd="0" destOrd="0" presId="urn:microsoft.com/office/officeart/2005/8/layout/orgChart1"/>
    <dgm:cxn modelId="{9DC2D16A-CACA-4F9B-8C05-F428FC1496AA}" srcId="{5A9E7A9A-D8B4-4387-A026-208DD996531E}" destId="{C5635E56-2884-4D7D-91C0-27312E2EB422}" srcOrd="0" destOrd="0" parTransId="{7A7CF273-7280-410D-AA89-2F2957CA4977}" sibTransId="{25CDEA96-894A-457C-887B-417B2EB02325}"/>
    <dgm:cxn modelId="{925ED76C-DB22-46E4-8BC7-C71DB00D8D7B}" type="presOf" srcId="{E0FD1FF4-C5B4-41D5-80EF-4C36EF3A8558}" destId="{D21D6F48-D74F-45CB-A3F1-1B66DD39DF43}" srcOrd="0" destOrd="0" presId="urn:microsoft.com/office/officeart/2005/8/layout/orgChart1"/>
    <dgm:cxn modelId="{34B0C855-1AE6-44DC-89D6-22DFAAFBFEE1}" srcId="{C5635E56-2884-4D7D-91C0-27312E2EB422}" destId="{5E3F0107-89C5-46FE-8179-75E0FD58E492}" srcOrd="1" destOrd="0" parTransId="{9E0FFEDE-06B6-4FF3-AC23-DBD6DD354DBD}" sibTransId="{7E9435D2-E34D-48B2-A6B7-101D8519CAA2}"/>
    <dgm:cxn modelId="{F4895879-F906-44DE-B840-E78F5E66A520}" type="presOf" srcId="{F3A61166-93DE-4F6F-BE8C-5C1189FC9532}" destId="{B26BB1C2-579E-4A4E-9AF6-E3B2FE300043}" srcOrd="1" destOrd="0" presId="urn:microsoft.com/office/officeart/2005/8/layout/orgChart1"/>
    <dgm:cxn modelId="{8C2B8B83-88C8-4DC1-9079-455F7EF8563B}" type="presOf" srcId="{B84011F9-4599-48A8-914A-B1514618FA63}" destId="{B8C3789E-47ED-4BED-B4B5-FF62A21742FD}" srcOrd="0" destOrd="0" presId="urn:microsoft.com/office/officeart/2005/8/layout/orgChart1"/>
    <dgm:cxn modelId="{E473BE89-6115-4B70-876F-467EEDC6B7D9}" type="presOf" srcId="{D9699BDD-5645-4049-89A5-58060028E7B0}" destId="{E9C9B3D1-68F1-4DFC-8F3D-248A071BEA55}" srcOrd="0" destOrd="0" presId="urn:microsoft.com/office/officeart/2005/8/layout/orgChart1"/>
    <dgm:cxn modelId="{AFCD4895-516D-41AA-8FE6-70AFC304F942}" type="presOf" srcId="{BA98D8AF-9902-4C79-B147-D0CBC09BB8F9}" destId="{5E2366E2-E4C5-4501-83FE-8D7E5B98E124}" srcOrd="0" destOrd="0" presId="urn:microsoft.com/office/officeart/2005/8/layout/orgChart1"/>
    <dgm:cxn modelId="{7A496995-14B8-40EF-8F6C-EC0A9663FB53}" type="presOf" srcId="{0E4E0B31-8646-49EE-9766-3D128EAD7FE3}" destId="{791D6B85-7D0C-4064-8054-4FC1B21D8486}" srcOrd="0" destOrd="0" presId="urn:microsoft.com/office/officeart/2005/8/layout/orgChart1"/>
    <dgm:cxn modelId="{26F758A0-7733-4E70-8588-9A4C292D69EA}" type="presOf" srcId="{3B7653DA-83C0-42A3-AAC3-A1B68845E9CE}" destId="{9F9E3CD5-D695-40B8-8B67-625BB94900B2}" srcOrd="0" destOrd="0" presId="urn:microsoft.com/office/officeart/2005/8/layout/orgChart1"/>
    <dgm:cxn modelId="{A940B1A3-6397-4A0F-92CB-40FF9C30051E}" type="presOf" srcId="{C5635E56-2884-4D7D-91C0-27312E2EB422}" destId="{1FBA9878-2230-4E48-B405-08444FBB4BC1}" srcOrd="0" destOrd="0" presId="urn:microsoft.com/office/officeart/2005/8/layout/orgChart1"/>
    <dgm:cxn modelId="{6720ADAB-08A1-4E6A-BA81-3B58DFC70B62}" type="presOf" srcId="{5E3F0107-89C5-46FE-8179-75E0FD58E492}" destId="{CBB86AE4-81CA-4013-884A-5FC4B6B9E17D}" srcOrd="1" destOrd="0" presId="urn:microsoft.com/office/officeart/2005/8/layout/orgChart1"/>
    <dgm:cxn modelId="{675D7EB0-B0EC-4C96-BB20-701271AFEBA1}" type="presOf" srcId="{B98FE27D-B440-467F-B981-1A91F4D6AB3F}" destId="{D63232F5-289F-48D2-8F76-C2DAD0C00EB0}" srcOrd="1" destOrd="0" presId="urn:microsoft.com/office/officeart/2005/8/layout/orgChart1"/>
    <dgm:cxn modelId="{33FCBAB5-5EB0-4542-B392-386A40C0B651}" type="presOf" srcId="{B84011F9-4599-48A8-914A-B1514618FA63}" destId="{AD592E8E-7B1B-4AB4-914F-3536E2AD960A}" srcOrd="1" destOrd="0" presId="urn:microsoft.com/office/officeart/2005/8/layout/orgChart1"/>
    <dgm:cxn modelId="{B20881B7-FAB7-4EF5-8E61-04566E36A4EF}" type="presOf" srcId="{B98FE27D-B440-467F-B981-1A91F4D6AB3F}" destId="{28B816A1-BEC9-4331-84D6-C4A75E54B472}" srcOrd="0" destOrd="0" presId="urn:microsoft.com/office/officeart/2005/8/layout/orgChart1"/>
    <dgm:cxn modelId="{94AABCBE-3DFE-484B-BE13-DE31DFE61879}" srcId="{C5635E56-2884-4D7D-91C0-27312E2EB422}" destId="{E0FD1FF4-C5B4-41D5-80EF-4C36EF3A8558}" srcOrd="5" destOrd="0" parTransId="{C088A5E3-ACC8-4989-A1F4-0B2653D380D4}" sibTransId="{E5BC2F91-FE91-4DBC-8832-ADDACACA3497}"/>
    <dgm:cxn modelId="{08A53DC3-A171-4F10-99E4-8A1F1FE1C6BE}" type="presOf" srcId="{C8D1E504-A647-446D-8800-A1E7C20D34F9}" destId="{F96304E9-4856-4AD5-ADA6-B782AF82EC59}" srcOrd="1" destOrd="0" presId="urn:microsoft.com/office/officeart/2005/8/layout/orgChart1"/>
    <dgm:cxn modelId="{7680C2C8-2810-4AB9-9041-8C0854B6E2EB}" type="presOf" srcId="{F3A61166-93DE-4F6F-BE8C-5C1189FC9532}" destId="{A9E7A001-83D0-4D62-9861-CE8E63E379D9}" srcOrd="0" destOrd="0" presId="urn:microsoft.com/office/officeart/2005/8/layout/orgChart1"/>
    <dgm:cxn modelId="{86FA7FD5-02BC-4214-AB4F-D2B9FD10DF9A}" type="presOf" srcId="{C8D1E504-A647-446D-8800-A1E7C20D34F9}" destId="{AA745D77-95E8-4EBD-BFF6-DE4A70C41DA3}" srcOrd="0" destOrd="0" presId="urn:microsoft.com/office/officeart/2005/8/layout/orgChart1"/>
    <dgm:cxn modelId="{32CCE8D7-C8DC-446C-B4BB-2B0070B79B5C}" type="presOf" srcId="{5A9E7A9A-D8B4-4387-A026-208DD996531E}" destId="{6007C5B1-1A73-4C05-B90D-09A249643AE3}" srcOrd="0" destOrd="0" presId="urn:microsoft.com/office/officeart/2005/8/layout/orgChart1"/>
    <dgm:cxn modelId="{D1D0E0F4-E6F2-4DFA-AB10-EA37633B9B62}" srcId="{C5635E56-2884-4D7D-91C0-27312E2EB422}" destId="{B84011F9-4599-48A8-914A-B1514618FA63}" srcOrd="2" destOrd="0" parTransId="{0E4E0B31-8646-49EE-9766-3D128EAD7FE3}" sibTransId="{B0C2C83B-D931-43EF-907D-17BA52FA3944}"/>
    <dgm:cxn modelId="{51B719F5-DC12-4354-AA71-90F0B7185CA9}" srcId="{C5635E56-2884-4D7D-91C0-27312E2EB422}" destId="{B98FE27D-B440-467F-B981-1A91F4D6AB3F}" srcOrd="0" destOrd="0" parTransId="{3B7653DA-83C0-42A3-AAC3-A1B68845E9CE}" sibTransId="{96158687-242E-423F-8460-0CE3EB5B816D}"/>
    <dgm:cxn modelId="{EEB98DFF-44B2-429B-8FCE-300E739ED6B6}" type="presParOf" srcId="{6007C5B1-1A73-4C05-B90D-09A249643AE3}" destId="{ECFC2787-47B8-40D9-A6B0-386E86DEBB6F}" srcOrd="0" destOrd="0" presId="urn:microsoft.com/office/officeart/2005/8/layout/orgChart1"/>
    <dgm:cxn modelId="{3EB196F3-736D-4AF6-B4AF-66042D09ED3D}" type="presParOf" srcId="{ECFC2787-47B8-40D9-A6B0-386E86DEBB6F}" destId="{75755669-2248-462B-9ED6-1FA0D5E68E82}" srcOrd="0" destOrd="0" presId="urn:microsoft.com/office/officeart/2005/8/layout/orgChart1"/>
    <dgm:cxn modelId="{CF690B2D-5A19-4D5A-A8F4-EEA336601425}" type="presParOf" srcId="{75755669-2248-462B-9ED6-1FA0D5E68E82}" destId="{1FBA9878-2230-4E48-B405-08444FBB4BC1}" srcOrd="0" destOrd="0" presId="urn:microsoft.com/office/officeart/2005/8/layout/orgChart1"/>
    <dgm:cxn modelId="{793DD714-3939-4106-B5D6-A32EB7690AE0}" type="presParOf" srcId="{75755669-2248-462B-9ED6-1FA0D5E68E82}" destId="{741036D8-D2B4-48D3-AA7B-F4B78BFB156A}" srcOrd="1" destOrd="0" presId="urn:microsoft.com/office/officeart/2005/8/layout/orgChart1"/>
    <dgm:cxn modelId="{A0A781A0-75F9-4689-AED3-75DEC2D5F860}" type="presParOf" srcId="{ECFC2787-47B8-40D9-A6B0-386E86DEBB6F}" destId="{766317C3-2301-4DDF-849C-29B7C2C5CD24}" srcOrd="1" destOrd="0" presId="urn:microsoft.com/office/officeart/2005/8/layout/orgChart1"/>
    <dgm:cxn modelId="{7C66D168-E23F-4926-99B6-75D004DEB188}" type="presParOf" srcId="{766317C3-2301-4DDF-849C-29B7C2C5CD24}" destId="{9F9E3CD5-D695-40B8-8B67-625BB94900B2}" srcOrd="0" destOrd="0" presId="urn:microsoft.com/office/officeart/2005/8/layout/orgChart1"/>
    <dgm:cxn modelId="{05F1ED79-74A1-4118-8B23-CF1773C4959C}" type="presParOf" srcId="{766317C3-2301-4DDF-849C-29B7C2C5CD24}" destId="{59762AF1-54E1-4C97-A840-67EAC9B5BD3B}" srcOrd="1" destOrd="0" presId="urn:microsoft.com/office/officeart/2005/8/layout/orgChart1"/>
    <dgm:cxn modelId="{22FC2AEB-8CC6-425F-81D6-98DA028A3987}" type="presParOf" srcId="{59762AF1-54E1-4C97-A840-67EAC9B5BD3B}" destId="{3ED28550-39A0-4352-8D2C-BE24396AF13B}" srcOrd="0" destOrd="0" presId="urn:microsoft.com/office/officeart/2005/8/layout/orgChart1"/>
    <dgm:cxn modelId="{A323074F-F2C8-43EB-8D8B-D0CAB0F9A0C1}" type="presParOf" srcId="{3ED28550-39A0-4352-8D2C-BE24396AF13B}" destId="{28B816A1-BEC9-4331-84D6-C4A75E54B472}" srcOrd="0" destOrd="0" presId="urn:microsoft.com/office/officeart/2005/8/layout/orgChart1"/>
    <dgm:cxn modelId="{4DAF9922-7476-479F-8707-A4BFDA57D58D}" type="presParOf" srcId="{3ED28550-39A0-4352-8D2C-BE24396AF13B}" destId="{D63232F5-289F-48D2-8F76-C2DAD0C00EB0}" srcOrd="1" destOrd="0" presId="urn:microsoft.com/office/officeart/2005/8/layout/orgChart1"/>
    <dgm:cxn modelId="{84A79320-EDB8-48E9-A0B4-91C99A7CD357}" type="presParOf" srcId="{59762AF1-54E1-4C97-A840-67EAC9B5BD3B}" destId="{67D124B5-4088-481E-9AC0-9BA35A911D4D}" srcOrd="1" destOrd="0" presId="urn:microsoft.com/office/officeart/2005/8/layout/orgChart1"/>
    <dgm:cxn modelId="{FFBFF881-055D-4438-8C7A-00ABE51055EB}" type="presParOf" srcId="{59762AF1-54E1-4C97-A840-67EAC9B5BD3B}" destId="{4ACC6897-8D00-4B77-A96A-495557ABFDD9}" srcOrd="2" destOrd="0" presId="urn:microsoft.com/office/officeart/2005/8/layout/orgChart1"/>
    <dgm:cxn modelId="{507D5FC8-2F6F-45A2-B003-CE9D10A9CCF3}" type="presParOf" srcId="{766317C3-2301-4DDF-849C-29B7C2C5CD24}" destId="{D6196D21-0F22-49A5-A758-DDC9A4FF2B1E}" srcOrd="2" destOrd="0" presId="urn:microsoft.com/office/officeart/2005/8/layout/orgChart1"/>
    <dgm:cxn modelId="{97218A18-C124-493E-B0D1-1102BD95C91C}" type="presParOf" srcId="{766317C3-2301-4DDF-849C-29B7C2C5CD24}" destId="{F910B7D2-1009-4115-B5A6-791731F4FC00}" srcOrd="3" destOrd="0" presId="urn:microsoft.com/office/officeart/2005/8/layout/orgChart1"/>
    <dgm:cxn modelId="{7BA4DA7F-0FC6-449B-8F00-A11A2CB622D5}" type="presParOf" srcId="{F910B7D2-1009-4115-B5A6-791731F4FC00}" destId="{84189925-CE9D-4C6B-AE94-DD9553AE3879}" srcOrd="0" destOrd="0" presId="urn:microsoft.com/office/officeart/2005/8/layout/orgChart1"/>
    <dgm:cxn modelId="{C3B66953-EFD0-45F1-9CE9-50B7D62700CE}" type="presParOf" srcId="{84189925-CE9D-4C6B-AE94-DD9553AE3879}" destId="{346F794F-E8DB-46C1-BA5B-6CEE5CA33AE9}" srcOrd="0" destOrd="0" presId="urn:microsoft.com/office/officeart/2005/8/layout/orgChart1"/>
    <dgm:cxn modelId="{36E70ABC-6BCB-455B-BC3B-98C9DD832FD8}" type="presParOf" srcId="{84189925-CE9D-4C6B-AE94-DD9553AE3879}" destId="{CBB86AE4-81CA-4013-884A-5FC4B6B9E17D}" srcOrd="1" destOrd="0" presId="urn:microsoft.com/office/officeart/2005/8/layout/orgChart1"/>
    <dgm:cxn modelId="{71D2B011-5652-42CE-872F-3BDBA5A50443}" type="presParOf" srcId="{F910B7D2-1009-4115-B5A6-791731F4FC00}" destId="{56115D38-F980-4188-8A33-70D0FF8F5EA8}" srcOrd="1" destOrd="0" presId="urn:microsoft.com/office/officeart/2005/8/layout/orgChart1"/>
    <dgm:cxn modelId="{3531CE18-4FEB-4AF7-92ED-80D36DC97708}" type="presParOf" srcId="{F910B7D2-1009-4115-B5A6-791731F4FC00}" destId="{1A2E10D9-011B-4CDE-ADD6-A4EE771FDA86}" srcOrd="2" destOrd="0" presId="urn:microsoft.com/office/officeart/2005/8/layout/orgChart1"/>
    <dgm:cxn modelId="{10FADCED-5521-4955-B466-BF48F25AF5CD}" type="presParOf" srcId="{766317C3-2301-4DDF-849C-29B7C2C5CD24}" destId="{791D6B85-7D0C-4064-8054-4FC1B21D8486}" srcOrd="4" destOrd="0" presId="urn:microsoft.com/office/officeart/2005/8/layout/orgChart1"/>
    <dgm:cxn modelId="{89F8E90A-6E89-4BFE-9682-EF434C27064D}" type="presParOf" srcId="{766317C3-2301-4DDF-849C-29B7C2C5CD24}" destId="{3F1D469C-76A4-4E4F-A631-9D1304497B8D}" srcOrd="5" destOrd="0" presId="urn:microsoft.com/office/officeart/2005/8/layout/orgChart1"/>
    <dgm:cxn modelId="{640EFD07-AA75-4B53-85C6-73AAD5BEB427}" type="presParOf" srcId="{3F1D469C-76A4-4E4F-A631-9D1304497B8D}" destId="{6CA2D0A5-6686-4D69-BD30-C439AB6F8563}" srcOrd="0" destOrd="0" presId="urn:microsoft.com/office/officeart/2005/8/layout/orgChart1"/>
    <dgm:cxn modelId="{80BAB26D-E441-46D5-8B2D-D8E3C7A23884}" type="presParOf" srcId="{6CA2D0A5-6686-4D69-BD30-C439AB6F8563}" destId="{B8C3789E-47ED-4BED-B4B5-FF62A21742FD}" srcOrd="0" destOrd="0" presId="urn:microsoft.com/office/officeart/2005/8/layout/orgChart1"/>
    <dgm:cxn modelId="{5A42916A-788D-4395-8BD8-235AC2D238E6}" type="presParOf" srcId="{6CA2D0A5-6686-4D69-BD30-C439AB6F8563}" destId="{AD592E8E-7B1B-4AB4-914F-3536E2AD960A}" srcOrd="1" destOrd="0" presId="urn:microsoft.com/office/officeart/2005/8/layout/orgChart1"/>
    <dgm:cxn modelId="{3A8A447F-15BE-4296-B0F8-1D4ADA4994B3}" type="presParOf" srcId="{3F1D469C-76A4-4E4F-A631-9D1304497B8D}" destId="{5DE8363B-FA11-42CD-B395-2CD6C16C6DEF}" srcOrd="1" destOrd="0" presId="urn:microsoft.com/office/officeart/2005/8/layout/orgChart1"/>
    <dgm:cxn modelId="{5757B982-9289-4357-AB6A-119F7EE653EC}" type="presParOf" srcId="{3F1D469C-76A4-4E4F-A631-9D1304497B8D}" destId="{94AF206F-A6A4-491D-872E-0AB915D8B7D5}" srcOrd="2" destOrd="0" presId="urn:microsoft.com/office/officeart/2005/8/layout/orgChart1"/>
    <dgm:cxn modelId="{BE684DF0-4F78-4F77-987C-9DAFA6650502}" type="presParOf" srcId="{766317C3-2301-4DDF-849C-29B7C2C5CD24}" destId="{E9C9B3D1-68F1-4DFC-8F3D-248A071BEA55}" srcOrd="6" destOrd="0" presId="urn:microsoft.com/office/officeart/2005/8/layout/orgChart1"/>
    <dgm:cxn modelId="{A422DB87-690D-4C85-A008-6D8D25B8DA3B}" type="presParOf" srcId="{766317C3-2301-4DDF-849C-29B7C2C5CD24}" destId="{21D31582-CF4C-4E67-8D3F-03001831F100}" srcOrd="7" destOrd="0" presId="urn:microsoft.com/office/officeart/2005/8/layout/orgChart1"/>
    <dgm:cxn modelId="{D17AF4A7-1BD7-4F5B-B514-5CDDF563879A}" type="presParOf" srcId="{21D31582-CF4C-4E67-8D3F-03001831F100}" destId="{598A8D27-38DE-48E1-B8E3-AC5C426019FE}" srcOrd="0" destOrd="0" presId="urn:microsoft.com/office/officeart/2005/8/layout/orgChart1"/>
    <dgm:cxn modelId="{1E0A4881-D3EA-4B13-B9D8-AA2042B6E0CF}" type="presParOf" srcId="{598A8D27-38DE-48E1-B8E3-AC5C426019FE}" destId="{A9E7A001-83D0-4D62-9861-CE8E63E379D9}" srcOrd="0" destOrd="0" presId="urn:microsoft.com/office/officeart/2005/8/layout/orgChart1"/>
    <dgm:cxn modelId="{2D7B6367-51D4-4EA0-8F63-87DEF9AE903A}" type="presParOf" srcId="{598A8D27-38DE-48E1-B8E3-AC5C426019FE}" destId="{B26BB1C2-579E-4A4E-9AF6-E3B2FE300043}" srcOrd="1" destOrd="0" presId="urn:microsoft.com/office/officeart/2005/8/layout/orgChart1"/>
    <dgm:cxn modelId="{66690437-8B78-4C39-B8C9-2F92B5D8A3FF}" type="presParOf" srcId="{21D31582-CF4C-4E67-8D3F-03001831F100}" destId="{D3798A68-C57B-41E0-80FE-A146CDCC6575}" srcOrd="1" destOrd="0" presId="urn:microsoft.com/office/officeart/2005/8/layout/orgChart1"/>
    <dgm:cxn modelId="{37499E9F-1A2C-45CF-B208-2B5894CF4D9D}" type="presParOf" srcId="{21D31582-CF4C-4E67-8D3F-03001831F100}" destId="{5DCD30C1-73F5-4544-8523-3404C47C642E}" srcOrd="2" destOrd="0" presId="urn:microsoft.com/office/officeart/2005/8/layout/orgChart1"/>
    <dgm:cxn modelId="{8AD43A6E-3C26-4B05-93BF-32918A0D7CF4}" type="presParOf" srcId="{766317C3-2301-4DDF-849C-29B7C2C5CD24}" destId="{5E2366E2-E4C5-4501-83FE-8D7E5B98E124}" srcOrd="8" destOrd="0" presId="urn:microsoft.com/office/officeart/2005/8/layout/orgChart1"/>
    <dgm:cxn modelId="{BA8235FB-2DBE-4B6A-91C9-651E555C7C17}" type="presParOf" srcId="{766317C3-2301-4DDF-849C-29B7C2C5CD24}" destId="{BD04090C-635A-409B-BF5A-FAB7998E048E}" srcOrd="9" destOrd="0" presId="urn:microsoft.com/office/officeart/2005/8/layout/orgChart1"/>
    <dgm:cxn modelId="{CFC50FFE-CFBE-43C2-86DC-8323348B872A}" type="presParOf" srcId="{BD04090C-635A-409B-BF5A-FAB7998E048E}" destId="{1E6E0523-7869-4D9A-AE55-B3B9F23D36A0}" srcOrd="0" destOrd="0" presId="urn:microsoft.com/office/officeart/2005/8/layout/orgChart1"/>
    <dgm:cxn modelId="{16C27914-91C7-4C14-9165-F0C350218469}" type="presParOf" srcId="{1E6E0523-7869-4D9A-AE55-B3B9F23D36A0}" destId="{AA745D77-95E8-4EBD-BFF6-DE4A70C41DA3}" srcOrd="0" destOrd="0" presId="urn:microsoft.com/office/officeart/2005/8/layout/orgChart1"/>
    <dgm:cxn modelId="{6FAF2C1B-97F7-41F0-9908-6C870E886453}" type="presParOf" srcId="{1E6E0523-7869-4D9A-AE55-B3B9F23D36A0}" destId="{F96304E9-4856-4AD5-ADA6-B782AF82EC59}" srcOrd="1" destOrd="0" presId="urn:microsoft.com/office/officeart/2005/8/layout/orgChart1"/>
    <dgm:cxn modelId="{4C0AF7E3-1381-46D7-A19D-FBF9D5BB84C9}" type="presParOf" srcId="{BD04090C-635A-409B-BF5A-FAB7998E048E}" destId="{D506E7CD-62FD-4C68-B7B2-D2387C05B819}" srcOrd="1" destOrd="0" presId="urn:microsoft.com/office/officeart/2005/8/layout/orgChart1"/>
    <dgm:cxn modelId="{54B27DF0-03B2-4C98-9033-EB5B6EB2BEBA}" type="presParOf" srcId="{BD04090C-635A-409B-BF5A-FAB7998E048E}" destId="{1AD7AC22-A8D8-40AB-BAFB-534FCE1C66A6}" srcOrd="2" destOrd="0" presId="urn:microsoft.com/office/officeart/2005/8/layout/orgChart1"/>
    <dgm:cxn modelId="{E110FDD9-977D-4923-B08A-3576EF53773E}" type="presParOf" srcId="{766317C3-2301-4DDF-849C-29B7C2C5CD24}" destId="{70BDF75B-A08C-43CE-85ED-C9BB3587A132}" srcOrd="10" destOrd="0" presId="urn:microsoft.com/office/officeart/2005/8/layout/orgChart1"/>
    <dgm:cxn modelId="{61AEC0D4-6726-4639-9A9A-3CA4A46E2637}" type="presParOf" srcId="{766317C3-2301-4DDF-849C-29B7C2C5CD24}" destId="{FCA03034-690A-4B08-ADC9-C026DFF09599}" srcOrd="11" destOrd="0" presId="urn:microsoft.com/office/officeart/2005/8/layout/orgChart1"/>
    <dgm:cxn modelId="{422253B6-695F-4F9C-8711-70A39A8C0ED8}" type="presParOf" srcId="{FCA03034-690A-4B08-ADC9-C026DFF09599}" destId="{06AAEFE1-2389-4045-9E9E-3BEE05B77471}" srcOrd="0" destOrd="0" presId="urn:microsoft.com/office/officeart/2005/8/layout/orgChart1"/>
    <dgm:cxn modelId="{040D540C-687D-4937-9399-6E0DF9F5CC39}" type="presParOf" srcId="{06AAEFE1-2389-4045-9E9E-3BEE05B77471}" destId="{D21D6F48-D74F-45CB-A3F1-1B66DD39DF43}" srcOrd="0" destOrd="0" presId="urn:microsoft.com/office/officeart/2005/8/layout/orgChart1"/>
    <dgm:cxn modelId="{1315975A-43B1-40EC-B662-8B8E2DD084C5}" type="presParOf" srcId="{06AAEFE1-2389-4045-9E9E-3BEE05B77471}" destId="{AD67BCE5-A3C0-466E-964D-F99BCC33B080}" srcOrd="1" destOrd="0" presId="urn:microsoft.com/office/officeart/2005/8/layout/orgChart1"/>
    <dgm:cxn modelId="{B3D2593F-564E-4721-8F3D-EAA3148B3883}" type="presParOf" srcId="{FCA03034-690A-4B08-ADC9-C026DFF09599}" destId="{DCA161C8-301D-4BE3-BE38-3AB21E464F21}" srcOrd="1" destOrd="0" presId="urn:microsoft.com/office/officeart/2005/8/layout/orgChart1"/>
    <dgm:cxn modelId="{D68A84BF-750D-46E9-ACDF-457989FF6D0F}" type="presParOf" srcId="{FCA03034-690A-4B08-ADC9-C026DFF09599}" destId="{26B6514B-1478-473E-965D-4D04882E2850}" srcOrd="2" destOrd="0" presId="urn:microsoft.com/office/officeart/2005/8/layout/orgChart1"/>
    <dgm:cxn modelId="{98A8E20E-B3AA-49DF-B758-D9F165A192D2}" type="presParOf" srcId="{ECFC2787-47B8-40D9-A6B0-386E86DEBB6F}" destId="{63A3CEF3-133B-4771-A0A2-A78E74753B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9E7A9A-D8B4-4387-A026-208DD99653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635E56-2884-4D7D-91C0-27312E2EB422}">
      <dgm:prSet phldrT="[Text]" custT="1"/>
      <dgm:spPr/>
      <dgm:t>
        <a:bodyPr/>
        <a:lstStyle/>
        <a:p>
          <a:r>
            <a:rPr lang="en-GB" sz="1200" b="1" dirty="0"/>
            <a:t>Per-pixel metadata</a:t>
          </a:r>
        </a:p>
      </dgm:t>
    </dgm:pt>
    <dgm:pt modelId="{7A7CF273-7280-410D-AA89-2F2957CA4977}" type="parTrans" cxnId="{9DC2D16A-CACA-4F9B-8C05-F428FC1496AA}">
      <dgm:prSet/>
      <dgm:spPr/>
      <dgm:t>
        <a:bodyPr/>
        <a:lstStyle/>
        <a:p>
          <a:endParaRPr lang="en-GB" sz="1000"/>
        </a:p>
      </dgm:t>
    </dgm:pt>
    <dgm:pt modelId="{25CDEA96-894A-457C-887B-417B2EB02325}" type="sibTrans" cxnId="{9DC2D16A-CACA-4F9B-8C05-F428FC1496AA}">
      <dgm:prSet/>
      <dgm:spPr/>
      <dgm:t>
        <a:bodyPr/>
        <a:lstStyle/>
        <a:p>
          <a:endParaRPr lang="en-GB" sz="1000"/>
        </a:p>
      </dgm:t>
    </dgm:pt>
    <dgm:pt modelId="{5E3F0107-89C5-46FE-8179-75E0FD58E49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Metadata Machine Readability</a:t>
          </a:r>
        </a:p>
      </dgm:t>
    </dgm:pt>
    <dgm:pt modelId="{9E0FFEDE-06B6-4FF3-AC23-DBD6DD354DBD}" type="parTrans" cxnId="{34B0C855-1AE6-44DC-89D6-22DFAAFBFEE1}">
      <dgm:prSet/>
      <dgm:spPr/>
      <dgm:t>
        <a:bodyPr/>
        <a:lstStyle/>
        <a:p>
          <a:endParaRPr lang="en-GB" sz="1000"/>
        </a:p>
      </dgm:t>
    </dgm:pt>
    <dgm:pt modelId="{7E9435D2-E34D-48B2-A6B7-101D8519CAA2}" type="sibTrans" cxnId="{34B0C855-1AE6-44DC-89D6-22DFAAFBFEE1}">
      <dgm:prSet/>
      <dgm:spPr/>
      <dgm:t>
        <a:bodyPr/>
        <a:lstStyle/>
        <a:p>
          <a:endParaRPr lang="en-GB" sz="1000"/>
        </a:p>
      </dgm:t>
    </dgm:pt>
    <dgm:pt modelId="{B84011F9-4599-48A8-914A-B1514618FA63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No data</a:t>
          </a:r>
        </a:p>
      </dgm:t>
    </dgm:pt>
    <dgm:pt modelId="{0E4E0B31-8646-49EE-9766-3D128EAD7FE3}" type="parTrans" cxnId="{D1D0E0F4-E6F2-4DFA-AB10-EA37633B9B62}">
      <dgm:prSet/>
      <dgm:spPr/>
      <dgm:t>
        <a:bodyPr/>
        <a:lstStyle/>
        <a:p>
          <a:endParaRPr lang="en-GB" sz="1000"/>
        </a:p>
      </dgm:t>
    </dgm:pt>
    <dgm:pt modelId="{B0C2C83B-D931-43EF-907D-17BA52FA3944}" type="sibTrans" cxnId="{D1D0E0F4-E6F2-4DFA-AB10-EA37633B9B62}">
      <dgm:prSet/>
      <dgm:spPr/>
      <dgm:t>
        <a:bodyPr/>
        <a:lstStyle/>
        <a:p>
          <a:endParaRPr lang="en-GB" sz="1000"/>
        </a:p>
      </dgm:t>
    </dgm:pt>
    <dgm:pt modelId="{F3A61166-93DE-4F6F-BE8C-5C1189FC9532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Incomplete testing</a:t>
          </a:r>
        </a:p>
      </dgm:t>
    </dgm:pt>
    <dgm:pt modelId="{D9699BDD-5645-4049-89A5-58060028E7B0}" type="parTrans" cxnId="{8D81FC2E-DDF1-4963-91F4-8CDC28217AEA}">
      <dgm:prSet/>
      <dgm:spPr/>
      <dgm:t>
        <a:bodyPr/>
        <a:lstStyle/>
        <a:p>
          <a:endParaRPr lang="en-GB" sz="1000"/>
        </a:p>
      </dgm:t>
    </dgm:pt>
    <dgm:pt modelId="{93A1B8D5-AC12-438C-9137-CA434F914F97}" type="sibTrans" cxnId="{8D81FC2E-DDF1-4963-91F4-8CDC28217AEA}">
      <dgm:prSet/>
      <dgm:spPr/>
      <dgm:t>
        <a:bodyPr/>
        <a:lstStyle/>
        <a:p>
          <a:endParaRPr lang="en-GB" sz="1000"/>
        </a:p>
      </dgm:t>
    </dgm:pt>
    <dgm:pt modelId="{C8D1E504-A647-446D-8800-A1E7C20D34F9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Saturation</a:t>
          </a:r>
        </a:p>
      </dgm:t>
    </dgm:pt>
    <dgm:pt modelId="{BA98D8AF-9902-4C79-B147-D0CBC09BB8F9}" type="parTrans" cxnId="{833A5709-4048-4B49-B73D-A8EF01A96D23}">
      <dgm:prSet/>
      <dgm:spPr/>
      <dgm:t>
        <a:bodyPr/>
        <a:lstStyle/>
        <a:p>
          <a:endParaRPr lang="en-GB" sz="1000"/>
        </a:p>
      </dgm:t>
    </dgm:pt>
    <dgm:pt modelId="{29A5F68A-81B3-4A9C-A1F5-485FF56FA975}" type="sibTrans" cxnId="{833A5709-4048-4B49-B73D-A8EF01A96D23}">
      <dgm:prSet/>
      <dgm:spPr/>
      <dgm:t>
        <a:bodyPr/>
        <a:lstStyle/>
        <a:p>
          <a:endParaRPr lang="en-GB" sz="1000"/>
        </a:p>
      </dgm:t>
    </dgm:pt>
    <dgm:pt modelId="{E0FD1FF4-C5B4-41D5-80EF-4C36EF3A8558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Cloud</a:t>
          </a:r>
        </a:p>
      </dgm:t>
    </dgm:pt>
    <dgm:pt modelId="{C088A5E3-ACC8-4989-A1F4-0B2653D380D4}" type="parTrans" cxnId="{94AABCBE-3DFE-484B-BE13-DE31DFE61879}">
      <dgm:prSet/>
      <dgm:spPr/>
      <dgm:t>
        <a:bodyPr/>
        <a:lstStyle/>
        <a:p>
          <a:endParaRPr lang="en-GB" sz="1000"/>
        </a:p>
      </dgm:t>
    </dgm:pt>
    <dgm:pt modelId="{E5BC2F91-FE91-4DBC-8832-ADDACACA3497}" type="sibTrans" cxnId="{94AABCBE-3DFE-484B-BE13-DE31DFE61879}">
      <dgm:prSet/>
      <dgm:spPr/>
      <dgm:t>
        <a:bodyPr/>
        <a:lstStyle/>
        <a:p>
          <a:endParaRPr lang="en-GB" sz="1000"/>
        </a:p>
      </dgm:t>
    </dgm:pt>
    <dgm:pt modelId="{69821389-31F7-409A-905A-D9AB4233696C}">
      <dgm:prSet custT="1"/>
      <dgm:spPr>
        <a:solidFill>
          <a:srgbClr val="E37222"/>
        </a:solidFill>
      </dgm:spPr>
      <dgm:t>
        <a:bodyPr/>
        <a:lstStyle/>
        <a:p>
          <a:r>
            <a:rPr lang="en-GB" sz="1000" dirty="0"/>
            <a:t>Cloud shadow</a:t>
          </a:r>
        </a:p>
      </dgm:t>
    </dgm:pt>
    <dgm:pt modelId="{0AF3E88A-DA76-46DE-A8FF-A96618AD2D09}" type="parTrans" cxnId="{1E4F301D-DEEE-48B4-845B-174F4128F60B}">
      <dgm:prSet/>
      <dgm:spPr/>
      <dgm:t>
        <a:bodyPr/>
        <a:lstStyle/>
        <a:p>
          <a:endParaRPr lang="en-GB" sz="1000"/>
        </a:p>
      </dgm:t>
    </dgm:pt>
    <dgm:pt modelId="{A11923E2-6D1F-4572-90D2-746CF871FF5A}" type="sibTrans" cxnId="{1E4F301D-DEEE-48B4-845B-174F4128F60B}">
      <dgm:prSet/>
      <dgm:spPr/>
      <dgm:t>
        <a:bodyPr/>
        <a:lstStyle/>
        <a:p>
          <a:endParaRPr lang="en-GB" sz="1000"/>
        </a:p>
      </dgm:t>
    </dgm:pt>
    <dgm:pt modelId="{E77D73D7-92BA-4368-95E5-A02B44DA9951}">
      <dgm:prSet custT="1"/>
      <dgm:spPr>
        <a:solidFill>
          <a:srgbClr val="00B050"/>
        </a:solidFill>
      </dgm:spPr>
      <dgm:t>
        <a:bodyPr/>
        <a:lstStyle/>
        <a:p>
          <a:r>
            <a:rPr lang="en-GB" sz="1000" dirty="0"/>
            <a:t>Land/water mask</a:t>
          </a:r>
        </a:p>
      </dgm:t>
    </dgm:pt>
    <dgm:pt modelId="{F2403569-C1C5-4DBC-962C-FFC6D38EBA6C}" type="parTrans" cxnId="{3CD0CC3E-8960-41D5-BA1D-CB5F79FDB567}">
      <dgm:prSet/>
      <dgm:spPr/>
      <dgm:t>
        <a:bodyPr/>
        <a:lstStyle/>
        <a:p>
          <a:endParaRPr lang="en-GB" sz="1000"/>
        </a:p>
      </dgm:t>
    </dgm:pt>
    <dgm:pt modelId="{DEEA60D9-7F71-42D8-B622-E927C47F54C7}" type="sibTrans" cxnId="{3CD0CC3E-8960-41D5-BA1D-CB5F79FDB567}">
      <dgm:prSet/>
      <dgm:spPr/>
      <dgm:t>
        <a:bodyPr/>
        <a:lstStyle/>
        <a:p>
          <a:endParaRPr lang="en-GB" sz="1000"/>
        </a:p>
      </dgm:t>
    </dgm:pt>
    <dgm:pt modelId="{6007C5B1-1A73-4C05-B90D-09A249643AE3}" type="pres">
      <dgm:prSet presAssocID="{5A9E7A9A-D8B4-4387-A026-208DD99653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CFC2787-47B8-40D9-A6B0-386E86DEBB6F}" type="pres">
      <dgm:prSet presAssocID="{C5635E56-2884-4D7D-91C0-27312E2EB422}" presName="hierRoot1" presStyleCnt="0">
        <dgm:presLayoutVars>
          <dgm:hierBranch val="init"/>
        </dgm:presLayoutVars>
      </dgm:prSet>
      <dgm:spPr/>
    </dgm:pt>
    <dgm:pt modelId="{75755669-2248-462B-9ED6-1FA0D5E68E82}" type="pres">
      <dgm:prSet presAssocID="{C5635E56-2884-4D7D-91C0-27312E2EB422}" presName="rootComposite1" presStyleCnt="0"/>
      <dgm:spPr/>
    </dgm:pt>
    <dgm:pt modelId="{1FBA9878-2230-4E48-B405-08444FBB4BC1}" type="pres">
      <dgm:prSet presAssocID="{C5635E56-2884-4D7D-91C0-27312E2EB422}" presName="rootText1" presStyleLbl="node0" presStyleIdx="0" presStyleCnt="1" custScaleX="272841" custScaleY="68026">
        <dgm:presLayoutVars>
          <dgm:chPref val="3"/>
        </dgm:presLayoutVars>
      </dgm:prSet>
      <dgm:spPr/>
    </dgm:pt>
    <dgm:pt modelId="{741036D8-D2B4-48D3-AA7B-F4B78BFB156A}" type="pres">
      <dgm:prSet presAssocID="{C5635E56-2884-4D7D-91C0-27312E2EB422}" presName="rootConnector1" presStyleLbl="node1" presStyleIdx="0" presStyleCnt="0"/>
      <dgm:spPr/>
    </dgm:pt>
    <dgm:pt modelId="{766317C3-2301-4DDF-849C-29B7C2C5CD24}" type="pres">
      <dgm:prSet presAssocID="{C5635E56-2884-4D7D-91C0-27312E2EB422}" presName="hierChild2" presStyleCnt="0"/>
      <dgm:spPr/>
    </dgm:pt>
    <dgm:pt modelId="{D6196D21-0F22-49A5-A758-DDC9A4FF2B1E}" type="pres">
      <dgm:prSet presAssocID="{9E0FFEDE-06B6-4FF3-AC23-DBD6DD354DBD}" presName="Name37" presStyleLbl="parChTrans1D2" presStyleIdx="0" presStyleCnt="7"/>
      <dgm:spPr/>
    </dgm:pt>
    <dgm:pt modelId="{F910B7D2-1009-4115-B5A6-791731F4FC00}" type="pres">
      <dgm:prSet presAssocID="{5E3F0107-89C5-46FE-8179-75E0FD58E492}" presName="hierRoot2" presStyleCnt="0">
        <dgm:presLayoutVars>
          <dgm:hierBranch val="init"/>
        </dgm:presLayoutVars>
      </dgm:prSet>
      <dgm:spPr/>
    </dgm:pt>
    <dgm:pt modelId="{84189925-CE9D-4C6B-AE94-DD9553AE3879}" type="pres">
      <dgm:prSet presAssocID="{5E3F0107-89C5-46FE-8179-75E0FD58E492}" presName="rootComposite" presStyleCnt="0"/>
      <dgm:spPr/>
    </dgm:pt>
    <dgm:pt modelId="{346F794F-E8DB-46C1-BA5B-6CEE5CA33AE9}" type="pres">
      <dgm:prSet presAssocID="{5E3F0107-89C5-46FE-8179-75E0FD58E492}" presName="rootText" presStyleLbl="node2" presStyleIdx="0" presStyleCnt="7">
        <dgm:presLayoutVars>
          <dgm:chPref val="3"/>
        </dgm:presLayoutVars>
      </dgm:prSet>
      <dgm:spPr/>
    </dgm:pt>
    <dgm:pt modelId="{CBB86AE4-81CA-4013-884A-5FC4B6B9E17D}" type="pres">
      <dgm:prSet presAssocID="{5E3F0107-89C5-46FE-8179-75E0FD58E492}" presName="rootConnector" presStyleLbl="node2" presStyleIdx="0" presStyleCnt="7"/>
      <dgm:spPr/>
    </dgm:pt>
    <dgm:pt modelId="{56115D38-F980-4188-8A33-70D0FF8F5EA8}" type="pres">
      <dgm:prSet presAssocID="{5E3F0107-89C5-46FE-8179-75E0FD58E492}" presName="hierChild4" presStyleCnt="0"/>
      <dgm:spPr/>
    </dgm:pt>
    <dgm:pt modelId="{1A2E10D9-011B-4CDE-ADD6-A4EE771FDA86}" type="pres">
      <dgm:prSet presAssocID="{5E3F0107-89C5-46FE-8179-75E0FD58E492}" presName="hierChild5" presStyleCnt="0"/>
      <dgm:spPr/>
    </dgm:pt>
    <dgm:pt modelId="{791D6B85-7D0C-4064-8054-4FC1B21D8486}" type="pres">
      <dgm:prSet presAssocID="{0E4E0B31-8646-49EE-9766-3D128EAD7FE3}" presName="Name37" presStyleLbl="parChTrans1D2" presStyleIdx="1" presStyleCnt="7"/>
      <dgm:spPr/>
    </dgm:pt>
    <dgm:pt modelId="{3F1D469C-76A4-4E4F-A631-9D1304497B8D}" type="pres">
      <dgm:prSet presAssocID="{B84011F9-4599-48A8-914A-B1514618FA63}" presName="hierRoot2" presStyleCnt="0">
        <dgm:presLayoutVars>
          <dgm:hierBranch val="init"/>
        </dgm:presLayoutVars>
      </dgm:prSet>
      <dgm:spPr/>
    </dgm:pt>
    <dgm:pt modelId="{6CA2D0A5-6686-4D69-BD30-C439AB6F8563}" type="pres">
      <dgm:prSet presAssocID="{B84011F9-4599-48A8-914A-B1514618FA63}" presName="rootComposite" presStyleCnt="0"/>
      <dgm:spPr/>
    </dgm:pt>
    <dgm:pt modelId="{B8C3789E-47ED-4BED-B4B5-FF62A21742FD}" type="pres">
      <dgm:prSet presAssocID="{B84011F9-4599-48A8-914A-B1514618FA63}" presName="rootText" presStyleLbl="node2" presStyleIdx="1" presStyleCnt="7">
        <dgm:presLayoutVars>
          <dgm:chPref val="3"/>
        </dgm:presLayoutVars>
      </dgm:prSet>
      <dgm:spPr/>
    </dgm:pt>
    <dgm:pt modelId="{AD592E8E-7B1B-4AB4-914F-3536E2AD960A}" type="pres">
      <dgm:prSet presAssocID="{B84011F9-4599-48A8-914A-B1514618FA63}" presName="rootConnector" presStyleLbl="node2" presStyleIdx="1" presStyleCnt="7"/>
      <dgm:spPr/>
    </dgm:pt>
    <dgm:pt modelId="{5DE8363B-FA11-42CD-B395-2CD6C16C6DEF}" type="pres">
      <dgm:prSet presAssocID="{B84011F9-4599-48A8-914A-B1514618FA63}" presName="hierChild4" presStyleCnt="0"/>
      <dgm:spPr/>
    </dgm:pt>
    <dgm:pt modelId="{94AF206F-A6A4-491D-872E-0AB915D8B7D5}" type="pres">
      <dgm:prSet presAssocID="{B84011F9-4599-48A8-914A-B1514618FA63}" presName="hierChild5" presStyleCnt="0"/>
      <dgm:spPr/>
    </dgm:pt>
    <dgm:pt modelId="{E9C9B3D1-68F1-4DFC-8F3D-248A071BEA55}" type="pres">
      <dgm:prSet presAssocID="{D9699BDD-5645-4049-89A5-58060028E7B0}" presName="Name37" presStyleLbl="parChTrans1D2" presStyleIdx="2" presStyleCnt="7"/>
      <dgm:spPr/>
    </dgm:pt>
    <dgm:pt modelId="{21D31582-CF4C-4E67-8D3F-03001831F100}" type="pres">
      <dgm:prSet presAssocID="{F3A61166-93DE-4F6F-BE8C-5C1189FC9532}" presName="hierRoot2" presStyleCnt="0">
        <dgm:presLayoutVars>
          <dgm:hierBranch val="init"/>
        </dgm:presLayoutVars>
      </dgm:prSet>
      <dgm:spPr/>
    </dgm:pt>
    <dgm:pt modelId="{598A8D27-38DE-48E1-B8E3-AC5C426019FE}" type="pres">
      <dgm:prSet presAssocID="{F3A61166-93DE-4F6F-BE8C-5C1189FC9532}" presName="rootComposite" presStyleCnt="0"/>
      <dgm:spPr/>
    </dgm:pt>
    <dgm:pt modelId="{A9E7A001-83D0-4D62-9861-CE8E63E379D9}" type="pres">
      <dgm:prSet presAssocID="{F3A61166-93DE-4F6F-BE8C-5C1189FC9532}" presName="rootText" presStyleLbl="node2" presStyleIdx="2" presStyleCnt="7">
        <dgm:presLayoutVars>
          <dgm:chPref val="3"/>
        </dgm:presLayoutVars>
      </dgm:prSet>
      <dgm:spPr/>
    </dgm:pt>
    <dgm:pt modelId="{B26BB1C2-579E-4A4E-9AF6-E3B2FE300043}" type="pres">
      <dgm:prSet presAssocID="{F3A61166-93DE-4F6F-BE8C-5C1189FC9532}" presName="rootConnector" presStyleLbl="node2" presStyleIdx="2" presStyleCnt="7"/>
      <dgm:spPr/>
    </dgm:pt>
    <dgm:pt modelId="{D3798A68-C57B-41E0-80FE-A146CDCC6575}" type="pres">
      <dgm:prSet presAssocID="{F3A61166-93DE-4F6F-BE8C-5C1189FC9532}" presName="hierChild4" presStyleCnt="0"/>
      <dgm:spPr/>
    </dgm:pt>
    <dgm:pt modelId="{5DCD30C1-73F5-4544-8523-3404C47C642E}" type="pres">
      <dgm:prSet presAssocID="{F3A61166-93DE-4F6F-BE8C-5C1189FC9532}" presName="hierChild5" presStyleCnt="0"/>
      <dgm:spPr/>
    </dgm:pt>
    <dgm:pt modelId="{5E2366E2-E4C5-4501-83FE-8D7E5B98E124}" type="pres">
      <dgm:prSet presAssocID="{BA98D8AF-9902-4C79-B147-D0CBC09BB8F9}" presName="Name37" presStyleLbl="parChTrans1D2" presStyleIdx="3" presStyleCnt="7"/>
      <dgm:spPr/>
    </dgm:pt>
    <dgm:pt modelId="{BD04090C-635A-409B-BF5A-FAB7998E048E}" type="pres">
      <dgm:prSet presAssocID="{C8D1E504-A647-446D-8800-A1E7C20D34F9}" presName="hierRoot2" presStyleCnt="0">
        <dgm:presLayoutVars>
          <dgm:hierBranch val="init"/>
        </dgm:presLayoutVars>
      </dgm:prSet>
      <dgm:spPr/>
    </dgm:pt>
    <dgm:pt modelId="{1E6E0523-7869-4D9A-AE55-B3B9F23D36A0}" type="pres">
      <dgm:prSet presAssocID="{C8D1E504-A647-446D-8800-A1E7C20D34F9}" presName="rootComposite" presStyleCnt="0"/>
      <dgm:spPr/>
    </dgm:pt>
    <dgm:pt modelId="{AA745D77-95E8-4EBD-BFF6-DE4A70C41DA3}" type="pres">
      <dgm:prSet presAssocID="{C8D1E504-A647-446D-8800-A1E7C20D34F9}" presName="rootText" presStyleLbl="node2" presStyleIdx="3" presStyleCnt="7">
        <dgm:presLayoutVars>
          <dgm:chPref val="3"/>
        </dgm:presLayoutVars>
      </dgm:prSet>
      <dgm:spPr/>
    </dgm:pt>
    <dgm:pt modelId="{F96304E9-4856-4AD5-ADA6-B782AF82EC59}" type="pres">
      <dgm:prSet presAssocID="{C8D1E504-A647-446D-8800-A1E7C20D34F9}" presName="rootConnector" presStyleLbl="node2" presStyleIdx="3" presStyleCnt="7"/>
      <dgm:spPr/>
    </dgm:pt>
    <dgm:pt modelId="{D506E7CD-62FD-4C68-B7B2-D2387C05B819}" type="pres">
      <dgm:prSet presAssocID="{C8D1E504-A647-446D-8800-A1E7C20D34F9}" presName="hierChild4" presStyleCnt="0"/>
      <dgm:spPr/>
    </dgm:pt>
    <dgm:pt modelId="{1AD7AC22-A8D8-40AB-BAFB-534FCE1C66A6}" type="pres">
      <dgm:prSet presAssocID="{C8D1E504-A647-446D-8800-A1E7C20D34F9}" presName="hierChild5" presStyleCnt="0"/>
      <dgm:spPr/>
    </dgm:pt>
    <dgm:pt modelId="{70BDF75B-A08C-43CE-85ED-C9BB3587A132}" type="pres">
      <dgm:prSet presAssocID="{C088A5E3-ACC8-4989-A1F4-0B2653D380D4}" presName="Name37" presStyleLbl="parChTrans1D2" presStyleIdx="4" presStyleCnt="7"/>
      <dgm:spPr/>
    </dgm:pt>
    <dgm:pt modelId="{FCA03034-690A-4B08-ADC9-C026DFF09599}" type="pres">
      <dgm:prSet presAssocID="{E0FD1FF4-C5B4-41D5-80EF-4C36EF3A8558}" presName="hierRoot2" presStyleCnt="0">
        <dgm:presLayoutVars>
          <dgm:hierBranch val="init"/>
        </dgm:presLayoutVars>
      </dgm:prSet>
      <dgm:spPr/>
    </dgm:pt>
    <dgm:pt modelId="{06AAEFE1-2389-4045-9E9E-3BEE05B77471}" type="pres">
      <dgm:prSet presAssocID="{E0FD1FF4-C5B4-41D5-80EF-4C36EF3A8558}" presName="rootComposite" presStyleCnt="0"/>
      <dgm:spPr/>
    </dgm:pt>
    <dgm:pt modelId="{D21D6F48-D74F-45CB-A3F1-1B66DD39DF43}" type="pres">
      <dgm:prSet presAssocID="{E0FD1FF4-C5B4-41D5-80EF-4C36EF3A8558}" presName="rootText" presStyleLbl="node2" presStyleIdx="4" presStyleCnt="7">
        <dgm:presLayoutVars>
          <dgm:chPref val="3"/>
        </dgm:presLayoutVars>
      </dgm:prSet>
      <dgm:spPr/>
    </dgm:pt>
    <dgm:pt modelId="{AD67BCE5-A3C0-466E-964D-F99BCC33B080}" type="pres">
      <dgm:prSet presAssocID="{E0FD1FF4-C5B4-41D5-80EF-4C36EF3A8558}" presName="rootConnector" presStyleLbl="node2" presStyleIdx="4" presStyleCnt="7"/>
      <dgm:spPr/>
    </dgm:pt>
    <dgm:pt modelId="{DCA161C8-301D-4BE3-BE38-3AB21E464F21}" type="pres">
      <dgm:prSet presAssocID="{E0FD1FF4-C5B4-41D5-80EF-4C36EF3A8558}" presName="hierChild4" presStyleCnt="0"/>
      <dgm:spPr/>
    </dgm:pt>
    <dgm:pt modelId="{26B6514B-1478-473E-965D-4D04882E2850}" type="pres">
      <dgm:prSet presAssocID="{E0FD1FF4-C5B4-41D5-80EF-4C36EF3A8558}" presName="hierChild5" presStyleCnt="0"/>
      <dgm:spPr/>
    </dgm:pt>
    <dgm:pt modelId="{70D82D1C-C03E-4491-A9C7-6E68B91D1A97}" type="pres">
      <dgm:prSet presAssocID="{0AF3E88A-DA76-46DE-A8FF-A96618AD2D09}" presName="Name37" presStyleLbl="parChTrans1D2" presStyleIdx="5" presStyleCnt="7"/>
      <dgm:spPr/>
    </dgm:pt>
    <dgm:pt modelId="{66F62EE7-0809-406E-B4F6-53E98D524A3E}" type="pres">
      <dgm:prSet presAssocID="{69821389-31F7-409A-905A-D9AB4233696C}" presName="hierRoot2" presStyleCnt="0">
        <dgm:presLayoutVars>
          <dgm:hierBranch val="init"/>
        </dgm:presLayoutVars>
      </dgm:prSet>
      <dgm:spPr/>
    </dgm:pt>
    <dgm:pt modelId="{779ED5F2-02A3-45A0-B23C-6E0DD878610C}" type="pres">
      <dgm:prSet presAssocID="{69821389-31F7-409A-905A-D9AB4233696C}" presName="rootComposite" presStyleCnt="0"/>
      <dgm:spPr/>
    </dgm:pt>
    <dgm:pt modelId="{B7B4CCE4-11F9-465B-B4E0-5435BE2EEDCD}" type="pres">
      <dgm:prSet presAssocID="{69821389-31F7-409A-905A-D9AB4233696C}" presName="rootText" presStyleLbl="node2" presStyleIdx="5" presStyleCnt="7">
        <dgm:presLayoutVars>
          <dgm:chPref val="3"/>
        </dgm:presLayoutVars>
      </dgm:prSet>
      <dgm:spPr/>
    </dgm:pt>
    <dgm:pt modelId="{8D4487D3-33AE-407D-8972-D66B9D8470C6}" type="pres">
      <dgm:prSet presAssocID="{69821389-31F7-409A-905A-D9AB4233696C}" presName="rootConnector" presStyleLbl="node2" presStyleIdx="5" presStyleCnt="7"/>
      <dgm:spPr/>
    </dgm:pt>
    <dgm:pt modelId="{80E6B517-1111-4C60-8FBF-E57DE083696F}" type="pres">
      <dgm:prSet presAssocID="{69821389-31F7-409A-905A-D9AB4233696C}" presName="hierChild4" presStyleCnt="0"/>
      <dgm:spPr/>
    </dgm:pt>
    <dgm:pt modelId="{72224B33-FB5E-426C-AFA8-F3F6E03033D8}" type="pres">
      <dgm:prSet presAssocID="{69821389-31F7-409A-905A-D9AB4233696C}" presName="hierChild5" presStyleCnt="0"/>
      <dgm:spPr/>
    </dgm:pt>
    <dgm:pt modelId="{39B65003-542E-4B4B-9AE7-A4C1332BFC0A}" type="pres">
      <dgm:prSet presAssocID="{F2403569-C1C5-4DBC-962C-FFC6D38EBA6C}" presName="Name37" presStyleLbl="parChTrans1D2" presStyleIdx="6" presStyleCnt="7"/>
      <dgm:spPr/>
    </dgm:pt>
    <dgm:pt modelId="{A886863B-1DE4-4B41-B770-3CA13D594542}" type="pres">
      <dgm:prSet presAssocID="{E77D73D7-92BA-4368-95E5-A02B44DA9951}" presName="hierRoot2" presStyleCnt="0">
        <dgm:presLayoutVars>
          <dgm:hierBranch val="init"/>
        </dgm:presLayoutVars>
      </dgm:prSet>
      <dgm:spPr/>
    </dgm:pt>
    <dgm:pt modelId="{DB485474-FF46-4A7A-8AF6-02A27D3A8906}" type="pres">
      <dgm:prSet presAssocID="{E77D73D7-92BA-4368-95E5-A02B44DA9951}" presName="rootComposite" presStyleCnt="0"/>
      <dgm:spPr/>
    </dgm:pt>
    <dgm:pt modelId="{B28FFFDC-7F0D-4DF3-A650-1E8B24DC48F0}" type="pres">
      <dgm:prSet presAssocID="{E77D73D7-92BA-4368-95E5-A02B44DA9951}" presName="rootText" presStyleLbl="node2" presStyleIdx="6" presStyleCnt="7">
        <dgm:presLayoutVars>
          <dgm:chPref val="3"/>
        </dgm:presLayoutVars>
      </dgm:prSet>
      <dgm:spPr/>
    </dgm:pt>
    <dgm:pt modelId="{8A7D5E7A-A879-4EC1-A4FB-BD64F4B79B97}" type="pres">
      <dgm:prSet presAssocID="{E77D73D7-92BA-4368-95E5-A02B44DA9951}" presName="rootConnector" presStyleLbl="node2" presStyleIdx="6" presStyleCnt="7"/>
      <dgm:spPr/>
    </dgm:pt>
    <dgm:pt modelId="{FDDBBF1A-EB60-439A-99AE-C9E54C955557}" type="pres">
      <dgm:prSet presAssocID="{E77D73D7-92BA-4368-95E5-A02B44DA9951}" presName="hierChild4" presStyleCnt="0"/>
      <dgm:spPr/>
    </dgm:pt>
    <dgm:pt modelId="{3AEB78D4-4B59-4521-8172-92A7CCE65BCD}" type="pres">
      <dgm:prSet presAssocID="{E77D73D7-92BA-4368-95E5-A02B44DA9951}" presName="hierChild5" presStyleCnt="0"/>
      <dgm:spPr/>
    </dgm:pt>
    <dgm:pt modelId="{63A3CEF3-133B-4771-A0A2-A78E74753B40}" type="pres">
      <dgm:prSet presAssocID="{C5635E56-2884-4D7D-91C0-27312E2EB422}" presName="hierChild3" presStyleCnt="0"/>
      <dgm:spPr/>
    </dgm:pt>
  </dgm:ptLst>
  <dgm:cxnLst>
    <dgm:cxn modelId="{833A5709-4048-4B49-B73D-A8EF01A96D23}" srcId="{C5635E56-2884-4D7D-91C0-27312E2EB422}" destId="{C8D1E504-A647-446D-8800-A1E7C20D34F9}" srcOrd="3" destOrd="0" parTransId="{BA98D8AF-9902-4C79-B147-D0CBC09BB8F9}" sibTransId="{29A5F68A-81B3-4A9C-A1F5-485FF56FA975}"/>
    <dgm:cxn modelId="{0D595D16-CAA7-4067-8872-8DE1095F2D44}" type="presOf" srcId="{E0FD1FF4-C5B4-41D5-80EF-4C36EF3A8558}" destId="{AD67BCE5-A3C0-466E-964D-F99BCC33B080}" srcOrd="1" destOrd="0" presId="urn:microsoft.com/office/officeart/2005/8/layout/orgChart1"/>
    <dgm:cxn modelId="{1E4F301D-DEEE-48B4-845B-174F4128F60B}" srcId="{C5635E56-2884-4D7D-91C0-27312E2EB422}" destId="{69821389-31F7-409A-905A-D9AB4233696C}" srcOrd="5" destOrd="0" parTransId="{0AF3E88A-DA76-46DE-A8FF-A96618AD2D09}" sibTransId="{A11923E2-6D1F-4572-90D2-746CF871FF5A}"/>
    <dgm:cxn modelId="{01B9D91F-8AB9-4435-B129-4E8CF86714EF}" type="presOf" srcId="{C088A5E3-ACC8-4989-A1F4-0B2653D380D4}" destId="{70BDF75B-A08C-43CE-85ED-C9BB3587A132}" srcOrd="0" destOrd="0" presId="urn:microsoft.com/office/officeart/2005/8/layout/orgChart1"/>
    <dgm:cxn modelId="{8D81FC2E-DDF1-4963-91F4-8CDC28217AEA}" srcId="{C5635E56-2884-4D7D-91C0-27312E2EB422}" destId="{F3A61166-93DE-4F6F-BE8C-5C1189FC9532}" srcOrd="2" destOrd="0" parTransId="{D9699BDD-5645-4049-89A5-58060028E7B0}" sibTransId="{93A1B8D5-AC12-438C-9137-CA434F914F97}"/>
    <dgm:cxn modelId="{5FBA7030-FE20-4F8B-9EC3-58A50A02460D}" type="presOf" srcId="{9E0FFEDE-06B6-4FF3-AC23-DBD6DD354DBD}" destId="{D6196D21-0F22-49A5-A758-DDC9A4FF2B1E}" srcOrd="0" destOrd="0" presId="urn:microsoft.com/office/officeart/2005/8/layout/orgChart1"/>
    <dgm:cxn modelId="{3CD0CC3E-8960-41D5-BA1D-CB5F79FDB567}" srcId="{C5635E56-2884-4D7D-91C0-27312E2EB422}" destId="{E77D73D7-92BA-4368-95E5-A02B44DA9951}" srcOrd="6" destOrd="0" parTransId="{F2403569-C1C5-4DBC-962C-FFC6D38EBA6C}" sibTransId="{DEEA60D9-7F71-42D8-B622-E927C47F54C7}"/>
    <dgm:cxn modelId="{8C45C161-149E-4551-9836-9D80D415293B}" type="presOf" srcId="{69821389-31F7-409A-905A-D9AB4233696C}" destId="{8D4487D3-33AE-407D-8972-D66B9D8470C6}" srcOrd="1" destOrd="0" presId="urn:microsoft.com/office/officeart/2005/8/layout/orgChart1"/>
    <dgm:cxn modelId="{11AABE43-9D74-40A9-9F69-47015DBE9C38}" type="presOf" srcId="{C5635E56-2884-4D7D-91C0-27312E2EB422}" destId="{741036D8-D2B4-48D3-AA7B-F4B78BFB156A}" srcOrd="1" destOrd="0" presId="urn:microsoft.com/office/officeart/2005/8/layout/orgChart1"/>
    <dgm:cxn modelId="{639A9B69-24F3-4D39-A3EF-4F6F7710CD51}" type="presOf" srcId="{5E3F0107-89C5-46FE-8179-75E0FD58E492}" destId="{346F794F-E8DB-46C1-BA5B-6CEE5CA33AE9}" srcOrd="0" destOrd="0" presId="urn:microsoft.com/office/officeart/2005/8/layout/orgChart1"/>
    <dgm:cxn modelId="{9DC2D16A-CACA-4F9B-8C05-F428FC1496AA}" srcId="{5A9E7A9A-D8B4-4387-A026-208DD996531E}" destId="{C5635E56-2884-4D7D-91C0-27312E2EB422}" srcOrd="0" destOrd="0" parTransId="{7A7CF273-7280-410D-AA89-2F2957CA4977}" sibTransId="{25CDEA96-894A-457C-887B-417B2EB02325}"/>
    <dgm:cxn modelId="{925ED76C-DB22-46E4-8BC7-C71DB00D8D7B}" type="presOf" srcId="{E0FD1FF4-C5B4-41D5-80EF-4C36EF3A8558}" destId="{D21D6F48-D74F-45CB-A3F1-1B66DD39DF43}" srcOrd="0" destOrd="0" presId="urn:microsoft.com/office/officeart/2005/8/layout/orgChart1"/>
    <dgm:cxn modelId="{34B0C855-1AE6-44DC-89D6-22DFAAFBFEE1}" srcId="{C5635E56-2884-4D7D-91C0-27312E2EB422}" destId="{5E3F0107-89C5-46FE-8179-75E0FD58E492}" srcOrd="0" destOrd="0" parTransId="{9E0FFEDE-06B6-4FF3-AC23-DBD6DD354DBD}" sibTransId="{7E9435D2-E34D-48B2-A6B7-101D8519CAA2}"/>
    <dgm:cxn modelId="{F4895879-F906-44DE-B840-E78F5E66A520}" type="presOf" srcId="{F3A61166-93DE-4F6F-BE8C-5C1189FC9532}" destId="{B26BB1C2-579E-4A4E-9AF6-E3B2FE300043}" srcOrd="1" destOrd="0" presId="urn:microsoft.com/office/officeart/2005/8/layout/orgChart1"/>
    <dgm:cxn modelId="{B4D58C7A-B803-4DF1-BF28-E53104B788A0}" type="presOf" srcId="{F2403569-C1C5-4DBC-962C-FFC6D38EBA6C}" destId="{39B65003-542E-4B4B-9AE7-A4C1332BFC0A}" srcOrd="0" destOrd="0" presId="urn:microsoft.com/office/officeart/2005/8/layout/orgChart1"/>
    <dgm:cxn modelId="{57FA157F-9DA6-4F46-9C5F-32C0544687EB}" type="presOf" srcId="{69821389-31F7-409A-905A-D9AB4233696C}" destId="{B7B4CCE4-11F9-465B-B4E0-5435BE2EEDCD}" srcOrd="0" destOrd="0" presId="urn:microsoft.com/office/officeart/2005/8/layout/orgChart1"/>
    <dgm:cxn modelId="{8C2B8B83-88C8-4DC1-9079-455F7EF8563B}" type="presOf" srcId="{B84011F9-4599-48A8-914A-B1514618FA63}" destId="{B8C3789E-47ED-4BED-B4B5-FF62A21742FD}" srcOrd="0" destOrd="0" presId="urn:microsoft.com/office/officeart/2005/8/layout/orgChart1"/>
    <dgm:cxn modelId="{E473BE89-6115-4B70-876F-467EEDC6B7D9}" type="presOf" srcId="{D9699BDD-5645-4049-89A5-58060028E7B0}" destId="{E9C9B3D1-68F1-4DFC-8F3D-248A071BEA55}" srcOrd="0" destOrd="0" presId="urn:microsoft.com/office/officeart/2005/8/layout/orgChart1"/>
    <dgm:cxn modelId="{AFCD4895-516D-41AA-8FE6-70AFC304F942}" type="presOf" srcId="{BA98D8AF-9902-4C79-B147-D0CBC09BB8F9}" destId="{5E2366E2-E4C5-4501-83FE-8D7E5B98E124}" srcOrd="0" destOrd="0" presId="urn:microsoft.com/office/officeart/2005/8/layout/orgChart1"/>
    <dgm:cxn modelId="{7A496995-14B8-40EF-8F6C-EC0A9663FB53}" type="presOf" srcId="{0E4E0B31-8646-49EE-9766-3D128EAD7FE3}" destId="{791D6B85-7D0C-4064-8054-4FC1B21D8486}" srcOrd="0" destOrd="0" presId="urn:microsoft.com/office/officeart/2005/8/layout/orgChart1"/>
    <dgm:cxn modelId="{BA94ECA0-293C-44B1-85A9-4EF500BAC3DD}" type="presOf" srcId="{0AF3E88A-DA76-46DE-A8FF-A96618AD2D09}" destId="{70D82D1C-C03E-4491-A9C7-6E68B91D1A97}" srcOrd="0" destOrd="0" presId="urn:microsoft.com/office/officeart/2005/8/layout/orgChart1"/>
    <dgm:cxn modelId="{A940B1A3-6397-4A0F-92CB-40FF9C30051E}" type="presOf" srcId="{C5635E56-2884-4D7D-91C0-27312E2EB422}" destId="{1FBA9878-2230-4E48-B405-08444FBB4BC1}" srcOrd="0" destOrd="0" presId="urn:microsoft.com/office/officeart/2005/8/layout/orgChart1"/>
    <dgm:cxn modelId="{6720ADAB-08A1-4E6A-BA81-3B58DFC70B62}" type="presOf" srcId="{5E3F0107-89C5-46FE-8179-75E0FD58E492}" destId="{CBB86AE4-81CA-4013-884A-5FC4B6B9E17D}" srcOrd="1" destOrd="0" presId="urn:microsoft.com/office/officeart/2005/8/layout/orgChart1"/>
    <dgm:cxn modelId="{33FCBAB5-5EB0-4542-B392-386A40C0B651}" type="presOf" srcId="{B84011F9-4599-48A8-914A-B1514618FA63}" destId="{AD592E8E-7B1B-4AB4-914F-3536E2AD960A}" srcOrd="1" destOrd="0" presId="urn:microsoft.com/office/officeart/2005/8/layout/orgChart1"/>
    <dgm:cxn modelId="{94AABCBE-3DFE-484B-BE13-DE31DFE61879}" srcId="{C5635E56-2884-4D7D-91C0-27312E2EB422}" destId="{E0FD1FF4-C5B4-41D5-80EF-4C36EF3A8558}" srcOrd="4" destOrd="0" parTransId="{C088A5E3-ACC8-4989-A1F4-0B2653D380D4}" sibTransId="{E5BC2F91-FE91-4DBC-8832-ADDACACA3497}"/>
    <dgm:cxn modelId="{08A53DC3-A171-4F10-99E4-8A1F1FE1C6BE}" type="presOf" srcId="{C8D1E504-A647-446D-8800-A1E7C20D34F9}" destId="{F96304E9-4856-4AD5-ADA6-B782AF82EC59}" srcOrd="1" destOrd="0" presId="urn:microsoft.com/office/officeart/2005/8/layout/orgChart1"/>
    <dgm:cxn modelId="{7680C2C8-2810-4AB9-9041-8C0854B6E2EB}" type="presOf" srcId="{F3A61166-93DE-4F6F-BE8C-5C1189FC9532}" destId="{A9E7A001-83D0-4D62-9861-CE8E63E379D9}" srcOrd="0" destOrd="0" presId="urn:microsoft.com/office/officeart/2005/8/layout/orgChart1"/>
    <dgm:cxn modelId="{86FA7FD5-02BC-4214-AB4F-D2B9FD10DF9A}" type="presOf" srcId="{C8D1E504-A647-446D-8800-A1E7C20D34F9}" destId="{AA745D77-95E8-4EBD-BFF6-DE4A70C41DA3}" srcOrd="0" destOrd="0" presId="urn:microsoft.com/office/officeart/2005/8/layout/orgChart1"/>
    <dgm:cxn modelId="{32CCE8D7-C8DC-446C-B4BB-2B0070B79B5C}" type="presOf" srcId="{5A9E7A9A-D8B4-4387-A026-208DD996531E}" destId="{6007C5B1-1A73-4C05-B90D-09A249643AE3}" srcOrd="0" destOrd="0" presId="urn:microsoft.com/office/officeart/2005/8/layout/orgChart1"/>
    <dgm:cxn modelId="{01F9EDDE-D4FE-401E-B089-2B4C04F07EFD}" type="presOf" srcId="{E77D73D7-92BA-4368-95E5-A02B44DA9951}" destId="{8A7D5E7A-A879-4EC1-A4FB-BD64F4B79B97}" srcOrd="1" destOrd="0" presId="urn:microsoft.com/office/officeart/2005/8/layout/orgChart1"/>
    <dgm:cxn modelId="{D1D0E0F4-E6F2-4DFA-AB10-EA37633B9B62}" srcId="{C5635E56-2884-4D7D-91C0-27312E2EB422}" destId="{B84011F9-4599-48A8-914A-B1514618FA63}" srcOrd="1" destOrd="0" parTransId="{0E4E0B31-8646-49EE-9766-3D128EAD7FE3}" sibTransId="{B0C2C83B-D931-43EF-907D-17BA52FA3944}"/>
    <dgm:cxn modelId="{5F6714F8-B01C-44F3-A343-87F056054E61}" type="presOf" srcId="{E77D73D7-92BA-4368-95E5-A02B44DA9951}" destId="{B28FFFDC-7F0D-4DF3-A650-1E8B24DC48F0}" srcOrd="0" destOrd="0" presId="urn:microsoft.com/office/officeart/2005/8/layout/orgChart1"/>
    <dgm:cxn modelId="{EEB98DFF-44B2-429B-8FCE-300E739ED6B6}" type="presParOf" srcId="{6007C5B1-1A73-4C05-B90D-09A249643AE3}" destId="{ECFC2787-47B8-40D9-A6B0-386E86DEBB6F}" srcOrd="0" destOrd="0" presId="urn:microsoft.com/office/officeart/2005/8/layout/orgChart1"/>
    <dgm:cxn modelId="{3EB196F3-736D-4AF6-B4AF-66042D09ED3D}" type="presParOf" srcId="{ECFC2787-47B8-40D9-A6B0-386E86DEBB6F}" destId="{75755669-2248-462B-9ED6-1FA0D5E68E82}" srcOrd="0" destOrd="0" presId="urn:microsoft.com/office/officeart/2005/8/layout/orgChart1"/>
    <dgm:cxn modelId="{CF690B2D-5A19-4D5A-A8F4-EEA336601425}" type="presParOf" srcId="{75755669-2248-462B-9ED6-1FA0D5E68E82}" destId="{1FBA9878-2230-4E48-B405-08444FBB4BC1}" srcOrd="0" destOrd="0" presId="urn:microsoft.com/office/officeart/2005/8/layout/orgChart1"/>
    <dgm:cxn modelId="{793DD714-3939-4106-B5D6-A32EB7690AE0}" type="presParOf" srcId="{75755669-2248-462B-9ED6-1FA0D5E68E82}" destId="{741036D8-D2B4-48D3-AA7B-F4B78BFB156A}" srcOrd="1" destOrd="0" presId="urn:microsoft.com/office/officeart/2005/8/layout/orgChart1"/>
    <dgm:cxn modelId="{A0A781A0-75F9-4689-AED3-75DEC2D5F860}" type="presParOf" srcId="{ECFC2787-47B8-40D9-A6B0-386E86DEBB6F}" destId="{766317C3-2301-4DDF-849C-29B7C2C5CD24}" srcOrd="1" destOrd="0" presId="urn:microsoft.com/office/officeart/2005/8/layout/orgChart1"/>
    <dgm:cxn modelId="{507D5FC8-2F6F-45A2-B003-CE9D10A9CCF3}" type="presParOf" srcId="{766317C3-2301-4DDF-849C-29B7C2C5CD24}" destId="{D6196D21-0F22-49A5-A758-DDC9A4FF2B1E}" srcOrd="0" destOrd="0" presId="urn:microsoft.com/office/officeart/2005/8/layout/orgChart1"/>
    <dgm:cxn modelId="{97218A18-C124-493E-B0D1-1102BD95C91C}" type="presParOf" srcId="{766317C3-2301-4DDF-849C-29B7C2C5CD24}" destId="{F910B7D2-1009-4115-B5A6-791731F4FC00}" srcOrd="1" destOrd="0" presId="urn:microsoft.com/office/officeart/2005/8/layout/orgChart1"/>
    <dgm:cxn modelId="{7BA4DA7F-0FC6-449B-8F00-A11A2CB622D5}" type="presParOf" srcId="{F910B7D2-1009-4115-B5A6-791731F4FC00}" destId="{84189925-CE9D-4C6B-AE94-DD9553AE3879}" srcOrd="0" destOrd="0" presId="urn:microsoft.com/office/officeart/2005/8/layout/orgChart1"/>
    <dgm:cxn modelId="{C3B66953-EFD0-45F1-9CE9-50B7D62700CE}" type="presParOf" srcId="{84189925-CE9D-4C6B-AE94-DD9553AE3879}" destId="{346F794F-E8DB-46C1-BA5B-6CEE5CA33AE9}" srcOrd="0" destOrd="0" presId="urn:microsoft.com/office/officeart/2005/8/layout/orgChart1"/>
    <dgm:cxn modelId="{36E70ABC-6BCB-455B-BC3B-98C9DD832FD8}" type="presParOf" srcId="{84189925-CE9D-4C6B-AE94-DD9553AE3879}" destId="{CBB86AE4-81CA-4013-884A-5FC4B6B9E17D}" srcOrd="1" destOrd="0" presId="urn:microsoft.com/office/officeart/2005/8/layout/orgChart1"/>
    <dgm:cxn modelId="{71D2B011-5652-42CE-872F-3BDBA5A50443}" type="presParOf" srcId="{F910B7D2-1009-4115-B5A6-791731F4FC00}" destId="{56115D38-F980-4188-8A33-70D0FF8F5EA8}" srcOrd="1" destOrd="0" presId="urn:microsoft.com/office/officeart/2005/8/layout/orgChart1"/>
    <dgm:cxn modelId="{3531CE18-4FEB-4AF7-92ED-80D36DC97708}" type="presParOf" srcId="{F910B7D2-1009-4115-B5A6-791731F4FC00}" destId="{1A2E10D9-011B-4CDE-ADD6-A4EE771FDA86}" srcOrd="2" destOrd="0" presId="urn:microsoft.com/office/officeart/2005/8/layout/orgChart1"/>
    <dgm:cxn modelId="{10FADCED-5521-4955-B466-BF48F25AF5CD}" type="presParOf" srcId="{766317C3-2301-4DDF-849C-29B7C2C5CD24}" destId="{791D6B85-7D0C-4064-8054-4FC1B21D8486}" srcOrd="2" destOrd="0" presId="urn:microsoft.com/office/officeart/2005/8/layout/orgChart1"/>
    <dgm:cxn modelId="{89F8E90A-6E89-4BFE-9682-EF434C27064D}" type="presParOf" srcId="{766317C3-2301-4DDF-849C-29B7C2C5CD24}" destId="{3F1D469C-76A4-4E4F-A631-9D1304497B8D}" srcOrd="3" destOrd="0" presId="urn:microsoft.com/office/officeart/2005/8/layout/orgChart1"/>
    <dgm:cxn modelId="{640EFD07-AA75-4B53-85C6-73AAD5BEB427}" type="presParOf" srcId="{3F1D469C-76A4-4E4F-A631-9D1304497B8D}" destId="{6CA2D0A5-6686-4D69-BD30-C439AB6F8563}" srcOrd="0" destOrd="0" presId="urn:microsoft.com/office/officeart/2005/8/layout/orgChart1"/>
    <dgm:cxn modelId="{80BAB26D-E441-46D5-8B2D-D8E3C7A23884}" type="presParOf" srcId="{6CA2D0A5-6686-4D69-BD30-C439AB6F8563}" destId="{B8C3789E-47ED-4BED-B4B5-FF62A21742FD}" srcOrd="0" destOrd="0" presId="urn:microsoft.com/office/officeart/2005/8/layout/orgChart1"/>
    <dgm:cxn modelId="{5A42916A-788D-4395-8BD8-235AC2D238E6}" type="presParOf" srcId="{6CA2D0A5-6686-4D69-BD30-C439AB6F8563}" destId="{AD592E8E-7B1B-4AB4-914F-3536E2AD960A}" srcOrd="1" destOrd="0" presId="urn:microsoft.com/office/officeart/2005/8/layout/orgChart1"/>
    <dgm:cxn modelId="{3A8A447F-15BE-4296-B0F8-1D4ADA4994B3}" type="presParOf" srcId="{3F1D469C-76A4-4E4F-A631-9D1304497B8D}" destId="{5DE8363B-FA11-42CD-B395-2CD6C16C6DEF}" srcOrd="1" destOrd="0" presId="urn:microsoft.com/office/officeart/2005/8/layout/orgChart1"/>
    <dgm:cxn modelId="{5757B982-9289-4357-AB6A-119F7EE653EC}" type="presParOf" srcId="{3F1D469C-76A4-4E4F-A631-9D1304497B8D}" destId="{94AF206F-A6A4-491D-872E-0AB915D8B7D5}" srcOrd="2" destOrd="0" presId="urn:microsoft.com/office/officeart/2005/8/layout/orgChart1"/>
    <dgm:cxn modelId="{BE684DF0-4F78-4F77-987C-9DAFA6650502}" type="presParOf" srcId="{766317C3-2301-4DDF-849C-29B7C2C5CD24}" destId="{E9C9B3D1-68F1-4DFC-8F3D-248A071BEA55}" srcOrd="4" destOrd="0" presId="urn:microsoft.com/office/officeart/2005/8/layout/orgChart1"/>
    <dgm:cxn modelId="{A422DB87-690D-4C85-A008-6D8D25B8DA3B}" type="presParOf" srcId="{766317C3-2301-4DDF-849C-29B7C2C5CD24}" destId="{21D31582-CF4C-4E67-8D3F-03001831F100}" srcOrd="5" destOrd="0" presId="urn:microsoft.com/office/officeart/2005/8/layout/orgChart1"/>
    <dgm:cxn modelId="{D17AF4A7-1BD7-4F5B-B514-5CDDF563879A}" type="presParOf" srcId="{21D31582-CF4C-4E67-8D3F-03001831F100}" destId="{598A8D27-38DE-48E1-B8E3-AC5C426019FE}" srcOrd="0" destOrd="0" presId="urn:microsoft.com/office/officeart/2005/8/layout/orgChart1"/>
    <dgm:cxn modelId="{1E0A4881-D3EA-4B13-B9D8-AA2042B6E0CF}" type="presParOf" srcId="{598A8D27-38DE-48E1-B8E3-AC5C426019FE}" destId="{A9E7A001-83D0-4D62-9861-CE8E63E379D9}" srcOrd="0" destOrd="0" presId="urn:microsoft.com/office/officeart/2005/8/layout/orgChart1"/>
    <dgm:cxn modelId="{2D7B6367-51D4-4EA0-8F63-87DEF9AE903A}" type="presParOf" srcId="{598A8D27-38DE-48E1-B8E3-AC5C426019FE}" destId="{B26BB1C2-579E-4A4E-9AF6-E3B2FE300043}" srcOrd="1" destOrd="0" presId="urn:microsoft.com/office/officeart/2005/8/layout/orgChart1"/>
    <dgm:cxn modelId="{66690437-8B78-4C39-B8C9-2F92B5D8A3FF}" type="presParOf" srcId="{21D31582-CF4C-4E67-8D3F-03001831F100}" destId="{D3798A68-C57B-41E0-80FE-A146CDCC6575}" srcOrd="1" destOrd="0" presId="urn:microsoft.com/office/officeart/2005/8/layout/orgChart1"/>
    <dgm:cxn modelId="{37499E9F-1A2C-45CF-B208-2B5894CF4D9D}" type="presParOf" srcId="{21D31582-CF4C-4E67-8D3F-03001831F100}" destId="{5DCD30C1-73F5-4544-8523-3404C47C642E}" srcOrd="2" destOrd="0" presId="urn:microsoft.com/office/officeart/2005/8/layout/orgChart1"/>
    <dgm:cxn modelId="{8AD43A6E-3C26-4B05-93BF-32918A0D7CF4}" type="presParOf" srcId="{766317C3-2301-4DDF-849C-29B7C2C5CD24}" destId="{5E2366E2-E4C5-4501-83FE-8D7E5B98E124}" srcOrd="6" destOrd="0" presId="urn:microsoft.com/office/officeart/2005/8/layout/orgChart1"/>
    <dgm:cxn modelId="{BA8235FB-2DBE-4B6A-91C9-651E555C7C17}" type="presParOf" srcId="{766317C3-2301-4DDF-849C-29B7C2C5CD24}" destId="{BD04090C-635A-409B-BF5A-FAB7998E048E}" srcOrd="7" destOrd="0" presId="urn:microsoft.com/office/officeart/2005/8/layout/orgChart1"/>
    <dgm:cxn modelId="{CFC50FFE-CFBE-43C2-86DC-8323348B872A}" type="presParOf" srcId="{BD04090C-635A-409B-BF5A-FAB7998E048E}" destId="{1E6E0523-7869-4D9A-AE55-B3B9F23D36A0}" srcOrd="0" destOrd="0" presId="urn:microsoft.com/office/officeart/2005/8/layout/orgChart1"/>
    <dgm:cxn modelId="{16C27914-91C7-4C14-9165-F0C350218469}" type="presParOf" srcId="{1E6E0523-7869-4D9A-AE55-B3B9F23D36A0}" destId="{AA745D77-95E8-4EBD-BFF6-DE4A70C41DA3}" srcOrd="0" destOrd="0" presId="urn:microsoft.com/office/officeart/2005/8/layout/orgChart1"/>
    <dgm:cxn modelId="{6FAF2C1B-97F7-41F0-9908-6C870E886453}" type="presParOf" srcId="{1E6E0523-7869-4D9A-AE55-B3B9F23D36A0}" destId="{F96304E9-4856-4AD5-ADA6-B782AF82EC59}" srcOrd="1" destOrd="0" presId="urn:microsoft.com/office/officeart/2005/8/layout/orgChart1"/>
    <dgm:cxn modelId="{4C0AF7E3-1381-46D7-A19D-FBF9D5BB84C9}" type="presParOf" srcId="{BD04090C-635A-409B-BF5A-FAB7998E048E}" destId="{D506E7CD-62FD-4C68-B7B2-D2387C05B819}" srcOrd="1" destOrd="0" presId="urn:microsoft.com/office/officeart/2005/8/layout/orgChart1"/>
    <dgm:cxn modelId="{54B27DF0-03B2-4C98-9033-EB5B6EB2BEBA}" type="presParOf" srcId="{BD04090C-635A-409B-BF5A-FAB7998E048E}" destId="{1AD7AC22-A8D8-40AB-BAFB-534FCE1C66A6}" srcOrd="2" destOrd="0" presId="urn:microsoft.com/office/officeart/2005/8/layout/orgChart1"/>
    <dgm:cxn modelId="{E110FDD9-977D-4923-B08A-3576EF53773E}" type="presParOf" srcId="{766317C3-2301-4DDF-849C-29B7C2C5CD24}" destId="{70BDF75B-A08C-43CE-85ED-C9BB3587A132}" srcOrd="8" destOrd="0" presId="urn:microsoft.com/office/officeart/2005/8/layout/orgChart1"/>
    <dgm:cxn modelId="{61AEC0D4-6726-4639-9A9A-3CA4A46E2637}" type="presParOf" srcId="{766317C3-2301-4DDF-849C-29B7C2C5CD24}" destId="{FCA03034-690A-4B08-ADC9-C026DFF09599}" srcOrd="9" destOrd="0" presId="urn:microsoft.com/office/officeart/2005/8/layout/orgChart1"/>
    <dgm:cxn modelId="{422253B6-695F-4F9C-8711-70A39A8C0ED8}" type="presParOf" srcId="{FCA03034-690A-4B08-ADC9-C026DFF09599}" destId="{06AAEFE1-2389-4045-9E9E-3BEE05B77471}" srcOrd="0" destOrd="0" presId="urn:microsoft.com/office/officeart/2005/8/layout/orgChart1"/>
    <dgm:cxn modelId="{040D540C-687D-4937-9399-6E0DF9F5CC39}" type="presParOf" srcId="{06AAEFE1-2389-4045-9E9E-3BEE05B77471}" destId="{D21D6F48-D74F-45CB-A3F1-1B66DD39DF43}" srcOrd="0" destOrd="0" presId="urn:microsoft.com/office/officeart/2005/8/layout/orgChart1"/>
    <dgm:cxn modelId="{1315975A-43B1-40EC-B662-8B8E2DD084C5}" type="presParOf" srcId="{06AAEFE1-2389-4045-9E9E-3BEE05B77471}" destId="{AD67BCE5-A3C0-466E-964D-F99BCC33B080}" srcOrd="1" destOrd="0" presId="urn:microsoft.com/office/officeart/2005/8/layout/orgChart1"/>
    <dgm:cxn modelId="{B3D2593F-564E-4721-8F3D-EAA3148B3883}" type="presParOf" srcId="{FCA03034-690A-4B08-ADC9-C026DFF09599}" destId="{DCA161C8-301D-4BE3-BE38-3AB21E464F21}" srcOrd="1" destOrd="0" presId="urn:microsoft.com/office/officeart/2005/8/layout/orgChart1"/>
    <dgm:cxn modelId="{D68A84BF-750D-46E9-ACDF-457989FF6D0F}" type="presParOf" srcId="{FCA03034-690A-4B08-ADC9-C026DFF09599}" destId="{26B6514B-1478-473E-965D-4D04882E2850}" srcOrd="2" destOrd="0" presId="urn:microsoft.com/office/officeart/2005/8/layout/orgChart1"/>
    <dgm:cxn modelId="{2D7ADD61-6ADC-463D-B97E-ED2C3CB61F75}" type="presParOf" srcId="{766317C3-2301-4DDF-849C-29B7C2C5CD24}" destId="{70D82D1C-C03E-4491-A9C7-6E68B91D1A97}" srcOrd="10" destOrd="0" presId="urn:microsoft.com/office/officeart/2005/8/layout/orgChart1"/>
    <dgm:cxn modelId="{9D99C32D-7AA4-4271-9DD8-379F7829734A}" type="presParOf" srcId="{766317C3-2301-4DDF-849C-29B7C2C5CD24}" destId="{66F62EE7-0809-406E-B4F6-53E98D524A3E}" srcOrd="11" destOrd="0" presId="urn:microsoft.com/office/officeart/2005/8/layout/orgChart1"/>
    <dgm:cxn modelId="{EB8AC574-2EE0-4281-813D-95EE47ED2FB2}" type="presParOf" srcId="{66F62EE7-0809-406E-B4F6-53E98D524A3E}" destId="{779ED5F2-02A3-45A0-B23C-6E0DD878610C}" srcOrd="0" destOrd="0" presId="urn:microsoft.com/office/officeart/2005/8/layout/orgChart1"/>
    <dgm:cxn modelId="{D974B241-B773-4DCC-B452-D6EB25711F24}" type="presParOf" srcId="{779ED5F2-02A3-45A0-B23C-6E0DD878610C}" destId="{B7B4CCE4-11F9-465B-B4E0-5435BE2EEDCD}" srcOrd="0" destOrd="0" presId="urn:microsoft.com/office/officeart/2005/8/layout/orgChart1"/>
    <dgm:cxn modelId="{F5F1A498-34A7-475C-A8E9-863687840155}" type="presParOf" srcId="{779ED5F2-02A3-45A0-B23C-6E0DD878610C}" destId="{8D4487D3-33AE-407D-8972-D66B9D8470C6}" srcOrd="1" destOrd="0" presId="urn:microsoft.com/office/officeart/2005/8/layout/orgChart1"/>
    <dgm:cxn modelId="{7C6B1E49-7221-43B5-9DA8-33035A671892}" type="presParOf" srcId="{66F62EE7-0809-406E-B4F6-53E98D524A3E}" destId="{80E6B517-1111-4C60-8FBF-E57DE083696F}" srcOrd="1" destOrd="0" presId="urn:microsoft.com/office/officeart/2005/8/layout/orgChart1"/>
    <dgm:cxn modelId="{6AA8B0F5-1252-43C0-B10E-3A96DCA7E9E6}" type="presParOf" srcId="{66F62EE7-0809-406E-B4F6-53E98D524A3E}" destId="{72224B33-FB5E-426C-AFA8-F3F6E03033D8}" srcOrd="2" destOrd="0" presId="urn:microsoft.com/office/officeart/2005/8/layout/orgChart1"/>
    <dgm:cxn modelId="{96F46FBD-5960-4FA7-BB80-BC9392F6893A}" type="presParOf" srcId="{766317C3-2301-4DDF-849C-29B7C2C5CD24}" destId="{39B65003-542E-4B4B-9AE7-A4C1332BFC0A}" srcOrd="12" destOrd="0" presId="urn:microsoft.com/office/officeart/2005/8/layout/orgChart1"/>
    <dgm:cxn modelId="{80D9FDD9-CECA-4F65-BDE0-4082E0294437}" type="presParOf" srcId="{766317C3-2301-4DDF-849C-29B7C2C5CD24}" destId="{A886863B-1DE4-4B41-B770-3CA13D594542}" srcOrd="13" destOrd="0" presId="urn:microsoft.com/office/officeart/2005/8/layout/orgChart1"/>
    <dgm:cxn modelId="{AA78E65D-6064-48A6-A707-B6420856FB7F}" type="presParOf" srcId="{A886863B-1DE4-4B41-B770-3CA13D594542}" destId="{DB485474-FF46-4A7A-8AF6-02A27D3A8906}" srcOrd="0" destOrd="0" presId="urn:microsoft.com/office/officeart/2005/8/layout/orgChart1"/>
    <dgm:cxn modelId="{51338C4F-B501-47B5-9894-74D115480076}" type="presParOf" srcId="{DB485474-FF46-4A7A-8AF6-02A27D3A8906}" destId="{B28FFFDC-7F0D-4DF3-A650-1E8B24DC48F0}" srcOrd="0" destOrd="0" presId="urn:microsoft.com/office/officeart/2005/8/layout/orgChart1"/>
    <dgm:cxn modelId="{6EEF1A16-3962-4595-A0E0-3012C871BA63}" type="presParOf" srcId="{DB485474-FF46-4A7A-8AF6-02A27D3A8906}" destId="{8A7D5E7A-A879-4EC1-A4FB-BD64F4B79B97}" srcOrd="1" destOrd="0" presId="urn:microsoft.com/office/officeart/2005/8/layout/orgChart1"/>
    <dgm:cxn modelId="{C21FEBEA-325A-445F-894D-0032CA2BF43B}" type="presParOf" srcId="{A886863B-1DE4-4B41-B770-3CA13D594542}" destId="{FDDBBF1A-EB60-439A-99AE-C9E54C955557}" srcOrd="1" destOrd="0" presId="urn:microsoft.com/office/officeart/2005/8/layout/orgChart1"/>
    <dgm:cxn modelId="{4C1171F7-CE64-4642-84D6-DB280DBE9090}" type="presParOf" srcId="{A886863B-1DE4-4B41-B770-3CA13D594542}" destId="{3AEB78D4-4B59-4521-8172-92A7CCE65BCD}" srcOrd="2" destOrd="0" presId="urn:microsoft.com/office/officeart/2005/8/layout/orgChart1"/>
    <dgm:cxn modelId="{98A8E20E-B3AA-49DF-B758-D9F165A192D2}" type="presParOf" srcId="{ECFC2787-47B8-40D9-A6B0-386E86DEBB6F}" destId="{63A3CEF3-133B-4771-A0A2-A78E74753B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00569-9A44-455B-9CFB-C5606BE6CD4D}">
      <dsp:nvSpPr>
        <dsp:cNvPr id="0" name=""/>
        <dsp:cNvSpPr/>
      </dsp:nvSpPr>
      <dsp:spPr>
        <a:xfrm>
          <a:off x="5398848" y="1283824"/>
          <a:ext cx="4878818" cy="190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494"/>
              </a:lnTo>
              <a:lnTo>
                <a:pt x="4878818" y="95494"/>
              </a:lnTo>
              <a:lnTo>
                <a:pt x="4878818" y="19098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65003-542E-4B4B-9AE7-A4C1332BFC0A}">
      <dsp:nvSpPr>
        <dsp:cNvPr id="0" name=""/>
        <dsp:cNvSpPr/>
      </dsp:nvSpPr>
      <dsp:spPr>
        <a:xfrm>
          <a:off x="5398848" y="1283824"/>
          <a:ext cx="3659113" cy="190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494"/>
              </a:lnTo>
              <a:lnTo>
                <a:pt x="3659113" y="95494"/>
              </a:lnTo>
              <a:lnTo>
                <a:pt x="3659113" y="19098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82D1C-C03E-4491-A9C7-6E68B91D1A97}">
      <dsp:nvSpPr>
        <dsp:cNvPr id="0" name=""/>
        <dsp:cNvSpPr/>
      </dsp:nvSpPr>
      <dsp:spPr>
        <a:xfrm>
          <a:off x="5398848" y="1283824"/>
          <a:ext cx="2439409" cy="190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494"/>
              </a:lnTo>
              <a:lnTo>
                <a:pt x="2439409" y="95494"/>
              </a:lnTo>
              <a:lnTo>
                <a:pt x="2439409" y="19098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DF75B-A08C-43CE-85ED-C9BB3587A132}">
      <dsp:nvSpPr>
        <dsp:cNvPr id="0" name=""/>
        <dsp:cNvSpPr/>
      </dsp:nvSpPr>
      <dsp:spPr>
        <a:xfrm>
          <a:off x="5398848" y="1283824"/>
          <a:ext cx="1219704" cy="190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494"/>
              </a:lnTo>
              <a:lnTo>
                <a:pt x="1219704" y="95494"/>
              </a:lnTo>
              <a:lnTo>
                <a:pt x="1219704" y="19098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66E2-E4C5-4501-83FE-8D7E5B98E124}">
      <dsp:nvSpPr>
        <dsp:cNvPr id="0" name=""/>
        <dsp:cNvSpPr/>
      </dsp:nvSpPr>
      <dsp:spPr>
        <a:xfrm>
          <a:off x="5353128" y="1283824"/>
          <a:ext cx="91440" cy="1909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98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B3D1-68F1-4DFC-8F3D-248A071BEA55}">
      <dsp:nvSpPr>
        <dsp:cNvPr id="0" name=""/>
        <dsp:cNvSpPr/>
      </dsp:nvSpPr>
      <dsp:spPr>
        <a:xfrm>
          <a:off x="4179143" y="1283824"/>
          <a:ext cx="1219704" cy="190989"/>
        </a:xfrm>
        <a:custGeom>
          <a:avLst/>
          <a:gdLst/>
          <a:ahLst/>
          <a:cxnLst/>
          <a:rect l="0" t="0" r="0" b="0"/>
          <a:pathLst>
            <a:path>
              <a:moveTo>
                <a:pt x="1219704" y="0"/>
              </a:moveTo>
              <a:lnTo>
                <a:pt x="1219704" y="95494"/>
              </a:lnTo>
              <a:lnTo>
                <a:pt x="0" y="95494"/>
              </a:lnTo>
              <a:lnTo>
                <a:pt x="0" y="19098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6B85-7D0C-4064-8054-4FC1B21D8486}">
      <dsp:nvSpPr>
        <dsp:cNvPr id="0" name=""/>
        <dsp:cNvSpPr/>
      </dsp:nvSpPr>
      <dsp:spPr>
        <a:xfrm>
          <a:off x="2959439" y="1283824"/>
          <a:ext cx="2439409" cy="190989"/>
        </a:xfrm>
        <a:custGeom>
          <a:avLst/>
          <a:gdLst/>
          <a:ahLst/>
          <a:cxnLst/>
          <a:rect l="0" t="0" r="0" b="0"/>
          <a:pathLst>
            <a:path>
              <a:moveTo>
                <a:pt x="2439409" y="0"/>
              </a:moveTo>
              <a:lnTo>
                <a:pt x="2439409" y="95494"/>
              </a:lnTo>
              <a:lnTo>
                <a:pt x="0" y="95494"/>
              </a:lnTo>
              <a:lnTo>
                <a:pt x="0" y="19098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96D21-0F22-49A5-A758-DDC9A4FF2B1E}">
      <dsp:nvSpPr>
        <dsp:cNvPr id="0" name=""/>
        <dsp:cNvSpPr/>
      </dsp:nvSpPr>
      <dsp:spPr>
        <a:xfrm>
          <a:off x="1739734" y="1283824"/>
          <a:ext cx="3659113" cy="190989"/>
        </a:xfrm>
        <a:custGeom>
          <a:avLst/>
          <a:gdLst/>
          <a:ahLst/>
          <a:cxnLst/>
          <a:rect l="0" t="0" r="0" b="0"/>
          <a:pathLst>
            <a:path>
              <a:moveTo>
                <a:pt x="3659113" y="0"/>
              </a:moveTo>
              <a:lnTo>
                <a:pt x="3659113" y="95494"/>
              </a:lnTo>
              <a:lnTo>
                <a:pt x="0" y="95494"/>
              </a:lnTo>
              <a:lnTo>
                <a:pt x="0" y="19098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E3CD5-D695-40B8-8B67-625BB94900B2}">
      <dsp:nvSpPr>
        <dsp:cNvPr id="0" name=""/>
        <dsp:cNvSpPr/>
      </dsp:nvSpPr>
      <dsp:spPr>
        <a:xfrm>
          <a:off x="520029" y="1283824"/>
          <a:ext cx="4878818" cy="190989"/>
        </a:xfrm>
        <a:custGeom>
          <a:avLst/>
          <a:gdLst/>
          <a:ahLst/>
          <a:cxnLst/>
          <a:rect l="0" t="0" r="0" b="0"/>
          <a:pathLst>
            <a:path>
              <a:moveTo>
                <a:pt x="4878818" y="0"/>
              </a:moveTo>
              <a:lnTo>
                <a:pt x="4878818" y="95494"/>
              </a:lnTo>
              <a:lnTo>
                <a:pt x="0" y="95494"/>
              </a:lnTo>
              <a:lnTo>
                <a:pt x="0" y="190989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9878-2230-4E48-B405-08444FBB4BC1}">
      <dsp:nvSpPr>
        <dsp:cNvPr id="0" name=""/>
        <dsp:cNvSpPr/>
      </dsp:nvSpPr>
      <dsp:spPr>
        <a:xfrm>
          <a:off x="4766409" y="609453"/>
          <a:ext cx="1264878" cy="67437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General Metadata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(2/2)</a:t>
          </a:r>
        </a:p>
      </dsp:txBody>
      <dsp:txXfrm>
        <a:off x="4766409" y="609453"/>
        <a:ext cx="1264878" cy="674370"/>
      </dsp:txXfrm>
    </dsp:sp>
    <dsp:sp modelId="{28B816A1-BEC9-4331-84D6-C4A75E54B472}">
      <dsp:nvSpPr>
        <dsp:cNvPr id="0" name=""/>
        <dsp:cNvSpPr/>
      </dsp:nvSpPr>
      <dsp:spPr>
        <a:xfrm>
          <a:off x="5672" y="1474813"/>
          <a:ext cx="1028715" cy="57119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Instrument</a:t>
          </a:r>
        </a:p>
      </dsp:txBody>
      <dsp:txXfrm>
        <a:off x="5672" y="1474813"/>
        <a:ext cx="1028715" cy="571199"/>
      </dsp:txXfrm>
    </dsp:sp>
    <dsp:sp modelId="{346F794F-E8DB-46C1-BA5B-6CEE5CA33AE9}">
      <dsp:nvSpPr>
        <dsp:cNvPr id="0" name=""/>
        <dsp:cNvSpPr/>
      </dsp:nvSpPr>
      <dsp:spPr>
        <a:xfrm>
          <a:off x="1225376" y="1474813"/>
          <a:ext cx="1028715" cy="57119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Spectral bands</a:t>
          </a:r>
        </a:p>
      </dsp:txBody>
      <dsp:txXfrm>
        <a:off x="1225376" y="1474813"/>
        <a:ext cx="1028715" cy="571199"/>
      </dsp:txXfrm>
    </dsp:sp>
    <dsp:sp modelId="{B8C3789E-47ED-4BED-B4B5-FF62A21742FD}">
      <dsp:nvSpPr>
        <dsp:cNvPr id="0" name=""/>
        <dsp:cNvSpPr/>
      </dsp:nvSpPr>
      <dsp:spPr>
        <a:xfrm>
          <a:off x="2445081" y="1474813"/>
          <a:ext cx="1028715" cy="571199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Sensor calibration</a:t>
          </a:r>
        </a:p>
      </dsp:txBody>
      <dsp:txXfrm>
        <a:off x="2445081" y="1474813"/>
        <a:ext cx="1028715" cy="571199"/>
      </dsp:txXfrm>
    </dsp:sp>
    <dsp:sp modelId="{A9E7A001-83D0-4D62-9861-CE8E63E379D9}">
      <dsp:nvSpPr>
        <dsp:cNvPr id="0" name=""/>
        <dsp:cNvSpPr/>
      </dsp:nvSpPr>
      <dsp:spPr>
        <a:xfrm>
          <a:off x="3664786" y="1474813"/>
          <a:ext cx="1028715" cy="571199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Radiometric accuracy</a:t>
          </a:r>
        </a:p>
      </dsp:txBody>
      <dsp:txXfrm>
        <a:off x="3664786" y="1474813"/>
        <a:ext cx="1028715" cy="571199"/>
      </dsp:txXfrm>
    </dsp:sp>
    <dsp:sp modelId="{AA745D77-95E8-4EBD-BFF6-DE4A70C41DA3}">
      <dsp:nvSpPr>
        <dsp:cNvPr id="0" name=""/>
        <dsp:cNvSpPr/>
      </dsp:nvSpPr>
      <dsp:spPr>
        <a:xfrm>
          <a:off x="4884490" y="1474813"/>
          <a:ext cx="1028715" cy="57119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Algorithms</a:t>
          </a:r>
        </a:p>
      </dsp:txBody>
      <dsp:txXfrm>
        <a:off x="4884490" y="1474813"/>
        <a:ext cx="1028715" cy="571199"/>
      </dsp:txXfrm>
    </dsp:sp>
    <dsp:sp modelId="{D21D6F48-D74F-45CB-A3F1-1B66DD39DF43}">
      <dsp:nvSpPr>
        <dsp:cNvPr id="0" name=""/>
        <dsp:cNvSpPr/>
      </dsp:nvSpPr>
      <dsp:spPr>
        <a:xfrm>
          <a:off x="6104195" y="1474813"/>
          <a:ext cx="1028715" cy="57119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Auxiliary data</a:t>
          </a:r>
        </a:p>
      </dsp:txBody>
      <dsp:txXfrm>
        <a:off x="6104195" y="1474813"/>
        <a:ext cx="1028715" cy="571199"/>
      </dsp:txXfrm>
    </dsp:sp>
    <dsp:sp modelId="{B7B4CCE4-11F9-465B-B4E0-5435BE2EEDCD}">
      <dsp:nvSpPr>
        <dsp:cNvPr id="0" name=""/>
        <dsp:cNvSpPr/>
      </dsp:nvSpPr>
      <dsp:spPr>
        <a:xfrm>
          <a:off x="7323900" y="1474813"/>
          <a:ext cx="1028715" cy="571199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Processing Chain provenance</a:t>
          </a:r>
        </a:p>
      </dsp:txBody>
      <dsp:txXfrm>
        <a:off x="7323900" y="1474813"/>
        <a:ext cx="1028715" cy="571199"/>
      </dsp:txXfrm>
    </dsp:sp>
    <dsp:sp modelId="{B28FFFDC-7F0D-4DF3-A650-1E8B24DC48F0}">
      <dsp:nvSpPr>
        <dsp:cNvPr id="0" name=""/>
        <dsp:cNvSpPr/>
      </dsp:nvSpPr>
      <dsp:spPr>
        <a:xfrm>
          <a:off x="8543604" y="1474813"/>
          <a:ext cx="1028715" cy="57119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Data Access</a:t>
          </a:r>
        </a:p>
      </dsp:txBody>
      <dsp:txXfrm>
        <a:off x="8543604" y="1474813"/>
        <a:ext cx="1028715" cy="571199"/>
      </dsp:txXfrm>
    </dsp:sp>
    <dsp:sp modelId="{7150584E-6F75-4C5B-9447-0C3352A65F71}">
      <dsp:nvSpPr>
        <dsp:cNvPr id="0" name=""/>
        <dsp:cNvSpPr/>
      </dsp:nvSpPr>
      <dsp:spPr>
        <a:xfrm>
          <a:off x="9763309" y="1474813"/>
          <a:ext cx="1028715" cy="571199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Overall data quality</a:t>
          </a:r>
        </a:p>
      </dsp:txBody>
      <dsp:txXfrm>
        <a:off x="9763309" y="1474813"/>
        <a:ext cx="1028715" cy="5711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71B34-2592-4BA8-BE7D-B4A73DF6F5FF}">
      <dsp:nvSpPr>
        <dsp:cNvPr id="0" name=""/>
        <dsp:cNvSpPr/>
      </dsp:nvSpPr>
      <dsp:spPr>
        <a:xfrm>
          <a:off x="5831416" y="803259"/>
          <a:ext cx="5122759" cy="296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78"/>
              </a:lnTo>
              <a:lnTo>
                <a:pt x="5122759" y="148178"/>
              </a:lnTo>
              <a:lnTo>
                <a:pt x="5122759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82D1C-C03E-4491-A9C7-6E68B91D1A97}">
      <dsp:nvSpPr>
        <dsp:cNvPr id="0" name=""/>
        <dsp:cNvSpPr/>
      </dsp:nvSpPr>
      <dsp:spPr>
        <a:xfrm>
          <a:off x="5831416" y="803259"/>
          <a:ext cx="3415172" cy="296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78"/>
              </a:lnTo>
              <a:lnTo>
                <a:pt x="3415172" y="148178"/>
              </a:lnTo>
              <a:lnTo>
                <a:pt x="3415172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DF75B-A08C-43CE-85ED-C9BB3587A132}">
      <dsp:nvSpPr>
        <dsp:cNvPr id="0" name=""/>
        <dsp:cNvSpPr/>
      </dsp:nvSpPr>
      <dsp:spPr>
        <a:xfrm>
          <a:off x="5831416" y="803259"/>
          <a:ext cx="1707586" cy="296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78"/>
              </a:lnTo>
              <a:lnTo>
                <a:pt x="1707586" y="148178"/>
              </a:lnTo>
              <a:lnTo>
                <a:pt x="1707586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66E2-E4C5-4501-83FE-8D7E5B98E124}">
      <dsp:nvSpPr>
        <dsp:cNvPr id="0" name=""/>
        <dsp:cNvSpPr/>
      </dsp:nvSpPr>
      <dsp:spPr>
        <a:xfrm>
          <a:off x="5785696" y="803259"/>
          <a:ext cx="91440" cy="2963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B3D1-68F1-4DFC-8F3D-248A071BEA55}">
      <dsp:nvSpPr>
        <dsp:cNvPr id="0" name=""/>
        <dsp:cNvSpPr/>
      </dsp:nvSpPr>
      <dsp:spPr>
        <a:xfrm>
          <a:off x="4123830" y="803259"/>
          <a:ext cx="1707586" cy="296357"/>
        </a:xfrm>
        <a:custGeom>
          <a:avLst/>
          <a:gdLst/>
          <a:ahLst/>
          <a:cxnLst/>
          <a:rect l="0" t="0" r="0" b="0"/>
          <a:pathLst>
            <a:path>
              <a:moveTo>
                <a:pt x="1707586" y="0"/>
              </a:moveTo>
              <a:lnTo>
                <a:pt x="1707586" y="148178"/>
              </a:lnTo>
              <a:lnTo>
                <a:pt x="0" y="148178"/>
              </a:lnTo>
              <a:lnTo>
                <a:pt x="0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6B85-7D0C-4064-8054-4FC1B21D8486}">
      <dsp:nvSpPr>
        <dsp:cNvPr id="0" name=""/>
        <dsp:cNvSpPr/>
      </dsp:nvSpPr>
      <dsp:spPr>
        <a:xfrm>
          <a:off x="2416243" y="803259"/>
          <a:ext cx="3415172" cy="296357"/>
        </a:xfrm>
        <a:custGeom>
          <a:avLst/>
          <a:gdLst/>
          <a:ahLst/>
          <a:cxnLst/>
          <a:rect l="0" t="0" r="0" b="0"/>
          <a:pathLst>
            <a:path>
              <a:moveTo>
                <a:pt x="3415172" y="0"/>
              </a:moveTo>
              <a:lnTo>
                <a:pt x="3415172" y="148178"/>
              </a:lnTo>
              <a:lnTo>
                <a:pt x="0" y="148178"/>
              </a:lnTo>
              <a:lnTo>
                <a:pt x="0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96D21-0F22-49A5-A758-DDC9A4FF2B1E}">
      <dsp:nvSpPr>
        <dsp:cNvPr id="0" name=""/>
        <dsp:cNvSpPr/>
      </dsp:nvSpPr>
      <dsp:spPr>
        <a:xfrm>
          <a:off x="708657" y="803259"/>
          <a:ext cx="5122759" cy="296357"/>
        </a:xfrm>
        <a:custGeom>
          <a:avLst/>
          <a:gdLst/>
          <a:ahLst/>
          <a:cxnLst/>
          <a:rect l="0" t="0" r="0" b="0"/>
          <a:pathLst>
            <a:path>
              <a:moveTo>
                <a:pt x="5122759" y="0"/>
              </a:moveTo>
              <a:lnTo>
                <a:pt x="5122759" y="148178"/>
              </a:lnTo>
              <a:lnTo>
                <a:pt x="0" y="148178"/>
              </a:lnTo>
              <a:lnTo>
                <a:pt x="0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9878-2230-4E48-B405-08444FBB4BC1}">
      <dsp:nvSpPr>
        <dsp:cNvPr id="0" name=""/>
        <dsp:cNvSpPr/>
      </dsp:nvSpPr>
      <dsp:spPr>
        <a:xfrm>
          <a:off x="1625518" y="323258"/>
          <a:ext cx="8411796" cy="480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Radiometric – Atmospheric- Geometric corrections</a:t>
          </a:r>
        </a:p>
      </dsp:txBody>
      <dsp:txXfrm>
        <a:off x="1625518" y="323258"/>
        <a:ext cx="8411796" cy="480001"/>
      </dsp:txXfrm>
    </dsp:sp>
    <dsp:sp modelId="{346F794F-E8DB-46C1-BA5B-6CEE5CA33AE9}">
      <dsp:nvSpPr>
        <dsp:cNvPr id="0" name=""/>
        <dsp:cNvSpPr/>
      </dsp:nvSpPr>
      <dsp:spPr>
        <a:xfrm>
          <a:off x="3043" y="1099617"/>
          <a:ext cx="1411228" cy="70561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Measurement</a:t>
          </a:r>
        </a:p>
      </dsp:txBody>
      <dsp:txXfrm>
        <a:off x="3043" y="1099617"/>
        <a:ext cx="1411228" cy="705614"/>
      </dsp:txXfrm>
    </dsp:sp>
    <dsp:sp modelId="{B8C3789E-47ED-4BED-B4B5-FF62A21742FD}">
      <dsp:nvSpPr>
        <dsp:cNvPr id="0" name=""/>
        <dsp:cNvSpPr/>
      </dsp:nvSpPr>
      <dsp:spPr>
        <a:xfrm>
          <a:off x="1710629" y="1099617"/>
          <a:ext cx="1411228" cy="70561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Measurement Uncertainty</a:t>
          </a:r>
        </a:p>
      </dsp:txBody>
      <dsp:txXfrm>
        <a:off x="1710629" y="1099617"/>
        <a:ext cx="1411228" cy="705614"/>
      </dsp:txXfrm>
    </dsp:sp>
    <dsp:sp modelId="{A9E7A001-83D0-4D62-9861-CE8E63E379D9}">
      <dsp:nvSpPr>
        <dsp:cNvPr id="0" name=""/>
        <dsp:cNvSpPr/>
      </dsp:nvSpPr>
      <dsp:spPr>
        <a:xfrm>
          <a:off x="3418215" y="1099617"/>
          <a:ext cx="1411228" cy="705614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Measurement Normalisation</a:t>
          </a:r>
        </a:p>
      </dsp:txBody>
      <dsp:txXfrm>
        <a:off x="3418215" y="1099617"/>
        <a:ext cx="1411228" cy="705614"/>
      </dsp:txXfrm>
    </dsp:sp>
    <dsp:sp modelId="{AA745D77-95E8-4EBD-BFF6-DE4A70C41DA3}">
      <dsp:nvSpPr>
        <dsp:cNvPr id="0" name=""/>
        <dsp:cNvSpPr/>
      </dsp:nvSpPr>
      <dsp:spPr>
        <a:xfrm>
          <a:off x="5125802" y="1099617"/>
          <a:ext cx="1411228" cy="70561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Directional Atmospheric Scattering</a:t>
          </a:r>
        </a:p>
      </dsp:txBody>
      <dsp:txXfrm>
        <a:off x="5125802" y="1099617"/>
        <a:ext cx="1411228" cy="705614"/>
      </dsp:txXfrm>
    </dsp:sp>
    <dsp:sp modelId="{D21D6F48-D74F-45CB-A3F1-1B66DD39DF43}">
      <dsp:nvSpPr>
        <dsp:cNvPr id="0" name=""/>
        <dsp:cNvSpPr/>
      </dsp:nvSpPr>
      <dsp:spPr>
        <a:xfrm>
          <a:off x="6833388" y="1099617"/>
          <a:ext cx="1411228" cy="70561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Water Vapour Corrections</a:t>
          </a:r>
        </a:p>
      </dsp:txBody>
      <dsp:txXfrm>
        <a:off x="6833388" y="1099617"/>
        <a:ext cx="1411228" cy="705614"/>
      </dsp:txXfrm>
    </dsp:sp>
    <dsp:sp modelId="{B7B4CCE4-11F9-465B-B4E0-5435BE2EEDCD}">
      <dsp:nvSpPr>
        <dsp:cNvPr id="0" name=""/>
        <dsp:cNvSpPr/>
      </dsp:nvSpPr>
      <dsp:spPr>
        <a:xfrm>
          <a:off x="8540975" y="1099617"/>
          <a:ext cx="1411228" cy="70561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Ozone corrections</a:t>
          </a:r>
        </a:p>
      </dsp:txBody>
      <dsp:txXfrm>
        <a:off x="8540975" y="1099617"/>
        <a:ext cx="1411228" cy="705614"/>
      </dsp:txXfrm>
    </dsp:sp>
    <dsp:sp modelId="{B7A868C0-13D3-4C8E-9CF0-F12E2E90A0C7}">
      <dsp:nvSpPr>
        <dsp:cNvPr id="0" name=""/>
        <dsp:cNvSpPr/>
      </dsp:nvSpPr>
      <dsp:spPr>
        <a:xfrm>
          <a:off x="10248561" y="1099617"/>
          <a:ext cx="1411228" cy="705614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Geometric corrections</a:t>
          </a:r>
        </a:p>
      </dsp:txBody>
      <dsp:txXfrm>
        <a:off x="10248561" y="1099617"/>
        <a:ext cx="1411228" cy="7056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65003-542E-4B4B-9AE7-A4C1332BFC0A}">
      <dsp:nvSpPr>
        <dsp:cNvPr id="0" name=""/>
        <dsp:cNvSpPr/>
      </dsp:nvSpPr>
      <dsp:spPr>
        <a:xfrm>
          <a:off x="5403857" y="899120"/>
          <a:ext cx="4832962" cy="239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825"/>
              </a:lnTo>
              <a:lnTo>
                <a:pt x="4832962" y="119825"/>
              </a:lnTo>
              <a:lnTo>
                <a:pt x="4832962" y="239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82D1C-C03E-4491-A9C7-6E68B91D1A97}">
      <dsp:nvSpPr>
        <dsp:cNvPr id="0" name=""/>
        <dsp:cNvSpPr/>
      </dsp:nvSpPr>
      <dsp:spPr>
        <a:xfrm>
          <a:off x="5403857" y="899120"/>
          <a:ext cx="3452116" cy="239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825"/>
              </a:lnTo>
              <a:lnTo>
                <a:pt x="3452116" y="119825"/>
              </a:lnTo>
              <a:lnTo>
                <a:pt x="3452116" y="239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DF75B-A08C-43CE-85ED-C9BB3587A132}">
      <dsp:nvSpPr>
        <dsp:cNvPr id="0" name=""/>
        <dsp:cNvSpPr/>
      </dsp:nvSpPr>
      <dsp:spPr>
        <a:xfrm>
          <a:off x="5403857" y="899120"/>
          <a:ext cx="2071269" cy="239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825"/>
              </a:lnTo>
              <a:lnTo>
                <a:pt x="2071269" y="119825"/>
              </a:lnTo>
              <a:lnTo>
                <a:pt x="2071269" y="239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66E2-E4C5-4501-83FE-8D7E5B98E124}">
      <dsp:nvSpPr>
        <dsp:cNvPr id="0" name=""/>
        <dsp:cNvSpPr/>
      </dsp:nvSpPr>
      <dsp:spPr>
        <a:xfrm>
          <a:off x="5403857" y="899120"/>
          <a:ext cx="690423" cy="239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825"/>
              </a:lnTo>
              <a:lnTo>
                <a:pt x="690423" y="119825"/>
              </a:lnTo>
              <a:lnTo>
                <a:pt x="690423" y="239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B3D1-68F1-4DFC-8F3D-248A071BEA55}">
      <dsp:nvSpPr>
        <dsp:cNvPr id="0" name=""/>
        <dsp:cNvSpPr/>
      </dsp:nvSpPr>
      <dsp:spPr>
        <a:xfrm>
          <a:off x="4713434" y="899120"/>
          <a:ext cx="690423" cy="239651"/>
        </a:xfrm>
        <a:custGeom>
          <a:avLst/>
          <a:gdLst/>
          <a:ahLst/>
          <a:cxnLst/>
          <a:rect l="0" t="0" r="0" b="0"/>
          <a:pathLst>
            <a:path>
              <a:moveTo>
                <a:pt x="690423" y="0"/>
              </a:moveTo>
              <a:lnTo>
                <a:pt x="690423" y="119825"/>
              </a:lnTo>
              <a:lnTo>
                <a:pt x="0" y="119825"/>
              </a:lnTo>
              <a:lnTo>
                <a:pt x="0" y="239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6B85-7D0C-4064-8054-4FC1B21D8486}">
      <dsp:nvSpPr>
        <dsp:cNvPr id="0" name=""/>
        <dsp:cNvSpPr/>
      </dsp:nvSpPr>
      <dsp:spPr>
        <a:xfrm>
          <a:off x="3332587" y="899120"/>
          <a:ext cx="2071269" cy="239651"/>
        </a:xfrm>
        <a:custGeom>
          <a:avLst/>
          <a:gdLst/>
          <a:ahLst/>
          <a:cxnLst/>
          <a:rect l="0" t="0" r="0" b="0"/>
          <a:pathLst>
            <a:path>
              <a:moveTo>
                <a:pt x="2071269" y="0"/>
              </a:moveTo>
              <a:lnTo>
                <a:pt x="2071269" y="119825"/>
              </a:lnTo>
              <a:lnTo>
                <a:pt x="0" y="119825"/>
              </a:lnTo>
              <a:lnTo>
                <a:pt x="0" y="239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96D21-0F22-49A5-A758-DDC9A4FF2B1E}">
      <dsp:nvSpPr>
        <dsp:cNvPr id="0" name=""/>
        <dsp:cNvSpPr/>
      </dsp:nvSpPr>
      <dsp:spPr>
        <a:xfrm>
          <a:off x="1951741" y="899120"/>
          <a:ext cx="3452116" cy="239651"/>
        </a:xfrm>
        <a:custGeom>
          <a:avLst/>
          <a:gdLst/>
          <a:ahLst/>
          <a:cxnLst/>
          <a:rect l="0" t="0" r="0" b="0"/>
          <a:pathLst>
            <a:path>
              <a:moveTo>
                <a:pt x="3452116" y="0"/>
              </a:moveTo>
              <a:lnTo>
                <a:pt x="3452116" y="119825"/>
              </a:lnTo>
              <a:lnTo>
                <a:pt x="0" y="119825"/>
              </a:lnTo>
              <a:lnTo>
                <a:pt x="0" y="239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E3CD5-D695-40B8-8B67-625BB94900B2}">
      <dsp:nvSpPr>
        <dsp:cNvPr id="0" name=""/>
        <dsp:cNvSpPr/>
      </dsp:nvSpPr>
      <dsp:spPr>
        <a:xfrm>
          <a:off x="570894" y="899120"/>
          <a:ext cx="4832962" cy="239651"/>
        </a:xfrm>
        <a:custGeom>
          <a:avLst/>
          <a:gdLst/>
          <a:ahLst/>
          <a:cxnLst/>
          <a:rect l="0" t="0" r="0" b="0"/>
          <a:pathLst>
            <a:path>
              <a:moveTo>
                <a:pt x="4832962" y="0"/>
              </a:moveTo>
              <a:lnTo>
                <a:pt x="4832962" y="119825"/>
              </a:lnTo>
              <a:lnTo>
                <a:pt x="0" y="119825"/>
              </a:lnTo>
              <a:lnTo>
                <a:pt x="0" y="239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9878-2230-4E48-B405-08444FBB4BC1}">
      <dsp:nvSpPr>
        <dsp:cNvPr id="0" name=""/>
        <dsp:cNvSpPr/>
      </dsp:nvSpPr>
      <dsp:spPr>
        <a:xfrm>
          <a:off x="3847032" y="419121"/>
          <a:ext cx="3113649" cy="479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General Metadata </a:t>
          </a:r>
        </a:p>
      </dsp:txBody>
      <dsp:txXfrm>
        <a:off x="3847032" y="419121"/>
        <a:ext cx="3113649" cy="479998"/>
      </dsp:txXfrm>
    </dsp:sp>
    <dsp:sp modelId="{28B816A1-BEC9-4331-84D6-C4A75E54B472}">
      <dsp:nvSpPr>
        <dsp:cNvPr id="0" name=""/>
        <dsp:cNvSpPr/>
      </dsp:nvSpPr>
      <dsp:spPr>
        <a:xfrm>
          <a:off x="296" y="1138771"/>
          <a:ext cx="1141195" cy="570597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Traceability</a:t>
          </a:r>
        </a:p>
      </dsp:txBody>
      <dsp:txXfrm>
        <a:off x="296" y="1138771"/>
        <a:ext cx="1141195" cy="570597"/>
      </dsp:txXfrm>
    </dsp:sp>
    <dsp:sp modelId="{346F794F-E8DB-46C1-BA5B-6CEE5CA33AE9}">
      <dsp:nvSpPr>
        <dsp:cNvPr id="0" name=""/>
        <dsp:cNvSpPr/>
      </dsp:nvSpPr>
      <dsp:spPr>
        <a:xfrm>
          <a:off x="1381143" y="1138771"/>
          <a:ext cx="1141195" cy="57059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Metadata Machine Readability</a:t>
          </a:r>
        </a:p>
      </dsp:txBody>
      <dsp:txXfrm>
        <a:off x="1381143" y="1138771"/>
        <a:ext cx="1141195" cy="570597"/>
      </dsp:txXfrm>
    </dsp:sp>
    <dsp:sp modelId="{B8C3789E-47ED-4BED-B4B5-FF62A21742FD}">
      <dsp:nvSpPr>
        <dsp:cNvPr id="0" name=""/>
        <dsp:cNvSpPr/>
      </dsp:nvSpPr>
      <dsp:spPr>
        <a:xfrm>
          <a:off x="2761989" y="1138771"/>
          <a:ext cx="1141195" cy="57059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Data Collection time</a:t>
          </a:r>
        </a:p>
      </dsp:txBody>
      <dsp:txXfrm>
        <a:off x="2761989" y="1138771"/>
        <a:ext cx="1141195" cy="570597"/>
      </dsp:txXfrm>
    </dsp:sp>
    <dsp:sp modelId="{A9E7A001-83D0-4D62-9861-CE8E63E379D9}">
      <dsp:nvSpPr>
        <dsp:cNvPr id="0" name=""/>
        <dsp:cNvSpPr/>
      </dsp:nvSpPr>
      <dsp:spPr>
        <a:xfrm>
          <a:off x="4142836" y="1138771"/>
          <a:ext cx="1141195" cy="57059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Geographical Area</a:t>
          </a:r>
        </a:p>
      </dsp:txBody>
      <dsp:txXfrm>
        <a:off x="4142836" y="1138771"/>
        <a:ext cx="1141195" cy="570597"/>
      </dsp:txXfrm>
    </dsp:sp>
    <dsp:sp modelId="{AA745D77-95E8-4EBD-BFF6-DE4A70C41DA3}">
      <dsp:nvSpPr>
        <dsp:cNvPr id="0" name=""/>
        <dsp:cNvSpPr/>
      </dsp:nvSpPr>
      <dsp:spPr>
        <a:xfrm>
          <a:off x="5523683" y="1138771"/>
          <a:ext cx="1141195" cy="570597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Coordinate Reference System</a:t>
          </a:r>
        </a:p>
      </dsp:txBody>
      <dsp:txXfrm>
        <a:off x="5523683" y="1138771"/>
        <a:ext cx="1141195" cy="570597"/>
      </dsp:txXfrm>
    </dsp:sp>
    <dsp:sp modelId="{D21D6F48-D74F-45CB-A3F1-1B66DD39DF43}">
      <dsp:nvSpPr>
        <dsp:cNvPr id="0" name=""/>
        <dsp:cNvSpPr/>
      </dsp:nvSpPr>
      <dsp:spPr>
        <a:xfrm>
          <a:off x="6904529" y="1138771"/>
          <a:ext cx="1141195" cy="570597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Map Projection</a:t>
          </a:r>
        </a:p>
      </dsp:txBody>
      <dsp:txXfrm>
        <a:off x="6904529" y="1138771"/>
        <a:ext cx="1141195" cy="570597"/>
      </dsp:txXfrm>
    </dsp:sp>
    <dsp:sp modelId="{B7B4CCE4-11F9-465B-B4E0-5435BE2EEDCD}">
      <dsp:nvSpPr>
        <dsp:cNvPr id="0" name=""/>
        <dsp:cNvSpPr/>
      </dsp:nvSpPr>
      <dsp:spPr>
        <a:xfrm>
          <a:off x="8285376" y="1138771"/>
          <a:ext cx="1141195" cy="570597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Geometric Correction methods</a:t>
          </a:r>
        </a:p>
      </dsp:txBody>
      <dsp:txXfrm>
        <a:off x="8285376" y="1138771"/>
        <a:ext cx="1141195" cy="570597"/>
      </dsp:txXfrm>
    </dsp:sp>
    <dsp:sp modelId="{B28FFFDC-7F0D-4DF3-A650-1E8B24DC48F0}">
      <dsp:nvSpPr>
        <dsp:cNvPr id="0" name=""/>
        <dsp:cNvSpPr/>
      </dsp:nvSpPr>
      <dsp:spPr>
        <a:xfrm>
          <a:off x="9666222" y="1138771"/>
          <a:ext cx="1141195" cy="570597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Geometric Accuracy of the data</a:t>
          </a:r>
        </a:p>
      </dsp:txBody>
      <dsp:txXfrm>
        <a:off x="9666222" y="1138771"/>
        <a:ext cx="1141195" cy="5705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DF75B-A08C-43CE-85ED-C9BB3587A132}">
      <dsp:nvSpPr>
        <dsp:cNvPr id="0" name=""/>
        <dsp:cNvSpPr/>
      </dsp:nvSpPr>
      <dsp:spPr>
        <a:xfrm>
          <a:off x="5183022" y="1004187"/>
          <a:ext cx="4095738" cy="2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66"/>
              </a:lnTo>
              <a:lnTo>
                <a:pt x="4095738" y="142166"/>
              </a:lnTo>
              <a:lnTo>
                <a:pt x="4095738" y="2843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66E2-E4C5-4501-83FE-8D7E5B98E124}">
      <dsp:nvSpPr>
        <dsp:cNvPr id="0" name=""/>
        <dsp:cNvSpPr/>
      </dsp:nvSpPr>
      <dsp:spPr>
        <a:xfrm>
          <a:off x="5183022" y="1004187"/>
          <a:ext cx="2457443" cy="2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66"/>
              </a:lnTo>
              <a:lnTo>
                <a:pt x="2457443" y="142166"/>
              </a:lnTo>
              <a:lnTo>
                <a:pt x="2457443" y="2843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B3D1-68F1-4DFC-8F3D-248A071BEA55}">
      <dsp:nvSpPr>
        <dsp:cNvPr id="0" name=""/>
        <dsp:cNvSpPr/>
      </dsp:nvSpPr>
      <dsp:spPr>
        <a:xfrm>
          <a:off x="5183022" y="1004187"/>
          <a:ext cx="819147" cy="2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66"/>
              </a:lnTo>
              <a:lnTo>
                <a:pt x="819147" y="142166"/>
              </a:lnTo>
              <a:lnTo>
                <a:pt x="819147" y="2843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6B85-7D0C-4064-8054-4FC1B21D8486}">
      <dsp:nvSpPr>
        <dsp:cNvPr id="0" name=""/>
        <dsp:cNvSpPr/>
      </dsp:nvSpPr>
      <dsp:spPr>
        <a:xfrm>
          <a:off x="4363874" y="1004187"/>
          <a:ext cx="819147" cy="284332"/>
        </a:xfrm>
        <a:custGeom>
          <a:avLst/>
          <a:gdLst/>
          <a:ahLst/>
          <a:cxnLst/>
          <a:rect l="0" t="0" r="0" b="0"/>
          <a:pathLst>
            <a:path>
              <a:moveTo>
                <a:pt x="819147" y="0"/>
              </a:moveTo>
              <a:lnTo>
                <a:pt x="819147" y="142166"/>
              </a:lnTo>
              <a:lnTo>
                <a:pt x="0" y="142166"/>
              </a:lnTo>
              <a:lnTo>
                <a:pt x="0" y="2843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96D21-0F22-49A5-A758-DDC9A4FF2B1E}">
      <dsp:nvSpPr>
        <dsp:cNvPr id="0" name=""/>
        <dsp:cNvSpPr/>
      </dsp:nvSpPr>
      <dsp:spPr>
        <a:xfrm>
          <a:off x="2725578" y="1004187"/>
          <a:ext cx="2457443" cy="284332"/>
        </a:xfrm>
        <a:custGeom>
          <a:avLst/>
          <a:gdLst/>
          <a:ahLst/>
          <a:cxnLst/>
          <a:rect l="0" t="0" r="0" b="0"/>
          <a:pathLst>
            <a:path>
              <a:moveTo>
                <a:pt x="2457443" y="0"/>
              </a:moveTo>
              <a:lnTo>
                <a:pt x="2457443" y="142166"/>
              </a:lnTo>
              <a:lnTo>
                <a:pt x="0" y="142166"/>
              </a:lnTo>
              <a:lnTo>
                <a:pt x="0" y="2843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E3CD5-D695-40B8-8B67-625BB94900B2}">
      <dsp:nvSpPr>
        <dsp:cNvPr id="0" name=""/>
        <dsp:cNvSpPr/>
      </dsp:nvSpPr>
      <dsp:spPr>
        <a:xfrm>
          <a:off x="1087283" y="1004187"/>
          <a:ext cx="4095738" cy="284332"/>
        </a:xfrm>
        <a:custGeom>
          <a:avLst/>
          <a:gdLst/>
          <a:ahLst/>
          <a:cxnLst/>
          <a:rect l="0" t="0" r="0" b="0"/>
          <a:pathLst>
            <a:path>
              <a:moveTo>
                <a:pt x="4095738" y="0"/>
              </a:moveTo>
              <a:lnTo>
                <a:pt x="4095738" y="142166"/>
              </a:lnTo>
              <a:lnTo>
                <a:pt x="0" y="142166"/>
              </a:lnTo>
              <a:lnTo>
                <a:pt x="0" y="2843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9878-2230-4E48-B405-08444FBB4BC1}">
      <dsp:nvSpPr>
        <dsp:cNvPr id="0" name=""/>
        <dsp:cNvSpPr/>
      </dsp:nvSpPr>
      <dsp:spPr>
        <a:xfrm>
          <a:off x="4241489" y="230"/>
          <a:ext cx="1883065" cy="1003956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General Metadata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(2/2)</a:t>
          </a:r>
        </a:p>
      </dsp:txBody>
      <dsp:txXfrm>
        <a:off x="4241489" y="230"/>
        <a:ext cx="1883065" cy="1003956"/>
      </dsp:txXfrm>
    </dsp:sp>
    <dsp:sp modelId="{28B816A1-BEC9-4331-84D6-C4A75E54B472}">
      <dsp:nvSpPr>
        <dsp:cNvPr id="0" name=""/>
        <dsp:cNvSpPr/>
      </dsp:nvSpPr>
      <dsp:spPr>
        <a:xfrm>
          <a:off x="410301" y="1288519"/>
          <a:ext cx="1353963" cy="652725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Snow/Ice mask</a:t>
          </a:r>
        </a:p>
      </dsp:txBody>
      <dsp:txXfrm>
        <a:off x="410301" y="1288519"/>
        <a:ext cx="1353963" cy="652725"/>
      </dsp:txXfrm>
    </dsp:sp>
    <dsp:sp modelId="{346F794F-E8DB-46C1-BA5B-6CEE5CA33AE9}">
      <dsp:nvSpPr>
        <dsp:cNvPr id="0" name=""/>
        <dsp:cNvSpPr/>
      </dsp:nvSpPr>
      <dsp:spPr>
        <a:xfrm>
          <a:off x="2048597" y="1288519"/>
          <a:ext cx="1353963" cy="652725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Terrain shadow mask</a:t>
          </a:r>
        </a:p>
      </dsp:txBody>
      <dsp:txXfrm>
        <a:off x="2048597" y="1288519"/>
        <a:ext cx="1353963" cy="652725"/>
      </dsp:txXfrm>
    </dsp:sp>
    <dsp:sp modelId="{B8C3789E-47ED-4BED-B4B5-FF62A21742FD}">
      <dsp:nvSpPr>
        <dsp:cNvPr id="0" name=""/>
        <dsp:cNvSpPr/>
      </dsp:nvSpPr>
      <dsp:spPr>
        <a:xfrm>
          <a:off x="3686892" y="1288519"/>
          <a:ext cx="1353963" cy="652725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Terrain Occlusion</a:t>
          </a:r>
        </a:p>
      </dsp:txBody>
      <dsp:txXfrm>
        <a:off x="3686892" y="1288519"/>
        <a:ext cx="1353963" cy="652725"/>
      </dsp:txXfrm>
    </dsp:sp>
    <dsp:sp modelId="{A9E7A001-83D0-4D62-9861-CE8E63E379D9}">
      <dsp:nvSpPr>
        <dsp:cNvPr id="0" name=""/>
        <dsp:cNvSpPr/>
      </dsp:nvSpPr>
      <dsp:spPr>
        <a:xfrm>
          <a:off x="5325188" y="1288519"/>
          <a:ext cx="1353963" cy="652725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Solar and Viewing Geometry</a:t>
          </a:r>
        </a:p>
      </dsp:txBody>
      <dsp:txXfrm>
        <a:off x="5325188" y="1288519"/>
        <a:ext cx="1353963" cy="652725"/>
      </dsp:txXfrm>
    </dsp:sp>
    <dsp:sp modelId="{AA745D77-95E8-4EBD-BFF6-DE4A70C41DA3}">
      <dsp:nvSpPr>
        <dsp:cNvPr id="0" name=""/>
        <dsp:cNvSpPr/>
      </dsp:nvSpPr>
      <dsp:spPr>
        <a:xfrm>
          <a:off x="6963483" y="1288519"/>
          <a:ext cx="1353963" cy="652725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Terrain Illumination Correction</a:t>
          </a:r>
        </a:p>
      </dsp:txBody>
      <dsp:txXfrm>
        <a:off x="6963483" y="1288519"/>
        <a:ext cx="1353963" cy="652725"/>
      </dsp:txXfrm>
    </dsp:sp>
    <dsp:sp modelId="{D21D6F48-D74F-45CB-A3F1-1B66DD39DF43}">
      <dsp:nvSpPr>
        <dsp:cNvPr id="0" name=""/>
        <dsp:cNvSpPr/>
      </dsp:nvSpPr>
      <dsp:spPr>
        <a:xfrm>
          <a:off x="8601779" y="1288519"/>
          <a:ext cx="1353963" cy="652725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Aerosol Optical Depth Parameter</a:t>
          </a:r>
          <a:endParaRPr lang="en-GB" sz="1000" b="0" kern="1200" dirty="0"/>
        </a:p>
      </dsp:txBody>
      <dsp:txXfrm>
        <a:off x="8601779" y="1288519"/>
        <a:ext cx="1353963" cy="6527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65003-542E-4B4B-9AE7-A4C1332BFC0A}">
      <dsp:nvSpPr>
        <dsp:cNvPr id="0" name=""/>
        <dsp:cNvSpPr/>
      </dsp:nvSpPr>
      <dsp:spPr>
        <a:xfrm>
          <a:off x="5172454" y="571511"/>
          <a:ext cx="4543876" cy="262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434"/>
              </a:lnTo>
              <a:lnTo>
                <a:pt x="4543876" y="131434"/>
              </a:lnTo>
              <a:lnTo>
                <a:pt x="4543876" y="262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82D1C-C03E-4491-A9C7-6E68B91D1A97}">
      <dsp:nvSpPr>
        <dsp:cNvPr id="0" name=""/>
        <dsp:cNvSpPr/>
      </dsp:nvSpPr>
      <dsp:spPr>
        <a:xfrm>
          <a:off x="5172454" y="571511"/>
          <a:ext cx="3029251" cy="262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434"/>
              </a:lnTo>
              <a:lnTo>
                <a:pt x="3029251" y="131434"/>
              </a:lnTo>
              <a:lnTo>
                <a:pt x="3029251" y="262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DF75B-A08C-43CE-85ED-C9BB3587A132}">
      <dsp:nvSpPr>
        <dsp:cNvPr id="0" name=""/>
        <dsp:cNvSpPr/>
      </dsp:nvSpPr>
      <dsp:spPr>
        <a:xfrm>
          <a:off x="5172454" y="571511"/>
          <a:ext cx="1514625" cy="262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434"/>
              </a:lnTo>
              <a:lnTo>
                <a:pt x="1514625" y="131434"/>
              </a:lnTo>
              <a:lnTo>
                <a:pt x="1514625" y="262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66E2-E4C5-4501-83FE-8D7E5B98E124}">
      <dsp:nvSpPr>
        <dsp:cNvPr id="0" name=""/>
        <dsp:cNvSpPr/>
      </dsp:nvSpPr>
      <dsp:spPr>
        <a:xfrm>
          <a:off x="5126734" y="571511"/>
          <a:ext cx="91440" cy="2628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2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B3D1-68F1-4DFC-8F3D-248A071BEA55}">
      <dsp:nvSpPr>
        <dsp:cNvPr id="0" name=""/>
        <dsp:cNvSpPr/>
      </dsp:nvSpPr>
      <dsp:spPr>
        <a:xfrm>
          <a:off x="3657828" y="571511"/>
          <a:ext cx="1514625" cy="262868"/>
        </a:xfrm>
        <a:custGeom>
          <a:avLst/>
          <a:gdLst/>
          <a:ahLst/>
          <a:cxnLst/>
          <a:rect l="0" t="0" r="0" b="0"/>
          <a:pathLst>
            <a:path>
              <a:moveTo>
                <a:pt x="1514625" y="0"/>
              </a:moveTo>
              <a:lnTo>
                <a:pt x="1514625" y="131434"/>
              </a:lnTo>
              <a:lnTo>
                <a:pt x="0" y="131434"/>
              </a:lnTo>
              <a:lnTo>
                <a:pt x="0" y="262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6B85-7D0C-4064-8054-4FC1B21D8486}">
      <dsp:nvSpPr>
        <dsp:cNvPr id="0" name=""/>
        <dsp:cNvSpPr/>
      </dsp:nvSpPr>
      <dsp:spPr>
        <a:xfrm>
          <a:off x="2143203" y="571511"/>
          <a:ext cx="3029251" cy="262868"/>
        </a:xfrm>
        <a:custGeom>
          <a:avLst/>
          <a:gdLst/>
          <a:ahLst/>
          <a:cxnLst/>
          <a:rect l="0" t="0" r="0" b="0"/>
          <a:pathLst>
            <a:path>
              <a:moveTo>
                <a:pt x="3029251" y="0"/>
              </a:moveTo>
              <a:lnTo>
                <a:pt x="3029251" y="131434"/>
              </a:lnTo>
              <a:lnTo>
                <a:pt x="0" y="131434"/>
              </a:lnTo>
              <a:lnTo>
                <a:pt x="0" y="262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96D21-0F22-49A5-A758-DDC9A4FF2B1E}">
      <dsp:nvSpPr>
        <dsp:cNvPr id="0" name=""/>
        <dsp:cNvSpPr/>
      </dsp:nvSpPr>
      <dsp:spPr>
        <a:xfrm>
          <a:off x="628577" y="571511"/>
          <a:ext cx="4543876" cy="262868"/>
        </a:xfrm>
        <a:custGeom>
          <a:avLst/>
          <a:gdLst/>
          <a:ahLst/>
          <a:cxnLst/>
          <a:rect l="0" t="0" r="0" b="0"/>
          <a:pathLst>
            <a:path>
              <a:moveTo>
                <a:pt x="4543876" y="0"/>
              </a:moveTo>
              <a:lnTo>
                <a:pt x="4543876" y="131434"/>
              </a:lnTo>
              <a:lnTo>
                <a:pt x="0" y="131434"/>
              </a:lnTo>
              <a:lnTo>
                <a:pt x="0" y="2628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9878-2230-4E48-B405-08444FBB4BC1}">
      <dsp:nvSpPr>
        <dsp:cNvPr id="0" name=""/>
        <dsp:cNvSpPr/>
      </dsp:nvSpPr>
      <dsp:spPr>
        <a:xfrm>
          <a:off x="3819199" y="91512"/>
          <a:ext cx="2706510" cy="479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Per-pixel metadata</a:t>
          </a:r>
        </a:p>
      </dsp:txBody>
      <dsp:txXfrm>
        <a:off x="3819199" y="91512"/>
        <a:ext cx="2706510" cy="479998"/>
      </dsp:txXfrm>
    </dsp:sp>
    <dsp:sp modelId="{346F794F-E8DB-46C1-BA5B-6CEE5CA33AE9}">
      <dsp:nvSpPr>
        <dsp:cNvPr id="0" name=""/>
        <dsp:cNvSpPr/>
      </dsp:nvSpPr>
      <dsp:spPr>
        <a:xfrm>
          <a:off x="2699" y="834380"/>
          <a:ext cx="1251756" cy="71999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Metadata Machine Readability</a:t>
          </a:r>
        </a:p>
      </dsp:txBody>
      <dsp:txXfrm>
        <a:off x="2699" y="834380"/>
        <a:ext cx="1251756" cy="719997"/>
      </dsp:txXfrm>
    </dsp:sp>
    <dsp:sp modelId="{B8C3789E-47ED-4BED-B4B5-FF62A21742FD}">
      <dsp:nvSpPr>
        <dsp:cNvPr id="0" name=""/>
        <dsp:cNvSpPr/>
      </dsp:nvSpPr>
      <dsp:spPr>
        <a:xfrm>
          <a:off x="1517324" y="834380"/>
          <a:ext cx="1251756" cy="71999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No data</a:t>
          </a:r>
        </a:p>
      </dsp:txBody>
      <dsp:txXfrm>
        <a:off x="1517324" y="834380"/>
        <a:ext cx="1251756" cy="719997"/>
      </dsp:txXfrm>
    </dsp:sp>
    <dsp:sp modelId="{A9E7A001-83D0-4D62-9861-CE8E63E379D9}">
      <dsp:nvSpPr>
        <dsp:cNvPr id="0" name=""/>
        <dsp:cNvSpPr/>
      </dsp:nvSpPr>
      <dsp:spPr>
        <a:xfrm>
          <a:off x="3031950" y="834380"/>
          <a:ext cx="1251756" cy="719997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Incomplete testing</a:t>
          </a:r>
        </a:p>
      </dsp:txBody>
      <dsp:txXfrm>
        <a:off x="3031950" y="834380"/>
        <a:ext cx="1251756" cy="719997"/>
      </dsp:txXfrm>
    </dsp:sp>
    <dsp:sp modelId="{AA745D77-95E8-4EBD-BFF6-DE4A70C41DA3}">
      <dsp:nvSpPr>
        <dsp:cNvPr id="0" name=""/>
        <dsp:cNvSpPr/>
      </dsp:nvSpPr>
      <dsp:spPr>
        <a:xfrm>
          <a:off x="4546576" y="834380"/>
          <a:ext cx="1251756" cy="71999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Saturation</a:t>
          </a:r>
        </a:p>
      </dsp:txBody>
      <dsp:txXfrm>
        <a:off x="4546576" y="834380"/>
        <a:ext cx="1251756" cy="719997"/>
      </dsp:txXfrm>
    </dsp:sp>
    <dsp:sp modelId="{D21D6F48-D74F-45CB-A3F1-1B66DD39DF43}">
      <dsp:nvSpPr>
        <dsp:cNvPr id="0" name=""/>
        <dsp:cNvSpPr/>
      </dsp:nvSpPr>
      <dsp:spPr>
        <a:xfrm>
          <a:off x="6061201" y="834380"/>
          <a:ext cx="1251756" cy="71999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Cloud</a:t>
          </a:r>
        </a:p>
      </dsp:txBody>
      <dsp:txXfrm>
        <a:off x="6061201" y="834380"/>
        <a:ext cx="1251756" cy="719997"/>
      </dsp:txXfrm>
    </dsp:sp>
    <dsp:sp modelId="{B7B4CCE4-11F9-465B-B4E0-5435BE2EEDCD}">
      <dsp:nvSpPr>
        <dsp:cNvPr id="0" name=""/>
        <dsp:cNvSpPr/>
      </dsp:nvSpPr>
      <dsp:spPr>
        <a:xfrm>
          <a:off x="7575827" y="834380"/>
          <a:ext cx="1251756" cy="719997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Cloud shadow</a:t>
          </a:r>
        </a:p>
      </dsp:txBody>
      <dsp:txXfrm>
        <a:off x="7575827" y="834380"/>
        <a:ext cx="1251756" cy="719997"/>
      </dsp:txXfrm>
    </dsp:sp>
    <dsp:sp modelId="{B28FFFDC-7F0D-4DF3-A650-1E8B24DC48F0}">
      <dsp:nvSpPr>
        <dsp:cNvPr id="0" name=""/>
        <dsp:cNvSpPr/>
      </dsp:nvSpPr>
      <dsp:spPr>
        <a:xfrm>
          <a:off x="9090453" y="834380"/>
          <a:ext cx="1251756" cy="719997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Land/water mask</a:t>
          </a:r>
        </a:p>
      </dsp:txBody>
      <dsp:txXfrm>
        <a:off x="9090453" y="834380"/>
        <a:ext cx="1251756" cy="7199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71B34-2592-4BA8-BE7D-B4A73DF6F5FF}">
      <dsp:nvSpPr>
        <dsp:cNvPr id="0" name=""/>
        <dsp:cNvSpPr/>
      </dsp:nvSpPr>
      <dsp:spPr>
        <a:xfrm>
          <a:off x="5737861" y="566147"/>
          <a:ext cx="5040573" cy="291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801"/>
              </a:lnTo>
              <a:lnTo>
                <a:pt x="5040573" y="145801"/>
              </a:lnTo>
              <a:lnTo>
                <a:pt x="5040573" y="2916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82D1C-C03E-4491-A9C7-6E68B91D1A97}">
      <dsp:nvSpPr>
        <dsp:cNvPr id="0" name=""/>
        <dsp:cNvSpPr/>
      </dsp:nvSpPr>
      <dsp:spPr>
        <a:xfrm>
          <a:off x="5737861" y="566147"/>
          <a:ext cx="3360382" cy="291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801"/>
              </a:lnTo>
              <a:lnTo>
                <a:pt x="3360382" y="145801"/>
              </a:lnTo>
              <a:lnTo>
                <a:pt x="3360382" y="2916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DF75B-A08C-43CE-85ED-C9BB3587A132}">
      <dsp:nvSpPr>
        <dsp:cNvPr id="0" name=""/>
        <dsp:cNvSpPr/>
      </dsp:nvSpPr>
      <dsp:spPr>
        <a:xfrm>
          <a:off x="5737861" y="566147"/>
          <a:ext cx="1680191" cy="291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801"/>
              </a:lnTo>
              <a:lnTo>
                <a:pt x="1680191" y="145801"/>
              </a:lnTo>
              <a:lnTo>
                <a:pt x="1680191" y="2916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66E2-E4C5-4501-83FE-8D7E5B98E124}">
      <dsp:nvSpPr>
        <dsp:cNvPr id="0" name=""/>
        <dsp:cNvSpPr/>
      </dsp:nvSpPr>
      <dsp:spPr>
        <a:xfrm>
          <a:off x="5692141" y="566147"/>
          <a:ext cx="91440" cy="2916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B3D1-68F1-4DFC-8F3D-248A071BEA55}">
      <dsp:nvSpPr>
        <dsp:cNvPr id="0" name=""/>
        <dsp:cNvSpPr/>
      </dsp:nvSpPr>
      <dsp:spPr>
        <a:xfrm>
          <a:off x="4057670" y="566147"/>
          <a:ext cx="1680191" cy="291603"/>
        </a:xfrm>
        <a:custGeom>
          <a:avLst/>
          <a:gdLst/>
          <a:ahLst/>
          <a:cxnLst/>
          <a:rect l="0" t="0" r="0" b="0"/>
          <a:pathLst>
            <a:path>
              <a:moveTo>
                <a:pt x="1680191" y="0"/>
              </a:moveTo>
              <a:lnTo>
                <a:pt x="1680191" y="145801"/>
              </a:lnTo>
              <a:lnTo>
                <a:pt x="0" y="145801"/>
              </a:lnTo>
              <a:lnTo>
                <a:pt x="0" y="2916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6B85-7D0C-4064-8054-4FC1B21D8486}">
      <dsp:nvSpPr>
        <dsp:cNvPr id="0" name=""/>
        <dsp:cNvSpPr/>
      </dsp:nvSpPr>
      <dsp:spPr>
        <a:xfrm>
          <a:off x="2377479" y="566147"/>
          <a:ext cx="3360382" cy="291603"/>
        </a:xfrm>
        <a:custGeom>
          <a:avLst/>
          <a:gdLst/>
          <a:ahLst/>
          <a:cxnLst/>
          <a:rect l="0" t="0" r="0" b="0"/>
          <a:pathLst>
            <a:path>
              <a:moveTo>
                <a:pt x="3360382" y="0"/>
              </a:moveTo>
              <a:lnTo>
                <a:pt x="3360382" y="145801"/>
              </a:lnTo>
              <a:lnTo>
                <a:pt x="0" y="145801"/>
              </a:lnTo>
              <a:lnTo>
                <a:pt x="0" y="2916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96D21-0F22-49A5-A758-DDC9A4FF2B1E}">
      <dsp:nvSpPr>
        <dsp:cNvPr id="0" name=""/>
        <dsp:cNvSpPr/>
      </dsp:nvSpPr>
      <dsp:spPr>
        <a:xfrm>
          <a:off x="697288" y="566147"/>
          <a:ext cx="5040573" cy="291603"/>
        </a:xfrm>
        <a:custGeom>
          <a:avLst/>
          <a:gdLst/>
          <a:ahLst/>
          <a:cxnLst/>
          <a:rect l="0" t="0" r="0" b="0"/>
          <a:pathLst>
            <a:path>
              <a:moveTo>
                <a:pt x="5040573" y="0"/>
              </a:moveTo>
              <a:lnTo>
                <a:pt x="5040573" y="145801"/>
              </a:lnTo>
              <a:lnTo>
                <a:pt x="0" y="145801"/>
              </a:lnTo>
              <a:lnTo>
                <a:pt x="0" y="2916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9878-2230-4E48-B405-08444FBB4BC1}">
      <dsp:nvSpPr>
        <dsp:cNvPr id="0" name=""/>
        <dsp:cNvSpPr/>
      </dsp:nvSpPr>
      <dsp:spPr>
        <a:xfrm>
          <a:off x="2649218" y="93846"/>
          <a:ext cx="6177285" cy="4723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Radiometric – Atmospheric- Geometric corrections</a:t>
          </a:r>
        </a:p>
      </dsp:txBody>
      <dsp:txXfrm>
        <a:off x="2649218" y="93846"/>
        <a:ext cx="6177285" cy="472300"/>
      </dsp:txXfrm>
    </dsp:sp>
    <dsp:sp modelId="{346F794F-E8DB-46C1-BA5B-6CEE5CA33AE9}">
      <dsp:nvSpPr>
        <dsp:cNvPr id="0" name=""/>
        <dsp:cNvSpPr/>
      </dsp:nvSpPr>
      <dsp:spPr>
        <a:xfrm>
          <a:off x="2994" y="857750"/>
          <a:ext cx="1388587" cy="69429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Measurement</a:t>
          </a:r>
        </a:p>
      </dsp:txBody>
      <dsp:txXfrm>
        <a:off x="2994" y="857750"/>
        <a:ext cx="1388587" cy="694293"/>
      </dsp:txXfrm>
    </dsp:sp>
    <dsp:sp modelId="{B8C3789E-47ED-4BED-B4B5-FF62A21742FD}">
      <dsp:nvSpPr>
        <dsp:cNvPr id="0" name=""/>
        <dsp:cNvSpPr/>
      </dsp:nvSpPr>
      <dsp:spPr>
        <a:xfrm>
          <a:off x="1683185" y="857750"/>
          <a:ext cx="1388587" cy="694293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Measurement Uncertainty</a:t>
          </a:r>
        </a:p>
      </dsp:txBody>
      <dsp:txXfrm>
        <a:off x="1683185" y="857750"/>
        <a:ext cx="1388587" cy="694293"/>
      </dsp:txXfrm>
    </dsp:sp>
    <dsp:sp modelId="{A9E7A001-83D0-4D62-9861-CE8E63E379D9}">
      <dsp:nvSpPr>
        <dsp:cNvPr id="0" name=""/>
        <dsp:cNvSpPr/>
      </dsp:nvSpPr>
      <dsp:spPr>
        <a:xfrm>
          <a:off x="3363376" y="857750"/>
          <a:ext cx="1388587" cy="694293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Measurement Normalisation</a:t>
          </a:r>
        </a:p>
      </dsp:txBody>
      <dsp:txXfrm>
        <a:off x="3363376" y="857750"/>
        <a:ext cx="1388587" cy="694293"/>
      </dsp:txXfrm>
    </dsp:sp>
    <dsp:sp modelId="{AA745D77-95E8-4EBD-BFF6-DE4A70C41DA3}">
      <dsp:nvSpPr>
        <dsp:cNvPr id="0" name=""/>
        <dsp:cNvSpPr/>
      </dsp:nvSpPr>
      <dsp:spPr>
        <a:xfrm>
          <a:off x="5043567" y="857750"/>
          <a:ext cx="1388587" cy="69429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Directional Atmospheric Scattering</a:t>
          </a:r>
        </a:p>
      </dsp:txBody>
      <dsp:txXfrm>
        <a:off x="5043567" y="857750"/>
        <a:ext cx="1388587" cy="694293"/>
      </dsp:txXfrm>
    </dsp:sp>
    <dsp:sp modelId="{D21D6F48-D74F-45CB-A3F1-1B66DD39DF43}">
      <dsp:nvSpPr>
        <dsp:cNvPr id="0" name=""/>
        <dsp:cNvSpPr/>
      </dsp:nvSpPr>
      <dsp:spPr>
        <a:xfrm>
          <a:off x="6723758" y="857750"/>
          <a:ext cx="1388587" cy="69429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Water Vapour Corrections</a:t>
          </a:r>
        </a:p>
      </dsp:txBody>
      <dsp:txXfrm>
        <a:off x="6723758" y="857750"/>
        <a:ext cx="1388587" cy="694293"/>
      </dsp:txXfrm>
    </dsp:sp>
    <dsp:sp modelId="{B7B4CCE4-11F9-465B-B4E0-5435BE2EEDCD}">
      <dsp:nvSpPr>
        <dsp:cNvPr id="0" name=""/>
        <dsp:cNvSpPr/>
      </dsp:nvSpPr>
      <dsp:spPr>
        <a:xfrm>
          <a:off x="8403949" y="857750"/>
          <a:ext cx="1388587" cy="694293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Ozone corrections</a:t>
          </a:r>
        </a:p>
      </dsp:txBody>
      <dsp:txXfrm>
        <a:off x="8403949" y="857750"/>
        <a:ext cx="1388587" cy="694293"/>
      </dsp:txXfrm>
    </dsp:sp>
    <dsp:sp modelId="{B7A868C0-13D3-4C8E-9CF0-F12E2E90A0C7}">
      <dsp:nvSpPr>
        <dsp:cNvPr id="0" name=""/>
        <dsp:cNvSpPr/>
      </dsp:nvSpPr>
      <dsp:spPr>
        <a:xfrm>
          <a:off x="10084140" y="857750"/>
          <a:ext cx="1388587" cy="694293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Geometric corrections</a:t>
          </a:r>
        </a:p>
      </dsp:txBody>
      <dsp:txXfrm>
        <a:off x="10084140" y="857750"/>
        <a:ext cx="1388587" cy="6942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65003-542E-4B4B-9AE7-A4C1332BFC0A}">
      <dsp:nvSpPr>
        <dsp:cNvPr id="0" name=""/>
        <dsp:cNvSpPr/>
      </dsp:nvSpPr>
      <dsp:spPr>
        <a:xfrm>
          <a:off x="5831416" y="867065"/>
          <a:ext cx="5215352" cy="258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306"/>
              </a:lnTo>
              <a:lnTo>
                <a:pt x="5215352" y="129306"/>
              </a:lnTo>
              <a:lnTo>
                <a:pt x="5215352" y="2586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82D1C-C03E-4491-A9C7-6E68B91D1A97}">
      <dsp:nvSpPr>
        <dsp:cNvPr id="0" name=""/>
        <dsp:cNvSpPr/>
      </dsp:nvSpPr>
      <dsp:spPr>
        <a:xfrm>
          <a:off x="5831416" y="867065"/>
          <a:ext cx="3725251" cy="258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306"/>
              </a:lnTo>
              <a:lnTo>
                <a:pt x="3725251" y="129306"/>
              </a:lnTo>
              <a:lnTo>
                <a:pt x="3725251" y="2586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DF75B-A08C-43CE-85ED-C9BB3587A132}">
      <dsp:nvSpPr>
        <dsp:cNvPr id="0" name=""/>
        <dsp:cNvSpPr/>
      </dsp:nvSpPr>
      <dsp:spPr>
        <a:xfrm>
          <a:off x="5831416" y="867065"/>
          <a:ext cx="2235150" cy="258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306"/>
              </a:lnTo>
              <a:lnTo>
                <a:pt x="2235150" y="129306"/>
              </a:lnTo>
              <a:lnTo>
                <a:pt x="2235150" y="2586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66E2-E4C5-4501-83FE-8D7E5B98E124}">
      <dsp:nvSpPr>
        <dsp:cNvPr id="0" name=""/>
        <dsp:cNvSpPr/>
      </dsp:nvSpPr>
      <dsp:spPr>
        <a:xfrm>
          <a:off x="5831416" y="867065"/>
          <a:ext cx="745050" cy="258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306"/>
              </a:lnTo>
              <a:lnTo>
                <a:pt x="745050" y="129306"/>
              </a:lnTo>
              <a:lnTo>
                <a:pt x="745050" y="2586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B3D1-68F1-4DFC-8F3D-248A071BEA55}">
      <dsp:nvSpPr>
        <dsp:cNvPr id="0" name=""/>
        <dsp:cNvSpPr/>
      </dsp:nvSpPr>
      <dsp:spPr>
        <a:xfrm>
          <a:off x="5086366" y="867065"/>
          <a:ext cx="745050" cy="258612"/>
        </a:xfrm>
        <a:custGeom>
          <a:avLst/>
          <a:gdLst/>
          <a:ahLst/>
          <a:cxnLst/>
          <a:rect l="0" t="0" r="0" b="0"/>
          <a:pathLst>
            <a:path>
              <a:moveTo>
                <a:pt x="745050" y="0"/>
              </a:moveTo>
              <a:lnTo>
                <a:pt x="745050" y="129306"/>
              </a:lnTo>
              <a:lnTo>
                <a:pt x="0" y="129306"/>
              </a:lnTo>
              <a:lnTo>
                <a:pt x="0" y="2586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6B85-7D0C-4064-8054-4FC1B21D8486}">
      <dsp:nvSpPr>
        <dsp:cNvPr id="0" name=""/>
        <dsp:cNvSpPr/>
      </dsp:nvSpPr>
      <dsp:spPr>
        <a:xfrm>
          <a:off x="3596265" y="867065"/>
          <a:ext cx="2235150" cy="258612"/>
        </a:xfrm>
        <a:custGeom>
          <a:avLst/>
          <a:gdLst/>
          <a:ahLst/>
          <a:cxnLst/>
          <a:rect l="0" t="0" r="0" b="0"/>
          <a:pathLst>
            <a:path>
              <a:moveTo>
                <a:pt x="2235150" y="0"/>
              </a:moveTo>
              <a:lnTo>
                <a:pt x="2235150" y="129306"/>
              </a:lnTo>
              <a:lnTo>
                <a:pt x="0" y="129306"/>
              </a:lnTo>
              <a:lnTo>
                <a:pt x="0" y="2586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96D21-0F22-49A5-A758-DDC9A4FF2B1E}">
      <dsp:nvSpPr>
        <dsp:cNvPr id="0" name=""/>
        <dsp:cNvSpPr/>
      </dsp:nvSpPr>
      <dsp:spPr>
        <a:xfrm>
          <a:off x="2106164" y="867065"/>
          <a:ext cx="3725251" cy="258612"/>
        </a:xfrm>
        <a:custGeom>
          <a:avLst/>
          <a:gdLst/>
          <a:ahLst/>
          <a:cxnLst/>
          <a:rect l="0" t="0" r="0" b="0"/>
          <a:pathLst>
            <a:path>
              <a:moveTo>
                <a:pt x="3725251" y="0"/>
              </a:moveTo>
              <a:lnTo>
                <a:pt x="3725251" y="129306"/>
              </a:lnTo>
              <a:lnTo>
                <a:pt x="0" y="129306"/>
              </a:lnTo>
              <a:lnTo>
                <a:pt x="0" y="2586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E3CD5-D695-40B8-8B67-625BB94900B2}">
      <dsp:nvSpPr>
        <dsp:cNvPr id="0" name=""/>
        <dsp:cNvSpPr/>
      </dsp:nvSpPr>
      <dsp:spPr>
        <a:xfrm>
          <a:off x="616064" y="867065"/>
          <a:ext cx="5215352" cy="258612"/>
        </a:xfrm>
        <a:custGeom>
          <a:avLst/>
          <a:gdLst/>
          <a:ahLst/>
          <a:cxnLst/>
          <a:rect l="0" t="0" r="0" b="0"/>
          <a:pathLst>
            <a:path>
              <a:moveTo>
                <a:pt x="5215352" y="0"/>
              </a:moveTo>
              <a:lnTo>
                <a:pt x="5215352" y="129306"/>
              </a:lnTo>
              <a:lnTo>
                <a:pt x="0" y="129306"/>
              </a:lnTo>
              <a:lnTo>
                <a:pt x="0" y="2586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9878-2230-4E48-B405-08444FBB4BC1}">
      <dsp:nvSpPr>
        <dsp:cNvPr id="0" name=""/>
        <dsp:cNvSpPr/>
      </dsp:nvSpPr>
      <dsp:spPr>
        <a:xfrm>
          <a:off x="4151414" y="387068"/>
          <a:ext cx="3360004" cy="479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General Metadata</a:t>
          </a:r>
        </a:p>
      </dsp:txBody>
      <dsp:txXfrm>
        <a:off x="4151414" y="387068"/>
        <a:ext cx="3360004" cy="479997"/>
      </dsp:txXfrm>
    </dsp:sp>
    <dsp:sp modelId="{28B816A1-BEC9-4331-84D6-C4A75E54B472}">
      <dsp:nvSpPr>
        <dsp:cNvPr id="0" name=""/>
        <dsp:cNvSpPr/>
      </dsp:nvSpPr>
      <dsp:spPr>
        <a:xfrm>
          <a:off x="320" y="1125678"/>
          <a:ext cx="1231488" cy="61574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Traceability</a:t>
          </a:r>
        </a:p>
      </dsp:txBody>
      <dsp:txXfrm>
        <a:off x="320" y="1125678"/>
        <a:ext cx="1231488" cy="615744"/>
      </dsp:txXfrm>
    </dsp:sp>
    <dsp:sp modelId="{346F794F-E8DB-46C1-BA5B-6CEE5CA33AE9}">
      <dsp:nvSpPr>
        <dsp:cNvPr id="0" name=""/>
        <dsp:cNvSpPr/>
      </dsp:nvSpPr>
      <dsp:spPr>
        <a:xfrm>
          <a:off x="1490420" y="1125678"/>
          <a:ext cx="1231488" cy="61574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Metadata Machine Readability</a:t>
          </a:r>
        </a:p>
      </dsp:txBody>
      <dsp:txXfrm>
        <a:off x="1490420" y="1125678"/>
        <a:ext cx="1231488" cy="615744"/>
      </dsp:txXfrm>
    </dsp:sp>
    <dsp:sp modelId="{B8C3789E-47ED-4BED-B4B5-FF62A21742FD}">
      <dsp:nvSpPr>
        <dsp:cNvPr id="0" name=""/>
        <dsp:cNvSpPr/>
      </dsp:nvSpPr>
      <dsp:spPr>
        <a:xfrm>
          <a:off x="2980521" y="1125678"/>
          <a:ext cx="1231488" cy="61574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Data Collection time</a:t>
          </a:r>
        </a:p>
      </dsp:txBody>
      <dsp:txXfrm>
        <a:off x="2980521" y="1125678"/>
        <a:ext cx="1231488" cy="615744"/>
      </dsp:txXfrm>
    </dsp:sp>
    <dsp:sp modelId="{A9E7A001-83D0-4D62-9861-CE8E63E379D9}">
      <dsp:nvSpPr>
        <dsp:cNvPr id="0" name=""/>
        <dsp:cNvSpPr/>
      </dsp:nvSpPr>
      <dsp:spPr>
        <a:xfrm>
          <a:off x="4470622" y="1125678"/>
          <a:ext cx="1231488" cy="61574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Geographical Area</a:t>
          </a:r>
        </a:p>
      </dsp:txBody>
      <dsp:txXfrm>
        <a:off x="4470622" y="1125678"/>
        <a:ext cx="1231488" cy="615744"/>
      </dsp:txXfrm>
    </dsp:sp>
    <dsp:sp modelId="{AA745D77-95E8-4EBD-BFF6-DE4A70C41DA3}">
      <dsp:nvSpPr>
        <dsp:cNvPr id="0" name=""/>
        <dsp:cNvSpPr/>
      </dsp:nvSpPr>
      <dsp:spPr>
        <a:xfrm>
          <a:off x="5960722" y="1125678"/>
          <a:ext cx="1231488" cy="615744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Coordinate Reference System</a:t>
          </a:r>
        </a:p>
      </dsp:txBody>
      <dsp:txXfrm>
        <a:off x="5960722" y="1125678"/>
        <a:ext cx="1231488" cy="615744"/>
      </dsp:txXfrm>
    </dsp:sp>
    <dsp:sp modelId="{D21D6F48-D74F-45CB-A3F1-1B66DD39DF43}">
      <dsp:nvSpPr>
        <dsp:cNvPr id="0" name=""/>
        <dsp:cNvSpPr/>
      </dsp:nvSpPr>
      <dsp:spPr>
        <a:xfrm>
          <a:off x="7450823" y="1125678"/>
          <a:ext cx="1231488" cy="615744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Map Projection</a:t>
          </a:r>
        </a:p>
      </dsp:txBody>
      <dsp:txXfrm>
        <a:off x="7450823" y="1125678"/>
        <a:ext cx="1231488" cy="615744"/>
      </dsp:txXfrm>
    </dsp:sp>
    <dsp:sp modelId="{B7B4CCE4-11F9-465B-B4E0-5435BE2EEDCD}">
      <dsp:nvSpPr>
        <dsp:cNvPr id="0" name=""/>
        <dsp:cNvSpPr/>
      </dsp:nvSpPr>
      <dsp:spPr>
        <a:xfrm>
          <a:off x="8940923" y="1125678"/>
          <a:ext cx="1231488" cy="615744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Geometric Correction methods</a:t>
          </a:r>
        </a:p>
      </dsp:txBody>
      <dsp:txXfrm>
        <a:off x="8940923" y="1125678"/>
        <a:ext cx="1231488" cy="615744"/>
      </dsp:txXfrm>
    </dsp:sp>
    <dsp:sp modelId="{B28FFFDC-7F0D-4DF3-A650-1E8B24DC48F0}">
      <dsp:nvSpPr>
        <dsp:cNvPr id="0" name=""/>
        <dsp:cNvSpPr/>
      </dsp:nvSpPr>
      <dsp:spPr>
        <a:xfrm>
          <a:off x="10431024" y="1125678"/>
          <a:ext cx="1231488" cy="61574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Geometric Accuracy of the data</a:t>
          </a:r>
        </a:p>
      </dsp:txBody>
      <dsp:txXfrm>
        <a:off x="10431024" y="1125678"/>
        <a:ext cx="1231488" cy="6157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35679-6D0B-4B13-AA55-C17C6AE983C8}">
      <dsp:nvSpPr>
        <dsp:cNvPr id="0" name=""/>
        <dsp:cNvSpPr/>
      </dsp:nvSpPr>
      <dsp:spPr>
        <a:xfrm>
          <a:off x="5831416" y="889576"/>
          <a:ext cx="5279951" cy="229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544"/>
              </a:lnTo>
              <a:lnTo>
                <a:pt x="5279951" y="114544"/>
              </a:lnTo>
              <a:lnTo>
                <a:pt x="5279951" y="229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65003-542E-4B4B-9AE7-A4C1332BFC0A}">
      <dsp:nvSpPr>
        <dsp:cNvPr id="0" name=""/>
        <dsp:cNvSpPr/>
      </dsp:nvSpPr>
      <dsp:spPr>
        <a:xfrm>
          <a:off x="5831416" y="889576"/>
          <a:ext cx="3959963" cy="229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544"/>
              </a:lnTo>
              <a:lnTo>
                <a:pt x="3959963" y="114544"/>
              </a:lnTo>
              <a:lnTo>
                <a:pt x="3959963" y="229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82D1C-C03E-4491-A9C7-6E68B91D1A97}">
      <dsp:nvSpPr>
        <dsp:cNvPr id="0" name=""/>
        <dsp:cNvSpPr/>
      </dsp:nvSpPr>
      <dsp:spPr>
        <a:xfrm>
          <a:off x="5831416" y="889576"/>
          <a:ext cx="2639975" cy="229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544"/>
              </a:lnTo>
              <a:lnTo>
                <a:pt x="2639975" y="114544"/>
              </a:lnTo>
              <a:lnTo>
                <a:pt x="2639975" y="229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DF75B-A08C-43CE-85ED-C9BB3587A132}">
      <dsp:nvSpPr>
        <dsp:cNvPr id="0" name=""/>
        <dsp:cNvSpPr/>
      </dsp:nvSpPr>
      <dsp:spPr>
        <a:xfrm>
          <a:off x="5831416" y="889576"/>
          <a:ext cx="1319987" cy="229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544"/>
              </a:lnTo>
              <a:lnTo>
                <a:pt x="1319987" y="114544"/>
              </a:lnTo>
              <a:lnTo>
                <a:pt x="1319987" y="229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66E2-E4C5-4501-83FE-8D7E5B98E124}">
      <dsp:nvSpPr>
        <dsp:cNvPr id="0" name=""/>
        <dsp:cNvSpPr/>
      </dsp:nvSpPr>
      <dsp:spPr>
        <a:xfrm>
          <a:off x="5785696" y="889576"/>
          <a:ext cx="91440" cy="2290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9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B3D1-68F1-4DFC-8F3D-248A071BEA55}">
      <dsp:nvSpPr>
        <dsp:cNvPr id="0" name=""/>
        <dsp:cNvSpPr/>
      </dsp:nvSpPr>
      <dsp:spPr>
        <a:xfrm>
          <a:off x="4511428" y="889576"/>
          <a:ext cx="1319987" cy="229088"/>
        </a:xfrm>
        <a:custGeom>
          <a:avLst/>
          <a:gdLst/>
          <a:ahLst/>
          <a:cxnLst/>
          <a:rect l="0" t="0" r="0" b="0"/>
          <a:pathLst>
            <a:path>
              <a:moveTo>
                <a:pt x="1319987" y="0"/>
              </a:moveTo>
              <a:lnTo>
                <a:pt x="1319987" y="114544"/>
              </a:lnTo>
              <a:lnTo>
                <a:pt x="0" y="114544"/>
              </a:lnTo>
              <a:lnTo>
                <a:pt x="0" y="229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6B85-7D0C-4064-8054-4FC1B21D8486}">
      <dsp:nvSpPr>
        <dsp:cNvPr id="0" name=""/>
        <dsp:cNvSpPr/>
      </dsp:nvSpPr>
      <dsp:spPr>
        <a:xfrm>
          <a:off x="3191440" y="889576"/>
          <a:ext cx="2639975" cy="229088"/>
        </a:xfrm>
        <a:custGeom>
          <a:avLst/>
          <a:gdLst/>
          <a:ahLst/>
          <a:cxnLst/>
          <a:rect l="0" t="0" r="0" b="0"/>
          <a:pathLst>
            <a:path>
              <a:moveTo>
                <a:pt x="2639975" y="0"/>
              </a:moveTo>
              <a:lnTo>
                <a:pt x="2639975" y="114544"/>
              </a:lnTo>
              <a:lnTo>
                <a:pt x="0" y="114544"/>
              </a:lnTo>
              <a:lnTo>
                <a:pt x="0" y="229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96D21-0F22-49A5-A758-DDC9A4FF2B1E}">
      <dsp:nvSpPr>
        <dsp:cNvPr id="0" name=""/>
        <dsp:cNvSpPr/>
      </dsp:nvSpPr>
      <dsp:spPr>
        <a:xfrm>
          <a:off x="1871452" y="889576"/>
          <a:ext cx="3959963" cy="229088"/>
        </a:xfrm>
        <a:custGeom>
          <a:avLst/>
          <a:gdLst/>
          <a:ahLst/>
          <a:cxnLst/>
          <a:rect l="0" t="0" r="0" b="0"/>
          <a:pathLst>
            <a:path>
              <a:moveTo>
                <a:pt x="3959963" y="0"/>
              </a:moveTo>
              <a:lnTo>
                <a:pt x="3959963" y="114544"/>
              </a:lnTo>
              <a:lnTo>
                <a:pt x="0" y="114544"/>
              </a:lnTo>
              <a:lnTo>
                <a:pt x="0" y="229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E3CD5-D695-40B8-8B67-625BB94900B2}">
      <dsp:nvSpPr>
        <dsp:cNvPr id="0" name=""/>
        <dsp:cNvSpPr/>
      </dsp:nvSpPr>
      <dsp:spPr>
        <a:xfrm>
          <a:off x="551464" y="889576"/>
          <a:ext cx="5279951" cy="229088"/>
        </a:xfrm>
        <a:custGeom>
          <a:avLst/>
          <a:gdLst/>
          <a:ahLst/>
          <a:cxnLst/>
          <a:rect l="0" t="0" r="0" b="0"/>
          <a:pathLst>
            <a:path>
              <a:moveTo>
                <a:pt x="5279951" y="0"/>
              </a:moveTo>
              <a:lnTo>
                <a:pt x="5279951" y="114544"/>
              </a:lnTo>
              <a:lnTo>
                <a:pt x="0" y="114544"/>
              </a:lnTo>
              <a:lnTo>
                <a:pt x="0" y="229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9878-2230-4E48-B405-08444FBB4BC1}">
      <dsp:nvSpPr>
        <dsp:cNvPr id="0" name=""/>
        <dsp:cNvSpPr/>
      </dsp:nvSpPr>
      <dsp:spPr>
        <a:xfrm>
          <a:off x="4343206" y="464376"/>
          <a:ext cx="2976420" cy="4251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General Metadata</a:t>
          </a:r>
        </a:p>
      </dsp:txBody>
      <dsp:txXfrm>
        <a:off x="4343206" y="464376"/>
        <a:ext cx="2976420" cy="425199"/>
      </dsp:txXfrm>
    </dsp:sp>
    <dsp:sp modelId="{28B816A1-BEC9-4331-84D6-C4A75E54B472}">
      <dsp:nvSpPr>
        <dsp:cNvPr id="0" name=""/>
        <dsp:cNvSpPr/>
      </dsp:nvSpPr>
      <dsp:spPr>
        <a:xfrm>
          <a:off x="6015" y="1118665"/>
          <a:ext cx="1090899" cy="54544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Instrument</a:t>
          </a:r>
        </a:p>
      </dsp:txBody>
      <dsp:txXfrm>
        <a:off x="6015" y="1118665"/>
        <a:ext cx="1090899" cy="545449"/>
      </dsp:txXfrm>
    </dsp:sp>
    <dsp:sp modelId="{346F794F-E8DB-46C1-BA5B-6CEE5CA33AE9}">
      <dsp:nvSpPr>
        <dsp:cNvPr id="0" name=""/>
        <dsp:cNvSpPr/>
      </dsp:nvSpPr>
      <dsp:spPr>
        <a:xfrm>
          <a:off x="1326003" y="1118665"/>
          <a:ext cx="1090899" cy="54544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Spectral bands</a:t>
          </a:r>
        </a:p>
      </dsp:txBody>
      <dsp:txXfrm>
        <a:off x="1326003" y="1118665"/>
        <a:ext cx="1090899" cy="545449"/>
      </dsp:txXfrm>
    </dsp:sp>
    <dsp:sp modelId="{B8C3789E-47ED-4BED-B4B5-FF62A21742FD}">
      <dsp:nvSpPr>
        <dsp:cNvPr id="0" name=""/>
        <dsp:cNvSpPr/>
      </dsp:nvSpPr>
      <dsp:spPr>
        <a:xfrm>
          <a:off x="2645991" y="1118665"/>
          <a:ext cx="1090899" cy="54544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Sensor calibration</a:t>
          </a:r>
        </a:p>
      </dsp:txBody>
      <dsp:txXfrm>
        <a:off x="2645991" y="1118665"/>
        <a:ext cx="1090899" cy="545449"/>
      </dsp:txXfrm>
    </dsp:sp>
    <dsp:sp modelId="{A9E7A001-83D0-4D62-9861-CE8E63E379D9}">
      <dsp:nvSpPr>
        <dsp:cNvPr id="0" name=""/>
        <dsp:cNvSpPr/>
      </dsp:nvSpPr>
      <dsp:spPr>
        <a:xfrm>
          <a:off x="3965978" y="1118665"/>
          <a:ext cx="1090899" cy="545449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Radiometric accuracy</a:t>
          </a:r>
        </a:p>
      </dsp:txBody>
      <dsp:txXfrm>
        <a:off x="3965978" y="1118665"/>
        <a:ext cx="1090899" cy="545449"/>
      </dsp:txXfrm>
    </dsp:sp>
    <dsp:sp modelId="{AA745D77-95E8-4EBD-BFF6-DE4A70C41DA3}">
      <dsp:nvSpPr>
        <dsp:cNvPr id="0" name=""/>
        <dsp:cNvSpPr/>
      </dsp:nvSpPr>
      <dsp:spPr>
        <a:xfrm>
          <a:off x="5285966" y="1118665"/>
          <a:ext cx="1090899" cy="545449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Algorithms</a:t>
          </a:r>
        </a:p>
      </dsp:txBody>
      <dsp:txXfrm>
        <a:off x="5285966" y="1118665"/>
        <a:ext cx="1090899" cy="545449"/>
      </dsp:txXfrm>
    </dsp:sp>
    <dsp:sp modelId="{D21D6F48-D74F-45CB-A3F1-1B66DD39DF43}">
      <dsp:nvSpPr>
        <dsp:cNvPr id="0" name=""/>
        <dsp:cNvSpPr/>
      </dsp:nvSpPr>
      <dsp:spPr>
        <a:xfrm>
          <a:off x="6605954" y="1118665"/>
          <a:ext cx="1090899" cy="545449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Auxiliary data</a:t>
          </a:r>
        </a:p>
      </dsp:txBody>
      <dsp:txXfrm>
        <a:off x="6605954" y="1118665"/>
        <a:ext cx="1090899" cy="545449"/>
      </dsp:txXfrm>
    </dsp:sp>
    <dsp:sp modelId="{B7B4CCE4-11F9-465B-B4E0-5435BE2EEDCD}">
      <dsp:nvSpPr>
        <dsp:cNvPr id="0" name=""/>
        <dsp:cNvSpPr/>
      </dsp:nvSpPr>
      <dsp:spPr>
        <a:xfrm>
          <a:off x="7925942" y="1118665"/>
          <a:ext cx="1090899" cy="54544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Processing chain provenance</a:t>
          </a:r>
        </a:p>
      </dsp:txBody>
      <dsp:txXfrm>
        <a:off x="7925942" y="1118665"/>
        <a:ext cx="1090899" cy="545449"/>
      </dsp:txXfrm>
    </dsp:sp>
    <dsp:sp modelId="{B28FFFDC-7F0D-4DF3-A650-1E8B24DC48F0}">
      <dsp:nvSpPr>
        <dsp:cNvPr id="0" name=""/>
        <dsp:cNvSpPr/>
      </dsp:nvSpPr>
      <dsp:spPr>
        <a:xfrm>
          <a:off x="9245930" y="1118665"/>
          <a:ext cx="1090899" cy="54544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Data Access</a:t>
          </a:r>
        </a:p>
      </dsp:txBody>
      <dsp:txXfrm>
        <a:off x="9245930" y="1118665"/>
        <a:ext cx="1090899" cy="545449"/>
      </dsp:txXfrm>
    </dsp:sp>
    <dsp:sp modelId="{22D0D1F9-CAF0-4BBB-AE02-D17CF43DDE7E}">
      <dsp:nvSpPr>
        <dsp:cNvPr id="0" name=""/>
        <dsp:cNvSpPr/>
      </dsp:nvSpPr>
      <dsp:spPr>
        <a:xfrm>
          <a:off x="10565918" y="1118665"/>
          <a:ext cx="1090899" cy="54544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Overall data quality </a:t>
          </a:r>
        </a:p>
      </dsp:txBody>
      <dsp:txXfrm>
        <a:off x="10565918" y="1118665"/>
        <a:ext cx="1090899" cy="5454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DF75B-A08C-43CE-85ED-C9BB3587A132}">
      <dsp:nvSpPr>
        <dsp:cNvPr id="0" name=""/>
        <dsp:cNvSpPr/>
      </dsp:nvSpPr>
      <dsp:spPr>
        <a:xfrm>
          <a:off x="5897982" y="1354065"/>
          <a:ext cx="5058184" cy="351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573"/>
              </a:lnTo>
              <a:lnTo>
                <a:pt x="5058184" y="175573"/>
              </a:lnTo>
              <a:lnTo>
                <a:pt x="5058184" y="35114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66E2-E4C5-4501-83FE-8D7E5B98E124}">
      <dsp:nvSpPr>
        <dsp:cNvPr id="0" name=""/>
        <dsp:cNvSpPr/>
      </dsp:nvSpPr>
      <dsp:spPr>
        <a:xfrm>
          <a:off x="5897982" y="1354065"/>
          <a:ext cx="3034910" cy="351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573"/>
              </a:lnTo>
              <a:lnTo>
                <a:pt x="3034910" y="175573"/>
              </a:lnTo>
              <a:lnTo>
                <a:pt x="3034910" y="35114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B3D1-68F1-4DFC-8F3D-248A071BEA55}">
      <dsp:nvSpPr>
        <dsp:cNvPr id="0" name=""/>
        <dsp:cNvSpPr/>
      </dsp:nvSpPr>
      <dsp:spPr>
        <a:xfrm>
          <a:off x="5897982" y="1354065"/>
          <a:ext cx="1011636" cy="351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573"/>
              </a:lnTo>
              <a:lnTo>
                <a:pt x="1011636" y="175573"/>
              </a:lnTo>
              <a:lnTo>
                <a:pt x="1011636" y="35114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6B85-7D0C-4064-8054-4FC1B21D8486}">
      <dsp:nvSpPr>
        <dsp:cNvPr id="0" name=""/>
        <dsp:cNvSpPr/>
      </dsp:nvSpPr>
      <dsp:spPr>
        <a:xfrm>
          <a:off x="4886345" y="1354065"/>
          <a:ext cx="1011636" cy="351146"/>
        </a:xfrm>
        <a:custGeom>
          <a:avLst/>
          <a:gdLst/>
          <a:ahLst/>
          <a:cxnLst/>
          <a:rect l="0" t="0" r="0" b="0"/>
          <a:pathLst>
            <a:path>
              <a:moveTo>
                <a:pt x="1011636" y="0"/>
              </a:moveTo>
              <a:lnTo>
                <a:pt x="1011636" y="175573"/>
              </a:lnTo>
              <a:lnTo>
                <a:pt x="0" y="175573"/>
              </a:lnTo>
              <a:lnTo>
                <a:pt x="0" y="35114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96D21-0F22-49A5-A758-DDC9A4FF2B1E}">
      <dsp:nvSpPr>
        <dsp:cNvPr id="0" name=""/>
        <dsp:cNvSpPr/>
      </dsp:nvSpPr>
      <dsp:spPr>
        <a:xfrm>
          <a:off x="2863072" y="1354065"/>
          <a:ext cx="3034910" cy="351146"/>
        </a:xfrm>
        <a:custGeom>
          <a:avLst/>
          <a:gdLst/>
          <a:ahLst/>
          <a:cxnLst/>
          <a:rect l="0" t="0" r="0" b="0"/>
          <a:pathLst>
            <a:path>
              <a:moveTo>
                <a:pt x="3034910" y="0"/>
              </a:moveTo>
              <a:lnTo>
                <a:pt x="3034910" y="175573"/>
              </a:lnTo>
              <a:lnTo>
                <a:pt x="0" y="175573"/>
              </a:lnTo>
              <a:lnTo>
                <a:pt x="0" y="35114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E3CD5-D695-40B8-8B67-625BB94900B2}">
      <dsp:nvSpPr>
        <dsp:cNvPr id="0" name=""/>
        <dsp:cNvSpPr/>
      </dsp:nvSpPr>
      <dsp:spPr>
        <a:xfrm>
          <a:off x="839798" y="1354065"/>
          <a:ext cx="5058184" cy="351146"/>
        </a:xfrm>
        <a:custGeom>
          <a:avLst/>
          <a:gdLst/>
          <a:ahLst/>
          <a:cxnLst/>
          <a:rect l="0" t="0" r="0" b="0"/>
          <a:pathLst>
            <a:path>
              <a:moveTo>
                <a:pt x="5058184" y="0"/>
              </a:moveTo>
              <a:lnTo>
                <a:pt x="5058184" y="175573"/>
              </a:lnTo>
              <a:lnTo>
                <a:pt x="0" y="175573"/>
              </a:lnTo>
              <a:lnTo>
                <a:pt x="0" y="35114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9878-2230-4E48-B405-08444FBB4BC1}">
      <dsp:nvSpPr>
        <dsp:cNvPr id="0" name=""/>
        <dsp:cNvSpPr/>
      </dsp:nvSpPr>
      <dsp:spPr>
        <a:xfrm>
          <a:off x="4735202" y="114191"/>
          <a:ext cx="2325560" cy="1239873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General Metadata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(2/2)</a:t>
          </a:r>
        </a:p>
      </dsp:txBody>
      <dsp:txXfrm>
        <a:off x="4735202" y="114191"/>
        <a:ext cx="2325560" cy="1239873"/>
      </dsp:txXfrm>
    </dsp:sp>
    <dsp:sp modelId="{28B816A1-BEC9-4331-84D6-C4A75E54B472}">
      <dsp:nvSpPr>
        <dsp:cNvPr id="0" name=""/>
        <dsp:cNvSpPr/>
      </dsp:nvSpPr>
      <dsp:spPr>
        <a:xfrm>
          <a:off x="3734" y="1705211"/>
          <a:ext cx="1672126" cy="83606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Snow/Ice mask</a:t>
          </a:r>
        </a:p>
      </dsp:txBody>
      <dsp:txXfrm>
        <a:off x="3734" y="1705211"/>
        <a:ext cx="1672126" cy="836063"/>
      </dsp:txXfrm>
    </dsp:sp>
    <dsp:sp modelId="{346F794F-E8DB-46C1-BA5B-6CEE5CA33AE9}">
      <dsp:nvSpPr>
        <dsp:cNvPr id="0" name=""/>
        <dsp:cNvSpPr/>
      </dsp:nvSpPr>
      <dsp:spPr>
        <a:xfrm>
          <a:off x="2027008" y="1705211"/>
          <a:ext cx="1672126" cy="836063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Terrain shadow mask</a:t>
          </a:r>
        </a:p>
      </dsp:txBody>
      <dsp:txXfrm>
        <a:off x="2027008" y="1705211"/>
        <a:ext cx="1672126" cy="836063"/>
      </dsp:txXfrm>
    </dsp:sp>
    <dsp:sp modelId="{B8C3789E-47ED-4BED-B4B5-FF62A21742FD}">
      <dsp:nvSpPr>
        <dsp:cNvPr id="0" name=""/>
        <dsp:cNvSpPr/>
      </dsp:nvSpPr>
      <dsp:spPr>
        <a:xfrm>
          <a:off x="4050282" y="1705211"/>
          <a:ext cx="1672126" cy="836063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Terrain Occlusion</a:t>
          </a:r>
        </a:p>
      </dsp:txBody>
      <dsp:txXfrm>
        <a:off x="4050282" y="1705211"/>
        <a:ext cx="1672126" cy="836063"/>
      </dsp:txXfrm>
    </dsp:sp>
    <dsp:sp modelId="{A9E7A001-83D0-4D62-9861-CE8E63E379D9}">
      <dsp:nvSpPr>
        <dsp:cNvPr id="0" name=""/>
        <dsp:cNvSpPr/>
      </dsp:nvSpPr>
      <dsp:spPr>
        <a:xfrm>
          <a:off x="6073555" y="1705211"/>
          <a:ext cx="1672126" cy="83606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Solar and Viewing Geometry</a:t>
          </a:r>
        </a:p>
      </dsp:txBody>
      <dsp:txXfrm>
        <a:off x="6073555" y="1705211"/>
        <a:ext cx="1672126" cy="836063"/>
      </dsp:txXfrm>
    </dsp:sp>
    <dsp:sp modelId="{AA745D77-95E8-4EBD-BFF6-DE4A70C41DA3}">
      <dsp:nvSpPr>
        <dsp:cNvPr id="0" name=""/>
        <dsp:cNvSpPr/>
      </dsp:nvSpPr>
      <dsp:spPr>
        <a:xfrm>
          <a:off x="8096829" y="1705211"/>
          <a:ext cx="1672126" cy="836063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Terrain Illumination Correction</a:t>
          </a:r>
        </a:p>
      </dsp:txBody>
      <dsp:txXfrm>
        <a:off x="8096829" y="1705211"/>
        <a:ext cx="1672126" cy="836063"/>
      </dsp:txXfrm>
    </dsp:sp>
    <dsp:sp modelId="{D21D6F48-D74F-45CB-A3F1-1B66DD39DF43}">
      <dsp:nvSpPr>
        <dsp:cNvPr id="0" name=""/>
        <dsp:cNvSpPr/>
      </dsp:nvSpPr>
      <dsp:spPr>
        <a:xfrm>
          <a:off x="10120103" y="1705211"/>
          <a:ext cx="1672126" cy="83606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0" kern="1200" dirty="0"/>
            <a:t>Aerosol Optical Depth Parameter</a:t>
          </a:r>
          <a:endParaRPr lang="en-GB" sz="1000" b="0" kern="1200" dirty="0"/>
        </a:p>
      </dsp:txBody>
      <dsp:txXfrm>
        <a:off x="10120103" y="1705211"/>
        <a:ext cx="1672126" cy="8360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65003-542E-4B4B-9AE7-A4C1332BFC0A}">
      <dsp:nvSpPr>
        <dsp:cNvPr id="0" name=""/>
        <dsp:cNvSpPr/>
      </dsp:nvSpPr>
      <dsp:spPr>
        <a:xfrm>
          <a:off x="5831416" y="803259"/>
          <a:ext cx="5122759" cy="296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78"/>
              </a:lnTo>
              <a:lnTo>
                <a:pt x="5122759" y="148178"/>
              </a:lnTo>
              <a:lnTo>
                <a:pt x="5122759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82D1C-C03E-4491-A9C7-6E68B91D1A97}">
      <dsp:nvSpPr>
        <dsp:cNvPr id="0" name=""/>
        <dsp:cNvSpPr/>
      </dsp:nvSpPr>
      <dsp:spPr>
        <a:xfrm>
          <a:off x="5831416" y="803259"/>
          <a:ext cx="3415172" cy="296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78"/>
              </a:lnTo>
              <a:lnTo>
                <a:pt x="3415172" y="148178"/>
              </a:lnTo>
              <a:lnTo>
                <a:pt x="3415172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DF75B-A08C-43CE-85ED-C9BB3587A132}">
      <dsp:nvSpPr>
        <dsp:cNvPr id="0" name=""/>
        <dsp:cNvSpPr/>
      </dsp:nvSpPr>
      <dsp:spPr>
        <a:xfrm>
          <a:off x="5831416" y="803259"/>
          <a:ext cx="1707586" cy="296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78"/>
              </a:lnTo>
              <a:lnTo>
                <a:pt x="1707586" y="148178"/>
              </a:lnTo>
              <a:lnTo>
                <a:pt x="1707586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366E2-E4C5-4501-83FE-8D7E5B98E124}">
      <dsp:nvSpPr>
        <dsp:cNvPr id="0" name=""/>
        <dsp:cNvSpPr/>
      </dsp:nvSpPr>
      <dsp:spPr>
        <a:xfrm>
          <a:off x="5785696" y="803259"/>
          <a:ext cx="91440" cy="2963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9B3D1-68F1-4DFC-8F3D-248A071BEA55}">
      <dsp:nvSpPr>
        <dsp:cNvPr id="0" name=""/>
        <dsp:cNvSpPr/>
      </dsp:nvSpPr>
      <dsp:spPr>
        <a:xfrm>
          <a:off x="4123830" y="803259"/>
          <a:ext cx="1707586" cy="296357"/>
        </a:xfrm>
        <a:custGeom>
          <a:avLst/>
          <a:gdLst/>
          <a:ahLst/>
          <a:cxnLst/>
          <a:rect l="0" t="0" r="0" b="0"/>
          <a:pathLst>
            <a:path>
              <a:moveTo>
                <a:pt x="1707586" y="0"/>
              </a:moveTo>
              <a:lnTo>
                <a:pt x="1707586" y="148178"/>
              </a:lnTo>
              <a:lnTo>
                <a:pt x="0" y="148178"/>
              </a:lnTo>
              <a:lnTo>
                <a:pt x="0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D6B85-7D0C-4064-8054-4FC1B21D8486}">
      <dsp:nvSpPr>
        <dsp:cNvPr id="0" name=""/>
        <dsp:cNvSpPr/>
      </dsp:nvSpPr>
      <dsp:spPr>
        <a:xfrm>
          <a:off x="2416243" y="803259"/>
          <a:ext cx="3415172" cy="296357"/>
        </a:xfrm>
        <a:custGeom>
          <a:avLst/>
          <a:gdLst/>
          <a:ahLst/>
          <a:cxnLst/>
          <a:rect l="0" t="0" r="0" b="0"/>
          <a:pathLst>
            <a:path>
              <a:moveTo>
                <a:pt x="3415172" y="0"/>
              </a:moveTo>
              <a:lnTo>
                <a:pt x="3415172" y="148178"/>
              </a:lnTo>
              <a:lnTo>
                <a:pt x="0" y="148178"/>
              </a:lnTo>
              <a:lnTo>
                <a:pt x="0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96D21-0F22-49A5-A758-DDC9A4FF2B1E}">
      <dsp:nvSpPr>
        <dsp:cNvPr id="0" name=""/>
        <dsp:cNvSpPr/>
      </dsp:nvSpPr>
      <dsp:spPr>
        <a:xfrm>
          <a:off x="708657" y="803259"/>
          <a:ext cx="5122759" cy="296357"/>
        </a:xfrm>
        <a:custGeom>
          <a:avLst/>
          <a:gdLst/>
          <a:ahLst/>
          <a:cxnLst/>
          <a:rect l="0" t="0" r="0" b="0"/>
          <a:pathLst>
            <a:path>
              <a:moveTo>
                <a:pt x="5122759" y="0"/>
              </a:moveTo>
              <a:lnTo>
                <a:pt x="5122759" y="148178"/>
              </a:lnTo>
              <a:lnTo>
                <a:pt x="0" y="148178"/>
              </a:lnTo>
              <a:lnTo>
                <a:pt x="0" y="296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A9878-2230-4E48-B405-08444FBB4BC1}">
      <dsp:nvSpPr>
        <dsp:cNvPr id="0" name=""/>
        <dsp:cNvSpPr/>
      </dsp:nvSpPr>
      <dsp:spPr>
        <a:xfrm>
          <a:off x="3906211" y="323258"/>
          <a:ext cx="3850409" cy="480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Per-pixel metadata</a:t>
          </a:r>
        </a:p>
      </dsp:txBody>
      <dsp:txXfrm>
        <a:off x="3906211" y="323258"/>
        <a:ext cx="3850409" cy="480001"/>
      </dsp:txXfrm>
    </dsp:sp>
    <dsp:sp modelId="{346F794F-E8DB-46C1-BA5B-6CEE5CA33AE9}">
      <dsp:nvSpPr>
        <dsp:cNvPr id="0" name=""/>
        <dsp:cNvSpPr/>
      </dsp:nvSpPr>
      <dsp:spPr>
        <a:xfrm>
          <a:off x="3043" y="1099617"/>
          <a:ext cx="1411228" cy="70561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Metadata Machine Readability</a:t>
          </a:r>
        </a:p>
      </dsp:txBody>
      <dsp:txXfrm>
        <a:off x="3043" y="1099617"/>
        <a:ext cx="1411228" cy="705614"/>
      </dsp:txXfrm>
    </dsp:sp>
    <dsp:sp modelId="{B8C3789E-47ED-4BED-B4B5-FF62A21742FD}">
      <dsp:nvSpPr>
        <dsp:cNvPr id="0" name=""/>
        <dsp:cNvSpPr/>
      </dsp:nvSpPr>
      <dsp:spPr>
        <a:xfrm>
          <a:off x="1710629" y="1099617"/>
          <a:ext cx="1411228" cy="70561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No data</a:t>
          </a:r>
        </a:p>
      </dsp:txBody>
      <dsp:txXfrm>
        <a:off x="1710629" y="1099617"/>
        <a:ext cx="1411228" cy="705614"/>
      </dsp:txXfrm>
    </dsp:sp>
    <dsp:sp modelId="{A9E7A001-83D0-4D62-9861-CE8E63E379D9}">
      <dsp:nvSpPr>
        <dsp:cNvPr id="0" name=""/>
        <dsp:cNvSpPr/>
      </dsp:nvSpPr>
      <dsp:spPr>
        <a:xfrm>
          <a:off x="3418215" y="1099617"/>
          <a:ext cx="1411228" cy="705614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Incomplete testing</a:t>
          </a:r>
        </a:p>
      </dsp:txBody>
      <dsp:txXfrm>
        <a:off x="3418215" y="1099617"/>
        <a:ext cx="1411228" cy="705614"/>
      </dsp:txXfrm>
    </dsp:sp>
    <dsp:sp modelId="{AA745D77-95E8-4EBD-BFF6-DE4A70C41DA3}">
      <dsp:nvSpPr>
        <dsp:cNvPr id="0" name=""/>
        <dsp:cNvSpPr/>
      </dsp:nvSpPr>
      <dsp:spPr>
        <a:xfrm>
          <a:off x="5125802" y="1099617"/>
          <a:ext cx="1411228" cy="705614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Saturation</a:t>
          </a:r>
        </a:p>
      </dsp:txBody>
      <dsp:txXfrm>
        <a:off x="5125802" y="1099617"/>
        <a:ext cx="1411228" cy="705614"/>
      </dsp:txXfrm>
    </dsp:sp>
    <dsp:sp modelId="{D21D6F48-D74F-45CB-A3F1-1B66DD39DF43}">
      <dsp:nvSpPr>
        <dsp:cNvPr id="0" name=""/>
        <dsp:cNvSpPr/>
      </dsp:nvSpPr>
      <dsp:spPr>
        <a:xfrm>
          <a:off x="6833388" y="1099617"/>
          <a:ext cx="1411228" cy="70561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Cloud</a:t>
          </a:r>
        </a:p>
      </dsp:txBody>
      <dsp:txXfrm>
        <a:off x="6833388" y="1099617"/>
        <a:ext cx="1411228" cy="705614"/>
      </dsp:txXfrm>
    </dsp:sp>
    <dsp:sp modelId="{B7B4CCE4-11F9-465B-B4E0-5435BE2EEDCD}">
      <dsp:nvSpPr>
        <dsp:cNvPr id="0" name=""/>
        <dsp:cNvSpPr/>
      </dsp:nvSpPr>
      <dsp:spPr>
        <a:xfrm>
          <a:off x="8540975" y="1099617"/>
          <a:ext cx="1411228" cy="705614"/>
        </a:xfrm>
        <a:prstGeom prst="rect">
          <a:avLst/>
        </a:prstGeom>
        <a:solidFill>
          <a:srgbClr val="E372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Cloud shadow</a:t>
          </a:r>
        </a:p>
      </dsp:txBody>
      <dsp:txXfrm>
        <a:off x="8540975" y="1099617"/>
        <a:ext cx="1411228" cy="705614"/>
      </dsp:txXfrm>
    </dsp:sp>
    <dsp:sp modelId="{B28FFFDC-7F0D-4DF3-A650-1E8B24DC48F0}">
      <dsp:nvSpPr>
        <dsp:cNvPr id="0" name=""/>
        <dsp:cNvSpPr/>
      </dsp:nvSpPr>
      <dsp:spPr>
        <a:xfrm>
          <a:off x="10248561" y="1099617"/>
          <a:ext cx="1411228" cy="70561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Land/water mask</a:t>
          </a:r>
        </a:p>
      </dsp:txBody>
      <dsp:txXfrm>
        <a:off x="10248561" y="1099617"/>
        <a:ext cx="1411228" cy="705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10/12/2023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84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181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83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9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91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66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57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407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53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18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0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2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5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20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118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59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3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40.png"/><Relationship Id="rId21" Type="http://schemas.openxmlformats.org/officeDocument/2006/relationships/image" Target="../media/image57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9.jpe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21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33C1AA27-468E-4F19-A563-21152A310F3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6C90AC7-EF67-4A83-9758-B90EABF0E3D9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3" name="Picture 42" descr="de.png">
              <a:extLst>
                <a:ext uri="{FF2B5EF4-FFF2-40B4-BE49-F238E27FC236}">
                  <a16:creationId xmlns:a16="http://schemas.microsoft.com/office/drawing/2014/main" id="{B52224BE-8075-498A-8671-0E1E6B580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at.png">
              <a:extLst>
                <a:ext uri="{FF2B5EF4-FFF2-40B4-BE49-F238E27FC236}">
                  <a16:creationId xmlns:a16="http://schemas.microsoft.com/office/drawing/2014/main" id="{6F0FEBBA-A41D-4661-818E-54692D88D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be.png">
              <a:extLst>
                <a:ext uri="{FF2B5EF4-FFF2-40B4-BE49-F238E27FC236}">
                  <a16:creationId xmlns:a16="http://schemas.microsoft.com/office/drawing/2014/main" id="{7E4E61AF-7D81-4A82-9856-0EEFA0B0B7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>
              <a:extLst>
                <a:ext uri="{FF2B5EF4-FFF2-40B4-BE49-F238E27FC236}">
                  <a16:creationId xmlns:a16="http://schemas.microsoft.com/office/drawing/2014/main" id="{3797DAE4-5BDD-4B79-8E46-C0951AA49C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>
              <a:extLst>
                <a:ext uri="{FF2B5EF4-FFF2-40B4-BE49-F238E27FC236}">
                  <a16:creationId xmlns:a16="http://schemas.microsoft.com/office/drawing/2014/main" id="{822D1964-C300-4FEE-B7F8-9ADE6C35FF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>
              <a:extLst>
                <a:ext uri="{FF2B5EF4-FFF2-40B4-BE49-F238E27FC236}">
                  <a16:creationId xmlns:a16="http://schemas.microsoft.com/office/drawing/2014/main" id="{24391DFD-895E-4A33-93C9-C55133F92F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>
              <a:extLst>
                <a:ext uri="{FF2B5EF4-FFF2-40B4-BE49-F238E27FC236}">
                  <a16:creationId xmlns:a16="http://schemas.microsoft.com/office/drawing/2014/main" id="{7DF7C040-4DC9-44C8-AEE7-FEF186A6F1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>
              <a:extLst>
                <a:ext uri="{FF2B5EF4-FFF2-40B4-BE49-F238E27FC236}">
                  <a16:creationId xmlns:a16="http://schemas.microsoft.com/office/drawing/2014/main" id="{D991B851-A505-4BE9-A9AA-9181468CCE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>
              <a:extLst>
                <a:ext uri="{FF2B5EF4-FFF2-40B4-BE49-F238E27FC236}">
                  <a16:creationId xmlns:a16="http://schemas.microsoft.com/office/drawing/2014/main" id="{7AB9A1F0-2A4A-46BC-95EE-6ED8B1854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hu.png">
              <a:extLst>
                <a:ext uri="{FF2B5EF4-FFF2-40B4-BE49-F238E27FC236}">
                  <a16:creationId xmlns:a16="http://schemas.microsoft.com/office/drawing/2014/main" id="{BAE70114-E694-4A5A-AFF6-9FCEEB095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e.png">
              <a:extLst>
                <a:ext uri="{FF2B5EF4-FFF2-40B4-BE49-F238E27FC236}">
                  <a16:creationId xmlns:a16="http://schemas.microsoft.com/office/drawing/2014/main" id="{17EE1438-FA34-48A3-BD8E-25751065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t.png">
              <a:extLst>
                <a:ext uri="{FF2B5EF4-FFF2-40B4-BE49-F238E27FC236}">
                  <a16:creationId xmlns:a16="http://schemas.microsoft.com/office/drawing/2014/main" id="{47D25E61-66AB-4312-8008-7B7D87631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lu.png">
              <a:extLst>
                <a:ext uri="{FF2B5EF4-FFF2-40B4-BE49-F238E27FC236}">
                  <a16:creationId xmlns:a16="http://schemas.microsoft.com/office/drawing/2014/main" id="{5C852E78-7546-4F42-85C3-9A93256FE7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>
              <a:extLst>
                <a:ext uri="{FF2B5EF4-FFF2-40B4-BE49-F238E27FC236}">
                  <a16:creationId xmlns:a16="http://schemas.microsoft.com/office/drawing/2014/main" id="{C407EE61-1E43-43E0-B078-2063D6FBF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>
              <a:extLst>
                <a:ext uri="{FF2B5EF4-FFF2-40B4-BE49-F238E27FC236}">
                  <a16:creationId xmlns:a16="http://schemas.microsoft.com/office/drawing/2014/main" id="{2AD3CF85-26E4-44F6-B4A5-0819372881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l.png">
              <a:extLst>
                <a:ext uri="{FF2B5EF4-FFF2-40B4-BE49-F238E27FC236}">
                  <a16:creationId xmlns:a16="http://schemas.microsoft.com/office/drawing/2014/main" id="{2D6041B6-B3ED-4C34-96A3-99FD55A612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t.png">
              <a:extLst>
                <a:ext uri="{FF2B5EF4-FFF2-40B4-BE49-F238E27FC236}">
                  <a16:creationId xmlns:a16="http://schemas.microsoft.com/office/drawing/2014/main" id="{E05BDEE4-4892-4650-BC96-AF2474526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cz.png">
              <a:extLst>
                <a:ext uri="{FF2B5EF4-FFF2-40B4-BE49-F238E27FC236}">
                  <a16:creationId xmlns:a16="http://schemas.microsoft.com/office/drawing/2014/main" id="{6A42A56E-A90E-48A8-A110-68D1B7944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>
              <a:extLst>
                <a:ext uri="{FF2B5EF4-FFF2-40B4-BE49-F238E27FC236}">
                  <a16:creationId xmlns:a16="http://schemas.microsoft.com/office/drawing/2014/main" id="{D4DCAD75-F0A5-4490-8D81-31AE8FDB6A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>
              <a:extLst>
                <a:ext uri="{FF2B5EF4-FFF2-40B4-BE49-F238E27FC236}">
                  <a16:creationId xmlns:a16="http://schemas.microsoft.com/office/drawing/2014/main" id="{D7469F16-6C12-46C5-A0F8-E1811BBDA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h.png">
              <a:extLst>
                <a:ext uri="{FF2B5EF4-FFF2-40B4-BE49-F238E27FC236}">
                  <a16:creationId xmlns:a16="http://schemas.microsoft.com/office/drawing/2014/main" id="{9BB4ED50-F925-42D3-ADB7-F2D1C9872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FA32661F-93AD-4BC4-8307-9ECE801FB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243C6D9-4A97-486D-8223-91DADC3754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A42CE83-DB5F-4B46-A26C-D12FF0420C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C996074-7F78-4FDB-BAF2-43B059184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si.png">
              <a:extLst>
                <a:ext uri="{FF2B5EF4-FFF2-40B4-BE49-F238E27FC236}">
                  <a16:creationId xmlns:a16="http://schemas.microsoft.com/office/drawing/2014/main" id="{AAA2523E-7C72-4693-B795-1804941A16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9DCE5D3-3F74-4C13-8E09-44DB18F4C3D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04" name="Picture 103" descr="de.png">
              <a:extLst>
                <a:ext uri="{FF2B5EF4-FFF2-40B4-BE49-F238E27FC236}">
                  <a16:creationId xmlns:a16="http://schemas.microsoft.com/office/drawing/2014/main" id="{3A4260BD-01B7-4D8E-9922-2CE5028C2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at.png">
              <a:extLst>
                <a:ext uri="{FF2B5EF4-FFF2-40B4-BE49-F238E27FC236}">
                  <a16:creationId xmlns:a16="http://schemas.microsoft.com/office/drawing/2014/main" id="{6168E1F9-4609-4ED5-8068-D9D03D832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be.png">
              <a:extLst>
                <a:ext uri="{FF2B5EF4-FFF2-40B4-BE49-F238E27FC236}">
                  <a16:creationId xmlns:a16="http://schemas.microsoft.com/office/drawing/2014/main" id="{4502FBE0-65AF-4E59-B981-4E7624B38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dk.png">
              <a:extLst>
                <a:ext uri="{FF2B5EF4-FFF2-40B4-BE49-F238E27FC236}">
                  <a16:creationId xmlns:a16="http://schemas.microsoft.com/office/drawing/2014/main" id="{5237AD26-358E-4B70-ABCB-17594189F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es.png">
              <a:extLst>
                <a:ext uri="{FF2B5EF4-FFF2-40B4-BE49-F238E27FC236}">
                  <a16:creationId xmlns:a16="http://schemas.microsoft.com/office/drawing/2014/main" id="{F31C598F-B4E8-4CE6-A75F-EF9E80BC0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ee.png">
              <a:extLst>
                <a:ext uri="{FF2B5EF4-FFF2-40B4-BE49-F238E27FC236}">
                  <a16:creationId xmlns:a16="http://schemas.microsoft.com/office/drawing/2014/main" id="{1BB5D66F-A13A-456F-8BCB-735348E866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fi.png">
              <a:extLst>
                <a:ext uri="{FF2B5EF4-FFF2-40B4-BE49-F238E27FC236}">
                  <a16:creationId xmlns:a16="http://schemas.microsoft.com/office/drawing/2014/main" id="{48FF0F31-B335-43B6-AF7B-97C2F92A48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fr.png">
              <a:extLst>
                <a:ext uri="{FF2B5EF4-FFF2-40B4-BE49-F238E27FC236}">
                  <a16:creationId xmlns:a16="http://schemas.microsoft.com/office/drawing/2014/main" id="{03D4E83D-EB3D-4B40-9182-609C8B728A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gr.png">
              <a:extLst>
                <a:ext uri="{FF2B5EF4-FFF2-40B4-BE49-F238E27FC236}">
                  <a16:creationId xmlns:a16="http://schemas.microsoft.com/office/drawing/2014/main" id="{7D5313BF-5FD3-43AC-94FA-E20A45BFD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hu.png">
              <a:extLst>
                <a:ext uri="{FF2B5EF4-FFF2-40B4-BE49-F238E27FC236}">
                  <a16:creationId xmlns:a16="http://schemas.microsoft.com/office/drawing/2014/main" id="{2D3F3D11-359A-4CEF-9765-0CD6282C3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ie.png">
              <a:extLst>
                <a:ext uri="{FF2B5EF4-FFF2-40B4-BE49-F238E27FC236}">
                  <a16:creationId xmlns:a16="http://schemas.microsoft.com/office/drawing/2014/main" id="{22C8CA19-2746-4467-9F06-65339B404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it.png">
              <a:extLst>
                <a:ext uri="{FF2B5EF4-FFF2-40B4-BE49-F238E27FC236}">
                  <a16:creationId xmlns:a16="http://schemas.microsoft.com/office/drawing/2014/main" id="{2B02C6AE-3739-4CDD-AE6E-E0D1E55F8A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lu.png">
              <a:extLst>
                <a:ext uri="{FF2B5EF4-FFF2-40B4-BE49-F238E27FC236}">
                  <a16:creationId xmlns:a16="http://schemas.microsoft.com/office/drawing/2014/main" id="{913F4680-616C-46F9-89BE-5AF2D7D60E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no.png">
              <a:extLst>
                <a:ext uri="{FF2B5EF4-FFF2-40B4-BE49-F238E27FC236}">
                  <a16:creationId xmlns:a16="http://schemas.microsoft.com/office/drawing/2014/main" id="{4FA18458-E1F4-4763-9693-93AE905DEC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nl.png">
              <a:extLst>
                <a:ext uri="{FF2B5EF4-FFF2-40B4-BE49-F238E27FC236}">
                  <a16:creationId xmlns:a16="http://schemas.microsoft.com/office/drawing/2014/main" id="{377707AF-6025-4906-A247-F104B8559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pl.png">
              <a:extLst>
                <a:ext uri="{FF2B5EF4-FFF2-40B4-BE49-F238E27FC236}">
                  <a16:creationId xmlns:a16="http://schemas.microsoft.com/office/drawing/2014/main" id="{1CDBEA3F-04E3-448D-9444-69002565F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pt.png">
              <a:extLst>
                <a:ext uri="{FF2B5EF4-FFF2-40B4-BE49-F238E27FC236}">
                  <a16:creationId xmlns:a16="http://schemas.microsoft.com/office/drawing/2014/main" id="{FC6BD758-91DA-4984-9E3B-1FA7C53971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cz.png">
              <a:extLst>
                <a:ext uri="{FF2B5EF4-FFF2-40B4-BE49-F238E27FC236}">
                  <a16:creationId xmlns:a16="http://schemas.microsoft.com/office/drawing/2014/main" id="{ED125281-AF46-4287-A146-F3635458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ro.png">
              <a:extLst>
                <a:ext uri="{FF2B5EF4-FFF2-40B4-BE49-F238E27FC236}">
                  <a16:creationId xmlns:a16="http://schemas.microsoft.com/office/drawing/2014/main" id="{023C3C08-8275-4C29-AB23-8E66CB5F6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e.png">
              <a:extLst>
                <a:ext uri="{FF2B5EF4-FFF2-40B4-BE49-F238E27FC236}">
                  <a16:creationId xmlns:a16="http://schemas.microsoft.com/office/drawing/2014/main" id="{04EEA30F-14B9-4A5F-BD21-8D8CB273E9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ch.png">
              <a:extLst>
                <a:ext uri="{FF2B5EF4-FFF2-40B4-BE49-F238E27FC236}">
                  <a16:creationId xmlns:a16="http://schemas.microsoft.com/office/drawing/2014/main" id="{497E142F-4ECA-402A-9EC6-EAF6FA500C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uk.png">
              <a:extLst>
                <a:ext uri="{FF2B5EF4-FFF2-40B4-BE49-F238E27FC236}">
                  <a16:creationId xmlns:a16="http://schemas.microsoft.com/office/drawing/2014/main" id="{389DC824-14ED-4CE6-8596-C8B8033DA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D8205938-FBAB-448E-A36E-960A13B63E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DCF2C81C-3B72-4DC0-B389-65A13D0B88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9" name="Picture 128" descr="ca.png">
              <a:extLst>
                <a:ext uri="{FF2B5EF4-FFF2-40B4-BE49-F238E27FC236}">
                  <a16:creationId xmlns:a16="http://schemas.microsoft.com/office/drawing/2014/main" id="{07A1F02F-1039-46EF-B315-10F9C5B3B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si.png">
              <a:extLst>
                <a:ext uri="{FF2B5EF4-FFF2-40B4-BE49-F238E27FC236}">
                  <a16:creationId xmlns:a16="http://schemas.microsoft.com/office/drawing/2014/main" id="{2970BF55-8B1A-4849-82ED-1C44F23F0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27427908-6F57-478E-989C-9A01BD315A7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90A67E9C-4ADF-4E46-9402-CB21F2D9B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0A343210-5DC7-45D7-B643-27329ABB1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71079EA9-4632-4622-9ADA-EB9A16FA2E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46E9CB01-EF94-4C8C-9449-E326FA7BF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582ADEDC-13B4-4B14-9BBA-E93D441E1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7C8BF16D-75B6-4476-8863-A3A188960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6C432699-A984-4F37-9041-ED0088E4B7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3F0650E-3D78-4A41-80FD-3A57D2AF6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68ED00F6-FF88-47C8-8848-3273F021E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12B807FB-3494-40E6-BE0F-CF00D83320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D4F427AD-9A26-4D1C-B4BE-8A8A0189B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1B8B05CB-D0D8-4E72-8316-561062C79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2A5D112E-EC83-4D51-9AEF-BF703E63D3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5EB82220-EA85-43A9-9487-F7E2804FFB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01524C5B-CDC5-4862-8BEE-F34E3CE42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656889F2-6EB9-4EAB-AF83-3AFF0182C6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4F734333-E4B6-456A-86AF-4528C10758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C49EF0E9-23AB-4CF0-860F-54533ACA9B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5826ADE9-322A-4C95-8E2F-56C7DFCF24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75564A61-1453-47A6-884F-C54F76AC56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51BA05AE-3291-43BA-874E-F6D12004E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43616E35-0DD4-4C9A-84DA-2633C31D6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52852F2-01C3-42D6-BC8C-5FCCFBCA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7D194E7-78CE-4EDC-9854-F15A109B30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3B5C6794-A6E0-423D-898D-2730975011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462EE300-60D6-43F0-80CF-A972CAC38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8D55115-E300-4C62-8FC0-DAF5CC4587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3A2D3FB7-0663-4332-9E64-0DC29289D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0A5C361A-7075-40D5-869F-425782751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30D1C7D5-3A26-4869-AEA3-70DDF80C04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CF74F5E7-A2C6-4826-AFBC-D200DA925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5EDC7AB3-C8D0-43B5-9035-F0BB26415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0AB0990E-EF38-4425-9535-F6B74B28E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BF694668-1881-4A79-AD88-E8E5B41951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EBB5110B-8D3A-4705-BCFA-B52D65B8F3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154B8DE-5208-4FCF-AB9A-299AB0F5CD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162F05A1-A316-48C6-9935-55D3B495F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1B2E26F5-301D-42D0-A317-B17B05D5B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200B5B1E-8C87-4F65-B18A-D465866DC1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45F8E913-ADAA-4F6D-B1B5-937057567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481C7432-655F-47F6-91B2-21C548B8F9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143E1FA-0A83-4873-A068-4366C5F68F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5B3E3611-4E15-44A5-A374-6BCE70982A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B466D96E-C287-4B02-B282-C975268B5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068E19E8-D232-4DFC-90A7-D9D5064353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7D0F2267-2EA8-4F1B-893E-28CE0BA35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4F302464-16FF-4BBE-A389-4F91530FA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C5972A17-0E47-44AC-B8A2-72CBDFB19F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32A75CC-4798-4C78-B6AB-7E0C663113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5278B9B-6EA0-427B-B7F5-60F3508CF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B64FD23-85E8-41B6-8F60-171F7AF10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0ED49883-395B-456D-ABF8-7E62AFFD00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3094BC3-9A7C-43C9-8EB6-C7C6167CE2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03" y="943660"/>
            <a:ext cx="11695894" cy="5097600"/>
          </a:xfr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3834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1388" y="3886201"/>
            <a:ext cx="10627380" cy="491994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5309" y="2490151"/>
            <a:ext cx="10625007" cy="748988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7"/>
            <a:ext cx="6706956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669" y="-2683668"/>
            <a:ext cx="6858001" cy="12225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10412283" y="208265"/>
            <a:ext cx="1618355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692" y="6124764"/>
            <a:ext cx="6706956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67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1067" noProof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10415603" y="6532800"/>
            <a:ext cx="1600246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848" y="6385584"/>
            <a:ext cx="11798546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230320" y="6544010"/>
            <a:ext cx="9127111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411124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87711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9E19F2-F57B-45DE-B862-DD01F0612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3656F8C5-B6A5-414F-86D9-8C977E5C1BBD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824A6F2E-499F-4179-9EC8-ADB2837A33D9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8AC9C86D-B62E-46E9-BE11-C6B19FFD95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D397A8D6-8F60-41F0-BDF0-19A4B3E80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3FCF9C25-908C-44C3-AF65-73E12D9EA6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9D4E5A34-4555-42CA-8BBD-28A87C36E7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81596E02-F950-401B-850E-DD0EA9DDD8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CEFAD938-4A60-4058-AA17-BBCB185516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6E250798-541D-4558-827D-109D0FBF4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EE6AC83F-B457-4A80-A60A-C42A44AEE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099580BB-5C78-4224-8D9C-EF3F18086E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2F2CD515-2FA0-4F5E-9E50-DC59EADF5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DA8FEC92-4100-4C98-A497-9F861AEDFF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1A00392-BC85-4A0E-85C7-17DC1E9DF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5A547A21-19AB-46CD-AFFF-520C4E3E8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4F704F76-5224-4450-8C28-A921944A8B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21498D78-44A1-4191-A9BF-C5F6E89057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22F5459F-0785-4698-81BD-DD7DA33A4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A80FE92C-07C7-48C1-BA48-1EB1EF862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7326B5E7-9B76-4BC4-B0C8-8201F3380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41E63BF8-F679-4BEB-A9B3-1D6A8DAD3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1558586F-3FF4-42C8-8E98-099FD5D15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93AA7F26-FDD2-4EED-8632-A7AAD3D262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E89CE908-9120-403F-90E7-1F438A222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63647C2-3C37-4A97-B159-5CC270498C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428E392-263C-4544-A45B-6B9213A57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C6E614C2-34A4-4FC0-8838-D859B77E7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5B20524-2426-421B-BEE2-91AF746710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47" Type="http://schemas.openxmlformats.org/officeDocument/2006/relationships/image" Target="../media/image29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heme" Target="../theme/them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9" Type="http://schemas.openxmlformats.org/officeDocument/2006/relationships/image" Target="../media/image26.png"/><Relationship Id="rId21" Type="http://schemas.openxmlformats.org/officeDocument/2006/relationships/image" Target="../media/image8.png"/><Relationship Id="rId34" Type="http://schemas.openxmlformats.org/officeDocument/2006/relationships/image" Target="../media/image21.png"/><Relationship Id="rId42" Type="http://schemas.openxmlformats.org/officeDocument/2006/relationships/image" Target="../media/image29.png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6.png"/><Relationship Id="rId20" Type="http://schemas.openxmlformats.org/officeDocument/2006/relationships/image" Target="../media/image7.png"/><Relationship Id="rId29" Type="http://schemas.openxmlformats.org/officeDocument/2006/relationships/image" Target="../media/image16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37" Type="http://schemas.openxmlformats.org/officeDocument/2006/relationships/image" Target="../media/image24.png"/><Relationship Id="rId40" Type="http://schemas.openxmlformats.org/officeDocument/2006/relationships/image" Target="../media/image27.emf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6.png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9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2.png"/><Relationship Id="rId43" Type="http://schemas.openxmlformats.org/officeDocument/2006/relationships/image" Target="../media/image37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4.png"/><Relationship Id="rId25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image" Target="../media/image2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heme" Target="../theme/them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294C493E-467F-427F-AD20-6EDFB99CC1EE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DBC1C78-934E-43C3-89A2-D550E7103D68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EB8F1C84-37D6-401E-BC13-47D69E166C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9E5B3B25-88B7-4D25-8E48-FD93CF3226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F9ADA7A6-E4C2-4FFC-9DF9-7486778AFB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6FE5C20-6CA3-45B2-BE76-AF0536C5D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3C76DCA5-C7FF-42A4-A5EC-3D486B98C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7BE5334-F874-41E6-ADEC-17A46646B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96DE196B-D297-478F-8ABE-827D9EE668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B75A5595-F575-42C9-B6CB-179DF0573E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486E8D73-8313-4F6B-8D4F-C110D71015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12F2BB1E-E3C4-4ED9-93D3-737198912F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B68C00F5-1368-4165-8949-50D506E17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25BCE126-5E8C-4690-B1ED-004913E17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58D0ED07-7F74-413B-A18C-DB25C51AB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65B7D5EF-360A-42AC-8BB1-B0FF1117B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D4AD2F50-61D0-47CA-9ADF-6583E0C84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A9B48F1B-D107-417E-980A-D6C1C64E7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9CEA4591-D55A-4025-A678-8C4ECBB97B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7D8F2DA6-0647-4919-95BA-9F6669F83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FD11455B-1B2F-45A3-B1D3-55F4FDF87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4B9B344B-0E41-494D-9021-AD5B0EBD5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9BD6834F-A842-4175-A460-F10D56E530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99A6F9E2-D58A-4C18-856C-38DABB5F48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F428B08-5DE9-416A-AC94-97FEC5074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F0C5BF6-0A56-43E8-B702-DD00D2018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3499BC2D-CC69-4106-BA9D-0FBE057E77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ED3EFE3E-366C-4F59-867B-601A94FA85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EB70629-6E40-4C2A-9562-62552F996A4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AC39C2E0-A471-4AE8-B1E5-E64A4C5260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861CCCF3-6639-4ED2-8797-1EB078D8A4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95890E6A-90CA-4AA2-96DC-BAE81A00D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FE3314EC-1827-4B33-BDD4-CBAA4973E9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CF6049A-BC36-41DD-80A5-03F5A59908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971096F2-4BC9-45C9-B67B-60BC8E9BC0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DF2D478F-7021-4595-8876-27E2211A13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AC5814F0-CF04-4E51-A909-084543E531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B88F5E1C-84A9-47A6-92CD-774A083097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695B3ADD-A8CF-42CB-8096-9952EF128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8057D8CE-27C1-41FB-AD1F-34607BCBF7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55229DEA-4E84-43DE-BB3C-4D2E24ECF9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98452D35-6DFA-4CC2-A965-846AE967F3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6AF13E72-4447-4F5F-992B-1117D26BC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3102C04-D9D7-4CF2-8406-44F0763A28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4F7A2438-6191-4EB7-AE68-FB12B31F0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91FDA7D-B639-4654-AADF-26BB9B68D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33C55F3-CA1A-4084-8F9C-B0264B7E1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F2C7AF9D-DA22-430F-BC77-DC5169E47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6B318759-EE6E-4114-9D5D-81DC9DFA1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F285EA44-5830-4EDF-9D3B-5C571B78CD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6CE3BF66-9D13-4147-9AE9-ABA7BD37D3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9D2F9D0-1962-4CC5-AEF2-5798DD990D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9E0A098-24EC-482E-96E9-0D61FC3D4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178C0134-A8D4-4B6C-8794-EF08966095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66A1E550-3CF2-439F-BF25-A29776B2C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31285938-38F2-4846-B949-8ED3F65A085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DB6E6CC2-7807-4FD6-AA1E-5C46DA61FE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A75FE66F-444C-4159-A7A8-693E7C38E8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CD197BC2-76B4-45E8-B0BB-9CB9E8AC2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565B5FE-9BAE-4C74-ADDD-8306CA06EB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F33CDE73-0BE9-4B9E-BBF4-FF6E545E1A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F9DE7D19-ED42-4549-8822-EC672DB9B1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24C0DC79-9A98-4B70-A4C1-86222FF92B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B00A40A4-0C89-45BA-BC6C-152B88A942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575A0BD5-CF9D-4089-88DA-566FD0ABA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5EB297F-BE6F-4096-B839-FDC87C1675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8AD4E5D1-AA8C-4BB8-8201-ACDDE69C4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7C2F5ED7-A00D-4431-B7D2-80CE460BF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E86145C-7913-4A54-B8A4-44CEBDD4F6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C22A356B-34D4-4D59-AC8D-4E9741927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86CB4C08-63C2-40CB-83B4-79F062AC1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BE070EF-FE90-4B25-A89B-2B372B3983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1609420E-D189-42D4-ABB8-20B1FC874B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87AC689-BC73-4433-B1BA-E8B2D2C0E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56F4C07-9DF4-4B3F-901F-F91BA4065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F9DEBF6D-74FB-4043-8AB0-600A2B1DA4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009CFE73-0A48-4F59-8129-C507C462B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B5F268E8-665A-4E6C-A738-E4CA686E9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E8C43E4-1B55-4D84-9584-2E78F112E6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2CB6886-10C5-4432-ADE2-0FB4F2BB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F0A6784-05AA-4784-B522-3ACC04A2EE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107D8C3C-402E-4012-B8C2-8EA8858421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79" r:id="rId12"/>
    <p:sldLayoutId id="2147483982" r:id="rId13"/>
    <p:sldLayoutId id="2147483983" r:id="rId14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07ED2C1-0776-4663-8284-733C83AE3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BC80349D-9BE6-4A24-B490-5E18F77A2968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87A1A5F2-BB33-4F84-AC63-BF4E578CF0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43C888DC-0CA3-4AE9-B4C8-F2D4EE1423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81C3B568-AA3A-4A88-AF38-BDD52C71C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0D639FDF-180A-45C8-9FA9-D680B237F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C63DE64B-A394-42BA-8DDE-42FA3D97A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73D9D109-A4A8-4B5D-95D7-5EA2C394D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C44CA0F-0CC9-4444-AD20-F8D43D4A12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3FF23FB7-6205-4CDD-BB7A-0F0B6C52DE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892C6F00-B1CE-4491-96EC-3B4697C85C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DB2B9195-618E-4F5E-9BB0-50CEEA234F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E3F48CFE-D5FB-4B60-A940-0AF2E7A118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63D15255-7083-4221-BB6C-6FE24AAC0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BE8CCD28-20D7-41A5-9563-947921004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7A9718FB-7D37-4356-A895-7FDA6EC1C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C8CE1807-3B3C-43AF-8A12-6A7C186AF0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358B0A2-6029-4C91-BBE0-74FF219676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9DF92B99-C914-45AE-9B58-503B2727D4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53DBF242-02B1-4A65-8BA2-4DB08B4C6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06A5D385-5AD9-475D-AA67-B32F8235C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23377635-F3D3-425B-B6A1-F65ECC2ED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862D8455-5100-41E9-8049-382746C59E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9242A316-F308-492C-AD88-3111736ACB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B70F4DA-FF88-4CF3-9D4E-20FE4EED0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9557B68-1800-4935-886E-40CFED8CCF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44CC406-521D-4EE8-B78A-8789448243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755502D-F652-4EFC-BDF5-9EA87D3AA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EF90349B-FF48-4A3E-8266-C6C8B77A2E91}"/>
              </a:ext>
            </a:extLst>
          </p:cNvPr>
          <p:cNvPicPr>
            <a:picLocks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scihub.copernicus.eu/dhus/#/hom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hyperlink" Target="https://sentinels.copernicus.eu/web/sentinel/user-guides/sentinel-3-synergy/processing-levels/level-2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space.copernicus.e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documentation.dataspace.copernicus.eu/Roadmap.html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05741" y="2972228"/>
            <a:ext cx="11533660" cy="70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ESA Update on CEOS-ARD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407329" y="4730481"/>
            <a:ext cx="1153366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Gascon</a:t>
            </a:r>
          </a:p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ESA representative at CEOS LSI-VC</a:t>
            </a:r>
          </a:p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LSI-VC#13</a:t>
            </a:r>
          </a:p>
          <a:p>
            <a:pPr algn="r"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October 2023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D2C72-4564-32B2-333B-6F20E3A544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34" y="167954"/>
            <a:ext cx="1390406" cy="550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ED8BC-96F9-9E4C-CF38-B1CDF9DD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75790"/>
            <a:ext cx="9184558" cy="523220"/>
          </a:xfrm>
        </p:spPr>
        <p:txBody>
          <a:bodyPr/>
          <a:lstStyle/>
          <a:p>
            <a:r>
              <a:rPr lang="fr-FR" sz="2800" dirty="0" err="1">
                <a:latin typeface="Arial"/>
                <a:cs typeface="Arial"/>
              </a:rPr>
              <a:t>What</a:t>
            </a:r>
            <a:r>
              <a:rPr lang="fr-FR" sz="2800" dirty="0">
                <a:latin typeface="Arial"/>
                <a:cs typeface="Arial"/>
              </a:rPr>
              <a:t> Is a DGGS?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424FE-B2DB-914F-1F91-0636D372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>
                <a:solidFill>
                  <a:schemeClr val="tx1"/>
                </a:solidFill>
                <a:latin typeface="Arial"/>
                <a:cs typeface="Arial"/>
              </a:rPr>
              <a:t>Open </a:t>
            </a:r>
            <a:r>
              <a:rPr lang="fr-FR" sz="2400" dirty="0" err="1">
                <a:solidFill>
                  <a:schemeClr val="tx1"/>
                </a:solidFill>
                <a:latin typeface="Arial"/>
                <a:cs typeface="Arial"/>
              </a:rPr>
              <a:t>Geospatial</a:t>
            </a:r>
            <a:r>
              <a:rPr lang="fr-FR" sz="2400" dirty="0">
                <a:solidFill>
                  <a:schemeClr val="tx1"/>
                </a:solidFill>
                <a:latin typeface="Arial"/>
                <a:cs typeface="Arial"/>
              </a:rPr>
              <a:t> Consortium – OGC:</a:t>
            </a:r>
            <a:endParaRPr lang="fr-FR" sz="2000" dirty="0">
              <a:solidFill>
                <a:schemeClr val="tx1"/>
              </a:solidFill>
            </a:endParaRPr>
          </a:p>
          <a:p>
            <a:pPr lvl="1"/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"A DGGS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a spatial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reference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system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uses a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hierarchical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tessellation of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cells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to partition and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address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the globe. DGGS are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characterized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by the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properties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cell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structure,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geo-encoding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quantization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strategy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associated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mathematical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functions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."</a:t>
            </a:r>
            <a:endParaRPr lang="fr-FR" sz="2000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54D018-5C9A-2FFC-A901-48640218176F}"/>
              </a:ext>
            </a:extLst>
          </p:cNvPr>
          <p:cNvSpPr txBox="1"/>
          <p:nvPr/>
        </p:nvSpPr>
        <p:spPr>
          <a:xfrm>
            <a:off x="1282421" y="3580354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Base polyhedron</a:t>
            </a:r>
            <a:endParaRPr lang="fr-FR" dirty="0"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Orientation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Projection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Cell geometry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Aperture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Indexing Strategy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EB3D24-754A-ECE3-CF12-F8B4E5D52FAC}"/>
              </a:ext>
            </a:extLst>
          </p:cNvPr>
          <p:cNvSpPr txBox="1"/>
          <p:nvPr/>
        </p:nvSpPr>
        <p:spPr>
          <a:xfrm>
            <a:off x="4620149" y="5621864"/>
            <a:ext cx="29850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>
                <a:solidFill>
                  <a:srgbClr val="000080"/>
                </a:solidFill>
                <a:ea typeface="+mn-lt"/>
                <a:cs typeface="+mn-lt"/>
              </a:rPr>
              <a:t>Spherical icosahedron oriented using Fuller’s Dymaxion orientation. </a:t>
            </a:r>
            <a:endParaRPr lang="fr-FR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sz="1000" b="1" dirty="0">
                <a:solidFill>
                  <a:srgbClr val="000080"/>
                </a:solidFill>
                <a:ea typeface="+mn-lt"/>
                <a:cs typeface="+mn-lt"/>
              </a:rPr>
              <a:t>All vertices fall in the ocean. Credit: Sahr and al., 2003</a:t>
            </a:r>
            <a:endParaRPr lang="en-US" dirty="0">
              <a:cs typeface="Arial"/>
            </a:endParaRPr>
          </a:p>
        </p:txBody>
      </p:sp>
      <p:pic>
        <p:nvPicPr>
          <p:cNvPr id="8" name="Image 7" descr="Une image contenant croquis, dessin, cercle, art&#10;&#10;Description générée automatiquement">
            <a:extLst>
              <a:ext uri="{FF2B5EF4-FFF2-40B4-BE49-F238E27FC236}">
                <a16:creationId xmlns:a16="http://schemas.microsoft.com/office/drawing/2014/main" id="{B234BD31-9C67-FF49-D451-012EE21CA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21" y="2760692"/>
            <a:ext cx="4259735" cy="259819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5891823-6EDC-84C4-6F3C-1D8AF1D17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92" y="2760692"/>
            <a:ext cx="3789039" cy="259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B7D3207-E4F7-C648-36C7-FB8E14B7546E}"/>
              </a:ext>
            </a:extLst>
          </p:cNvPr>
          <p:cNvSpPr txBox="1"/>
          <p:nvPr/>
        </p:nvSpPr>
        <p:spPr>
          <a:xfrm>
            <a:off x="8796991" y="5621864"/>
            <a:ext cx="29850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>
                <a:solidFill>
                  <a:srgbClr val="000080"/>
                </a:solidFill>
                <a:ea typeface="+mn-lt"/>
                <a:cs typeface="+mn-lt"/>
              </a:rPr>
              <a:t>Uber H3 —On a globe projection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840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ED8BC-96F9-9E4C-CF38-B1CDF9DD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75790"/>
            <a:ext cx="10108800" cy="523220"/>
          </a:xfrm>
        </p:spPr>
        <p:txBody>
          <a:bodyPr/>
          <a:lstStyle/>
          <a:p>
            <a:r>
              <a:rPr lang="fr-FR" sz="2800" dirty="0" err="1">
                <a:latin typeface="Arial"/>
                <a:cs typeface="Arial"/>
              </a:rPr>
              <a:t>What</a:t>
            </a:r>
            <a:r>
              <a:rPr lang="fr-FR" sz="2800" dirty="0">
                <a:latin typeface="Arial"/>
                <a:cs typeface="Arial"/>
              </a:rPr>
              <a:t> Is a DGGS?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424FE-B2DB-914F-1F91-0636D372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>
                <a:solidFill>
                  <a:schemeClr val="tx1"/>
                </a:solidFill>
                <a:latin typeface="Arial"/>
                <a:cs typeface="Arial"/>
              </a:rPr>
              <a:t>Open </a:t>
            </a:r>
            <a:r>
              <a:rPr lang="fr-FR" sz="2400" dirty="0" err="1">
                <a:solidFill>
                  <a:schemeClr val="tx1"/>
                </a:solidFill>
                <a:latin typeface="Arial"/>
                <a:cs typeface="Arial"/>
              </a:rPr>
              <a:t>Geospatial</a:t>
            </a:r>
            <a:r>
              <a:rPr lang="fr-FR" sz="2400" dirty="0">
                <a:solidFill>
                  <a:schemeClr val="tx1"/>
                </a:solidFill>
                <a:latin typeface="Arial"/>
                <a:cs typeface="Arial"/>
              </a:rPr>
              <a:t> Consortium – OGC:</a:t>
            </a:r>
            <a:endParaRPr lang="fr-FR" sz="2000" dirty="0">
              <a:solidFill>
                <a:schemeClr val="tx1"/>
              </a:solidFill>
            </a:endParaRPr>
          </a:p>
          <a:p>
            <a:pPr lvl="1"/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"A DGGS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a spatial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reference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system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uses a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hierarchical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tessellation of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cells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to partition and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address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the globe. DGGS are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characterized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by the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properties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cell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structure,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geo-encoding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quantization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strategy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associated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mathematical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functions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."</a:t>
            </a:r>
            <a:endParaRPr lang="fr-FR" sz="2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54D018-5C9A-2FFC-A901-48640218176F}"/>
              </a:ext>
            </a:extLst>
          </p:cNvPr>
          <p:cNvSpPr txBox="1"/>
          <p:nvPr/>
        </p:nvSpPr>
        <p:spPr>
          <a:xfrm>
            <a:off x="1282421" y="3580354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Base polyhedron</a:t>
            </a:r>
            <a:endParaRPr lang="fr-FR" dirty="0"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Orientation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Projection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Cell geometry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Aperture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Indexing Strategy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75F9A33-535F-C7DB-5FD7-31828DB5C8D0}"/>
              </a:ext>
            </a:extLst>
          </p:cNvPr>
          <p:cNvGrpSpPr/>
          <p:nvPr/>
        </p:nvGrpSpPr>
        <p:grpSpPr>
          <a:xfrm>
            <a:off x="4192636" y="3580354"/>
            <a:ext cx="6485644" cy="1843217"/>
            <a:chOff x="2925497" y="2392170"/>
            <a:chExt cx="5650376" cy="1608756"/>
          </a:xfrm>
        </p:grpSpPr>
        <p:pic>
          <p:nvPicPr>
            <p:cNvPr id="12" name="Picture 4" descr="Une image contenant ligne, diagramme, origami&#10;&#10;Description générée automatiquement">
              <a:extLst>
                <a:ext uri="{FF2B5EF4-FFF2-40B4-BE49-F238E27FC236}">
                  <a16:creationId xmlns:a16="http://schemas.microsoft.com/office/drawing/2014/main" id="{D2A10527-41AF-44AE-34AB-11B29C012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444"/>
            <a:stretch/>
          </p:blipFill>
          <p:spPr>
            <a:xfrm>
              <a:off x="2925497" y="2392170"/>
              <a:ext cx="1935657" cy="1575045"/>
            </a:xfrm>
            <a:prstGeom prst="rect">
              <a:avLst/>
            </a:prstGeom>
          </p:spPr>
        </p:pic>
        <p:pic>
          <p:nvPicPr>
            <p:cNvPr id="13" name="Picture 4" descr="Une image contenant ligne, diagramme, origami&#10;&#10;Description générée automatiquement">
              <a:extLst>
                <a:ext uri="{FF2B5EF4-FFF2-40B4-BE49-F238E27FC236}">
                  <a16:creationId xmlns:a16="http://schemas.microsoft.com/office/drawing/2014/main" id="{4806DF56-6654-756D-4576-0D4A0914A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78" r="36111" b="-1288"/>
            <a:stretch/>
          </p:blipFill>
          <p:spPr>
            <a:xfrm>
              <a:off x="4801190" y="2392170"/>
              <a:ext cx="1979649" cy="1608756"/>
            </a:xfrm>
            <a:prstGeom prst="rect">
              <a:avLst/>
            </a:prstGeom>
          </p:spPr>
        </p:pic>
        <p:pic>
          <p:nvPicPr>
            <p:cNvPr id="14" name="Picture 4" descr="Une image contenant ligne, diagramme, origami&#10;&#10;Description générée automatiquement">
              <a:extLst>
                <a:ext uri="{FF2B5EF4-FFF2-40B4-BE49-F238E27FC236}">
                  <a16:creationId xmlns:a16="http://schemas.microsoft.com/office/drawing/2014/main" id="{30552DB1-B972-CF27-F417-1CEF74286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222" r="-111"/>
            <a:stretch/>
          </p:blipFill>
          <p:spPr>
            <a:xfrm>
              <a:off x="6684207" y="2406824"/>
              <a:ext cx="1891666" cy="1575045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9D1EB89E-4C10-A19C-CA58-C4BD6679FFBB}"/>
              </a:ext>
            </a:extLst>
          </p:cNvPr>
          <p:cNvSpPr txBox="1"/>
          <p:nvPr/>
        </p:nvSpPr>
        <p:spPr>
          <a:xfrm>
            <a:off x="5237921" y="5685995"/>
            <a:ext cx="437321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>
                <a:solidFill>
                  <a:srgbClr val="000080"/>
                </a:solidFill>
                <a:ea typeface="+mn-lt"/>
                <a:cs typeface="+mn-lt"/>
              </a:rPr>
              <a:t>Different grids implementation cell neighbors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77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ED8BC-96F9-9E4C-CF38-B1CDF9DD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75790"/>
            <a:ext cx="9184558" cy="523220"/>
          </a:xfrm>
        </p:spPr>
        <p:txBody>
          <a:bodyPr/>
          <a:lstStyle/>
          <a:p>
            <a:r>
              <a:rPr lang="fr-FR" sz="2800" dirty="0" err="1">
                <a:latin typeface="Arial"/>
                <a:cs typeface="Arial"/>
              </a:rPr>
              <a:t>What</a:t>
            </a:r>
            <a:r>
              <a:rPr lang="fr-FR" sz="2800" dirty="0">
                <a:latin typeface="Arial"/>
                <a:cs typeface="Arial"/>
              </a:rPr>
              <a:t> Is a DGGS?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424FE-B2DB-914F-1F91-0636D372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>
                <a:solidFill>
                  <a:schemeClr val="tx1"/>
                </a:solidFill>
                <a:latin typeface="Arial"/>
                <a:cs typeface="Arial"/>
              </a:rPr>
              <a:t>Open </a:t>
            </a:r>
            <a:r>
              <a:rPr lang="fr-FR" sz="2400" dirty="0" err="1">
                <a:solidFill>
                  <a:schemeClr val="tx1"/>
                </a:solidFill>
                <a:latin typeface="Arial"/>
                <a:cs typeface="Arial"/>
              </a:rPr>
              <a:t>Geospatial</a:t>
            </a:r>
            <a:r>
              <a:rPr lang="fr-FR" sz="2400" dirty="0">
                <a:solidFill>
                  <a:schemeClr val="tx1"/>
                </a:solidFill>
                <a:latin typeface="Arial"/>
                <a:cs typeface="Arial"/>
              </a:rPr>
              <a:t> Consortium – OGC:</a:t>
            </a:r>
            <a:endParaRPr lang="fr-FR" sz="2000" dirty="0">
              <a:solidFill>
                <a:schemeClr val="tx1"/>
              </a:solidFill>
            </a:endParaRPr>
          </a:p>
          <a:p>
            <a:pPr lvl="1"/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"A DGGS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a spatial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reference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system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uses a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hierarchical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tessellation of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cells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to partition and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address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the globe. DGGS are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characterized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by the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properties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cell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structure,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geo-encoding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quantization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strategy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associated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mathematical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functions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."</a:t>
            </a:r>
            <a:endParaRPr lang="fr-FR" sz="2000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54D018-5C9A-2FFC-A901-48640218176F}"/>
              </a:ext>
            </a:extLst>
          </p:cNvPr>
          <p:cNvSpPr txBox="1"/>
          <p:nvPr/>
        </p:nvSpPr>
        <p:spPr>
          <a:xfrm>
            <a:off x="1282421" y="3580354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Base polyhedron</a:t>
            </a:r>
            <a:endParaRPr lang="fr-FR" dirty="0"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Orientation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Projection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Cell geometry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Aperture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Indexing Strategy</a:t>
            </a:r>
          </a:p>
        </p:txBody>
      </p:sp>
      <p:pic>
        <p:nvPicPr>
          <p:cNvPr id="4" name="Image 7" descr="Une image contenant capture d’écran, motif&#10;&#10;Description générée automatiquement">
            <a:extLst>
              <a:ext uri="{FF2B5EF4-FFF2-40B4-BE49-F238E27FC236}">
                <a16:creationId xmlns:a16="http://schemas.microsoft.com/office/drawing/2014/main" id="{94F07A99-5B4C-7884-2C4A-616B070E9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9" t="5389" b="647"/>
          <a:stretch/>
        </p:blipFill>
        <p:spPr>
          <a:xfrm>
            <a:off x="4349429" y="3546193"/>
            <a:ext cx="6212645" cy="19314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538F14-8A58-ABEB-FC0F-D5B0E108ADE9}"/>
              </a:ext>
            </a:extLst>
          </p:cNvPr>
          <p:cNvSpPr txBox="1"/>
          <p:nvPr/>
        </p:nvSpPr>
        <p:spPr>
          <a:xfrm>
            <a:off x="5237921" y="5685995"/>
            <a:ext cx="437321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rgbClr val="000080"/>
                </a:solidFill>
                <a:ea typeface="+mn-lt"/>
                <a:cs typeface="+mn-lt"/>
              </a:rPr>
              <a:t>H3 </a:t>
            </a:r>
            <a:r>
              <a:rPr lang="fr-FR" sz="1000" b="1" dirty="0" err="1">
                <a:solidFill>
                  <a:srgbClr val="000080"/>
                </a:solidFill>
                <a:ea typeface="+mn-lt"/>
                <a:cs typeface="+mn-lt"/>
              </a:rPr>
              <a:t>grid</a:t>
            </a:r>
            <a:r>
              <a:rPr lang="fr-FR" sz="1000" b="1" dirty="0">
                <a:solidFill>
                  <a:srgbClr val="000080"/>
                </a:solidFill>
                <a:ea typeface="+mn-lt"/>
                <a:cs typeface="+mn-lt"/>
              </a:rPr>
              <a:t> </a:t>
            </a:r>
            <a:r>
              <a:rPr lang="fr-FR" sz="1000" b="1" dirty="0" err="1">
                <a:solidFill>
                  <a:srgbClr val="000080"/>
                </a:solidFill>
                <a:ea typeface="+mn-lt"/>
                <a:cs typeface="+mn-lt"/>
              </a:rPr>
              <a:t>cell</a:t>
            </a:r>
            <a:r>
              <a:rPr lang="fr-FR" sz="1000" b="1" dirty="0">
                <a:solidFill>
                  <a:srgbClr val="000080"/>
                </a:solidFill>
                <a:ea typeface="+mn-lt"/>
                <a:cs typeface="+mn-lt"/>
              </a:rPr>
              <a:t> aperture (size and </a:t>
            </a:r>
            <a:r>
              <a:rPr lang="fr-FR" sz="1000" b="1" dirty="0" err="1">
                <a:solidFill>
                  <a:srgbClr val="000080"/>
                </a:solidFill>
                <a:ea typeface="+mn-lt"/>
                <a:cs typeface="+mn-lt"/>
              </a:rPr>
              <a:t>shape</a:t>
            </a:r>
            <a:r>
              <a:rPr lang="fr-FR" sz="1000" b="1" dirty="0">
                <a:solidFill>
                  <a:srgbClr val="000080"/>
                </a:solidFill>
                <a:ea typeface="+mn-lt"/>
                <a:cs typeface="+mn-lt"/>
              </a:rPr>
              <a:t>) at </a:t>
            </a:r>
            <a:r>
              <a:rPr lang="fr-FR" sz="1000" b="1" dirty="0" err="1">
                <a:solidFill>
                  <a:srgbClr val="000080"/>
                </a:solidFill>
                <a:ea typeface="+mn-lt"/>
                <a:cs typeface="+mn-lt"/>
              </a:rPr>
              <a:t>different</a:t>
            </a:r>
            <a:r>
              <a:rPr lang="fr-FR" sz="1000" b="1" dirty="0">
                <a:solidFill>
                  <a:srgbClr val="000080"/>
                </a:solidFill>
                <a:ea typeface="+mn-lt"/>
                <a:cs typeface="+mn-lt"/>
              </a:rPr>
              <a:t> </a:t>
            </a:r>
            <a:r>
              <a:rPr lang="fr-FR" sz="1000" b="1" dirty="0" err="1">
                <a:solidFill>
                  <a:srgbClr val="000080"/>
                </a:solidFill>
                <a:ea typeface="+mn-lt"/>
                <a:cs typeface="+mn-lt"/>
              </a:rPr>
              <a:t>levels</a:t>
            </a:r>
            <a:endParaRPr lang="fr-FR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453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ED8BC-96F9-9E4C-CF38-B1CDF9DD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75790"/>
            <a:ext cx="10108800" cy="523220"/>
          </a:xfrm>
        </p:spPr>
        <p:txBody>
          <a:bodyPr/>
          <a:lstStyle/>
          <a:p>
            <a:r>
              <a:rPr lang="fr-FR" sz="2800" dirty="0" err="1">
                <a:latin typeface="Arial"/>
                <a:cs typeface="Arial"/>
              </a:rPr>
              <a:t>What</a:t>
            </a:r>
            <a:r>
              <a:rPr lang="fr-FR" sz="2800" dirty="0">
                <a:latin typeface="Arial"/>
                <a:cs typeface="Arial"/>
              </a:rPr>
              <a:t> Is a DGGS?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424FE-B2DB-914F-1F91-0636D372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>
                <a:solidFill>
                  <a:schemeClr val="tx1"/>
                </a:solidFill>
                <a:latin typeface="Arial"/>
                <a:cs typeface="Arial"/>
              </a:rPr>
              <a:t>Open </a:t>
            </a:r>
            <a:r>
              <a:rPr lang="fr-FR" sz="2400" dirty="0" err="1">
                <a:solidFill>
                  <a:schemeClr val="tx1"/>
                </a:solidFill>
                <a:latin typeface="Arial"/>
                <a:cs typeface="Arial"/>
              </a:rPr>
              <a:t>Geospatial</a:t>
            </a:r>
            <a:r>
              <a:rPr lang="fr-FR" sz="2400" dirty="0">
                <a:solidFill>
                  <a:schemeClr val="tx1"/>
                </a:solidFill>
                <a:latin typeface="Arial"/>
                <a:cs typeface="Arial"/>
              </a:rPr>
              <a:t> Consortium – OGC:</a:t>
            </a:r>
            <a:endParaRPr lang="fr-FR" sz="2000" dirty="0">
              <a:solidFill>
                <a:schemeClr val="tx1"/>
              </a:solidFill>
            </a:endParaRPr>
          </a:p>
          <a:p>
            <a:pPr lvl="1"/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"A DGGS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a spatial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reference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system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uses a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hierarchical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tessellation of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cells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to partition and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address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the globe. DGGS are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characterized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by the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properties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cell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structure,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geo-encoding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quantization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strategy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associated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mathematical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/>
                <a:cs typeface="Arial"/>
              </a:rPr>
              <a:t>functions</a:t>
            </a: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."</a:t>
            </a:r>
            <a:endParaRPr lang="fr-FR" sz="2000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54D018-5C9A-2FFC-A901-48640218176F}"/>
              </a:ext>
            </a:extLst>
          </p:cNvPr>
          <p:cNvSpPr txBox="1"/>
          <p:nvPr/>
        </p:nvSpPr>
        <p:spPr>
          <a:xfrm>
            <a:off x="1282421" y="3580354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Base polyhedron</a:t>
            </a:r>
            <a:endParaRPr lang="fr-FR" dirty="0"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Orientation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Projection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Cell geometry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Aperture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Indexing Strategy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7F060C-363C-CFFF-4A28-C4DDE3A42AC4}"/>
              </a:ext>
            </a:extLst>
          </p:cNvPr>
          <p:cNvSpPr txBox="1"/>
          <p:nvPr/>
        </p:nvSpPr>
        <p:spPr>
          <a:xfrm>
            <a:off x="7406833" y="4559048"/>
            <a:ext cx="18551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>
                <a:solidFill>
                  <a:srgbClr val="000080"/>
                </a:solidFill>
                <a:ea typeface="+mn-lt"/>
                <a:cs typeface="+mn-lt"/>
              </a:rPr>
              <a:t>Space-filling curve</a:t>
            </a:r>
            <a:endParaRPr lang="fr-FR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sz="1000" b="1" dirty="0">
                <a:solidFill>
                  <a:srgbClr val="000080"/>
                </a:solidFill>
                <a:ea typeface="+mn-lt"/>
                <a:cs typeface="+mn-lt"/>
              </a:rPr>
              <a:t>(Google S2)</a:t>
            </a:r>
            <a:endParaRPr lang="fr-FR" dirty="0">
              <a:cs typeface="Arial"/>
            </a:endParaRPr>
          </a:p>
        </p:txBody>
      </p:sp>
      <p:pic>
        <p:nvPicPr>
          <p:cNvPr id="5" name="Image 7" descr="Une image contenant cercle, Monde, sphère, espace&#10;&#10;Description générée automatiquement">
            <a:extLst>
              <a:ext uri="{FF2B5EF4-FFF2-40B4-BE49-F238E27FC236}">
                <a16:creationId xmlns:a16="http://schemas.microsoft.com/office/drawing/2014/main" id="{7DB4693D-62B5-E9EB-722C-839D828D0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39" y="2607010"/>
            <a:ext cx="2254542" cy="1968910"/>
          </a:xfrm>
          <a:prstGeom prst="rect">
            <a:avLst/>
          </a:prstGeom>
        </p:spPr>
      </p:pic>
      <p:pic>
        <p:nvPicPr>
          <p:cNvPr id="7" name="Image 9" descr="Une image contenant texte, capture d’écran, diagramme, carte&#10;&#10;Description générée automatiquement">
            <a:extLst>
              <a:ext uri="{FF2B5EF4-FFF2-40B4-BE49-F238E27FC236}">
                <a16:creationId xmlns:a16="http://schemas.microsoft.com/office/drawing/2014/main" id="{5DC93DCF-9546-739A-2B14-1B410E079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586" b="46774"/>
          <a:stretch/>
        </p:blipFill>
        <p:spPr>
          <a:xfrm>
            <a:off x="4233004" y="2637346"/>
            <a:ext cx="2792077" cy="19941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821D02D-C08E-D68A-81EB-56655672736A}"/>
              </a:ext>
            </a:extLst>
          </p:cNvPr>
          <p:cNvSpPr txBox="1"/>
          <p:nvPr/>
        </p:nvSpPr>
        <p:spPr>
          <a:xfrm>
            <a:off x="4701453" y="4593430"/>
            <a:ext cx="18551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>
                <a:solidFill>
                  <a:srgbClr val="000080"/>
                </a:solidFill>
                <a:ea typeface="+mn-lt"/>
                <a:cs typeface="+mn-lt"/>
              </a:rPr>
              <a:t>Classic Hierarchical index</a:t>
            </a:r>
            <a:endParaRPr lang="fr-FR" dirty="0">
              <a:cs typeface="Arial"/>
            </a:endParaRPr>
          </a:p>
        </p:txBody>
      </p:sp>
      <p:pic>
        <p:nvPicPr>
          <p:cNvPr id="1026" name="Picture 2" descr="Hexagons – Start With Why">
            <a:extLst>
              <a:ext uri="{FF2B5EF4-FFF2-40B4-BE49-F238E27FC236}">
                <a16:creationId xmlns:a16="http://schemas.microsoft.com/office/drawing/2014/main" id="{9DF16210-1002-7DA4-3FBD-B00B4F20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21" y="2607010"/>
            <a:ext cx="2127456" cy="196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F4BA74-29CC-E7CE-B3B3-DA9EAAA5F1BE}"/>
              </a:ext>
            </a:extLst>
          </p:cNvPr>
          <p:cNvSpPr txBox="1"/>
          <p:nvPr/>
        </p:nvSpPr>
        <p:spPr>
          <a:xfrm>
            <a:off x="9908760" y="4575920"/>
            <a:ext cx="185517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 b="1" dirty="0">
                <a:solidFill>
                  <a:srgbClr val="000080"/>
                </a:solidFill>
                <a:ea typeface="+mn-lt"/>
                <a:cs typeface="+mn-lt"/>
              </a:rPr>
              <a:t>H3</a:t>
            </a:r>
            <a:endParaRPr lang="fr-FR" dirty="0">
              <a:cs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B6581E-4977-32E8-5C0E-65F8A87B14DF}"/>
              </a:ext>
            </a:extLst>
          </p:cNvPr>
          <p:cNvSpPr txBox="1"/>
          <p:nvPr/>
        </p:nvSpPr>
        <p:spPr>
          <a:xfrm>
            <a:off x="4701453" y="5087324"/>
            <a:ext cx="1855178" cy="12234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Coordinates examples: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0: 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0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1: 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2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2: 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23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3: </a:t>
            </a:r>
            <a:r>
              <a:rPr lang="fr-FR" sz="1050" b="1" dirty="0">
                <a:latin typeface="+mj-lt"/>
                <a:cs typeface="Arial"/>
              </a:rPr>
              <a:t>231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4: </a:t>
            </a:r>
            <a:r>
              <a:rPr lang="fr-FR" sz="1050" b="1" dirty="0">
                <a:latin typeface="+mj-lt"/>
                <a:cs typeface="Arial"/>
              </a:rPr>
              <a:t>2312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5: </a:t>
            </a:r>
            <a:r>
              <a:rPr lang="fr-FR" sz="1050" b="1" dirty="0">
                <a:latin typeface="+mj-lt"/>
                <a:cs typeface="Arial"/>
              </a:rPr>
              <a:t>23120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03FA0D0-451E-06DC-E560-B61D6D972E63}"/>
              </a:ext>
            </a:extLst>
          </p:cNvPr>
          <p:cNvSpPr txBox="1"/>
          <p:nvPr/>
        </p:nvSpPr>
        <p:spPr>
          <a:xfrm>
            <a:off x="6912458" y="5087324"/>
            <a:ext cx="2843927" cy="12234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Coordinates examples:</a:t>
            </a:r>
          </a:p>
          <a:p>
            <a:pPr algn="ctr"/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fff1000...000000000</a:t>
            </a:r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  # Level 0 cell ID</a:t>
            </a:r>
            <a:endParaRPr lang="fr-FR" sz="1050" dirty="0">
              <a:latin typeface="+mj-lt"/>
              <a:cs typeface="Arial"/>
            </a:endParaRPr>
          </a:p>
          <a:p>
            <a:pPr algn="ctr"/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fff</a:t>
            </a:r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pp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10...000000000</a:t>
            </a:r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  # Level 1 cell ID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[...]</a:t>
            </a:r>
          </a:p>
          <a:p>
            <a:pPr algn="ctr"/>
            <a:r>
              <a:rPr lang="en-US" sz="1050" b="1" dirty="0" err="1">
                <a:solidFill>
                  <a:srgbClr val="000080"/>
                </a:solidFill>
                <a:latin typeface="+mj-lt"/>
                <a:ea typeface="+mn-lt"/>
                <a:cs typeface="+mn-lt"/>
              </a:rPr>
              <a:t>fff</a:t>
            </a:r>
            <a:r>
              <a:rPr lang="en-US" sz="1050" dirty="0" err="1">
                <a:solidFill>
                  <a:srgbClr val="000080"/>
                </a:solidFill>
                <a:latin typeface="+mj-lt"/>
                <a:ea typeface="+mn-lt"/>
                <a:cs typeface="+mn-lt"/>
              </a:rPr>
              <a:t>pppp</a:t>
            </a:r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...pppp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10000</a:t>
            </a:r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  # Level 28 cell ID</a:t>
            </a:r>
          </a:p>
          <a:p>
            <a:pPr algn="ctr"/>
            <a:r>
              <a:rPr lang="en-US" sz="1050" b="1" dirty="0" err="1">
                <a:solidFill>
                  <a:srgbClr val="000080"/>
                </a:solidFill>
                <a:latin typeface="+mj-lt"/>
                <a:ea typeface="+mn-lt"/>
                <a:cs typeface="+mn-lt"/>
              </a:rPr>
              <a:t>fff</a:t>
            </a:r>
            <a:r>
              <a:rPr lang="en-US" sz="1050" dirty="0" err="1">
                <a:solidFill>
                  <a:srgbClr val="000080"/>
                </a:solidFill>
                <a:latin typeface="+mj-lt"/>
                <a:ea typeface="+mn-lt"/>
                <a:cs typeface="+mn-lt"/>
              </a:rPr>
              <a:t>pppp</a:t>
            </a:r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...pppppp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100</a:t>
            </a:r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  # Level 29 cell ID</a:t>
            </a:r>
          </a:p>
          <a:p>
            <a:pPr algn="ctr"/>
            <a:r>
              <a:rPr lang="en-US" sz="1050" b="1" dirty="0" err="1">
                <a:solidFill>
                  <a:srgbClr val="000080"/>
                </a:solidFill>
                <a:latin typeface="+mj-lt"/>
                <a:ea typeface="+mn-lt"/>
                <a:cs typeface="+mn-lt"/>
              </a:rPr>
              <a:t>fff</a:t>
            </a:r>
            <a:r>
              <a:rPr lang="en-US" sz="1050" dirty="0" err="1">
                <a:solidFill>
                  <a:srgbClr val="000080"/>
                </a:solidFill>
                <a:latin typeface="+mj-lt"/>
                <a:ea typeface="+mn-lt"/>
                <a:cs typeface="+mn-lt"/>
              </a:rPr>
              <a:t>pppp</a:t>
            </a:r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...pppppppp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1</a:t>
            </a:r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  # Level 30 cell ID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10845A1-F7A8-E5D2-B7C3-61DFB322A904}"/>
              </a:ext>
            </a:extLst>
          </p:cNvPr>
          <p:cNvSpPr txBox="1"/>
          <p:nvPr/>
        </p:nvSpPr>
        <p:spPr>
          <a:xfrm>
            <a:off x="9772621" y="5087324"/>
            <a:ext cx="226359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Coordinates examples (ESRIN)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0:  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8053fffffffffff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1:  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8152bffffffffff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2:  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82528ffffffffff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3:  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83528dfffffffff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[...]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12: 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8c528d0e1cb1dff</a:t>
            </a:r>
          </a:p>
          <a:p>
            <a:pPr algn="ctr"/>
            <a:r>
              <a:rPr lang="en-US" sz="1050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Level 13: </a:t>
            </a:r>
            <a:r>
              <a:rPr lang="en-US" sz="1050" b="1" dirty="0">
                <a:solidFill>
                  <a:srgbClr val="000080"/>
                </a:solidFill>
                <a:latin typeface="+mj-lt"/>
                <a:ea typeface="+mn-lt"/>
                <a:cs typeface="+mn-lt"/>
              </a:rPr>
              <a:t>8d528d0e1cb1d3f</a:t>
            </a:r>
            <a:endParaRPr lang="fr-FR" sz="1050" b="1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297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2FB68-4BB4-8AA7-496E-2552CF8F3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75790"/>
            <a:ext cx="9184558" cy="523220"/>
          </a:xfrm>
        </p:spPr>
        <p:txBody>
          <a:bodyPr/>
          <a:lstStyle/>
          <a:p>
            <a:r>
              <a:rPr lang="en-GB" sz="2800" dirty="0">
                <a:latin typeface="Arial"/>
                <a:cs typeface="Arial"/>
              </a:rPr>
              <a:t>DGGS implementations comparison</a:t>
            </a:r>
            <a:endParaRPr lang="fr-F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7E2D76-0AE4-5F1D-983D-B5D0FBD53721}"/>
              </a:ext>
            </a:extLst>
          </p:cNvPr>
          <p:cNvSpPr>
            <a:spLocks noGrp="1"/>
          </p:cNvSpPr>
          <p:nvPr/>
        </p:nvSpPr>
        <p:spPr bwMode="auto">
          <a:xfrm>
            <a:off x="313205" y="1802330"/>
            <a:ext cx="4580341" cy="38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42900" indent="-342900" algn="just">
              <a:buFont typeface="Wingdings" pitchFamily="2" charset="2"/>
              <a:buChar char="ü"/>
            </a:pPr>
            <a:r>
              <a:rPr lang="en-GB" sz="2000" dirty="0">
                <a:solidFill>
                  <a:schemeClr val="tx1"/>
                </a:solidFill>
                <a:latin typeface="+mj-lt"/>
                <a:ea typeface="MS PGothic"/>
                <a:cs typeface="Arial"/>
              </a:rPr>
              <a:t>ISEA7H (Hexagons) </a:t>
            </a:r>
          </a:p>
          <a:p>
            <a:pPr marL="0" indent="0" algn="just"/>
            <a:r>
              <a:rPr lang="en-GB" sz="1200" dirty="0">
                <a:solidFill>
                  <a:schemeClr val="tx1"/>
                </a:solidFill>
                <a:latin typeface="+mj-lt"/>
                <a:ea typeface="MS PGothic"/>
                <a:cs typeface="Arial"/>
              </a:rPr>
              <a:t>        Icosahedral Snyder Equal Area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GB" sz="2000" dirty="0">
              <a:solidFill>
                <a:schemeClr val="tx1"/>
              </a:solidFill>
              <a:latin typeface="+mj-lt"/>
              <a:ea typeface="MS PGothic"/>
              <a:cs typeface="Arial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GB" sz="2000" dirty="0">
                <a:solidFill>
                  <a:schemeClr val="tx1"/>
                </a:solidFill>
                <a:latin typeface="+mj-lt"/>
                <a:ea typeface="MS PGothic"/>
                <a:cs typeface="Arial"/>
              </a:rPr>
              <a:t>H3 (Hexagons)</a:t>
            </a:r>
          </a:p>
          <a:p>
            <a:pPr algn="just">
              <a:buFont typeface="Wingdings" pitchFamily="2" charset="2"/>
              <a:buChar char="ü"/>
            </a:pPr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GB" sz="2000" dirty="0" err="1">
                <a:solidFill>
                  <a:schemeClr val="tx1"/>
                </a:solidFill>
                <a:latin typeface="+mj-lt"/>
                <a:ea typeface="MS PGothic"/>
                <a:cs typeface="Arial"/>
              </a:rPr>
              <a:t>rHealPix</a:t>
            </a:r>
            <a:r>
              <a:rPr lang="en-GB" sz="2000" dirty="0">
                <a:solidFill>
                  <a:schemeClr val="tx1"/>
                </a:solidFill>
                <a:latin typeface="+mj-lt"/>
                <a:ea typeface="MS PGothic"/>
                <a:cs typeface="Arial"/>
              </a:rPr>
              <a:t> (Multiple-</a:t>
            </a:r>
            <a:r>
              <a:rPr lang="en-GB" sz="2000" dirty="0" err="1">
                <a:solidFill>
                  <a:schemeClr val="tx1"/>
                </a:solidFill>
                <a:latin typeface="+mj-lt"/>
                <a:ea typeface="MS PGothic"/>
                <a:cs typeface="Arial"/>
              </a:rPr>
              <a:t>Quadrilater</a:t>
            </a:r>
            <a:r>
              <a:rPr lang="en-GB" sz="2000" dirty="0">
                <a:solidFill>
                  <a:schemeClr val="tx1"/>
                </a:solidFill>
                <a:latin typeface="+mj-lt"/>
                <a:ea typeface="MS PGothic"/>
                <a:cs typeface="Arial"/>
              </a:rPr>
              <a:t>)</a:t>
            </a:r>
          </a:p>
          <a:p>
            <a:pPr marL="0" indent="0" algn="just"/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GB" sz="2000" dirty="0">
                <a:solidFill>
                  <a:schemeClr val="tx1"/>
                </a:solidFill>
                <a:latin typeface="+mj-lt"/>
              </a:rPr>
              <a:t>ISEA4T/D (Tringles/Diamonds)</a:t>
            </a:r>
          </a:p>
        </p:txBody>
      </p:sp>
      <p:pic>
        <p:nvPicPr>
          <p:cNvPr id="5" name="Picture 6" descr="grids">
            <a:extLst>
              <a:ext uri="{FF2B5EF4-FFF2-40B4-BE49-F238E27FC236}">
                <a16:creationId xmlns:a16="http://schemas.microsoft.com/office/drawing/2014/main" id="{2623FB79-E54F-1374-375E-C833E143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4113" y="1065376"/>
            <a:ext cx="5511449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5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FEA24-F660-47AA-57C8-879EDDF9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DGGS comparison</a:t>
            </a:r>
            <a:endParaRPr lang="fr-FR" dirty="0"/>
          </a:p>
        </p:txBody>
      </p:sp>
      <p:pic>
        <p:nvPicPr>
          <p:cNvPr id="4" name="Image 6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C0BC1414-D32E-FBEC-A653-BC5029009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4760" y="1391831"/>
            <a:ext cx="5652188" cy="47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47C7A9E-361B-C760-3AD8-138F2F06E463}"/>
              </a:ext>
            </a:extLst>
          </p:cNvPr>
          <p:cNvSpPr txBox="1"/>
          <p:nvPr/>
        </p:nvSpPr>
        <p:spPr>
          <a:xfrm>
            <a:off x="5856948" y="1249839"/>
            <a:ext cx="6127452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b="1" dirty="0">
                <a:latin typeface="+mj-lt"/>
                <a:cs typeface="Arial"/>
              </a:rPr>
              <a:t>ISEA7H and </a:t>
            </a:r>
            <a:r>
              <a:rPr lang="en-GB" sz="2000" b="1" dirty="0" err="1">
                <a:latin typeface="+mj-lt"/>
                <a:cs typeface="Arial"/>
              </a:rPr>
              <a:t>rHealPix</a:t>
            </a:r>
            <a:r>
              <a:rPr lang="en-GB" sz="2000" dirty="0">
                <a:latin typeface="+mj-lt"/>
                <a:cs typeface="Arial"/>
              </a:rPr>
              <a:t> are good candidates regarding shape and area preservation.</a:t>
            </a:r>
            <a:r>
              <a:rPr lang="en-US" sz="2000" dirty="0">
                <a:latin typeface="+mj-lt"/>
                <a:cs typeface="Arial"/>
              </a:rPr>
              <a:t>​</a:t>
            </a:r>
            <a:endParaRPr lang="fr-FR" sz="2000" dirty="0"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b="1" dirty="0">
                <a:latin typeface="+mj-lt"/>
                <a:cs typeface="Arial"/>
              </a:rPr>
              <a:t>ISEA7H </a:t>
            </a:r>
            <a:r>
              <a:rPr lang="en-GB" sz="2000" dirty="0">
                <a:latin typeface="+mj-lt"/>
                <a:cs typeface="Arial"/>
              </a:rPr>
              <a:t>brings the benefits of an equal area projection, high compactness and great neighbours' relation.</a:t>
            </a:r>
            <a:r>
              <a:rPr lang="en-US" sz="2000" dirty="0">
                <a:latin typeface="+mj-lt"/>
                <a:cs typeface="Arial"/>
              </a:rPr>
              <a:t>​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b="1" dirty="0" err="1">
                <a:latin typeface="+mj-lt"/>
                <a:cs typeface="Arial"/>
              </a:rPr>
              <a:t>rHealPix</a:t>
            </a:r>
            <a:r>
              <a:rPr lang="en-GB" sz="2000" b="1" dirty="0">
                <a:latin typeface="+mj-lt"/>
                <a:cs typeface="Arial"/>
              </a:rPr>
              <a:t> </a:t>
            </a:r>
            <a:r>
              <a:rPr lang="en-GB" sz="2000" dirty="0">
                <a:latin typeface="+mj-lt"/>
                <a:cs typeface="Arial"/>
              </a:rPr>
              <a:t>is by design suitable for raster processing specially in the mid latitudes (square faces) and provides some unique features useful for multiresolution handling.</a:t>
            </a:r>
            <a:r>
              <a:rPr lang="en-US" sz="2000" dirty="0">
                <a:latin typeface="+mj-lt"/>
                <a:cs typeface="Arial"/>
              </a:rPr>
              <a:t>​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2000" dirty="0">
              <a:latin typeface="+mj-lt"/>
              <a:cs typeface="Arial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b="1" dirty="0">
                <a:latin typeface="+mj-lt"/>
                <a:cs typeface="Arial"/>
              </a:rPr>
              <a:t>H3</a:t>
            </a:r>
            <a:r>
              <a:rPr lang="en-GB" sz="2000" dirty="0">
                <a:latin typeface="+mj-lt"/>
                <a:cs typeface="Arial"/>
              </a:rPr>
              <a:t> is subject to high area distortion but also the most used DGGS and by far the most supported. A good support and user experience are key to the adoption of DGGS. </a:t>
            </a:r>
            <a:r>
              <a:rPr lang="en-US" sz="2000" dirty="0">
                <a:latin typeface="+mj-lt"/>
                <a:cs typeface="Arial"/>
              </a:rPr>
              <a:t>​</a:t>
            </a:r>
            <a:br>
              <a:rPr lang="en-US" sz="2000" dirty="0">
                <a:latin typeface="+mj-lt"/>
                <a:cs typeface="Arial"/>
              </a:rPr>
            </a:br>
            <a:r>
              <a:rPr lang="en-GB" sz="2000" dirty="0">
                <a:latin typeface="+mj-lt"/>
                <a:cs typeface="Arial"/>
              </a:rPr>
              <a:t>This makes </a:t>
            </a:r>
            <a:r>
              <a:rPr lang="en-GB" sz="2000" b="1" dirty="0">
                <a:latin typeface="+mj-lt"/>
                <a:cs typeface="Arial"/>
              </a:rPr>
              <a:t>H3 </a:t>
            </a:r>
            <a:r>
              <a:rPr lang="en-GB" sz="2000" dirty="0">
                <a:latin typeface="+mj-lt"/>
                <a:cs typeface="Arial"/>
              </a:rPr>
              <a:t>the go-to grid for practical application.</a:t>
            </a:r>
          </a:p>
        </p:txBody>
      </p:sp>
    </p:spTree>
    <p:extLst>
      <p:ext uri="{BB962C8B-B14F-4D97-AF65-F5344CB8AC3E}">
        <p14:creationId xmlns:p14="http://schemas.microsoft.com/office/powerpoint/2010/main" val="295191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7D768-8C76-A81B-C9E2-9C184D068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A8343E-A59E-9C95-D0B9-B9F3B0A15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9000"/>
              </a:lnSpc>
              <a:spcAft>
                <a:spcPct val="0"/>
              </a:spcAft>
              <a:buFont typeface="Wingdings,Sans-Serif"/>
              <a:buChar char="ü"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lnSpc>
                <a:spcPct val="119000"/>
              </a:lnSpc>
              <a:spcAft>
                <a:spcPct val="0"/>
              </a:spcAft>
              <a:buFont typeface="Wingdings,Sans-Serif"/>
              <a:buChar char="ü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A perfect DGGS does not exist and not able to match each single mission requirements;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just">
              <a:lnSpc>
                <a:spcPct val="119000"/>
              </a:lnSpc>
              <a:spcAft>
                <a:spcPct val="0"/>
              </a:spcAft>
              <a:buNone/>
            </a:pPr>
            <a:endParaRPr lang="en-GB" dirty="0">
              <a:solidFill>
                <a:srgbClr val="003249"/>
              </a:solidFill>
              <a:latin typeface="Arial"/>
              <a:cs typeface="Arial"/>
            </a:endParaRPr>
          </a:p>
          <a:p>
            <a:pPr algn="just">
              <a:lnSpc>
                <a:spcPct val="119000"/>
              </a:lnSpc>
              <a:spcAft>
                <a:spcPct val="0"/>
              </a:spcAft>
              <a:buFont typeface="Wingdings,Sans-Serif"/>
              <a:buChar char="ü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Almost no current EO application relies on DGGS. Mainly actively used in some commercial projects (e.g. Uber and </a:t>
            </a:r>
            <a:r>
              <a:rPr lang="en-GB" dirty="0" err="1">
                <a:solidFill>
                  <a:schemeClr val="tx1"/>
                </a:solidFill>
                <a:latin typeface="Arial"/>
                <a:cs typeface="Arial"/>
              </a:rPr>
              <a:t>PokemonGo</a:t>
            </a: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);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lnSpc>
                <a:spcPct val="119000"/>
              </a:lnSpc>
              <a:spcAft>
                <a:spcPct val="0"/>
              </a:spcAft>
              <a:buFont typeface="Wingdings,Sans-Serif"/>
              <a:buChar char="ü"/>
            </a:pPr>
            <a:endParaRPr lang="en-GB" dirty="0">
              <a:solidFill>
                <a:srgbClr val="003249"/>
              </a:solidFill>
              <a:latin typeface="Arial"/>
              <a:cs typeface="Arial"/>
            </a:endParaRPr>
          </a:p>
          <a:p>
            <a:pPr algn="just">
              <a:lnSpc>
                <a:spcPct val="119000"/>
              </a:lnSpc>
              <a:spcAft>
                <a:spcPct val="0"/>
              </a:spcAft>
              <a:buFont typeface="Wingdings,Sans-Serif"/>
              <a:buChar char="ü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Beside Uber H3, almost no well-maintained open-source tools are available, while based on the selection criteria ISAE7H and </a:t>
            </a:r>
            <a:r>
              <a:rPr lang="en-GB" dirty="0" err="1">
                <a:solidFill>
                  <a:schemeClr val="tx1"/>
                </a:solidFill>
                <a:latin typeface="Arial"/>
                <a:cs typeface="Arial"/>
              </a:rPr>
              <a:t>rHEALPix</a:t>
            </a: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 are better options for Sentinel-2 ARD data;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lnSpc>
                <a:spcPct val="119000"/>
              </a:lnSpc>
              <a:spcAft>
                <a:spcPct val="0"/>
              </a:spcAft>
              <a:buFont typeface="Wingdings,Sans-Serif"/>
              <a:buChar char="ü"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lnSpc>
                <a:spcPct val="119000"/>
              </a:lnSpc>
              <a:spcAft>
                <a:spcPct val="0"/>
              </a:spcAft>
              <a:buFont typeface="Wingdings,Sans-Serif"/>
              <a:buChar char="ü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Promising capabilities considering data indexing;</a:t>
            </a:r>
          </a:p>
          <a:p>
            <a:pPr algn="just">
              <a:lnSpc>
                <a:spcPct val="119000"/>
              </a:lnSpc>
              <a:spcAft>
                <a:spcPct val="0"/>
              </a:spcAft>
              <a:buFont typeface="Wingdings,Sans-Serif"/>
              <a:buChar char="ü"/>
            </a:pPr>
            <a:endParaRPr lang="en-GB" dirty="0">
              <a:solidFill>
                <a:srgbClr val="003249"/>
              </a:solidFill>
              <a:latin typeface="Arial"/>
              <a:cs typeface="Arial"/>
            </a:endParaRPr>
          </a:p>
          <a:p>
            <a:pPr algn="just">
              <a:lnSpc>
                <a:spcPct val="119000"/>
              </a:lnSpc>
              <a:spcAft>
                <a:spcPct val="0"/>
              </a:spcAft>
              <a:buFont typeface="Wingdings,Sans-Serif"/>
              <a:buChar char="ü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Large scale application is conditioned by performant conversion (Raster to DGGS grid) and storage tools (</a:t>
            </a:r>
            <a:r>
              <a:rPr lang="en-GB" dirty="0" err="1">
                <a:solidFill>
                  <a:schemeClr val="tx1"/>
                </a:solidFill>
                <a:latin typeface="Arial"/>
                <a:cs typeface="Arial"/>
              </a:rPr>
              <a:t>Clickhouse</a:t>
            </a: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GB" dirty="0" err="1">
                <a:solidFill>
                  <a:schemeClr val="tx1"/>
                </a:solidFill>
                <a:latin typeface="Arial"/>
                <a:cs typeface="Arial"/>
              </a:rPr>
              <a:t>ElasticSearch</a:t>
            </a: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GB" dirty="0" err="1">
                <a:solidFill>
                  <a:schemeClr val="tx1"/>
                </a:solidFill>
                <a:latin typeface="Arial"/>
                <a:cs typeface="Arial"/>
              </a:rPr>
              <a:t>PostgresSQL</a:t>
            </a: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) offering a good compression ratio.</a:t>
            </a:r>
            <a:endParaRPr lang="en-US" dirty="0">
              <a:solidFill>
                <a:schemeClr val="tx1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3529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10-11 at 17.48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402" y="5672667"/>
            <a:ext cx="1761067" cy="643467"/>
          </a:xfrm>
          <a:prstGeom prst="rect">
            <a:avLst/>
          </a:prstGeom>
        </p:spPr>
      </p:pic>
      <p:sp>
        <p:nvSpPr>
          <p:cNvPr id="8" name="Rectangle 19"/>
          <p:cNvSpPr txBox="1">
            <a:spLocks noChangeArrowheads="1"/>
          </p:cNvSpPr>
          <p:nvPr/>
        </p:nvSpPr>
        <p:spPr bwMode="auto">
          <a:xfrm>
            <a:off x="197008" y="1903401"/>
            <a:ext cx="11831323" cy="27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4267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Sentinel-3 Synergy Surface Reflectance</a:t>
            </a:r>
          </a:p>
          <a:p>
            <a:pPr algn="ctr" defTabSz="1219170">
              <a:defRPr/>
            </a:pPr>
            <a:r>
              <a:rPr lang="en-GB" sz="4267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CARD4L-SR Status and prospective</a:t>
            </a:r>
          </a:p>
          <a:p>
            <a:pPr defTabSz="1219170">
              <a:defRPr/>
            </a:pPr>
            <a:r>
              <a:rPr lang="en-GB" sz="4267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 </a:t>
            </a:r>
          </a:p>
          <a:p>
            <a:pPr defTabSz="1219170">
              <a:defRPr/>
            </a:pPr>
            <a:r>
              <a:rPr lang="en-GB" sz="4267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	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108556" y="4458694"/>
            <a:ext cx="8528575" cy="12312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Steffen Dransfeld</a:t>
            </a:r>
            <a:r>
              <a:rPr lang="en-GB" baseline="30000" dirty="0">
                <a:solidFill>
                  <a:schemeClr val="bg1"/>
                </a:solidFill>
              </a:rPr>
              <a:t>1</a:t>
            </a:r>
            <a:r>
              <a:rPr lang="en-GB" dirty="0">
                <a:solidFill>
                  <a:schemeClr val="bg1"/>
                </a:solidFill>
              </a:rPr>
              <a:t>, Silvia Scifoni</a:t>
            </a:r>
            <a:r>
              <a:rPr lang="en-GB" baseline="30000" dirty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endParaRPr lang="en-GB" sz="1867" dirty="0">
              <a:solidFill>
                <a:schemeClr val="bg1"/>
              </a:solidFill>
            </a:endParaRPr>
          </a:p>
          <a:p>
            <a:pPr marL="457189" indent="-457189">
              <a:spcBef>
                <a:spcPts val="0"/>
              </a:spcBef>
              <a:buAutoNum type="arabicPeriod"/>
            </a:pPr>
            <a:r>
              <a:rPr lang="en-GB" sz="1867" dirty="0">
                <a:solidFill>
                  <a:schemeClr val="bg1"/>
                </a:solidFill>
              </a:rPr>
              <a:t>ESA ESRIN ESA S3 Optical Data Quality Manager</a:t>
            </a:r>
          </a:p>
          <a:p>
            <a:pPr marL="457189" indent="-457189">
              <a:spcBef>
                <a:spcPts val="0"/>
              </a:spcBef>
              <a:buAutoNum type="arabicPeriod"/>
            </a:pPr>
            <a:r>
              <a:rPr lang="en-GB" sz="1867" dirty="0">
                <a:solidFill>
                  <a:schemeClr val="bg1"/>
                </a:solidFill>
              </a:rPr>
              <a:t>Serco Italia Spa, S3 Data quality management support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56002" y="203995"/>
            <a:ext cx="8466667" cy="502766"/>
          </a:xfrm>
        </p:spPr>
        <p:txBody>
          <a:bodyPr/>
          <a:lstStyle/>
          <a:p>
            <a:pPr algn="ctr"/>
            <a:r>
              <a:rPr lang="en-GB" sz="2667" dirty="0"/>
              <a:t>Sentinel-3 SY_2_SYN product overview</a:t>
            </a:r>
            <a:endParaRPr lang="en-US" sz="2667" dirty="0"/>
          </a:p>
        </p:txBody>
      </p:sp>
      <p:pic>
        <p:nvPicPr>
          <p:cNvPr id="3" name="Picture 2" descr="A picture containing text, cave&#10;&#10;Description automatically generated">
            <a:extLst>
              <a:ext uri="{FF2B5EF4-FFF2-40B4-BE49-F238E27FC236}">
                <a16:creationId xmlns:a16="http://schemas.microsoft.com/office/drawing/2014/main" id="{12126DA1-83DB-4DA5-B55E-85879740A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4" b="10254"/>
          <a:stretch/>
        </p:blipFill>
        <p:spPr>
          <a:xfrm>
            <a:off x="6553389" y="885824"/>
            <a:ext cx="5507337" cy="46601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DDBE0E-E781-4B32-AB7F-9B77FB1C740C}"/>
              </a:ext>
            </a:extLst>
          </p:cNvPr>
          <p:cNvSpPr txBox="1"/>
          <p:nvPr/>
        </p:nvSpPr>
        <p:spPr>
          <a:xfrm>
            <a:off x="7211440" y="5746475"/>
            <a:ext cx="4779896" cy="42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S3A_SY_2_SYN____20210814T094700_20210814T095000_20210816T134840_0179_075_136_2160_LN2_O_NT_002.SEN3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ED7CE8-A9D4-4383-9408-E3C49D91964F}"/>
              </a:ext>
            </a:extLst>
          </p:cNvPr>
          <p:cNvSpPr txBox="1"/>
          <p:nvPr/>
        </p:nvSpPr>
        <p:spPr>
          <a:xfrm>
            <a:off x="164613" y="1198554"/>
            <a:ext cx="6277957" cy="483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SYN Level-2 processing aims to combine information from the OLCI and SLSTR instruments to provide improved data for land surface analysis.</a:t>
            </a:r>
            <a:endParaRPr lang="en-GB" sz="14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1467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SY_2_SYN: </a:t>
            </a:r>
            <a:r>
              <a:rPr lang="en-GB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atmospherically corrected surface directional reflectance (SDR) from 16 OLCI and 5 Nadir and Oblique SLSTR bands, and aerosol parameters </a:t>
            </a:r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land</a:t>
            </a:r>
            <a:r>
              <a:rPr lang="en-GB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en-GB" sz="14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Coverage: </a:t>
            </a:r>
            <a:r>
              <a:rPr lang="en-GB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corresponds to the common part of the OLCI and SLSTR nadir view swaths for the daylight part of the SENTINEL-3 orbit. </a:t>
            </a:r>
          </a:p>
          <a:p>
            <a:endParaRPr lang="en-GB" sz="14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Revisit time: </a:t>
            </a:r>
            <a:r>
              <a:rPr lang="en-GB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is based on the longest revisit time of the two instruments, OLCI and SLSTR. It is less than 2 days at the equator with two operational satellites. </a:t>
            </a:r>
          </a:p>
          <a:p>
            <a:pPr algn="just"/>
            <a:endParaRPr lang="en-GB" sz="14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Spatial resolution</a:t>
            </a:r>
            <a:r>
              <a:rPr lang="en-GB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~300 m on the OLCI L1B image grid.</a:t>
            </a:r>
          </a:p>
          <a:p>
            <a:pPr algn="just"/>
            <a:endParaRPr lang="en-GB" sz="14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access: </a:t>
            </a:r>
            <a:r>
              <a:rPr lang="en-GB" sz="1467" dirty="0">
                <a:solidFill>
                  <a:schemeClr val="tx1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https://scihub.copernicus.eu/dhus/#/home</a:t>
            </a:r>
            <a:endParaRPr lang="en-GB" sz="14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en-GB" sz="14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n-GB" sz="14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availability</a:t>
            </a:r>
            <a:r>
              <a:rPr lang="en-GB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since October 2018.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AA4EE9C-C0B3-47B6-9B79-9BC920416877}"/>
              </a:ext>
            </a:extLst>
          </p:cNvPr>
          <p:cNvSpPr txBox="1"/>
          <p:nvPr/>
        </p:nvSpPr>
        <p:spPr>
          <a:xfrm>
            <a:off x="6553388" y="82841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53811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1058" y="227690"/>
            <a:ext cx="10952931" cy="830997"/>
          </a:xfrm>
        </p:spPr>
        <p:txBody>
          <a:bodyPr/>
          <a:lstStyle/>
          <a:p>
            <a:pPr algn="ctr"/>
            <a:r>
              <a:rPr lang="en-GB" sz="2400" dirty="0"/>
              <a:t>SY_2_SYN CARD4L SR Self-Assessment </a:t>
            </a:r>
            <a:br>
              <a:rPr lang="en-GB" sz="2400" dirty="0"/>
            </a:br>
            <a:r>
              <a:rPr lang="en-GB" sz="2400" dirty="0"/>
              <a:t>Status overview</a:t>
            </a:r>
            <a:endParaRPr lang="en-US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AA4EE9C-C0B3-47B6-9B79-9BC920416877}"/>
              </a:ext>
            </a:extLst>
          </p:cNvPr>
          <p:cNvSpPr txBox="1"/>
          <p:nvPr/>
        </p:nvSpPr>
        <p:spPr>
          <a:xfrm>
            <a:off x="6553388" y="82841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 dirty="0"/>
          </a:p>
          <a:p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B78E5-3DB8-44B7-B1A0-D75C4E748EEF}"/>
              </a:ext>
            </a:extLst>
          </p:cNvPr>
          <p:cNvSpPr txBox="1"/>
          <p:nvPr/>
        </p:nvSpPr>
        <p:spPr>
          <a:xfrm>
            <a:off x="687229" y="1406071"/>
            <a:ext cx="631444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CARD4L-SR </a:t>
            </a:r>
            <a:r>
              <a:rPr lang="en-GB" sz="1867" b="1" u="sng" dirty="0">
                <a:solidFill>
                  <a:srgbClr val="FF0000"/>
                </a:solidFill>
              </a:rPr>
              <a:t>Threshold</a:t>
            </a:r>
            <a:r>
              <a:rPr lang="en-GB" sz="18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requirements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D8F5E-A695-4D61-9588-A3590C47B098}"/>
              </a:ext>
            </a:extLst>
          </p:cNvPr>
          <p:cNvSpPr txBox="1"/>
          <p:nvPr/>
        </p:nvSpPr>
        <p:spPr>
          <a:xfrm>
            <a:off x="6752749" y="1406070"/>
            <a:ext cx="461264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CARD4L-SR </a:t>
            </a:r>
            <a:r>
              <a:rPr lang="en-GB" sz="1867" b="1" u="sng" dirty="0">
                <a:solidFill>
                  <a:srgbClr val="FF0000"/>
                </a:solidFill>
              </a:rPr>
              <a:t>Target</a:t>
            </a:r>
            <a:r>
              <a:rPr lang="en-GB" sz="18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requirements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A5D670B-9D8D-471C-AB5D-B4F94A9DE3DA}"/>
              </a:ext>
            </a:extLst>
          </p:cNvPr>
          <p:cNvGraphicFramePr/>
          <p:nvPr/>
        </p:nvGraphicFramePr>
        <p:xfrm>
          <a:off x="491059" y="2162109"/>
          <a:ext cx="6062329" cy="3761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958A66B-23D3-4F59-9E52-A66A4947D795}"/>
              </a:ext>
            </a:extLst>
          </p:cNvPr>
          <p:cNvGraphicFramePr/>
          <p:nvPr/>
        </p:nvGraphicFramePr>
        <p:xfrm>
          <a:off x="6146341" y="2060071"/>
          <a:ext cx="6062329" cy="3761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2292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E01CC41-641B-A145-712D-C2E13588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58" y="3039160"/>
            <a:ext cx="1788187" cy="14528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91E67C7-8D5A-0323-2155-4977673D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ESA CEOS-ARD Products</a:t>
            </a:r>
            <a:endParaRPr lang="en-IT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7682339-9562-861E-51E9-60D0A48D8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157701"/>
              </p:ext>
            </p:extLst>
          </p:nvPr>
        </p:nvGraphicFramePr>
        <p:xfrm>
          <a:off x="2576946" y="949725"/>
          <a:ext cx="9258974" cy="54214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2635">
                  <a:extLst>
                    <a:ext uri="{9D8B030D-6E8A-4147-A177-3AD203B41FA5}">
                      <a16:colId xmlns:a16="http://schemas.microsoft.com/office/drawing/2014/main" val="2649130295"/>
                    </a:ext>
                  </a:extLst>
                </a:gridCol>
                <a:gridCol w="1219569">
                  <a:extLst>
                    <a:ext uri="{9D8B030D-6E8A-4147-A177-3AD203B41FA5}">
                      <a16:colId xmlns:a16="http://schemas.microsoft.com/office/drawing/2014/main" val="2564307731"/>
                    </a:ext>
                  </a:extLst>
                </a:gridCol>
                <a:gridCol w="1240779">
                  <a:extLst>
                    <a:ext uri="{9D8B030D-6E8A-4147-A177-3AD203B41FA5}">
                      <a16:colId xmlns:a16="http://schemas.microsoft.com/office/drawing/2014/main" val="4033809136"/>
                    </a:ext>
                  </a:extLst>
                </a:gridCol>
                <a:gridCol w="1788044">
                  <a:extLst>
                    <a:ext uri="{9D8B030D-6E8A-4147-A177-3AD203B41FA5}">
                      <a16:colId xmlns:a16="http://schemas.microsoft.com/office/drawing/2014/main" val="2482253681"/>
                    </a:ext>
                  </a:extLst>
                </a:gridCol>
                <a:gridCol w="3117947">
                  <a:extLst>
                    <a:ext uri="{9D8B030D-6E8A-4147-A177-3AD203B41FA5}">
                      <a16:colId xmlns:a16="http://schemas.microsoft.com/office/drawing/2014/main" val="4142345771"/>
                    </a:ext>
                  </a:extLst>
                </a:gridCol>
              </a:tblGrid>
              <a:tr h="303181">
                <a:tc>
                  <a:txBody>
                    <a:bodyPr/>
                    <a:lstStyle/>
                    <a:p>
                      <a:r>
                        <a:rPr lang="en-IT" sz="1100" b="1" dirty="0">
                          <a:solidFill>
                            <a:schemeClr val="tx2"/>
                          </a:solidFill>
                        </a:rPr>
                        <a:t>Mission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1" dirty="0">
                          <a:solidFill>
                            <a:schemeClr val="tx2"/>
                          </a:solidFill>
                        </a:rPr>
                        <a:t>Product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1" dirty="0">
                          <a:solidFill>
                            <a:schemeClr val="tx2"/>
                          </a:solidFill>
                        </a:rPr>
                        <a:t>PFS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1" dirty="0">
                          <a:solidFill>
                            <a:schemeClr val="tx2"/>
                          </a:solidFill>
                        </a:rPr>
                        <a:t>Status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1" dirty="0">
                          <a:solidFill>
                            <a:schemeClr val="tx2"/>
                          </a:solidFill>
                        </a:rPr>
                        <a:t>Availability Date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117577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L2A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600" b="0" dirty="0">
                          <a:solidFill>
                            <a:schemeClr val="tx2"/>
                          </a:solidFill>
                        </a:rPr>
                        <a:t>✅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January 2022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060212"/>
                  </a:ext>
                </a:extLst>
              </a:tr>
              <a:tr h="342429"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PROBA-V</a:t>
                      </a:r>
                      <a:endParaRPr lang="en-IT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Collection 2</a:t>
                      </a:r>
                      <a:endParaRPr lang="en-IT" sz="1100" b="0" dirty="0">
                        <a:solidFill>
                          <a:schemeClr val="tx2"/>
                        </a:solidFill>
                      </a:endParaRP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600" b="0" dirty="0">
                          <a:solidFill>
                            <a:schemeClr val="tx2"/>
                          </a:solidFill>
                        </a:rPr>
                        <a:t>✅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 March 2023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853053"/>
                  </a:ext>
                </a:extLst>
              </a:tr>
              <a:tr h="342429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L2H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2023 (pilot product), TBD (operational product)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679425"/>
                  </a:ext>
                </a:extLst>
              </a:tr>
              <a:tr h="342429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L2F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2023 (pilot product), TBD (operational product)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663811"/>
                  </a:ext>
                </a:extLst>
              </a:tr>
              <a:tr h="342429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Sentinel-2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L2A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AR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1643068"/>
                  </a:ext>
                </a:extLst>
              </a:tr>
              <a:tr h="342429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Sentinel-1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>
                          <a:solidFill>
                            <a:schemeClr val="tx2"/>
                          </a:solidFill>
                        </a:rPr>
                        <a:t>NRB / </a:t>
                      </a: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ORB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NRB / ORB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985118"/>
                  </a:ext>
                </a:extLst>
              </a:tr>
              <a:tr h="342429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Sentinel-3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SYN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848446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ERS SAR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TBC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NRB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619417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ERS ATSR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TBC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LST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2024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771542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Envisat ASAR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TBC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NRB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492106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marL="0" marR="0" lvl="0" indent="0" algn="l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Envisat MERIS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TBC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2024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950218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CHIME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L2A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2029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404376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CHIME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L2H/L2F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2029 (pilot product), TBD (operational product)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184833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LSTM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L2A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ST, 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2029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605769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LSTM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L2H/L2F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ST, SR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602326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l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ROSE-L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NRB…TBC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Under Development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100" b="0" dirty="0">
                          <a:solidFill>
                            <a:schemeClr val="tx2"/>
                          </a:solidFill>
                        </a:rPr>
                        <a:t>TBD</a:t>
                      </a:r>
                    </a:p>
                  </a:txBody>
                  <a:tcPr marL="91191" marR="91191" marT="45595" marB="455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69116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90D6C61-A307-4C56-76EA-92B1EB6A90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73" y="2157166"/>
            <a:ext cx="1967359" cy="7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91FFD159-0844-4C37-AEF7-04989AF2E012}"/>
              </a:ext>
            </a:extLst>
          </p:cNvPr>
          <p:cNvGraphicFramePr>
            <a:graphicFrameLocks/>
          </p:cNvGraphicFramePr>
          <p:nvPr/>
        </p:nvGraphicFramePr>
        <p:xfrm>
          <a:off x="445385" y="1229252"/>
          <a:ext cx="10797697" cy="265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FABC748-D5AE-459D-9FE4-724E48AA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454" y="265623"/>
            <a:ext cx="10213345" cy="748795"/>
          </a:xfrm>
        </p:spPr>
        <p:txBody>
          <a:bodyPr/>
          <a:lstStyle/>
          <a:p>
            <a:pPr algn="ctr"/>
            <a:r>
              <a:rPr lang="en-GB" sz="2133" dirty="0"/>
              <a:t>SY_2_SYN  CARD4L SR </a:t>
            </a:r>
            <a:r>
              <a:rPr lang="en-GB" sz="2133" u="sng" dirty="0">
                <a:solidFill>
                  <a:srgbClr val="FF0000"/>
                </a:solidFill>
              </a:rPr>
              <a:t>Threshold</a:t>
            </a:r>
            <a:r>
              <a:rPr lang="en-GB" sz="2133" dirty="0"/>
              <a:t> requirements </a:t>
            </a:r>
            <a:br>
              <a:rPr lang="en-GB" sz="2133" dirty="0"/>
            </a:br>
            <a:r>
              <a:rPr lang="en-GB" sz="2133" dirty="0"/>
              <a:t>self-assessment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4EF89C-A072-41D7-B966-B15CF8E38B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5366" y="853028"/>
          <a:ext cx="10807715" cy="2128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5A470831-770C-41E5-AFBD-3D42A3F00A57}"/>
              </a:ext>
            </a:extLst>
          </p:cNvPr>
          <p:cNvGrpSpPr/>
          <p:nvPr/>
        </p:nvGrpSpPr>
        <p:grpSpPr>
          <a:xfrm>
            <a:off x="11004798" y="969050"/>
            <a:ext cx="1108629" cy="809618"/>
            <a:chOff x="8313373" y="1785071"/>
            <a:chExt cx="831472" cy="60721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649FDA7-D350-48FE-B613-48C8A010F2DB}"/>
                </a:ext>
              </a:extLst>
            </p:cNvPr>
            <p:cNvSpPr/>
            <p:nvPr/>
          </p:nvSpPr>
          <p:spPr>
            <a:xfrm>
              <a:off x="8313373" y="1827706"/>
              <a:ext cx="108000" cy="108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F5647C1-9E22-4459-BCEF-F109657E9CDC}"/>
                </a:ext>
              </a:extLst>
            </p:cNvPr>
            <p:cNvSpPr/>
            <p:nvPr/>
          </p:nvSpPr>
          <p:spPr>
            <a:xfrm>
              <a:off x="8313373" y="2048803"/>
              <a:ext cx="108000" cy="108000"/>
            </a:xfrm>
            <a:prstGeom prst="rect">
              <a:avLst/>
            </a:prstGeom>
            <a:solidFill>
              <a:srgbClr val="E37222"/>
            </a:solidFill>
            <a:ln>
              <a:solidFill>
                <a:srgbClr val="E372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EA7922-8DB5-4655-992B-DEF110072D1B}"/>
                </a:ext>
              </a:extLst>
            </p:cNvPr>
            <p:cNvSpPr/>
            <p:nvPr/>
          </p:nvSpPr>
          <p:spPr>
            <a:xfrm>
              <a:off x="8313373" y="2246585"/>
              <a:ext cx="108000" cy="10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31AA5D-383F-49CD-9A83-A320CB9E5B1C}"/>
                </a:ext>
              </a:extLst>
            </p:cNvPr>
            <p:cNvSpPr txBox="1"/>
            <p:nvPr/>
          </p:nvSpPr>
          <p:spPr>
            <a:xfrm>
              <a:off x="8369152" y="1785071"/>
              <a:ext cx="592951" cy="176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Compliant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006078-1371-46DE-8436-A7ED524F3A71}"/>
                </a:ext>
              </a:extLst>
            </p:cNvPr>
            <p:cNvSpPr txBox="1"/>
            <p:nvPr/>
          </p:nvSpPr>
          <p:spPr>
            <a:xfrm>
              <a:off x="8371056" y="2009871"/>
              <a:ext cx="764873" cy="176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Not compliant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8E4AF8-6969-49F0-BF67-9508F9A6B898}"/>
                </a:ext>
              </a:extLst>
            </p:cNvPr>
            <p:cNvSpPr txBox="1"/>
            <p:nvPr/>
          </p:nvSpPr>
          <p:spPr>
            <a:xfrm>
              <a:off x="8369152" y="2215361"/>
              <a:ext cx="775693" cy="176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Not applicable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8778C95-FA14-4A5B-A69A-65EFC80C8E12}"/>
              </a:ext>
            </a:extLst>
          </p:cNvPr>
          <p:cNvSpPr txBox="1"/>
          <p:nvPr/>
        </p:nvSpPr>
        <p:spPr>
          <a:xfrm>
            <a:off x="424247" y="3627589"/>
            <a:ext cx="11080468" cy="24874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Coordinate reference system and Map projection: 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</a:t>
            </a:r>
            <a:r>
              <a:rPr lang="en-AU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 panose="020F0502020204030204" pitchFamily="34" charset="0"/>
              </a:rPr>
              <a:t>he SYN product is georeferenced but not projected on a regular tiling grid or map projection. The metadata do not specify a CRS or map projection accordingly. </a:t>
            </a:r>
            <a:endParaRPr lang="en-US"/>
          </a:p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en-AU" sz="1333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 panose="020F0502020204030204" pitchFamily="34" charset="0"/>
              <a:cs typeface="Arial" panose="020B0604020202020204"/>
            </a:endParaRPr>
          </a:p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AU" sz="13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 panose="020F0502020204030204" pitchFamily="34" charset="0"/>
              </a:rPr>
              <a:t>Recent evolution</a:t>
            </a:r>
            <a:r>
              <a:rPr lang="en-AU" sz="1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 panose="020F0502020204030204" pitchFamily="34" charset="0"/>
              </a:rPr>
              <a:t>: the DOI landing page has now been included in the product (from 25/07/2023 for S3A and 18/07/2023 for S3B). The page contains information on Algorithms, Instrument, Data Access, etc:</a:t>
            </a:r>
            <a:endParaRPr lang="en-AU" sz="130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 panose="020F0502020204030204" pitchFamily="34" charset="0"/>
              <a:cs typeface="Arial" panose="020B0604020202020204"/>
            </a:endParaRPr>
          </a:p>
          <a:p>
            <a:pPr>
              <a:spcBef>
                <a:spcPts val="400"/>
              </a:spcBef>
            </a:pPr>
            <a:endParaRPr lang="en-AU" sz="1333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en-AU" sz="1333" dirty="0">
                <a:solidFill>
                  <a:srgbClr val="00B0F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AU" sz="1333" dirty="0">
                <a:solidFill>
                  <a:srgbClr val="00B0F0"/>
                </a:solidFill>
                <a:latin typeface="+mj-lt"/>
                <a:ea typeface="Calibri" panose="020F050202020403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https://sentinels.copernicus.eu/web/sentinel/user-guides/sentinel-3-synergy/processing-levels/level-2</a:t>
            </a:r>
            <a:endParaRPr lang="en-AU" sz="1333" dirty="0">
              <a:solidFill>
                <a:srgbClr val="00B0F0"/>
              </a:solidFill>
              <a:latin typeface="+mj-lt"/>
              <a:ea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endParaRPr lang="en-AU" sz="1333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endParaRPr lang="en-AU" sz="130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 panose="020F0502020204030204" pitchFamily="34" charset="0"/>
              <a:cs typeface="Arial"/>
            </a:endParaRPr>
          </a:p>
          <a:p>
            <a:pPr>
              <a:spcBef>
                <a:spcPts val="400"/>
              </a:spcBef>
            </a:pPr>
            <a:endParaRPr lang="en-GB" sz="1333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3886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91FFD159-0844-4C37-AEF7-04989AF2E012}"/>
              </a:ext>
            </a:extLst>
          </p:cNvPr>
          <p:cNvGraphicFramePr>
            <a:graphicFrameLocks/>
          </p:cNvGraphicFramePr>
          <p:nvPr/>
        </p:nvGraphicFramePr>
        <p:xfrm>
          <a:off x="568416" y="1671399"/>
          <a:ext cx="10366044" cy="194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FABC748-D5AE-459D-9FE4-724E48AA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108" y="231316"/>
            <a:ext cx="9690539" cy="748795"/>
          </a:xfrm>
        </p:spPr>
        <p:txBody>
          <a:bodyPr/>
          <a:lstStyle/>
          <a:p>
            <a:pPr algn="ctr"/>
            <a:r>
              <a:rPr lang="en-GB" sz="2133" dirty="0"/>
              <a:t>SY_2_SYN  CARD4L SR </a:t>
            </a:r>
            <a:r>
              <a:rPr lang="en-GB" sz="2133" u="sng" dirty="0">
                <a:solidFill>
                  <a:srgbClr val="FF0000"/>
                </a:solidFill>
              </a:rPr>
              <a:t>Threshold</a:t>
            </a:r>
            <a:r>
              <a:rPr lang="en-GB" sz="2133" dirty="0"/>
              <a:t> requirements </a:t>
            </a:r>
            <a:br>
              <a:rPr lang="en-GB" sz="2133" dirty="0"/>
            </a:br>
            <a:r>
              <a:rPr lang="en-GB" sz="2133" dirty="0"/>
              <a:t>self-assessment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4EF89C-A072-41D7-B966-B15CF8E38B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3923" y="1233139"/>
          <a:ext cx="10344909" cy="164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88DD9E7F-8DDA-4D1D-8CBA-C199A7C72D18}"/>
              </a:ext>
            </a:extLst>
          </p:cNvPr>
          <p:cNvGrpSpPr/>
          <p:nvPr/>
        </p:nvGrpSpPr>
        <p:grpSpPr>
          <a:xfrm>
            <a:off x="11055560" y="2879030"/>
            <a:ext cx="1108629" cy="809618"/>
            <a:chOff x="8313373" y="1785071"/>
            <a:chExt cx="831472" cy="6072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9D89A6-B067-468E-B0AC-2006D26FB47D}"/>
                </a:ext>
              </a:extLst>
            </p:cNvPr>
            <p:cNvSpPr/>
            <p:nvPr/>
          </p:nvSpPr>
          <p:spPr>
            <a:xfrm>
              <a:off x="8313373" y="1827706"/>
              <a:ext cx="108000" cy="108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BB690D-5662-44C4-B1BF-93FE88784161}"/>
                </a:ext>
              </a:extLst>
            </p:cNvPr>
            <p:cNvSpPr/>
            <p:nvPr/>
          </p:nvSpPr>
          <p:spPr>
            <a:xfrm>
              <a:off x="8313373" y="2048803"/>
              <a:ext cx="108000" cy="108000"/>
            </a:xfrm>
            <a:prstGeom prst="rect">
              <a:avLst/>
            </a:prstGeom>
            <a:solidFill>
              <a:srgbClr val="E37222"/>
            </a:solidFill>
            <a:ln>
              <a:solidFill>
                <a:srgbClr val="E372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6C405E-62CF-442C-8276-6B25D106ECA3}"/>
                </a:ext>
              </a:extLst>
            </p:cNvPr>
            <p:cNvSpPr/>
            <p:nvPr/>
          </p:nvSpPr>
          <p:spPr>
            <a:xfrm>
              <a:off x="8313373" y="2246585"/>
              <a:ext cx="108000" cy="10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AD9D33-5041-4F37-995A-61D983BCA0C7}"/>
                </a:ext>
              </a:extLst>
            </p:cNvPr>
            <p:cNvSpPr txBox="1"/>
            <p:nvPr/>
          </p:nvSpPr>
          <p:spPr>
            <a:xfrm>
              <a:off x="8369152" y="1785071"/>
              <a:ext cx="592951" cy="176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Compliant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5AB0B2-F140-45AD-9BFA-9B4E99D585EF}"/>
                </a:ext>
              </a:extLst>
            </p:cNvPr>
            <p:cNvSpPr txBox="1"/>
            <p:nvPr/>
          </p:nvSpPr>
          <p:spPr>
            <a:xfrm>
              <a:off x="8371056" y="2009871"/>
              <a:ext cx="764873" cy="176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Not compliant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EF42C9-05EB-4932-8479-95FFDCB66167}"/>
                </a:ext>
              </a:extLst>
            </p:cNvPr>
            <p:cNvSpPr txBox="1"/>
            <p:nvPr/>
          </p:nvSpPr>
          <p:spPr>
            <a:xfrm>
              <a:off x="8369152" y="2215361"/>
              <a:ext cx="775693" cy="176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Not applicable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3F3D8F4-F329-4CFF-82EC-D826E0D4B9F2}"/>
              </a:ext>
            </a:extLst>
          </p:cNvPr>
          <p:cNvSpPr txBox="1"/>
          <p:nvPr/>
        </p:nvSpPr>
        <p:spPr>
          <a:xfrm>
            <a:off x="1161417" y="4360553"/>
            <a:ext cx="10038144" cy="10154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Incomplete testing and cloud shadow: </a:t>
            </a:r>
            <a:r>
              <a:rPr lang="en-GB" sz="13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SYN product is not compliant because cloud shadow test is still missing, but it is under development. 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en-GB" sz="1333" b="1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/>
            </a:endParaRPr>
          </a:p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en-GB" sz="1333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68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C748-D5AE-459D-9FE4-724E48AA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880" y="183973"/>
            <a:ext cx="9690539" cy="748795"/>
          </a:xfrm>
        </p:spPr>
        <p:txBody>
          <a:bodyPr/>
          <a:lstStyle/>
          <a:p>
            <a:pPr algn="ctr"/>
            <a:r>
              <a:rPr lang="en-GB" sz="2133" dirty="0"/>
              <a:t>SY_2_SYN  CARD4L SR </a:t>
            </a:r>
            <a:r>
              <a:rPr lang="en-GB" sz="2133" u="sng" dirty="0">
                <a:solidFill>
                  <a:srgbClr val="FF0000"/>
                </a:solidFill>
              </a:rPr>
              <a:t>Threshold</a:t>
            </a:r>
            <a:r>
              <a:rPr lang="en-GB" sz="2133" dirty="0"/>
              <a:t> requirements </a:t>
            </a:r>
            <a:br>
              <a:rPr lang="en-GB" sz="2133" dirty="0"/>
            </a:br>
            <a:r>
              <a:rPr lang="en-GB" sz="2133" dirty="0"/>
              <a:t>self-assessment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DD9E7F-8DDA-4D1D-8CBA-C199A7C72D18}"/>
              </a:ext>
            </a:extLst>
          </p:cNvPr>
          <p:cNvGrpSpPr/>
          <p:nvPr/>
        </p:nvGrpSpPr>
        <p:grpSpPr>
          <a:xfrm>
            <a:off x="11036342" y="1315838"/>
            <a:ext cx="1108629" cy="809618"/>
            <a:chOff x="8313373" y="1785071"/>
            <a:chExt cx="831472" cy="6072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9D89A6-B067-468E-B0AC-2006D26FB47D}"/>
                </a:ext>
              </a:extLst>
            </p:cNvPr>
            <p:cNvSpPr/>
            <p:nvPr/>
          </p:nvSpPr>
          <p:spPr>
            <a:xfrm>
              <a:off x="8313373" y="1827706"/>
              <a:ext cx="108000" cy="108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BB690D-5662-44C4-B1BF-93FE88784161}"/>
                </a:ext>
              </a:extLst>
            </p:cNvPr>
            <p:cNvSpPr/>
            <p:nvPr/>
          </p:nvSpPr>
          <p:spPr>
            <a:xfrm>
              <a:off x="8313373" y="2048803"/>
              <a:ext cx="108000" cy="108000"/>
            </a:xfrm>
            <a:prstGeom prst="rect">
              <a:avLst/>
            </a:prstGeom>
            <a:solidFill>
              <a:srgbClr val="E37222"/>
            </a:solidFill>
            <a:ln>
              <a:solidFill>
                <a:srgbClr val="E372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6C405E-62CF-442C-8276-6B25D106ECA3}"/>
                </a:ext>
              </a:extLst>
            </p:cNvPr>
            <p:cNvSpPr/>
            <p:nvPr/>
          </p:nvSpPr>
          <p:spPr>
            <a:xfrm>
              <a:off x="8313373" y="2246585"/>
              <a:ext cx="108000" cy="10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AD9D33-5041-4F37-995A-61D983BCA0C7}"/>
                </a:ext>
              </a:extLst>
            </p:cNvPr>
            <p:cNvSpPr txBox="1"/>
            <p:nvPr/>
          </p:nvSpPr>
          <p:spPr>
            <a:xfrm>
              <a:off x="8369152" y="1785071"/>
              <a:ext cx="592951" cy="176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Compliant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5AB0B2-F140-45AD-9BFA-9B4E99D585EF}"/>
                </a:ext>
              </a:extLst>
            </p:cNvPr>
            <p:cNvSpPr txBox="1"/>
            <p:nvPr/>
          </p:nvSpPr>
          <p:spPr>
            <a:xfrm>
              <a:off x="8371056" y="2009871"/>
              <a:ext cx="764873" cy="176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Not compliant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EF42C9-05EB-4932-8479-95FFDCB66167}"/>
                </a:ext>
              </a:extLst>
            </p:cNvPr>
            <p:cNvSpPr txBox="1"/>
            <p:nvPr/>
          </p:nvSpPr>
          <p:spPr>
            <a:xfrm>
              <a:off x="8369152" y="2215361"/>
              <a:ext cx="775693" cy="176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Not applicable</a:t>
              </a:r>
            </a:p>
          </p:txBody>
        </p:sp>
      </p:grp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2A3B6666-D20A-4DE1-8724-6B616FD4F902}"/>
              </a:ext>
            </a:extLst>
          </p:cNvPr>
          <p:cNvGraphicFramePr>
            <a:graphicFrameLocks/>
          </p:cNvGraphicFramePr>
          <p:nvPr/>
        </p:nvGraphicFramePr>
        <p:xfrm>
          <a:off x="374808" y="1710452"/>
          <a:ext cx="11475723" cy="164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03F3D8F4-F329-4CFF-82EC-D826E0D4B9F2}"/>
              </a:ext>
            </a:extLst>
          </p:cNvPr>
          <p:cNvSpPr txBox="1"/>
          <p:nvPr/>
        </p:nvSpPr>
        <p:spPr>
          <a:xfrm>
            <a:off x="839629" y="4101108"/>
            <a:ext cx="10099040" cy="810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39994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Geometric corrections: 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sub-pixel accuracy has been accessed for OLCI and SLSTR individually, but not for SYN.</a:t>
            </a:r>
          </a:p>
          <a:p>
            <a:pPr>
              <a:spcBef>
                <a:spcPts val="400"/>
              </a:spcBef>
            </a:pPr>
            <a:endParaRPr lang="en-GB" sz="1333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spcBef>
                <a:spcPts val="400"/>
              </a:spcBef>
            </a:pPr>
            <a:endParaRPr lang="en-GB" sz="13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53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C748-D5AE-459D-9FE4-724E48AA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398" y="176464"/>
            <a:ext cx="9690539" cy="748795"/>
          </a:xfrm>
        </p:spPr>
        <p:txBody>
          <a:bodyPr/>
          <a:lstStyle/>
          <a:p>
            <a:pPr algn="ctr"/>
            <a:r>
              <a:rPr lang="en-GB" sz="2133" dirty="0"/>
              <a:t>SY_2_SYN  CARD4L SR </a:t>
            </a:r>
            <a:r>
              <a:rPr lang="en-GB" sz="2133" u="sng" dirty="0">
                <a:solidFill>
                  <a:srgbClr val="FF0000"/>
                </a:solidFill>
              </a:rPr>
              <a:t>Target</a:t>
            </a:r>
            <a:r>
              <a:rPr lang="en-GB" sz="2133" dirty="0"/>
              <a:t> requirements </a:t>
            </a:r>
            <a:br>
              <a:rPr lang="en-GB" sz="2133" dirty="0"/>
            </a:br>
            <a:r>
              <a:rPr lang="en-GB" sz="2133" dirty="0"/>
              <a:t>self-assessment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4EF89C-A072-41D7-B966-B15CF8E38B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1253" y="1039597"/>
          <a:ext cx="11662833" cy="2128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4217170-9A3E-46D0-A96D-0B5DA09E49DD}"/>
              </a:ext>
            </a:extLst>
          </p:cNvPr>
          <p:cNvGrpSpPr/>
          <p:nvPr/>
        </p:nvGrpSpPr>
        <p:grpSpPr>
          <a:xfrm>
            <a:off x="10845788" y="1207448"/>
            <a:ext cx="1096741" cy="535632"/>
            <a:chOff x="8172226" y="909410"/>
            <a:chExt cx="822556" cy="4017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D493C8-ED5A-432D-945A-F47319CC6803}"/>
                </a:ext>
              </a:extLst>
            </p:cNvPr>
            <p:cNvSpPr/>
            <p:nvPr/>
          </p:nvSpPr>
          <p:spPr>
            <a:xfrm>
              <a:off x="8172226" y="952045"/>
              <a:ext cx="108000" cy="108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E8EEB7-197E-420C-B5DD-8AED6CE0FBF0}"/>
                </a:ext>
              </a:extLst>
            </p:cNvPr>
            <p:cNvSpPr/>
            <p:nvPr/>
          </p:nvSpPr>
          <p:spPr>
            <a:xfrm>
              <a:off x="8172226" y="1173142"/>
              <a:ext cx="108000" cy="108000"/>
            </a:xfrm>
            <a:prstGeom prst="rect">
              <a:avLst/>
            </a:prstGeom>
            <a:solidFill>
              <a:srgbClr val="E37222"/>
            </a:solidFill>
            <a:ln>
              <a:solidFill>
                <a:srgbClr val="E372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5099FF-4EDB-49B2-AF80-62BFC6271F44}"/>
                </a:ext>
              </a:extLst>
            </p:cNvPr>
            <p:cNvSpPr txBox="1"/>
            <p:nvPr/>
          </p:nvSpPr>
          <p:spPr>
            <a:xfrm>
              <a:off x="8228005" y="909410"/>
              <a:ext cx="592951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Compliant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65284B-C9C2-4692-820D-C8EF5BBEEC5A}"/>
                </a:ext>
              </a:extLst>
            </p:cNvPr>
            <p:cNvSpPr txBox="1"/>
            <p:nvPr/>
          </p:nvSpPr>
          <p:spPr>
            <a:xfrm>
              <a:off x="8229909" y="1134210"/>
              <a:ext cx="76487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Not compliant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E6AF7F2-E5FB-48BA-8BB1-99881070BB06}"/>
              </a:ext>
            </a:extLst>
          </p:cNvPr>
          <p:cNvSpPr txBox="1"/>
          <p:nvPr/>
        </p:nvSpPr>
        <p:spPr>
          <a:xfrm>
            <a:off x="874678" y="3470225"/>
            <a:ext cx="10588983" cy="10154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Coordinate reference system and Map projection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same comment of threshold.</a:t>
            </a:r>
            <a:endParaRPr lang="en-US"/>
          </a:p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Geometric correction methods</a:t>
            </a:r>
            <a:r>
              <a:rPr lang="en-GB" sz="13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: it is part of the OLCI and SLSTR L0 to L1 processing. However, there is no information in the SYN metadata.</a:t>
            </a:r>
          </a:p>
          <a:p>
            <a:pPr>
              <a:spcBef>
                <a:spcPts val="400"/>
              </a:spcBef>
            </a:pP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04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C748-D5AE-459D-9FE4-724E48AA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582" y="188764"/>
            <a:ext cx="9690539" cy="748795"/>
          </a:xfrm>
        </p:spPr>
        <p:txBody>
          <a:bodyPr/>
          <a:lstStyle/>
          <a:p>
            <a:pPr algn="ctr"/>
            <a:r>
              <a:rPr lang="en-GB" sz="2133" dirty="0"/>
              <a:t>SY_2_SYN  CARD4L SR </a:t>
            </a:r>
            <a:r>
              <a:rPr lang="en-GB" sz="2133" u="sng" dirty="0">
                <a:solidFill>
                  <a:srgbClr val="FF0000"/>
                </a:solidFill>
              </a:rPr>
              <a:t>Target</a:t>
            </a:r>
            <a:r>
              <a:rPr lang="en-GB" sz="2133" dirty="0"/>
              <a:t> requirements </a:t>
            </a:r>
            <a:br>
              <a:rPr lang="en-GB" sz="2133" dirty="0"/>
            </a:br>
            <a:r>
              <a:rPr lang="en-GB" sz="2133" dirty="0"/>
              <a:t>self-assessment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217170-9A3E-46D0-A96D-0B5DA09E49DD}"/>
              </a:ext>
            </a:extLst>
          </p:cNvPr>
          <p:cNvGrpSpPr/>
          <p:nvPr/>
        </p:nvGrpSpPr>
        <p:grpSpPr>
          <a:xfrm>
            <a:off x="10978526" y="1142184"/>
            <a:ext cx="1096741" cy="535632"/>
            <a:chOff x="8172226" y="909410"/>
            <a:chExt cx="822556" cy="4017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D493C8-ED5A-432D-945A-F47319CC6803}"/>
                </a:ext>
              </a:extLst>
            </p:cNvPr>
            <p:cNvSpPr/>
            <p:nvPr/>
          </p:nvSpPr>
          <p:spPr>
            <a:xfrm>
              <a:off x="8172226" y="952045"/>
              <a:ext cx="108000" cy="108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E8EEB7-197E-420C-B5DD-8AED6CE0FBF0}"/>
                </a:ext>
              </a:extLst>
            </p:cNvPr>
            <p:cNvSpPr/>
            <p:nvPr/>
          </p:nvSpPr>
          <p:spPr>
            <a:xfrm>
              <a:off x="8172226" y="1173142"/>
              <a:ext cx="108000" cy="108000"/>
            </a:xfrm>
            <a:prstGeom prst="rect">
              <a:avLst/>
            </a:prstGeom>
            <a:solidFill>
              <a:srgbClr val="E37222"/>
            </a:solidFill>
            <a:ln>
              <a:solidFill>
                <a:srgbClr val="E372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5099FF-4EDB-49B2-AF80-62BFC6271F44}"/>
                </a:ext>
              </a:extLst>
            </p:cNvPr>
            <p:cNvSpPr txBox="1"/>
            <p:nvPr/>
          </p:nvSpPr>
          <p:spPr>
            <a:xfrm>
              <a:off x="8228005" y="909410"/>
              <a:ext cx="592951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Compliant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65284B-C9C2-4692-820D-C8EF5BBEEC5A}"/>
                </a:ext>
              </a:extLst>
            </p:cNvPr>
            <p:cNvSpPr txBox="1"/>
            <p:nvPr/>
          </p:nvSpPr>
          <p:spPr>
            <a:xfrm>
              <a:off x="8229909" y="1134210"/>
              <a:ext cx="76487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Not compliant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E6AF7F2-E5FB-48BA-8BB1-99881070BB06}"/>
              </a:ext>
            </a:extLst>
          </p:cNvPr>
          <p:cNvSpPr txBox="1"/>
          <p:nvPr/>
        </p:nvSpPr>
        <p:spPr>
          <a:xfrm>
            <a:off x="775118" y="3570409"/>
            <a:ext cx="10708640" cy="12718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Radiometric accuracy: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we have an empty parameter for radiometric uncertainty. </a:t>
            </a:r>
            <a:endParaRPr lang="en-US"/>
          </a:p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Algorithms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ATBD are not all published in peer-review journals. </a:t>
            </a:r>
            <a:endParaRPr lang="en-GB" sz="1333">
              <a:solidFill>
                <a:schemeClr val="tx1">
                  <a:lumMod val="65000"/>
                  <a:lumOff val="35000"/>
                </a:schemeClr>
              </a:solidFill>
              <a:ea typeface="Verdana" pitchFamily="34" charset="0"/>
            </a:endParaRPr>
          </a:p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Auxiliary data</a:t>
            </a:r>
            <a:r>
              <a:rPr lang="en-GB" sz="13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: </a:t>
            </a:r>
            <a:r>
              <a:rPr lang="en-US" sz="13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information on auxiliary data are available in the metadata as a single DOI landing page</a:t>
            </a:r>
            <a:r>
              <a:rPr lang="en-GB" sz="13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, but these are not publicly available for downloading. </a:t>
            </a:r>
            <a:endParaRPr lang="en-GB" sz="1300">
              <a:solidFill>
                <a:schemeClr val="tx1">
                  <a:lumMod val="65000"/>
                  <a:lumOff val="35000"/>
                </a:schemeClr>
              </a:solidFill>
              <a:ea typeface="Verdana"/>
            </a:endParaRPr>
          </a:p>
          <a:p>
            <a:pPr>
              <a:spcBef>
                <a:spcPts val="400"/>
              </a:spcBef>
            </a:pP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DAB726BD-FEA5-4C59-97EE-65F94CD4F1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8023" y="953011"/>
          <a:ext cx="11662833" cy="2128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6174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91FFD159-0844-4C37-AEF7-04989AF2E012}"/>
              </a:ext>
            </a:extLst>
          </p:cNvPr>
          <p:cNvGraphicFramePr>
            <a:graphicFrameLocks/>
          </p:cNvGraphicFramePr>
          <p:nvPr/>
        </p:nvGraphicFramePr>
        <p:xfrm>
          <a:off x="42465" y="1248480"/>
          <a:ext cx="11795965" cy="265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FABC748-D5AE-459D-9FE4-724E48AA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178" y="269699"/>
            <a:ext cx="9690539" cy="748795"/>
          </a:xfrm>
        </p:spPr>
        <p:txBody>
          <a:bodyPr/>
          <a:lstStyle/>
          <a:p>
            <a:pPr algn="ctr"/>
            <a:r>
              <a:rPr lang="en-GB" sz="2133" dirty="0"/>
              <a:t>SY_2_SYN  CARD4L SR </a:t>
            </a:r>
            <a:r>
              <a:rPr lang="en-GB" sz="2133" u="sng" dirty="0">
                <a:solidFill>
                  <a:srgbClr val="FF0000"/>
                </a:solidFill>
              </a:rPr>
              <a:t>Target</a:t>
            </a:r>
            <a:r>
              <a:rPr lang="en-GB" sz="2133" dirty="0"/>
              <a:t> requirements </a:t>
            </a:r>
            <a:br>
              <a:rPr lang="en-GB" sz="2133" dirty="0"/>
            </a:br>
            <a:r>
              <a:rPr lang="en-GB" sz="2133" dirty="0"/>
              <a:t>self-assessment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4EF89C-A072-41D7-B966-B15CF8E38B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5598" y="1033945"/>
          <a:ext cx="11662833" cy="2128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6A157890-E477-4E1C-8894-864109D35494}"/>
              </a:ext>
            </a:extLst>
          </p:cNvPr>
          <p:cNvGrpSpPr/>
          <p:nvPr/>
        </p:nvGrpSpPr>
        <p:grpSpPr>
          <a:xfrm>
            <a:off x="11024040" y="1033945"/>
            <a:ext cx="1096741" cy="535632"/>
            <a:chOff x="8172226" y="909410"/>
            <a:chExt cx="822556" cy="4017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0FD63A-ECA9-41B2-A6A7-4E9197BB6B1D}"/>
                </a:ext>
              </a:extLst>
            </p:cNvPr>
            <p:cNvSpPr/>
            <p:nvPr/>
          </p:nvSpPr>
          <p:spPr>
            <a:xfrm>
              <a:off x="8172226" y="952045"/>
              <a:ext cx="108000" cy="108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B663C2-9FB7-40D3-A8CD-387C3D9A90B3}"/>
                </a:ext>
              </a:extLst>
            </p:cNvPr>
            <p:cNvSpPr/>
            <p:nvPr/>
          </p:nvSpPr>
          <p:spPr>
            <a:xfrm>
              <a:off x="8172226" y="1173142"/>
              <a:ext cx="108000" cy="108000"/>
            </a:xfrm>
            <a:prstGeom prst="rect">
              <a:avLst/>
            </a:prstGeom>
            <a:solidFill>
              <a:srgbClr val="E37222"/>
            </a:solidFill>
            <a:ln>
              <a:solidFill>
                <a:srgbClr val="E372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ED9D91-4B7A-48C9-A447-DFA15B0D0212}"/>
                </a:ext>
              </a:extLst>
            </p:cNvPr>
            <p:cNvSpPr txBox="1"/>
            <p:nvPr/>
          </p:nvSpPr>
          <p:spPr>
            <a:xfrm>
              <a:off x="8228005" y="909410"/>
              <a:ext cx="592951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/>
                <a:t>Compliant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FD8AE1-E66A-441E-BDB5-543541AC3C34}"/>
                </a:ext>
              </a:extLst>
            </p:cNvPr>
            <p:cNvSpPr txBox="1"/>
            <p:nvPr/>
          </p:nvSpPr>
          <p:spPr>
            <a:xfrm>
              <a:off x="8229909" y="1134210"/>
              <a:ext cx="76487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/>
                <a:t>Not compliant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383B237-871C-4AC3-BDF1-F954E479C2C0}"/>
              </a:ext>
            </a:extLst>
          </p:cNvPr>
          <p:cNvSpPr txBox="1"/>
          <p:nvPr/>
        </p:nvSpPr>
        <p:spPr>
          <a:xfrm>
            <a:off x="849790" y="3991522"/>
            <a:ext cx="10088880" cy="157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39994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Incomplete testing: 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same comment of threshold</a:t>
            </a:r>
          </a:p>
          <a:p>
            <a:pPr marL="228594" indent="-239994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Saturation: 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is a summary saturation flag but it is not for each spectral band. </a:t>
            </a:r>
          </a:p>
          <a:p>
            <a:pPr marL="228594" indent="-239994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Cloud shadow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cloud shadow is under development. </a:t>
            </a:r>
          </a:p>
          <a:p>
            <a:pPr marL="228594" indent="-239994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Terrain shadow mask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it is available for OLCI in </a:t>
            </a:r>
            <a:r>
              <a:rPr lang="en-GB" sz="13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IdePix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This could be adapted to SLSTR and then for SYN.</a:t>
            </a:r>
          </a:p>
          <a:p>
            <a:pPr marL="228594" indent="-239994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Terrain occlusion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not available.</a:t>
            </a:r>
          </a:p>
          <a:p>
            <a:pPr marL="228594" indent="-239994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Terrain illumination correction</a:t>
            </a: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terrain correction is not included in SYN processing.</a:t>
            </a:r>
          </a:p>
        </p:txBody>
      </p:sp>
    </p:spTree>
    <p:extLst>
      <p:ext uri="{BB962C8B-B14F-4D97-AF65-F5344CB8AC3E}">
        <p14:creationId xmlns:p14="http://schemas.microsoft.com/office/powerpoint/2010/main" val="1852329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C748-D5AE-459D-9FE4-724E48AA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988" y="196016"/>
            <a:ext cx="9690539" cy="748795"/>
          </a:xfrm>
        </p:spPr>
        <p:txBody>
          <a:bodyPr/>
          <a:lstStyle/>
          <a:p>
            <a:pPr algn="ctr"/>
            <a:r>
              <a:rPr lang="en-GB" sz="2133" dirty="0"/>
              <a:t>SY_2_SYN  CARD4L SR </a:t>
            </a:r>
            <a:r>
              <a:rPr lang="en-GB" sz="2133" u="sng" dirty="0">
                <a:solidFill>
                  <a:srgbClr val="FF0000"/>
                </a:solidFill>
              </a:rPr>
              <a:t>Target</a:t>
            </a:r>
            <a:r>
              <a:rPr lang="en-GB" sz="2133" dirty="0"/>
              <a:t> requirements </a:t>
            </a:r>
            <a:br>
              <a:rPr lang="en-GB" sz="2133" dirty="0"/>
            </a:br>
            <a:r>
              <a:rPr lang="en-GB" sz="2133" dirty="0"/>
              <a:t>self-assessment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157890-E477-4E1C-8894-864109D35494}"/>
              </a:ext>
            </a:extLst>
          </p:cNvPr>
          <p:cNvGrpSpPr/>
          <p:nvPr/>
        </p:nvGrpSpPr>
        <p:grpSpPr>
          <a:xfrm>
            <a:off x="10978526" y="1409403"/>
            <a:ext cx="1096741" cy="535632"/>
            <a:chOff x="8172226" y="909410"/>
            <a:chExt cx="822556" cy="4017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0FD63A-ECA9-41B2-A6A7-4E9197BB6B1D}"/>
                </a:ext>
              </a:extLst>
            </p:cNvPr>
            <p:cNvSpPr/>
            <p:nvPr/>
          </p:nvSpPr>
          <p:spPr>
            <a:xfrm>
              <a:off x="8172226" y="952045"/>
              <a:ext cx="108000" cy="108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B663C2-9FB7-40D3-A8CD-387C3D9A90B3}"/>
                </a:ext>
              </a:extLst>
            </p:cNvPr>
            <p:cNvSpPr/>
            <p:nvPr/>
          </p:nvSpPr>
          <p:spPr>
            <a:xfrm>
              <a:off x="8172226" y="1173142"/>
              <a:ext cx="108000" cy="108000"/>
            </a:xfrm>
            <a:prstGeom prst="rect">
              <a:avLst/>
            </a:prstGeom>
            <a:solidFill>
              <a:srgbClr val="E37222"/>
            </a:solidFill>
            <a:ln>
              <a:solidFill>
                <a:srgbClr val="E372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33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ED9D91-4B7A-48C9-A447-DFA15B0D0212}"/>
                </a:ext>
              </a:extLst>
            </p:cNvPr>
            <p:cNvSpPr txBox="1"/>
            <p:nvPr/>
          </p:nvSpPr>
          <p:spPr>
            <a:xfrm>
              <a:off x="8228005" y="909410"/>
              <a:ext cx="592951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/>
                <a:t>Compliant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FD8AE1-E66A-441E-BDB5-543541AC3C34}"/>
                </a:ext>
              </a:extLst>
            </p:cNvPr>
            <p:cNvSpPr txBox="1"/>
            <p:nvPr/>
          </p:nvSpPr>
          <p:spPr>
            <a:xfrm>
              <a:off x="8229909" y="1134210"/>
              <a:ext cx="76487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33" dirty="0"/>
                <a:t>Not compliant</a:t>
              </a:r>
            </a:p>
          </p:txBody>
        </p:sp>
      </p:grp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6162BE79-5A7B-49B2-8CF1-569EE91DA7B9}"/>
              </a:ext>
            </a:extLst>
          </p:cNvPr>
          <p:cNvGraphicFramePr>
            <a:graphicFrameLocks/>
          </p:cNvGraphicFramePr>
          <p:nvPr/>
        </p:nvGraphicFramePr>
        <p:xfrm>
          <a:off x="281253" y="1476861"/>
          <a:ext cx="11662833" cy="2128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4D97C30-F2E6-444E-B8EE-1DDCDE623657}"/>
              </a:ext>
            </a:extLst>
          </p:cNvPr>
          <p:cNvSpPr txBox="1"/>
          <p:nvPr/>
        </p:nvSpPr>
        <p:spPr>
          <a:xfrm>
            <a:off x="809150" y="3952058"/>
            <a:ext cx="10169377" cy="14769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Measurement normalisation</a:t>
            </a:r>
            <a:r>
              <a:rPr lang="en-GB" sz="13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: values are not normalised. It could however be useful for users to have a BRDF correction as for e.g. MODIS does it. </a:t>
            </a:r>
            <a:endParaRPr lang="en-US"/>
          </a:p>
          <a:p>
            <a:pPr marL="227965" indent="-239395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en-GB" sz="1300" b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Geometric corrections: </a:t>
            </a:r>
            <a:r>
              <a:rPr lang="en-GB" sz="13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as already mentioned in Threshold requirement, the sub-pixel accuracy has been accessed for OLCI and SLSTR individually, but not for SYN. </a:t>
            </a:r>
            <a:endParaRPr lang="en-GB" sz="1300" b="1">
              <a:solidFill>
                <a:schemeClr val="tx1">
                  <a:lumMod val="65000"/>
                  <a:lumOff val="35000"/>
                </a:schemeClr>
              </a:solidFill>
              <a:ea typeface="Verdana"/>
            </a:endParaRPr>
          </a:p>
          <a:p>
            <a:pPr>
              <a:spcBef>
                <a:spcPts val="400"/>
              </a:spcBef>
            </a:pPr>
            <a:endParaRPr lang="en-GB" sz="13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en-GB" sz="1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74674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C748-D5AE-459D-9FE4-724E48AA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902" y="367157"/>
            <a:ext cx="9690539" cy="420564"/>
          </a:xfrm>
        </p:spPr>
        <p:txBody>
          <a:bodyPr/>
          <a:lstStyle/>
          <a:p>
            <a:pPr algn="ctr"/>
            <a:r>
              <a:rPr lang="en-GB" sz="2133" dirty="0"/>
              <a:t>Conclusion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FCFF09-091E-493C-96B9-D101E60EE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78" y="1239736"/>
            <a:ext cx="11048077" cy="5097600"/>
          </a:xfrm>
        </p:spPr>
        <p:txBody>
          <a:bodyPr/>
          <a:lstStyle/>
          <a:p>
            <a:r>
              <a:rPr lang="en-GB" sz="1450" dirty="0">
                <a:latin typeface="Arial"/>
                <a:ea typeface="MS PGothic"/>
                <a:cs typeface="Arial"/>
              </a:rPr>
              <a:t>The recent </a:t>
            </a:r>
            <a:r>
              <a:rPr lang="en-GB" sz="1450" b="1" dirty="0">
                <a:latin typeface="Arial"/>
                <a:ea typeface="MS PGothic"/>
                <a:cs typeface="Arial"/>
              </a:rPr>
              <a:t>SYN_SDR </a:t>
            </a:r>
            <a:r>
              <a:rPr lang="en-GB" sz="1450" dirty="0">
                <a:latin typeface="Arial"/>
                <a:ea typeface="MS PGothic"/>
                <a:cs typeface="Arial"/>
              </a:rPr>
              <a:t>product evolution (DOI inclusion) allows to reach the threshold requirements for Instrument, data access,  Algorithms. Cloud shadow is under development. </a:t>
            </a:r>
            <a:endParaRPr lang="en-US" dirty="0"/>
          </a:p>
          <a:p>
            <a:endParaRPr lang="en-GB" sz="1467" dirty="0"/>
          </a:p>
          <a:p>
            <a:r>
              <a:rPr lang="en-GB" sz="1450" dirty="0">
                <a:latin typeface="Arial"/>
                <a:ea typeface="MS PGothic"/>
                <a:cs typeface="Arial"/>
              </a:rPr>
              <a:t>Few steps are still necessary to reach the ARD compliance at </a:t>
            </a:r>
            <a:r>
              <a:rPr lang="en-GB" sz="1450" b="1" dirty="0">
                <a:latin typeface="Arial"/>
                <a:ea typeface="MS PGothic"/>
                <a:cs typeface="Arial"/>
              </a:rPr>
              <a:t>Threshold level</a:t>
            </a:r>
            <a:r>
              <a:rPr lang="en-GB" sz="1450" dirty="0">
                <a:latin typeface="Arial"/>
                <a:ea typeface="MS PGothic"/>
                <a:cs typeface="Arial"/>
              </a:rPr>
              <a:t>:</a:t>
            </a:r>
          </a:p>
          <a:p>
            <a:endParaRPr lang="en-GB" sz="1450" b="1" dirty="0">
              <a:latin typeface="Arial"/>
              <a:ea typeface="MS PGothic"/>
              <a:cs typeface="Arial"/>
            </a:endParaRPr>
          </a:p>
          <a:p>
            <a:r>
              <a:rPr lang="en-GB" sz="1450" b="1" dirty="0">
                <a:latin typeface="Arial"/>
                <a:ea typeface="MS PGothic"/>
                <a:cs typeface="Arial"/>
              </a:rPr>
              <a:t>Coordinate System – Map Projection (Requirement 1.5/1.6): </a:t>
            </a:r>
            <a:r>
              <a:rPr lang="en-GB" sz="1450" dirty="0">
                <a:latin typeface="Arial"/>
                <a:ea typeface="MS PGothic"/>
                <a:cs typeface="Arial"/>
              </a:rPr>
              <a:t>I</a:t>
            </a:r>
            <a:r>
              <a:rPr lang="en-GB" altLang="en-US" sz="1450" dirty="0">
                <a:latin typeface="Arial"/>
                <a:ea typeface="MS PGothic"/>
                <a:cs typeface="Arial"/>
              </a:rPr>
              <a:t>n the previous CEOS LSI-VC meeting two questions were raised about these requirements:</a:t>
            </a:r>
            <a:endParaRPr lang="en-GB" dirty="0"/>
          </a:p>
          <a:p>
            <a:pPr marL="227965" indent="-227965">
              <a:buFont typeface="Wingdings" panose="05000000000000000000" pitchFamily="2" charset="2"/>
              <a:buChar char="v"/>
            </a:pPr>
            <a:endParaRPr lang="en-GB" altLang="en-US" sz="1450" dirty="0">
              <a:latin typeface="Arial"/>
              <a:ea typeface="MS PGothic"/>
              <a:cs typeface="Arial"/>
            </a:endParaRPr>
          </a:p>
          <a:p>
            <a:pPr marL="227965" indent="-227965">
              <a:buFont typeface="Wingdings" panose="05000000000000000000" pitchFamily="2" charset="2"/>
              <a:buChar char="v"/>
            </a:pPr>
            <a:r>
              <a:rPr lang="en-GB" altLang="en-US" sz="1450" dirty="0">
                <a:latin typeface="Arial"/>
                <a:ea typeface="MS PGothic"/>
                <a:cs typeface="Arial"/>
              </a:rPr>
              <a:t>If Lat/Lon could be sufficient at threshold level or Tiling grid is strictly necessary (</a:t>
            </a:r>
            <a:r>
              <a:rPr lang="en-GB" altLang="en-US" sz="1450" b="1" dirty="0">
                <a:latin typeface="Arial"/>
                <a:ea typeface="MS PGothic"/>
                <a:cs typeface="Arial"/>
              </a:rPr>
              <a:t>Action LSI-VC-13-07)</a:t>
            </a:r>
            <a:r>
              <a:rPr lang="en-GB" altLang="en-US" sz="1450" dirty="0">
                <a:latin typeface="Arial"/>
                <a:ea typeface="MS PGothic"/>
                <a:cs typeface="Arial"/>
              </a:rPr>
              <a:t>. Are there any updates about this action?</a:t>
            </a:r>
          </a:p>
          <a:p>
            <a:endParaRPr lang="en-GB" sz="1450" dirty="0">
              <a:latin typeface="Arial"/>
              <a:ea typeface="MS PGothic"/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en-US" altLang="en-US" sz="1450" dirty="0">
                <a:latin typeface="Arial"/>
                <a:ea typeface="MS PGothic"/>
                <a:cs typeface="Arial"/>
              </a:rPr>
              <a:t>The inclusion of DGGS as an option for grid tiling system in the CEOS ARD Requirement. Did you have further discussions about this topic?</a:t>
            </a:r>
            <a:endParaRPr lang="en-US" dirty="0"/>
          </a:p>
          <a:p>
            <a:endParaRPr lang="en-US" sz="1467" dirty="0"/>
          </a:p>
          <a:p>
            <a:r>
              <a:rPr lang="en-GB" sz="1450" b="1" dirty="0">
                <a:latin typeface="Arial"/>
                <a:ea typeface="MS PGothic"/>
                <a:cs typeface="Arial"/>
              </a:rPr>
              <a:t>Geometric correction:</a:t>
            </a:r>
            <a:r>
              <a:rPr lang="en-GB" altLang="en-US" sz="1450" b="1" dirty="0">
                <a:latin typeface="Arial"/>
                <a:ea typeface="MS PGothic"/>
                <a:cs typeface="Arial"/>
              </a:rPr>
              <a:t> </a:t>
            </a:r>
            <a:r>
              <a:rPr lang="en-GB" altLang="en-US" sz="1450" dirty="0">
                <a:latin typeface="Arial"/>
                <a:ea typeface="MS PGothic"/>
                <a:cs typeface="Arial"/>
              </a:rPr>
              <a:t>ongoing discussion on how to fulfil this requirement. SYN SDR are provided as georeferenced pixels based on two separate geometrically calibrated and then co-registered instruments. </a:t>
            </a:r>
          </a:p>
          <a:p>
            <a:pPr marL="227965" indent="-227965">
              <a:buFont typeface="Wingdings" panose="05000000000000000000" pitchFamily="2" charset="2"/>
              <a:buChar char="v"/>
            </a:pPr>
            <a:endParaRPr lang="en-US" altLang="en-US" sz="1450">
              <a:latin typeface="Arial"/>
              <a:ea typeface="MS PGothic"/>
              <a:cs typeface="Arial"/>
            </a:endParaRPr>
          </a:p>
          <a:p>
            <a:endParaRPr lang="en-GB" sz="1467" dirty="0"/>
          </a:p>
        </p:txBody>
      </p:sp>
    </p:spTree>
    <p:extLst>
      <p:ext uri="{BB962C8B-B14F-4D97-AF65-F5344CB8AC3E}">
        <p14:creationId xmlns:p14="http://schemas.microsoft.com/office/powerpoint/2010/main" val="518624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0642" y="2648374"/>
            <a:ext cx="3251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kern="0" dirty="0">
                <a:solidFill>
                  <a:srgbClr val="0070C0"/>
                </a:solidFill>
                <a:latin typeface="Verdana"/>
                <a:ea typeface="+mj-ea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2860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0"/>
            <a:ext cx="10108800" cy="553998"/>
          </a:xfrm>
        </p:spPr>
        <p:txBody>
          <a:bodyPr/>
          <a:lstStyle/>
          <a:p>
            <a:r>
              <a:rPr lang="en-GB" dirty="0"/>
              <a:t>Copernicus Data Space Ecosystem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45459B8-F5A1-F947-F4DF-F77F926C7504}"/>
              </a:ext>
            </a:extLst>
          </p:cNvPr>
          <p:cNvSpPr txBox="1">
            <a:spLocks/>
          </p:cNvSpPr>
          <p:nvPr/>
        </p:nvSpPr>
        <p:spPr bwMode="auto">
          <a:xfrm>
            <a:off x="-2858475" y="3097579"/>
            <a:ext cx="10903187" cy="103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GB" sz="2000" b="1" kern="0">
                <a:solidFill>
                  <a:schemeClr val="tx2"/>
                </a:solidFill>
                <a:hlinkClick r:id="rId3"/>
              </a:rPr>
              <a:t>https://dataspace.copernicus.eu/</a:t>
            </a:r>
            <a:endParaRPr lang="en-GB" sz="2000" b="1" kern="0">
              <a:solidFill>
                <a:schemeClr val="tx2"/>
              </a:solidFill>
            </a:endParaRPr>
          </a:p>
          <a:p>
            <a:pPr algn="ctr">
              <a:spcBef>
                <a:spcPts val="0"/>
              </a:spcBef>
            </a:pPr>
            <a:endParaRPr lang="en-GB" kern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0DD8A-97F5-11B1-3459-D5D4033AC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60" y="3730505"/>
            <a:ext cx="3214525" cy="19529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9BA16-EB2F-74FF-4B69-E0DDB9F93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760" y="1174496"/>
            <a:ext cx="3214525" cy="1859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5C2162-8C52-DFD0-FE4D-FA8F3F66EF50}"/>
              </a:ext>
            </a:extLst>
          </p:cNvPr>
          <p:cNvSpPr/>
          <p:nvPr/>
        </p:nvSpPr>
        <p:spPr>
          <a:xfrm>
            <a:off x="5050243" y="1551563"/>
            <a:ext cx="681070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1" indent="-273050" algn="just" defTabSz="909484" eaLnBrk="0" hangingPunct="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003249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The Copernicus</a:t>
            </a:r>
            <a:r>
              <a:rPr lang="en-GB" dirty="0">
                <a:solidFill>
                  <a:srgbClr val="003249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003249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Data Space Ecosystem Service</a:t>
            </a:r>
            <a:r>
              <a:rPr lang="en-GB" dirty="0">
                <a:solidFill>
                  <a:srgbClr val="003249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 offer has been significantly upgraded in July 2023 as per public service roadmap (including new data, APIs and Apps): </a:t>
            </a:r>
            <a:r>
              <a:rPr lang="en-GB" dirty="0">
                <a:solidFill>
                  <a:srgbClr val="003249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  <a:hlinkClick r:id="rId6"/>
              </a:rPr>
              <a:t>https://documentation.dataspace.copernicus.eu/Roadmap.html</a:t>
            </a:r>
            <a:endParaRPr lang="en-GB" dirty="0">
              <a:solidFill>
                <a:srgbClr val="003249"/>
              </a:solidFill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  <a:p>
            <a:pPr marL="273050" lvl="1" indent="-273050" algn="just" defTabSz="909484" eaLnBrk="0" hangingPunct="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rgbClr val="003249"/>
              </a:solidFill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  <a:p>
            <a:pPr marL="273050" lvl="1" indent="-273050" algn="just" defTabSz="909484" eaLnBrk="0" hangingPunct="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3249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Additional services and data offer are planned before end 2023. </a:t>
            </a:r>
          </a:p>
          <a:p>
            <a:pPr marL="273050" lvl="1" indent="-273050" algn="just" defTabSz="909484" eaLnBrk="0" hangingPunct="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rgbClr val="003249"/>
              </a:solidFill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  <a:p>
            <a:pPr marL="273050" lvl="1" indent="-273050" algn="just" defTabSz="909484" eaLnBrk="0" hangingPunct="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003249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The ramp-down of the Copernicus Data Hub Services is on-going (up to end-of-October 2023) to support final users in smoothly migrating to the new service.</a:t>
            </a:r>
          </a:p>
        </p:txBody>
      </p:sp>
    </p:spTree>
    <p:extLst>
      <p:ext uri="{BB962C8B-B14F-4D97-AF65-F5344CB8AC3E}">
        <p14:creationId xmlns:p14="http://schemas.microsoft.com/office/powerpoint/2010/main" val="120321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0"/>
            <a:ext cx="10108800" cy="553998"/>
          </a:xfrm>
        </p:spPr>
        <p:txBody>
          <a:bodyPr/>
          <a:lstStyle/>
          <a:p>
            <a:r>
              <a:rPr lang="en-GB"/>
              <a:t>Sentinel-2 Collection-1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BBAA29-82FE-A541-8EDB-818A2BDA3EB5}"/>
              </a:ext>
            </a:extLst>
          </p:cNvPr>
          <p:cNvSpPr/>
          <p:nvPr/>
        </p:nvSpPr>
        <p:spPr>
          <a:xfrm>
            <a:off x="520800" y="963295"/>
            <a:ext cx="7635427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600"/>
              </a:spcBef>
              <a:buFont typeface="Courier New"/>
              <a:buChar char="o"/>
            </a:pPr>
            <a:r>
              <a:rPr lang="en-GB" sz="2000" dirty="0">
                <a:solidFill>
                  <a:schemeClr val="tx2"/>
                </a:solidFill>
                <a:latin typeface="Arial"/>
                <a:cs typeface="Arial"/>
              </a:rPr>
              <a:t>Collection 1 being generated by reprocessing full S2 archive for all user products (Level-1B, Level-1C and Level-2A).</a:t>
            </a:r>
          </a:p>
          <a:p>
            <a:pPr marL="342900" indent="-342900" algn="just">
              <a:spcBef>
                <a:spcPts val="1600"/>
              </a:spcBef>
              <a:buFont typeface="Courier New"/>
              <a:buChar char="o"/>
            </a:pPr>
            <a:r>
              <a:rPr lang="en-GB" sz="2000" dirty="0">
                <a:solidFill>
                  <a:schemeClr val="tx2"/>
                </a:solidFill>
                <a:latin typeface="Arial"/>
                <a:cs typeface="Arial"/>
              </a:rPr>
              <a:t>Products will use the latest Processing Baseline (05.xx) which includes Copernicus DEM 30m, geometric refinement with S2 GRI, etc.</a:t>
            </a:r>
          </a:p>
          <a:p>
            <a:pPr marL="342900" indent="-342900" algn="just">
              <a:spcBef>
                <a:spcPts val="1600"/>
              </a:spcBef>
              <a:buFont typeface="Courier New"/>
              <a:buChar char="o"/>
            </a:pPr>
            <a:r>
              <a:rPr lang="en-GB" sz="2000" dirty="0">
                <a:solidFill>
                  <a:schemeClr val="tx2"/>
                </a:solidFill>
                <a:latin typeface="Arial"/>
                <a:cs typeface="Arial"/>
              </a:rPr>
              <a:t>Reprocessing campaign on-going, first products published on 24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2023 the Copernicus Data Space Ecosystem and on the DIAS platforms (CREODIAS, MUNDI and ONDA).</a:t>
            </a:r>
          </a:p>
          <a:p>
            <a:pPr marL="342900" indent="-342900">
              <a:spcBef>
                <a:spcPts val="1600"/>
              </a:spcBef>
              <a:buFont typeface="Courier New"/>
              <a:buChar char="o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production completion within Q4 2023 and planned distribution completion within first half 2024. </a:t>
            </a:r>
          </a:p>
          <a:p>
            <a:pPr marL="342900" indent="-342900">
              <a:spcBef>
                <a:spcPts val="1600"/>
              </a:spcBef>
              <a:buFont typeface="Courier New"/>
              <a:buChar char="o"/>
            </a:pP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 at: </a:t>
            </a:r>
            <a:r>
              <a:rPr lang="en-GB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600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sentinels</a:t>
            </a:r>
            <a:r>
              <a:rPr lang="en-GB" sz="1600" u="sng" dirty="0" err="1">
                <a:solidFill>
                  <a:schemeClr val="tx2"/>
                </a:solidFill>
              </a:rPr>
              <a:t>.copernicus.eu</a:t>
            </a:r>
            <a:r>
              <a:rPr lang="en-GB" sz="1600" u="sng" dirty="0">
                <a:solidFill>
                  <a:schemeClr val="tx2"/>
                </a:solidFill>
              </a:rPr>
              <a:t>/ca/web/sentinel/technical-guides/sentinel-2-msi/copernicus-sentinel-2-collection-1-availability-status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D93515-893E-4544-9AB8-E99558EACB3F}"/>
              </a:ext>
            </a:extLst>
          </p:cNvPr>
          <p:cNvSpPr txBox="1">
            <a:spLocks/>
          </p:cNvSpPr>
          <p:nvPr/>
        </p:nvSpPr>
        <p:spPr>
          <a:xfrm>
            <a:off x="340703" y="157563"/>
            <a:ext cx="10073321" cy="553998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>
              <a:solidFill>
                <a:schemeClr val="tx2"/>
              </a:solidFill>
            </a:endParaRPr>
          </a:p>
        </p:txBody>
      </p:sp>
      <p:pic>
        <p:nvPicPr>
          <p:cNvPr id="3" name="Picture 11" descr="Picture 11">
            <a:extLst>
              <a:ext uri="{FF2B5EF4-FFF2-40B4-BE49-F238E27FC236}">
                <a16:creationId xmlns:a16="http://schemas.microsoft.com/office/drawing/2014/main" id="{AA6067B3-28AA-43CF-B04F-BCFE40152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568" y="4165818"/>
            <a:ext cx="1666316" cy="659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9527D0D-95B3-D6DD-1ADB-ED964D5CA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7185" y="4825680"/>
            <a:ext cx="1666316" cy="13538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 10">
            <a:extLst>
              <a:ext uri="{FF2B5EF4-FFF2-40B4-BE49-F238E27FC236}">
                <a16:creationId xmlns:a16="http://schemas.microsoft.com/office/drawing/2014/main" id="{E4274E57-084F-BC0A-4DDE-7E47DA349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978" y="1171842"/>
            <a:ext cx="2548908" cy="2582011"/>
          </a:xfrm>
          <a:prstGeom prst="rect">
            <a:avLst/>
          </a:prstGeom>
        </p:spPr>
      </p:pic>
      <p:sp>
        <p:nvSpPr>
          <p:cNvPr id="9" name="ZoneTexte 12">
            <a:extLst>
              <a:ext uri="{FF2B5EF4-FFF2-40B4-BE49-F238E27FC236}">
                <a16:creationId xmlns:a16="http://schemas.microsoft.com/office/drawing/2014/main" id="{EAB23633-84B3-359E-53AB-061A5B3085CE}"/>
              </a:ext>
            </a:extLst>
          </p:cNvPr>
          <p:cNvSpPr txBox="1"/>
          <p:nvPr/>
        </p:nvSpPr>
        <p:spPr>
          <a:xfrm>
            <a:off x="8830169" y="3776609"/>
            <a:ext cx="24345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/>
              <a:t>Cabo Verde 04 April 2019</a:t>
            </a:r>
          </a:p>
        </p:txBody>
      </p:sp>
    </p:spTree>
    <p:extLst>
      <p:ext uri="{BB962C8B-B14F-4D97-AF65-F5344CB8AC3E}">
        <p14:creationId xmlns:p14="http://schemas.microsoft.com/office/powerpoint/2010/main" val="3342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D93515-893E-4544-9AB8-E99558EACB3F}"/>
              </a:ext>
            </a:extLst>
          </p:cNvPr>
          <p:cNvSpPr txBox="1">
            <a:spLocks/>
          </p:cNvSpPr>
          <p:nvPr/>
        </p:nvSpPr>
        <p:spPr>
          <a:xfrm>
            <a:off x="340703" y="157563"/>
            <a:ext cx="10073321" cy="553998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7F0457-6B2F-6C72-8B65-D8BDE0B2C8B2}"/>
              </a:ext>
            </a:extLst>
          </p:cNvPr>
          <p:cNvSpPr txBox="1">
            <a:spLocks/>
          </p:cNvSpPr>
          <p:nvPr/>
        </p:nvSpPr>
        <p:spPr>
          <a:xfrm>
            <a:off x="638150" y="192801"/>
            <a:ext cx="8165754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chemeClr val="tx2"/>
                </a:solidFill>
              </a:rPr>
              <a:t>CEOS-ARD SR for Envisat - MERIS</a:t>
            </a:r>
            <a:endParaRPr lang="it-IT" sz="200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45F466-D8A3-8DED-E127-A245A0E06BD8}"/>
              </a:ext>
            </a:extLst>
          </p:cNvPr>
          <p:cNvSpPr txBox="1"/>
          <p:nvPr/>
        </p:nvSpPr>
        <p:spPr>
          <a:xfrm>
            <a:off x="5271603" y="1059036"/>
            <a:ext cx="6303987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GRASP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Generalized Retrieval of Atmosphere and Surface Properties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GB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atmospheric correction algorithm was successfully tested on MERIS Full Resolution data.  </a:t>
            </a:r>
            <a:endParaRPr lang="en-GB" sz="16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First version of MERIS </a:t>
            </a:r>
            <a:r>
              <a:rPr lang="en-GB" sz="1600" i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</a:t>
            </a:r>
            <a:r>
              <a:rPr lang="en-GB" sz="1600" i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loud mask </a:t>
            </a:r>
            <a:r>
              <a:rPr lang="en-GB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</a:t>
            </a:r>
            <a:r>
              <a:rPr lang="en-GB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bstruction mask (with </a:t>
            </a:r>
            <a:r>
              <a:rPr lang="en-GB" sz="1600" i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cloud shadow mask) </a:t>
            </a:r>
            <a:r>
              <a:rPr lang="en-GB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 implemented.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Still some refinements are needed due to some pixel misclassification or missing data in MODIS cloud classification and cloud properties.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Next steps:</a:t>
            </a:r>
          </a:p>
          <a:p>
            <a:pPr marL="896386" lvl="1" indent="-285750" algn="just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Cloud mask and cloud obstruction mask will be correctly tuned, then a diagnostic MERIS ARD dataset will be generated (MERIS 2008 data over selected sites) by end of 2023.</a:t>
            </a:r>
          </a:p>
          <a:p>
            <a:pPr marL="896386" lvl="1" indent="-285750" algn="just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If ARD quality will be compliant with CEOS specifications, then in 2024 full MERIS data will be processed to generate Surface Reflectance ARD products.</a:t>
            </a:r>
            <a:endParaRPr lang="en-IT" sz="1600" dirty="0">
              <a:solidFill>
                <a:schemeClr val="tx2"/>
              </a:solidFill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5FA512-9F84-0C69-0C6A-F1890F6F0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68" y="4961404"/>
            <a:ext cx="3939695" cy="15575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1F0850-DD50-3079-33C8-E718EDA65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1" y="883105"/>
            <a:ext cx="4361974" cy="23199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7AFDDD-B118-45DE-6949-86D43F247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64" y="2751965"/>
            <a:ext cx="756904" cy="1705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EDD364-4CC6-9626-C68A-9211F1C9E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48" y="3203067"/>
            <a:ext cx="3939695" cy="185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D93515-893E-4544-9AB8-E99558EACB3F}"/>
              </a:ext>
            </a:extLst>
          </p:cNvPr>
          <p:cNvSpPr txBox="1">
            <a:spLocks/>
          </p:cNvSpPr>
          <p:nvPr/>
        </p:nvSpPr>
        <p:spPr>
          <a:xfrm>
            <a:off x="340703" y="157563"/>
            <a:ext cx="10073321" cy="553998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9C982-3AF6-A58A-5F5D-74BBC7AF2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10924"/>
            <a:ext cx="8165754" cy="523220"/>
          </a:xfrm>
        </p:spPr>
        <p:txBody>
          <a:bodyPr/>
          <a:lstStyle/>
          <a:p>
            <a:pPr algn="l"/>
            <a:r>
              <a:rPr lang="en-US" sz="2800" kern="1200">
                <a:solidFill>
                  <a:schemeClr val="tx2"/>
                </a:solidFill>
                <a:latin typeface="+mj-lt"/>
              </a:rPr>
              <a:t>CEOS-ARD ST for ERS/Envisat - (A)ATSR</a:t>
            </a:r>
            <a:endParaRPr lang="it-IT" sz="2000" kern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78915-64AB-37DD-65F9-CF495F149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3" y="1191143"/>
            <a:ext cx="11139054" cy="4600057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ea typeface="Verdana" panose="020B0604030504040204" pitchFamily="34" charset="0"/>
              </a:rPr>
              <a:t>Activities ongoing for the definition of the best cloud shadow algorithm to be applied to (A)ATSR data.</a:t>
            </a:r>
            <a:endParaRPr lang="it-IT" dirty="0">
              <a:solidFill>
                <a:schemeClr val="tx1"/>
              </a:solidFill>
              <a:ea typeface="Verdan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909AB4-B79B-2C09-BC6A-0E3633D158C2}"/>
              </a:ext>
            </a:extLst>
          </p:cNvPr>
          <p:cNvGrpSpPr/>
          <p:nvPr/>
        </p:nvGrpSpPr>
        <p:grpSpPr>
          <a:xfrm>
            <a:off x="1048735" y="2274384"/>
            <a:ext cx="4452991" cy="1538511"/>
            <a:chOff x="216425" y="2335444"/>
            <a:chExt cx="6033454" cy="19714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419DC7-E098-D5C4-AFCE-7957E4924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425" y="2335445"/>
              <a:ext cx="4009346" cy="19714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414E8A-019A-94E9-60A8-51D5D576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9514" y="2335444"/>
              <a:ext cx="2040365" cy="197140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99F9AE3-B261-D3ED-7E24-5325123C2B2E}"/>
              </a:ext>
            </a:extLst>
          </p:cNvPr>
          <p:cNvSpPr txBox="1"/>
          <p:nvPr/>
        </p:nvSpPr>
        <p:spPr>
          <a:xfrm>
            <a:off x="2605662" y="2022098"/>
            <a:ext cx="2805441" cy="230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98">
                <a:solidFill>
                  <a:srgbClr val="1F3762"/>
                </a:solidFill>
                <a:latin typeface="Calibri" panose="020F0502020204030204" pitchFamily="34" charset="0"/>
              </a:rPr>
              <a:t>Mediterranean Sea (31°N, 15°E) – 20020810T083508 </a:t>
            </a:r>
            <a:endParaRPr lang="it-IT" sz="898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7C5519-BD27-2D2F-7116-A0673E9B2A30}"/>
              </a:ext>
            </a:extLst>
          </p:cNvPr>
          <p:cNvGrpSpPr/>
          <p:nvPr/>
        </p:nvGrpSpPr>
        <p:grpSpPr>
          <a:xfrm>
            <a:off x="1048735" y="4239478"/>
            <a:ext cx="4514619" cy="1644575"/>
            <a:chOff x="208405" y="4363528"/>
            <a:chExt cx="6035951" cy="21987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5BE3DE-4D75-DE9F-C5B5-F5F6249C3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405" y="4363528"/>
              <a:ext cx="3956251" cy="21696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1EE416-3EFA-EF45-BA5C-2DEC25C33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80"/>
            <a:stretch/>
          </p:blipFill>
          <p:spPr>
            <a:xfrm>
              <a:off x="4156636" y="4392673"/>
              <a:ext cx="2087720" cy="2169618"/>
            </a:xfrm>
            <a:prstGeom prst="rect">
              <a:avLst/>
            </a:prstGeom>
          </p:spPr>
        </p:pic>
        <p:sp>
          <p:nvSpPr>
            <p:cNvPr id="12" name="Arrow: Right 12">
              <a:extLst>
                <a:ext uri="{FF2B5EF4-FFF2-40B4-BE49-F238E27FC236}">
                  <a16:creationId xmlns:a16="http://schemas.microsoft.com/office/drawing/2014/main" id="{C7A37016-8F8B-3085-1F6C-AC616D97AD34}"/>
                </a:ext>
              </a:extLst>
            </p:cNvPr>
            <p:cNvSpPr/>
            <p:nvPr/>
          </p:nvSpPr>
          <p:spPr>
            <a:xfrm rot="1625781">
              <a:off x="4696360" y="5237200"/>
              <a:ext cx="461639" cy="2978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Arrow: Right 13">
              <a:extLst>
                <a:ext uri="{FF2B5EF4-FFF2-40B4-BE49-F238E27FC236}">
                  <a16:creationId xmlns:a16="http://schemas.microsoft.com/office/drawing/2014/main" id="{86D6996E-B839-C38B-B92D-C96A34A39ABD}"/>
                </a:ext>
              </a:extLst>
            </p:cNvPr>
            <p:cNvSpPr/>
            <p:nvPr/>
          </p:nvSpPr>
          <p:spPr>
            <a:xfrm rot="1625781">
              <a:off x="5313349" y="4466978"/>
              <a:ext cx="461639" cy="2978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4B99533-3A93-CAE1-861A-A83F356325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564" y="2698269"/>
            <a:ext cx="697611" cy="690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2117E4-42BE-F16C-08E6-6083A191AB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745" y="4727295"/>
            <a:ext cx="719670" cy="6907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AACDF6-BD73-88D6-3694-F7F8465E5458}"/>
              </a:ext>
            </a:extLst>
          </p:cNvPr>
          <p:cNvSpPr txBox="1"/>
          <p:nvPr/>
        </p:nvSpPr>
        <p:spPr>
          <a:xfrm>
            <a:off x="6857403" y="2698269"/>
            <a:ext cx="45321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retrieval of Cloud Top Height is not completely solved yet: fixed at 6km.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conversion of brightness temperature into cloud top height is a complex task. 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Cloud shadow is computed only over land.</a:t>
            </a:r>
            <a:endParaRPr lang="it-IT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13A746-18C9-3A1E-F1BE-D3BC636D4D7C}"/>
              </a:ext>
            </a:extLst>
          </p:cNvPr>
          <p:cNvSpPr txBox="1"/>
          <p:nvPr/>
        </p:nvSpPr>
        <p:spPr>
          <a:xfrm>
            <a:off x="2861690" y="4030764"/>
            <a:ext cx="2413675" cy="230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98" dirty="0">
                <a:solidFill>
                  <a:srgbClr val="1F3762"/>
                </a:solidFill>
                <a:latin typeface="Calibri" panose="020F0502020204030204" pitchFamily="34" charset="0"/>
              </a:rPr>
              <a:t>Far North (81°N, 122°E) – 20020810T083508 </a:t>
            </a:r>
            <a:endParaRPr lang="it-IT" sz="898" dirty="0"/>
          </a:p>
        </p:txBody>
      </p:sp>
    </p:spTree>
    <p:extLst>
      <p:ext uri="{BB962C8B-B14F-4D97-AF65-F5344CB8AC3E}">
        <p14:creationId xmlns:p14="http://schemas.microsoft.com/office/powerpoint/2010/main" val="38328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D93515-893E-4544-9AB8-E99558EACB3F}"/>
              </a:ext>
            </a:extLst>
          </p:cNvPr>
          <p:cNvSpPr txBox="1">
            <a:spLocks/>
          </p:cNvSpPr>
          <p:nvPr/>
        </p:nvSpPr>
        <p:spPr>
          <a:xfrm>
            <a:off x="340703" y="157563"/>
            <a:ext cx="10073321" cy="553998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76243-0D34-D7ED-7789-511B3CBA760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18812" y="2199"/>
            <a:ext cx="10459348" cy="11245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400">
                <a:solidFill>
                  <a:schemeClr val="tx2"/>
                </a:solidFill>
              </a:rPr>
              <a:t>CEOS-ARD NRB for ERS/Envisat for SAR/ASAR</a:t>
            </a:r>
            <a:r>
              <a:rPr lang="en-GB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EC7742F-7451-7E7B-D905-22499BA7FB1E}"/>
              </a:ext>
            </a:extLst>
          </p:cNvPr>
          <p:cNvSpPr txBox="1">
            <a:spLocks/>
          </p:cNvSpPr>
          <p:nvPr/>
        </p:nvSpPr>
        <p:spPr bwMode="auto">
          <a:xfrm>
            <a:off x="386695" y="1126777"/>
            <a:ext cx="7881389" cy="230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 baseline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1600" kern="1200" dirty="0">
                <a:solidFill>
                  <a:schemeClr val="tx2"/>
                </a:solidFill>
                <a:ea typeface="Verdana" panose="020B0604030504040204" pitchFamily="34" charset="0"/>
              </a:rPr>
              <a:t>Project to align CEOS-ARD specs for ERS/Envisat (A)SAR data to those of an enhanced Sentinel-1 product has been concluded.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1600" kern="1200" dirty="0">
                <a:solidFill>
                  <a:schemeClr val="tx2"/>
                </a:solidFill>
                <a:ea typeface="Verdana" panose="020B0604030504040204" pitchFamily="34" charset="0"/>
              </a:rPr>
              <a:t>The first subset of ERS and Envisat SAR NRB (Normalized Radar Backscatter) ARD products were generated to be aligned at best to Sentinel-1 corresponding products (including the usage of the Copernicus 30m DEM and the Cloud Optimized </a:t>
            </a:r>
            <a:r>
              <a:rPr lang="en-GB" sz="1600" kern="1200" dirty="0" err="1">
                <a:solidFill>
                  <a:schemeClr val="tx2"/>
                </a:solidFill>
                <a:ea typeface="Verdana" panose="020B0604030504040204" pitchFamily="34" charset="0"/>
              </a:rPr>
              <a:t>GeoTIFF</a:t>
            </a:r>
            <a:r>
              <a:rPr lang="en-GB" sz="1600" kern="1200" dirty="0">
                <a:solidFill>
                  <a:schemeClr val="tx2"/>
                </a:solidFill>
                <a:ea typeface="Verdana" panose="020B0604030504040204" pitchFamily="34" charset="0"/>
              </a:rPr>
              <a:t> format to facilitate compliance between the two products). </a:t>
            </a: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1600" kern="12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1600" kern="12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28575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1600" kern="12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6BCE29-B543-B6FC-DB37-BD40234BB892}"/>
              </a:ext>
            </a:extLst>
          </p:cNvPr>
          <p:cNvGrpSpPr/>
          <p:nvPr/>
        </p:nvGrpSpPr>
        <p:grpSpPr>
          <a:xfrm>
            <a:off x="8200732" y="547196"/>
            <a:ext cx="4113777" cy="6171738"/>
            <a:chOff x="8200732" y="547196"/>
            <a:chExt cx="4113777" cy="61717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9581376-A8BA-6DF4-8E16-CA0AAF9A5432}"/>
                </a:ext>
              </a:extLst>
            </p:cNvPr>
            <p:cNvGrpSpPr/>
            <p:nvPr/>
          </p:nvGrpSpPr>
          <p:grpSpPr>
            <a:xfrm>
              <a:off x="8200732" y="547196"/>
              <a:ext cx="2926943" cy="1856757"/>
              <a:chOff x="130809" y="763179"/>
              <a:chExt cx="2958420" cy="192865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3387C3B-3D71-B7C0-4CFC-D4F2AEF16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809" y="947844"/>
                <a:ext cx="2958420" cy="174398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0666DA-6C1D-25EA-ABA4-F1B79FF1CD7B}"/>
                  </a:ext>
                </a:extLst>
              </p:cNvPr>
              <p:cNvSpPr txBox="1"/>
              <p:nvPr/>
            </p:nvSpPr>
            <p:spPr>
              <a:xfrm>
                <a:off x="863030" y="763179"/>
                <a:ext cx="14486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ERS-1 Feb 1993 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7793BB0-859F-8BF0-1016-58C6ADAE16CA}"/>
                </a:ext>
              </a:extLst>
            </p:cNvPr>
            <p:cNvGrpSpPr/>
            <p:nvPr/>
          </p:nvGrpSpPr>
          <p:grpSpPr>
            <a:xfrm>
              <a:off x="8625462" y="1899488"/>
              <a:ext cx="2886819" cy="1820838"/>
              <a:chOff x="3189900" y="665425"/>
              <a:chExt cx="3189282" cy="197914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DCEA020-4827-4EC5-FF2A-32D5D1FE7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9900" y="665425"/>
                <a:ext cx="3189282" cy="197914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639EC3-83A3-E272-28D8-5781A9327D75}"/>
                  </a:ext>
                </a:extLst>
              </p:cNvPr>
              <p:cNvSpPr txBox="1"/>
              <p:nvPr/>
            </p:nvSpPr>
            <p:spPr>
              <a:xfrm>
                <a:off x="3628697" y="764868"/>
                <a:ext cx="2311686" cy="301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ERS-2 Dec 1995 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192D7D-1A02-7570-ABE3-64F59A513754}"/>
                </a:ext>
              </a:extLst>
            </p:cNvPr>
            <p:cNvGrpSpPr/>
            <p:nvPr/>
          </p:nvGrpSpPr>
          <p:grpSpPr>
            <a:xfrm>
              <a:off x="9130239" y="3429000"/>
              <a:ext cx="2990305" cy="1891989"/>
              <a:chOff x="9913669" y="3846667"/>
              <a:chExt cx="2990305" cy="189198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ABFBE53-70CA-10D9-3BBA-AAFBDADB9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13669" y="3846667"/>
                <a:ext cx="2990305" cy="1891989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BF774A-1971-50CB-6674-727140D02829}"/>
                  </a:ext>
                </a:extLst>
              </p:cNvPr>
              <p:cNvSpPr txBox="1"/>
              <p:nvPr/>
            </p:nvSpPr>
            <p:spPr>
              <a:xfrm>
                <a:off x="10271047" y="3914674"/>
                <a:ext cx="231168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Envisat Jul 2003 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07FAB5F-7791-5735-E4BA-DF1234316E64}"/>
                </a:ext>
              </a:extLst>
            </p:cNvPr>
            <p:cNvGrpSpPr/>
            <p:nvPr/>
          </p:nvGrpSpPr>
          <p:grpSpPr>
            <a:xfrm>
              <a:off x="9487617" y="4958112"/>
              <a:ext cx="2826892" cy="1760822"/>
              <a:chOff x="296452" y="4076249"/>
              <a:chExt cx="2959411" cy="183795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BE99BC4-6104-D2B1-A85A-490A6605D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6452" y="4076249"/>
                <a:ext cx="2959411" cy="183795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87A236-83C3-63B8-BED5-644BEEF946DE}"/>
                  </a:ext>
                </a:extLst>
              </p:cNvPr>
              <p:cNvSpPr txBox="1"/>
              <p:nvPr/>
            </p:nvSpPr>
            <p:spPr>
              <a:xfrm>
                <a:off x="620314" y="4147235"/>
                <a:ext cx="2311686" cy="2891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Envisat Jun 2007 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7A48929-D564-89FB-0C7E-7574BDE3650A}"/>
              </a:ext>
            </a:extLst>
          </p:cNvPr>
          <p:cNvSpPr txBox="1"/>
          <p:nvPr/>
        </p:nvSpPr>
        <p:spPr>
          <a:xfrm>
            <a:off x="2643315" y="3418336"/>
            <a:ext cx="640112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57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Next steps:</a:t>
            </a:r>
          </a:p>
          <a:p>
            <a:pPr marL="895037" lvl="2" indent="-285750" algn="just"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Development of operational ARD post processor starting from SLC or GRD (IMP, APP, WSM) and open source, mainly in Python.</a:t>
            </a:r>
          </a:p>
          <a:p>
            <a:pPr marL="895037" lvl="2" indent="-285750" algn="just"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Compatible with the current ERS/ENVISAT processor algorithm, the future GPU processor, and with On-The-Fly (OTF) capabilities.</a:t>
            </a:r>
          </a:p>
          <a:p>
            <a:pPr marL="895037" lvl="2" indent="-285750" algn="just"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Procurement approach: ITT (Open call) with KO planned on April 2024.</a:t>
            </a:r>
            <a:endParaRPr lang="en-GB" altLang="en-US" sz="16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9F3AC2-C3DB-9C30-3ECC-EB8AA277EB64}"/>
              </a:ext>
            </a:extLst>
          </p:cNvPr>
          <p:cNvGrpSpPr/>
          <p:nvPr/>
        </p:nvGrpSpPr>
        <p:grpSpPr>
          <a:xfrm>
            <a:off x="175474" y="3720326"/>
            <a:ext cx="3195938" cy="2648401"/>
            <a:chOff x="218812" y="3848085"/>
            <a:chExt cx="3195938" cy="26484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F5A6A73-A8ED-3903-4F0A-7B055414F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319" b="12095"/>
            <a:stretch/>
          </p:blipFill>
          <p:spPr>
            <a:xfrm>
              <a:off x="426584" y="3848085"/>
              <a:ext cx="2780393" cy="235606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C54129-328B-A522-71F2-E7F341657BBB}"/>
                </a:ext>
              </a:extLst>
            </p:cNvPr>
            <p:cNvSpPr txBox="1"/>
            <p:nvPr/>
          </p:nvSpPr>
          <p:spPr>
            <a:xfrm>
              <a:off x="218812" y="6250265"/>
              <a:ext cx="31959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ASAR Ottawa transponder – 29 October 2006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5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25BF4-E26A-A850-ADE1-4A7202B74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DGGS R&amp;D Activity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659F4F-39B6-E1C9-61A4-6A36F0768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20" y="1036319"/>
            <a:ext cx="11303680" cy="5173873"/>
          </a:xfrm>
        </p:spPr>
        <p:txBody>
          <a:bodyPr/>
          <a:lstStyle/>
          <a:p>
            <a:endParaRPr lang="en-US" altLang="en-US" sz="2000" b="1" dirty="0">
              <a:solidFill>
                <a:schemeClr val="tx1"/>
              </a:solidFill>
              <a:cs typeface="Segoe UI"/>
            </a:endParaRPr>
          </a:p>
          <a:p>
            <a:r>
              <a:rPr lang="en-US" altLang="en-US" sz="2400" b="1" dirty="0">
                <a:solidFill>
                  <a:schemeClr val="tx1"/>
                </a:solidFill>
                <a:cs typeface="Segoe UI"/>
              </a:rPr>
              <a:t>Context:</a:t>
            </a:r>
            <a:endParaRPr lang="en-US" sz="2000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Increasing number of open remote sensing data,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Heterogeneity of the sensors, resolution, 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georeferencing and </a:t>
            </a:r>
            <a:r>
              <a:rPr lang="en-US" sz="2400" dirty="0">
                <a:solidFill>
                  <a:schemeClr val="tx1"/>
                </a:solidFill>
                <a:cs typeface="Arial"/>
              </a:rPr>
              <a:t>data format, ...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Benefits for having a common multi-mission/dataset geometry</a:t>
            </a:r>
            <a:endParaRPr lang="en-US" sz="2000" dirty="0">
              <a:solidFill>
                <a:schemeClr val="tx1"/>
              </a:solidFill>
              <a:cs typeface="Arial"/>
            </a:endParaRPr>
          </a:p>
          <a:p>
            <a:endParaRPr lang="en-US" sz="2000" dirty="0">
              <a:solidFill>
                <a:schemeClr val="tx1"/>
              </a:solidFill>
              <a:cs typeface="Arial"/>
            </a:endParaRPr>
          </a:p>
          <a:p>
            <a:r>
              <a:rPr lang="en-US" sz="2400" b="1" dirty="0">
                <a:solidFill>
                  <a:schemeClr val="tx1"/>
                </a:solidFill>
                <a:cs typeface="Segoe UI"/>
              </a:rPr>
              <a:t>Objectives:​</a:t>
            </a:r>
          </a:p>
          <a:p>
            <a:pPr marL="285750" lvl="1" indent="-285750">
              <a:buFont typeface="Arial"/>
              <a:buChar char="•"/>
            </a:pPr>
            <a:r>
              <a:rPr lang="en-GB" sz="2400" dirty="0">
                <a:solidFill>
                  <a:schemeClr val="tx1"/>
                </a:solidFill>
                <a:cs typeface="Arial"/>
              </a:rPr>
              <a:t>Study </a:t>
            </a:r>
            <a:r>
              <a:rPr lang="en-GB" sz="2400">
                <a:solidFill>
                  <a:schemeClr val="tx1"/>
                </a:solidFill>
                <a:cs typeface="Arial"/>
              </a:rPr>
              <a:t>to identify </a:t>
            </a:r>
            <a:r>
              <a:rPr lang="en-GB" sz="2400" dirty="0">
                <a:solidFill>
                  <a:schemeClr val="tx1"/>
                </a:solidFill>
                <a:cs typeface="Arial"/>
              </a:rPr>
              <a:t>a multi-mission DGGS framework</a:t>
            </a:r>
            <a:endParaRPr lang="en-US" sz="2400" dirty="0">
              <a:solidFill>
                <a:schemeClr val="tx1"/>
              </a:solidFill>
              <a:cs typeface="Arial"/>
            </a:endParaRPr>
          </a:p>
          <a:p>
            <a:pPr marL="285750" lvl="1" indent="-285750">
              <a:buFont typeface="Arial"/>
              <a:buChar char="•"/>
            </a:pPr>
            <a:r>
              <a:rPr lang="en-GB" sz="2400" dirty="0">
                <a:solidFill>
                  <a:schemeClr val="tx1"/>
                </a:solidFill>
                <a:cs typeface="Arial"/>
              </a:rPr>
              <a:t>Development of a DGGS pilot platform for demonstration purposes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9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ED8BC-96F9-9E4C-CF38-B1CDF9DD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75790"/>
            <a:ext cx="9184558" cy="523220"/>
          </a:xfrm>
        </p:spPr>
        <p:txBody>
          <a:bodyPr/>
          <a:lstStyle/>
          <a:p>
            <a:r>
              <a:rPr lang="fr-FR" sz="2800" dirty="0" err="1">
                <a:latin typeface="Arial"/>
                <a:cs typeface="Arial"/>
              </a:rPr>
              <a:t>What</a:t>
            </a:r>
            <a:r>
              <a:rPr lang="fr-FR" sz="2800" dirty="0">
                <a:latin typeface="Arial"/>
                <a:cs typeface="Arial"/>
              </a:rPr>
              <a:t> Is a DGGS?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424FE-B2DB-914F-1F91-0636D3720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100" dirty="0">
                <a:solidFill>
                  <a:schemeClr val="tx1"/>
                </a:solidFill>
                <a:latin typeface="Arial"/>
                <a:cs typeface="Arial"/>
              </a:rPr>
              <a:t>Open </a:t>
            </a:r>
            <a:r>
              <a:rPr lang="fr-FR" sz="2100" dirty="0" err="1">
                <a:solidFill>
                  <a:schemeClr val="tx1"/>
                </a:solidFill>
                <a:latin typeface="Arial"/>
                <a:cs typeface="Arial"/>
              </a:rPr>
              <a:t>Geospatial</a:t>
            </a:r>
            <a:r>
              <a:rPr lang="fr-FR" sz="2100" dirty="0">
                <a:solidFill>
                  <a:schemeClr val="tx1"/>
                </a:solidFill>
                <a:latin typeface="Arial"/>
                <a:cs typeface="Arial"/>
              </a:rPr>
              <a:t> Consortium – OGC:</a:t>
            </a:r>
            <a:endParaRPr lang="fr-FR" dirty="0">
              <a:solidFill>
                <a:schemeClr val="tx1"/>
              </a:solidFill>
            </a:endParaRPr>
          </a:p>
          <a:p>
            <a:pPr lvl="1"/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"A DGGS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a spatial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reference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system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uses a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hierarchical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tessellation of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cells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to partition and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address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the globe. DGGS are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characterized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by the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properties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cell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structure,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geo-encoding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quantization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strategy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associated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mathematical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/>
                <a:cs typeface="Arial"/>
              </a:rPr>
              <a:t>functions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."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5" descr="Une image contenant origami&#10;&#10;Description générée automatiquement">
            <a:extLst>
              <a:ext uri="{FF2B5EF4-FFF2-40B4-BE49-F238E27FC236}">
                <a16:creationId xmlns:a16="http://schemas.microsoft.com/office/drawing/2014/main" id="{F4424546-92A3-630E-E78A-61D37A012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552" y="3352897"/>
            <a:ext cx="5168411" cy="19349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CED8CE-DFEB-1BC0-F763-96DA347E7D0D}"/>
              </a:ext>
            </a:extLst>
          </p:cNvPr>
          <p:cNvSpPr txBox="1"/>
          <p:nvPr/>
        </p:nvSpPr>
        <p:spPr>
          <a:xfrm>
            <a:off x="5300506" y="5330024"/>
            <a:ext cx="48973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000080"/>
                </a:solidFill>
                <a:latin typeface="Verdana"/>
                <a:ea typeface="Verdana"/>
              </a:rPr>
              <a:t>Regular polyhedron (top) and their corresponding initial tessellation (bottom)</a:t>
            </a:r>
            <a:endParaRPr lang="en-US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54D018-5C9A-2FFC-A901-48640218176F}"/>
              </a:ext>
            </a:extLst>
          </p:cNvPr>
          <p:cNvSpPr txBox="1"/>
          <p:nvPr/>
        </p:nvSpPr>
        <p:spPr>
          <a:xfrm>
            <a:off x="1282421" y="3580354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Base polyhedron</a:t>
            </a:r>
            <a:endParaRPr lang="fr-FR" dirty="0"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Orientation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Projection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Cell geometry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Aperture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Indexing Strategy</a:t>
            </a:r>
          </a:p>
        </p:txBody>
      </p:sp>
    </p:spTree>
    <p:extLst>
      <p:ext uri="{BB962C8B-B14F-4D97-AF65-F5344CB8AC3E}">
        <p14:creationId xmlns:p14="http://schemas.microsoft.com/office/powerpoint/2010/main" val="19123396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2D91B5-ED7D-4179-8776-ED16A4DF2949}" vid="{9C0268B4-711E-4FBB-BAE5-F8FEBB76970A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2D91B5-ED7D-4179-8776-ED16A4DF2949}" vid="{764F4D9C-A804-4D60-99F7-473155FFF5E4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2D91B5-ED7D-4179-8776-ED16A4DF2949}" vid="{3AEE5ACF-C280-4F8F-BB9E-6344961359F0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2D91B5-ED7D-4179-8776-ED16A4DF2949}" vid="{E2D0CD8D-905A-4E8F-9B87-084F2CF3F7F8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FB00E9C22C3848AF054839D18B4E9D" ma:contentTypeVersion="9" ma:contentTypeDescription="Create a new document." ma:contentTypeScope="" ma:versionID="97e7472e90c4366486e994b3fd73bd03">
  <xsd:schema xmlns:xsd="http://www.w3.org/2001/XMLSchema" xmlns:xs="http://www.w3.org/2001/XMLSchema" xmlns:p="http://schemas.microsoft.com/office/2006/metadata/properties" xmlns:ns2="ca28b81a-7372-48c6-907d-a319e632da94" targetNamespace="http://schemas.microsoft.com/office/2006/metadata/properties" ma:root="true" ma:fieldsID="91767d0a9256e5a38665adebdde47e1d" ns2:_="">
    <xsd:import namespace="ca28b81a-7372-48c6-907d-a319e632da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8b81a-7372-48c6-907d-a319e632da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2279E-2C4C-4C93-8498-455A58D1433E}">
  <ds:schemaRefs>
    <ds:schemaRef ds:uri="ca28b81a-7372-48c6-907d-a319e632da94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D3907CB-D324-4DA2-A0BF-27EC4A52CF17}">
  <ds:schemaRefs>
    <ds:schemaRef ds:uri="ca28b81a-7372-48c6-907d-a319e632da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4057</TotalTime>
  <Words>2636</Words>
  <Application>Microsoft Office PowerPoint</Application>
  <PresentationFormat>Custom</PresentationFormat>
  <Paragraphs>443</Paragraphs>
  <Slides>28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ESA_Presentation_DARK</vt:lpstr>
      <vt:lpstr>ESA_Presentation_DARK_BG</vt:lpstr>
      <vt:lpstr>ESA_Presentation_CLEAR</vt:lpstr>
      <vt:lpstr>ESA_Presentation_CLEAR_BG</vt:lpstr>
      <vt:lpstr>PowerPoint Presentation</vt:lpstr>
      <vt:lpstr>Status of ESA CEOS-ARD Products</vt:lpstr>
      <vt:lpstr>Copernicus Data Space Ecosystem</vt:lpstr>
      <vt:lpstr>Sentinel-2 Collection-1</vt:lpstr>
      <vt:lpstr>PowerPoint Presentation</vt:lpstr>
      <vt:lpstr>CEOS-ARD ST for ERS/Envisat - (A)ATSR</vt:lpstr>
      <vt:lpstr>PowerPoint Presentation</vt:lpstr>
      <vt:lpstr>DGGS R&amp;D Activity</vt:lpstr>
      <vt:lpstr>What Is a DGGS?</vt:lpstr>
      <vt:lpstr>What Is a DGGS?</vt:lpstr>
      <vt:lpstr>What Is a DGGS?</vt:lpstr>
      <vt:lpstr>What Is a DGGS?</vt:lpstr>
      <vt:lpstr>What Is a DGGS?</vt:lpstr>
      <vt:lpstr>DGGS implementations comparison</vt:lpstr>
      <vt:lpstr>DGGS comparison</vt:lpstr>
      <vt:lpstr>Conclusions</vt:lpstr>
      <vt:lpstr>PowerPoint Presentation</vt:lpstr>
      <vt:lpstr>Sentinel-3 SY_2_SYN product overview</vt:lpstr>
      <vt:lpstr>SY_2_SYN CARD4L SR Self-Assessment  Status overview</vt:lpstr>
      <vt:lpstr>SY_2_SYN  CARD4L SR Threshold requirements  self-assessment</vt:lpstr>
      <vt:lpstr>SY_2_SYN  CARD4L SR Threshold requirements  self-assessment</vt:lpstr>
      <vt:lpstr>SY_2_SYN  CARD4L SR Threshold requirements  self-assessment</vt:lpstr>
      <vt:lpstr>SY_2_SYN  CARD4L SR Target requirements  self-assessment</vt:lpstr>
      <vt:lpstr>SY_2_SYN  CARD4L SR Target requirements  self-assessment</vt:lpstr>
      <vt:lpstr>SY_2_SYN  CARD4L SR Target requirements  self-assessment</vt:lpstr>
      <vt:lpstr>SY_2_SYN  CARD4L SR Target requirements  self-assessment</vt:lpstr>
      <vt:lpstr>Conclusion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Ferran Gascon</dc:creator>
  <cp:keywords/>
  <dc:description/>
  <cp:lastModifiedBy>Ferran Gascon</cp:lastModifiedBy>
  <cp:revision>441</cp:revision>
  <cp:lastPrinted>2008-08-26T16:26:23Z</cp:lastPrinted>
  <dcterms:created xsi:type="dcterms:W3CDTF">2022-05-15T18:07:25Z</dcterms:created>
  <dcterms:modified xsi:type="dcterms:W3CDTF">2023-10-12T10:43:47Z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Copernicus Sentinel-2 Mission Status  </vt:lpwstr>
  </property>
  <property fmtid="{D5CDD505-2E9C-101B-9397-08002B2CF9AE}" pid="3" name="PSubtitle">
    <vt:lpwstr>TITLE OF PRESENTATION</vt:lpwstr>
  </property>
  <property fmtid="{D5CDD505-2E9C-101B-9397-08002B2CF9AE}" pid="4" name="PAuthor">
    <vt:lpwstr>Ferran Gascon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0x010100C6FB00E9C22C3848AF054839D18B4E9D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1</vt:i4>
  </property>
  <property fmtid="{D5CDD505-2E9C-101B-9397-08002B2CF9AE}" pid="28" name="Revision">
    <vt:i4>0</vt:i4>
  </property>
  <property fmtid="{D5CDD505-2E9C-101B-9397-08002B2CF9AE}" pid="29" name="Issue Date">
    <vt:filetime>2022-05-15T10:00:00Z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8efe0189-68e5-46b3-80c8-078d88a4045d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PKKMWAM5UKCP-1108600927-1287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