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9204fe24f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9204fe24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9204fe24f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9204fe24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9204fe24f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9204fe2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9204fe2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9204fe2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9204fe24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9204fe2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9204fe24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09204fe2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9204fe24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9204fe2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39711622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397116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39711622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3971162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os.org/document_management/Virtual_Constellations/LSI/Meetings/LSI-VC-8/Documents/LSI-VC-8_Minutes_v1.0.doc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400"/>
              <a:t>WGClimate-18 &amp; CEOS-ARD</a:t>
            </a:r>
            <a:endParaRPr sz="6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 Steventon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#8.2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324233" y="12537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Work we might have to wait for before we can re-open this discussion?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Saw from the CEOS SEC report that there's no capacity for WGClimate to join the CEOS-ARD Oversight Group?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How about for the preliminary CEOS-ARD assessment of some LST CDRs / datasets from the ECV Inventory?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Lastly, towards the end of the session I was involved in there was discussion about reaching out to the VCs regarding refinement of the ECV Inventory records?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t/>
            </a:r>
            <a:endParaRPr sz="2100"/>
          </a:p>
        </p:txBody>
      </p:sp>
      <p:sp>
        <p:nvSpPr>
          <p:cNvPr id="119" name="Google Shape;119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&amp; Updates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24233" y="13299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WGClimate asked me to present because they are considering how to engage with the CEOS-ARD Oversight Group.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Noted this point from WGClimate in particular: "A Thematic CDR (TCDR) is a consistently-processed time series of uncertainty-quantified values of a geophysical variable or related indicator, located in time and space, of sufficient length and quality to be useful for climate time-scale uses.”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This sounds a bit like CEOS-ARD?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They asked whether CEOS-ARD follows the FAIR principles.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We discussed where WGClimate might begin to engage with the CEOS-ARD framework - suggested that perhaps someone from WGClimate could look at how aligned the Surface Temperature PFS is with the LST CDR and datasets detailed in the ECV Inventory.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Whether the PFS applies to a composite CDR is to be seen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Whether additional PFS for different types of products are needed is up to WGClimate and their understanding of the target user community. I noted that we are targeting non-expert users typically, seeking to make additional sources of data more accessible to new users. This may be a new perspective for WGClimate to consider - typically their focus is science climate products.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This is a topic we could explore through their engagement with the ARD Oversight Group and development of any PFS would be done in collaboration with the VCs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It was suggested that we look at WIGOS metadata standards and see whether we have overlaps / similarities with our metadata standards.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For the LSI team: I also took the opportunity to follow up the discussion from LSI-VC-8 about LSI supporting work on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CEOS-ARD Sec joined the WGClimate-18 meeting (1 March).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WGClimate is considering a representative to the CEOS-ARD OG to explore opportunities.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Open question whether the CEOS-ARD concept applies to the climate domain. Needs to be end user driven.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WGClimate will consider a preliminary assessment of some datasets/CDRs in the ECV Inventory against the existing CEOS-ARD Product Family Specifications.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Also consider whether there is a need for new PFS for other climate related products.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WGClimate-18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50" y="175950"/>
            <a:ext cx="68643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LSI-VC-8 Follow-up on LST CDRs 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In the ‘before times’, LSI-VC-8 &amp; WGClimate joint session in Anchorage, Sept 2019.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Minutes</a:t>
            </a:r>
            <a:r>
              <a:rPr lang="en-GB" sz="2500"/>
              <a:t>.</a:t>
            </a:r>
            <a:endParaRPr sz="2500"/>
          </a:p>
          <a:p>
            <a:pPr indent="-387350" lvl="0" marL="457200" rtl="0" algn="l">
              <a:spcBef>
                <a:spcPts val="2000"/>
              </a:spcBef>
              <a:spcAft>
                <a:spcPts val="0"/>
              </a:spcAft>
              <a:buSzPts val="2500"/>
              <a:buChar char="❖"/>
            </a:pPr>
            <a:r>
              <a:rPr i="1" lang="en-GB" sz="2500"/>
              <a:t>“6.	The joint session with WGClimate resulted in the LSI-VC agreeing to undertake two actions from the WGClimate Coordinated Action Plan (around LST Climate Data Records and continuity). This is a positive step forward on the LSI-VC requirements and gap analysis thread, and a new CEOS Work Plan Task will be suggested in response.”</a:t>
            </a:r>
            <a:endParaRPr i="1" sz="2500"/>
          </a:p>
          <a:p>
            <a:pPr indent="-387350" lvl="0" marL="457200" rtl="0" algn="l">
              <a:spcBef>
                <a:spcPts val="2000"/>
              </a:spcBef>
              <a:spcAft>
                <a:spcPts val="2000"/>
              </a:spcAft>
              <a:buSzPts val="2500"/>
              <a:buChar char="❖"/>
            </a:pPr>
            <a:r>
              <a:rPr lang="en-GB" sz="2500"/>
              <a:t>Way forward on the following or similar updated priorities?</a:t>
            </a:r>
            <a:endParaRPr sz="2500"/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SIT TW Side Meeting Outcome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25" y="1894325"/>
            <a:ext cx="7303700" cy="37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7759575" y="1246000"/>
            <a:ext cx="4315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goal here is to do a deeper analysis looking at the availability of LST datasets.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Datasets may also exist, but they may not necessarily be processed into a CDR.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Need to meet the 2004 CDR definition from NOAA. Derived geophysical records would also comply.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LSI-VC to begin by summarising the plans and projections of the way forward for USGS on Landsat TIRS, expanding to cover other missions and agencies in time.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Studying and understanding the future continuity of LST measurements is a valuable action for LSI-VC, as well as space agencies, outside of the WGClimate need.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question of whether these measurements are supporting a CDR would also need to be addressed in a study, including whether there is a processing plan in place. This would necessarily involve both LSI-VC and WGClimate expertise on scientific assessment.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950" y="1905787"/>
            <a:ext cx="7023125" cy="35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0" y="1844100"/>
            <a:ext cx="7461925" cy="381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7876500" y="3697475"/>
            <a:ext cx="431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suggestion at LSI-VC-8 was that activity and discussion on this LAI action be postponed until there is an outcome from an ongoing assessment within WGClimate?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24233" y="12537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Jeff, Joerg, and Wenying have not had the opportunity to discuss this further.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Most of the points discussed at Anchorage in 2019 are still relevant.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A thorough analysis of the LST in the ECV Inventory is a good starting point.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Currently contains 17 current CDRs and 22 planned CDRs.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We will have a better understanding of the current and future provision of LST by analyzing these records:</a:t>
            </a:r>
            <a:endParaRPr sz="2100"/>
          </a:p>
          <a:p>
            <a: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o"/>
            </a:pPr>
            <a:r>
              <a:rPr lang="en-GB" sz="2100"/>
              <a:t>Will there be a gap in LST records?</a:t>
            </a:r>
            <a:endParaRPr sz="2100"/>
          </a:p>
          <a:p>
            <a:pPr indent="-361950" lvl="2" marL="1371600" rtl="0" algn="l">
              <a:spcBef>
                <a:spcPts val="1000"/>
              </a:spcBef>
              <a:spcAft>
                <a:spcPts val="0"/>
              </a:spcAft>
              <a:buSzPts val="2100"/>
              <a:buChar char="o"/>
            </a:pPr>
            <a:r>
              <a:rPr lang="en-GB" sz="2100"/>
              <a:t>Will these records provide the temporal/spatial resolution to meet user needs, especially high spatial resolution data?</a:t>
            </a:r>
            <a:endParaRPr sz="2100"/>
          </a:p>
          <a:p>
            <a:pPr indent="-361950" lvl="2" marL="1371600" rtl="0" algn="l">
              <a:spcBef>
                <a:spcPts val="1000"/>
              </a:spcBef>
              <a:spcAft>
                <a:spcPts val="1000"/>
              </a:spcAft>
              <a:buSzPts val="2100"/>
              <a:buChar char="o"/>
            </a:pPr>
            <a:r>
              <a:rPr lang="en-GB" sz="2100"/>
              <a:t>Are LST data records from multiple sensors consistently processed and harmonized to constitute a climate data record?</a:t>
            </a:r>
            <a:endParaRPr sz="2100"/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 23 March - LST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324233" y="12537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One of the main tasks for WGClimate in 2023 is to draft a space agency response to GCOS IP. Below are some actions that we would like to work with LSI-VC in our response:</a:t>
            </a:r>
            <a:endParaRPr sz="1500"/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C5: ECV-specific satellite data processing method improvements</a:t>
            </a:r>
            <a:endParaRPr sz="1500"/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Generate timely permafrost, land cover change, burnt area, and fire severity/burning efficiency products from high resolution satellite observations (e.g. Sentinel-1 /-2 and LandSat).</a:t>
            </a:r>
            <a:endParaRPr sz="1500"/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Produce harmonized and validated AGB and change datasets from different satellite data streams, for enhancing AGB estimation at global and sub-national level.</a:t>
            </a:r>
            <a:endParaRPr sz="1500"/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Ensure that the Bidirectional Reflectance Distribution Function (BRDF) parameters are provided together with surface albedo.</a:t>
            </a:r>
            <a:endParaRPr sz="1500"/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SzPts val="1500"/>
              <a:buChar char="o"/>
            </a:pPr>
            <a:r>
              <a:rPr lang="en-GB" sz="1500"/>
              <a:t>Improve consistency of the inter-dependent land products.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F1: Responding to user needs for higher resolution, near real time data: Improve biomass, land cover, land surface temperature, and fire data with sub-annual observations and improved local detail and quality.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❖"/>
            </a:pPr>
            <a:r>
              <a:rPr lang="en-GB" sz="1500"/>
              <a:t>F2: Improved ECV satellite observations in polar regions, Surface temperatures of all surfaces (sea, ice, land)  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❖"/>
            </a:pPr>
            <a:r>
              <a:rPr lang="en-GB" sz="1500"/>
              <a:t>Analysis of the current and planned LST records may help us address some of the actions listed above. If you could identify a POC for each of these actions during your meeting next week, that would be greatly appreciated. We will work with the POCs to draft the response.</a:t>
            </a:r>
            <a:endParaRPr sz="1500"/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Update 23 March – GCOS 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