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5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Lst>
  <p:sldSz cy="6858000" cx="12192000"/>
  <p:notesSz cx="6858000" cy="9144000"/>
  <p:embeddedFontLst>
    <p:embeddedFont>
      <p:font typeface="Franklin Gothic"/>
      <p:bold r:id="rId25"/>
    </p:embeddedFont>
    <p:embeddedFont>
      <p:font typeface="Lato"/>
      <p:regular r:id="rId26"/>
      <p:bold r:id="rId27"/>
      <p:italic r:id="rId28"/>
      <p:boldItalic r:id="rId2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30" roundtripDataSignature="AMtx7milCYIftmRc6Wix2S/hDM07HHRn0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32CA4809-4FE1-462A-97ED-7145124B38FE}">
  <a:tblStyle styleId="{32CA4809-4FE1-462A-97ED-7145124B38FE}" styleName="Table_0">
    <a:wholeTbl>
      <a:tcTxStyle b="off" i="off">
        <a:font>
          <a:latin typeface="Arial"/>
          <a:ea typeface="Arial"/>
          <a:cs typeface="Arial"/>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7E8E9"/>
          </a:solidFill>
        </a:fill>
      </a:tcStyle>
    </a:wholeTbl>
    <a:band1H>
      <a:tcTxStyle/>
      <a:tcStyle>
        <a:fill>
          <a:solidFill>
            <a:srgbClr val="CCCDD1"/>
          </a:solidFill>
        </a:fill>
      </a:tcStyle>
    </a:band1H>
    <a:band2H>
      <a:tcTxStyle/>
    </a:band2H>
    <a:band1V>
      <a:tcTxStyle/>
      <a:tcStyle>
        <a:fill>
          <a:solidFill>
            <a:srgbClr val="CCCDD1"/>
          </a:solidFill>
        </a:fill>
      </a:tcStyle>
    </a:band1V>
    <a:band2V>
      <a:tcTxStyle/>
    </a:band2V>
    <a:lastCol>
      <a:tcTxStyle b="on" i="off">
        <a:font>
          <a:latin typeface="Arial"/>
          <a:ea typeface="Arial"/>
          <a:cs typeface="Arial"/>
        </a:font>
        <a:schemeClr val="lt1"/>
      </a:tcTxStyle>
      <a:tcStyle>
        <a:fill>
          <a:solidFill>
            <a:schemeClr val="accent1"/>
          </a:solidFill>
        </a:fill>
      </a:tcStyle>
    </a:lastCol>
    <a:firstCol>
      <a:tcTxStyle b="on" i="off">
        <a:font>
          <a:latin typeface="Arial"/>
          <a:ea typeface="Arial"/>
          <a:cs typeface="Arial"/>
        </a:font>
        <a:schemeClr val="lt1"/>
      </a:tcTxStyle>
      <a:tcStyle>
        <a:fill>
          <a:solidFill>
            <a:schemeClr val="accent1"/>
          </a:solidFill>
        </a:fill>
      </a:tcStyle>
    </a:firstCol>
    <a:lastRow>
      <a:tcTxStyle b="on" i="off">
        <a:font>
          <a:latin typeface="Arial"/>
          <a:ea typeface="Arial"/>
          <a:cs typeface="Arial"/>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Arial"/>
          <a:ea typeface="Arial"/>
          <a:cs typeface="Arial"/>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 styleId="{D8D1BE67-379E-4EC7-B638-5CAAD088ACF4}" styleName="Table_1">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font" Target="fonts/Lato-regular.fntdata"/><Relationship Id="rId25" Type="http://schemas.openxmlformats.org/officeDocument/2006/relationships/font" Target="fonts/FranklinGothic-bold.fntdata"/><Relationship Id="rId28" Type="http://schemas.openxmlformats.org/officeDocument/2006/relationships/font" Target="fonts/Lato-italic.fntdata"/><Relationship Id="rId27" Type="http://schemas.openxmlformats.org/officeDocument/2006/relationships/font" Target="fonts/Lato-bold.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font" Target="fonts/Lato-boldItalic.fntdata"/><Relationship Id="rId7" Type="http://schemas.openxmlformats.org/officeDocument/2006/relationships/slide" Target="slides/slide1.xml"/><Relationship Id="rId8" Type="http://schemas.openxmlformats.org/officeDocument/2006/relationships/slide" Target="slides/slide2.xml"/><Relationship Id="rId30" Type="http://customschemas.google.com/relationships/presentationmetadata" Target="meta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11729ed568e_0_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8" name="Google Shape;118;g11729ed568e_0_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31" name="Google Shape;231;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243" name="Google Shape;243;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0" name="Google Shape;250;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
        <p:nvSpPr>
          <p:cNvPr id="251" name="Google Shape;251;p21: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0" name="Google Shape;260;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
        <p:nvSpPr>
          <p:cNvPr id="261" name="Google Shape;261;p22: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76" name="Google Shape;276;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283" name="Google Shape;283;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291" name="Google Shape;291;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11729ed568e_0_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9" name="Google Shape;299;g11729ed568e_0_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6" name="Google Shape;306;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4" name="Google Shape;124;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0" name="Google Shape;150;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5" name="Google Shape;165;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1" name="Google Shape;181;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7" name="Google Shape;207;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0" name="Google Shape;220;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 Id="rId3" Type="http://schemas.openxmlformats.org/officeDocument/2006/relationships/image" Target="../media/image4.jpg"/><Relationship Id="rId4" Type="http://schemas.openxmlformats.org/officeDocument/2006/relationships/image" Target="../media/image7.jpg"/><Relationship Id="rId5" Type="http://schemas.openxmlformats.org/officeDocument/2006/relationships/image" Target="../media/image1.png"/><Relationship Id="rId6"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0.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0.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0.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0.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0.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0.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0.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8.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b="0" l="0" r="0" t="0"/>
          <a:stretch/>
        </p:blipFill>
        <p:spPr>
          <a:xfrm>
            <a:off x="3301750" y="2265730"/>
            <a:ext cx="8288157" cy="2756714"/>
          </a:xfrm>
          <a:prstGeom prst="rect">
            <a:avLst/>
          </a:prstGeom>
          <a:noFill/>
          <a:ln>
            <a:noFill/>
          </a:ln>
        </p:spPr>
      </p:pic>
      <p:pic>
        <p:nvPicPr>
          <p:cNvPr id="13" name="Google Shape;13;p7"/>
          <p:cNvPicPr preferRelativeResize="0"/>
          <p:nvPr/>
        </p:nvPicPr>
        <p:blipFill rotWithShape="1">
          <a:blip r:embed="rId3">
            <a:alphaModFix/>
          </a:blip>
          <a:srcRect b="-113" l="0" r="0" t="0"/>
          <a:stretch/>
        </p:blipFill>
        <p:spPr>
          <a:xfrm flipH="1" rot="10800000">
            <a:off x="2824280" y="4824248"/>
            <a:ext cx="5391556" cy="2038097"/>
          </a:xfrm>
          <a:prstGeom prst="rect">
            <a:avLst/>
          </a:prstGeom>
          <a:noFill/>
          <a:ln>
            <a:noFill/>
          </a:ln>
        </p:spPr>
      </p:pic>
      <p:pic>
        <p:nvPicPr>
          <p:cNvPr descr="A picture containing nature&#10;&#10;Description automatically generated" id="14" name="Google Shape;14;p7"/>
          <p:cNvPicPr preferRelativeResize="0"/>
          <p:nvPr/>
        </p:nvPicPr>
        <p:blipFill rotWithShape="1">
          <a:blip r:embed="rId4">
            <a:alphaModFix/>
          </a:blip>
          <a:srcRect b="0" l="0" r="0" t="0"/>
          <a:stretch/>
        </p:blipFill>
        <p:spPr>
          <a:xfrm>
            <a:off x="8477344" y="-1"/>
            <a:ext cx="3714656" cy="2686815"/>
          </a:xfrm>
          <a:prstGeom prst="rect">
            <a:avLst/>
          </a:prstGeom>
          <a:noFill/>
          <a:ln>
            <a:noFill/>
          </a:ln>
        </p:spPr>
      </p:pic>
      <p:sp>
        <p:nvSpPr>
          <p:cNvPr id="15" name="Google Shape;15;p7"/>
          <p:cNvSpPr/>
          <p:nvPr/>
        </p:nvSpPr>
        <p:spPr>
          <a:xfrm flipH="1">
            <a:off x="5456394" y="1968439"/>
            <a:ext cx="6751471" cy="4901119"/>
          </a:xfrm>
          <a:custGeom>
            <a:rect b="b" l="l" r="r" t="t"/>
            <a:pathLst>
              <a:path extrusionOk="0" h="4901119" w="6751471">
                <a:moveTo>
                  <a:pt x="0" y="4901119"/>
                </a:moveTo>
                <a:cubicBezTo>
                  <a:pt x="794" y="3261063"/>
                  <a:pt x="1588" y="1640056"/>
                  <a:pt x="2382" y="0"/>
                </a:cubicBezTo>
                <a:lnTo>
                  <a:pt x="6751471" y="4901119"/>
                </a:lnTo>
                <a:lnTo>
                  <a:pt x="0" y="4901119"/>
                </a:lnTo>
                <a:close/>
              </a:path>
            </a:pathLst>
          </a:custGeom>
          <a:solidFill>
            <a:schemeClr val="accent4"/>
          </a:solidFill>
          <a:ln>
            <a:noFill/>
          </a:ln>
          <a:effectLst>
            <a:outerShdw blurRad="50800" rotWithShape="0" algn="br" dir="135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6" name="Google Shape;16;p7"/>
          <p:cNvSpPr/>
          <p:nvPr/>
        </p:nvSpPr>
        <p:spPr>
          <a:xfrm flipH="1">
            <a:off x="-4784" y="-14542"/>
            <a:ext cx="12199164" cy="6874921"/>
          </a:xfrm>
          <a:custGeom>
            <a:rect b="b" l="l" r="r" t="t"/>
            <a:pathLst>
              <a:path extrusionOk="0" h="6836301" w="14761910">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rotWithShape="0" algn="t"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17" name="Google Shape;17;p7"/>
          <p:cNvPicPr preferRelativeResize="0"/>
          <p:nvPr/>
        </p:nvPicPr>
        <p:blipFill rotWithShape="1">
          <a:blip r:embed="rId5">
            <a:alphaModFix/>
          </a:blip>
          <a:srcRect b="0" l="0" r="0" t="0"/>
          <a:stretch/>
        </p:blipFill>
        <p:spPr>
          <a:xfrm>
            <a:off x="138431" y="5311498"/>
            <a:ext cx="2738896" cy="1508514"/>
          </a:xfrm>
          <a:prstGeom prst="rect">
            <a:avLst/>
          </a:prstGeom>
          <a:noFill/>
          <a:ln>
            <a:noFill/>
          </a:ln>
          <a:effectLst>
            <a:outerShdw blurRad="50800" rotWithShape="0" algn="tl" dir="2700000" dist="38100">
              <a:srgbClr val="000000">
                <a:alpha val="40000"/>
              </a:srgbClr>
            </a:outerShdw>
          </a:effectLst>
        </p:spPr>
      </p:pic>
      <p:pic>
        <p:nvPicPr>
          <p:cNvPr id="18" name="Google Shape;18;p7"/>
          <p:cNvPicPr preferRelativeResize="0"/>
          <p:nvPr/>
        </p:nvPicPr>
        <p:blipFill rotWithShape="1">
          <a:blip r:embed="rId6">
            <a:alphaModFix amt="34000"/>
          </a:blip>
          <a:srcRect b="-8773" l="32582" r="8554" t="2399"/>
          <a:stretch/>
        </p:blipFill>
        <p:spPr>
          <a:xfrm rot="5400000">
            <a:off x="5734286" y="-1016167"/>
            <a:ext cx="5455273" cy="7480884"/>
          </a:xfrm>
          <a:prstGeom prst="rtTriangle">
            <a:avLst/>
          </a:prstGeom>
          <a:noFill/>
          <a:ln>
            <a:noFill/>
          </a:ln>
        </p:spPr>
      </p:pic>
      <p:pic>
        <p:nvPicPr>
          <p:cNvPr id="19" name="Google Shape;19;p7"/>
          <p:cNvPicPr preferRelativeResize="0"/>
          <p:nvPr/>
        </p:nvPicPr>
        <p:blipFill rotWithShape="1">
          <a:blip r:embed="rId6">
            <a:alphaModFix amt="34000"/>
          </a:blip>
          <a:srcRect b="672" l="54016" r="11355" t="36081"/>
          <a:stretch/>
        </p:blipFill>
        <p:spPr>
          <a:xfrm rot="-5400000">
            <a:off x="5792642" y="4819952"/>
            <a:ext cx="1719709" cy="2366806"/>
          </a:xfrm>
          <a:prstGeom prst="rtTriangle">
            <a:avLst/>
          </a:prstGeom>
          <a:noFill/>
          <a:ln>
            <a:noFill/>
          </a:ln>
        </p:spPr>
      </p:pic>
      <p:sp>
        <p:nvSpPr>
          <p:cNvPr id="20" name="Google Shape;20;p7"/>
          <p:cNvSpPr txBox="1"/>
          <p:nvPr>
            <p:ph type="title"/>
          </p:nvPr>
        </p:nvSpPr>
        <p:spPr>
          <a:xfrm>
            <a:off x="176047" y="175938"/>
            <a:ext cx="6157185" cy="397264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8000"/>
              <a:buFont typeface="Arial"/>
              <a:buNone/>
              <a:defRPr b="0" i="0" sz="80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blipFill>
          <a:blip r:embed="rId2">
            <a:alphaModFix/>
          </a:blip>
          <a:stretch>
            <a:fillRect/>
          </a:stretch>
        </a:blipFill>
      </p:bgPr>
    </p:bg>
    <p:spTree>
      <p:nvGrpSpPr>
        <p:cNvPr id="77" name="Shape 77"/>
        <p:cNvGrpSpPr/>
        <p:nvPr/>
      </p:nvGrpSpPr>
      <p:grpSpPr>
        <a:xfrm>
          <a:off x="0" y="0"/>
          <a:ext cx="0" cy="0"/>
          <a:chOff x="0" y="0"/>
          <a:chExt cx="0" cy="0"/>
        </a:xfrm>
      </p:grpSpPr>
      <p:sp>
        <p:nvSpPr>
          <p:cNvPr id="78" name="Google Shape;78;p32"/>
          <p:cNvSpPr txBox="1"/>
          <p:nvPr>
            <p:ph type="ctrTitle"/>
          </p:nvPr>
        </p:nvSpPr>
        <p:spPr>
          <a:xfrm>
            <a:off x="1524001"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rgbClr val="3C7341"/>
              </a:buClr>
              <a:buSzPts val="5998"/>
              <a:buFont typeface="Calibri"/>
              <a:buNone/>
              <a:defRPr sz="5998"/>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9" name="Google Shape;79;p32"/>
          <p:cNvSpPr txBox="1"/>
          <p:nvPr>
            <p:ph idx="1" type="subTitle"/>
          </p:nvPr>
        </p:nvSpPr>
        <p:spPr>
          <a:xfrm>
            <a:off x="1524001"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rgbClr val="3C7341"/>
              </a:buClr>
              <a:buSzPts val="2399"/>
              <a:buNone/>
              <a:defRPr sz="2399"/>
            </a:lvl1pPr>
            <a:lvl2pPr lvl="1" algn="ctr">
              <a:lnSpc>
                <a:spcPct val="90000"/>
              </a:lnSpc>
              <a:spcBef>
                <a:spcPts val="500"/>
              </a:spcBef>
              <a:spcAft>
                <a:spcPts val="0"/>
              </a:spcAft>
              <a:buClr>
                <a:srgbClr val="3C7341"/>
              </a:buClr>
              <a:buSzPts val="1999"/>
              <a:buNone/>
              <a:defRPr sz="1999"/>
            </a:lvl2pPr>
            <a:lvl3pPr lvl="2" algn="ctr">
              <a:lnSpc>
                <a:spcPct val="90000"/>
              </a:lnSpc>
              <a:spcBef>
                <a:spcPts val="500"/>
              </a:spcBef>
              <a:spcAft>
                <a:spcPts val="0"/>
              </a:spcAft>
              <a:buClr>
                <a:srgbClr val="3C7341"/>
              </a:buClr>
              <a:buSzPts val="1799"/>
              <a:buNone/>
              <a:defRPr sz="1799"/>
            </a:lvl3pPr>
            <a:lvl4pPr lvl="3" algn="ctr">
              <a:lnSpc>
                <a:spcPct val="90000"/>
              </a:lnSpc>
              <a:spcBef>
                <a:spcPts val="500"/>
              </a:spcBef>
              <a:spcAft>
                <a:spcPts val="0"/>
              </a:spcAft>
              <a:buClr>
                <a:srgbClr val="3C7341"/>
              </a:buClr>
              <a:buSzPts val="1600"/>
              <a:buNone/>
              <a:defRPr sz="1600"/>
            </a:lvl4pPr>
            <a:lvl5pPr lvl="4" algn="ctr">
              <a:lnSpc>
                <a:spcPct val="90000"/>
              </a:lnSpc>
              <a:spcBef>
                <a:spcPts val="500"/>
              </a:spcBef>
              <a:spcAft>
                <a:spcPts val="0"/>
              </a:spcAft>
              <a:buClr>
                <a:srgbClr val="3C734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bg>
      <p:bgPr>
        <a:blipFill>
          <a:blip r:embed="rId2">
            <a:alphaModFix/>
          </a:blip>
          <a:stretch>
            <a:fillRect/>
          </a:stretch>
        </a:blipFill>
      </p:bgPr>
    </p:bg>
    <p:spTree>
      <p:nvGrpSpPr>
        <p:cNvPr id="80" name="Shape 80"/>
        <p:cNvGrpSpPr/>
        <p:nvPr/>
      </p:nvGrpSpPr>
      <p:grpSpPr>
        <a:xfrm>
          <a:off x="0" y="0"/>
          <a:ext cx="0" cy="0"/>
          <a:chOff x="0" y="0"/>
          <a:chExt cx="0" cy="0"/>
        </a:xfrm>
      </p:grpSpPr>
      <p:sp>
        <p:nvSpPr>
          <p:cNvPr id="81" name="Google Shape;81;p33"/>
          <p:cNvSpPr txBox="1"/>
          <p:nvPr>
            <p:ph type="title"/>
          </p:nvPr>
        </p:nvSpPr>
        <p:spPr>
          <a:xfrm>
            <a:off x="838201" y="365127"/>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3C734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2" name="Google Shape;82;p33"/>
          <p:cNvSpPr txBox="1"/>
          <p:nvPr>
            <p:ph idx="1" type="body"/>
          </p:nvPr>
        </p:nvSpPr>
        <p:spPr>
          <a:xfrm>
            <a:off x="838201"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3C7341"/>
              </a:buClr>
              <a:buSzPts val="1800"/>
              <a:buChar char="•"/>
              <a:defRPr/>
            </a:lvl1pPr>
            <a:lvl2pPr indent="-342900" lvl="1" marL="914400" algn="l">
              <a:lnSpc>
                <a:spcPct val="90000"/>
              </a:lnSpc>
              <a:spcBef>
                <a:spcPts val="500"/>
              </a:spcBef>
              <a:spcAft>
                <a:spcPts val="0"/>
              </a:spcAft>
              <a:buClr>
                <a:srgbClr val="3C7341"/>
              </a:buClr>
              <a:buSzPts val="1800"/>
              <a:buChar char="•"/>
              <a:defRPr/>
            </a:lvl2pPr>
            <a:lvl3pPr indent="-342900" lvl="2" marL="1371600" algn="l">
              <a:lnSpc>
                <a:spcPct val="90000"/>
              </a:lnSpc>
              <a:spcBef>
                <a:spcPts val="500"/>
              </a:spcBef>
              <a:spcAft>
                <a:spcPts val="0"/>
              </a:spcAft>
              <a:buClr>
                <a:srgbClr val="3C7341"/>
              </a:buClr>
              <a:buSzPts val="1800"/>
              <a:buChar char="•"/>
              <a:defRPr/>
            </a:lvl3pPr>
            <a:lvl4pPr indent="-342900" lvl="3" marL="1828800" algn="l">
              <a:lnSpc>
                <a:spcPct val="90000"/>
              </a:lnSpc>
              <a:spcBef>
                <a:spcPts val="500"/>
              </a:spcBef>
              <a:spcAft>
                <a:spcPts val="0"/>
              </a:spcAft>
              <a:buClr>
                <a:srgbClr val="3C7341"/>
              </a:buClr>
              <a:buSzPts val="1800"/>
              <a:buChar char="•"/>
              <a:defRPr/>
            </a:lvl4pPr>
            <a:lvl5pPr indent="-342900" lvl="4" marL="2286000" algn="l">
              <a:lnSpc>
                <a:spcPct val="90000"/>
              </a:lnSpc>
              <a:spcBef>
                <a:spcPts val="500"/>
              </a:spcBef>
              <a:spcAft>
                <a:spcPts val="0"/>
              </a:spcAft>
              <a:buClr>
                <a:srgbClr val="3C734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blipFill>
          <a:blip r:embed="rId2">
            <a:alphaModFix/>
          </a:blip>
          <a:stretch>
            <a:fillRect/>
          </a:stretch>
        </a:blipFill>
      </p:bgPr>
    </p:bg>
    <p:spTree>
      <p:nvGrpSpPr>
        <p:cNvPr id="83" name="Shape 83"/>
        <p:cNvGrpSpPr/>
        <p:nvPr/>
      </p:nvGrpSpPr>
      <p:grpSpPr>
        <a:xfrm>
          <a:off x="0" y="0"/>
          <a:ext cx="0" cy="0"/>
          <a:chOff x="0" y="0"/>
          <a:chExt cx="0" cy="0"/>
        </a:xfrm>
      </p:grpSpPr>
      <p:sp>
        <p:nvSpPr>
          <p:cNvPr id="84" name="Google Shape;84;p34"/>
          <p:cNvSpPr txBox="1"/>
          <p:nvPr>
            <p:ph type="title"/>
          </p:nvPr>
        </p:nvSpPr>
        <p:spPr>
          <a:xfrm>
            <a:off x="831850" y="1709740"/>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3C7341"/>
              </a:buClr>
              <a:buSzPts val="5998"/>
              <a:buFont typeface="Calibri"/>
              <a:buNone/>
              <a:defRPr sz="5998"/>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5" name="Google Shape;85;p34"/>
          <p:cNvSpPr txBox="1"/>
          <p:nvPr>
            <p:ph idx="1" type="body"/>
          </p:nvPr>
        </p:nvSpPr>
        <p:spPr>
          <a:xfrm>
            <a:off x="831850" y="4589465"/>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399"/>
              <a:buNone/>
              <a:defRPr sz="2399">
                <a:solidFill>
                  <a:srgbClr val="888888"/>
                </a:solidFill>
              </a:defRPr>
            </a:lvl1pPr>
            <a:lvl2pPr indent="-228600" lvl="1" marL="914400" algn="l">
              <a:lnSpc>
                <a:spcPct val="90000"/>
              </a:lnSpc>
              <a:spcBef>
                <a:spcPts val="500"/>
              </a:spcBef>
              <a:spcAft>
                <a:spcPts val="0"/>
              </a:spcAft>
              <a:buClr>
                <a:srgbClr val="888888"/>
              </a:buClr>
              <a:buSzPts val="1999"/>
              <a:buNone/>
              <a:defRPr sz="1999">
                <a:solidFill>
                  <a:srgbClr val="888888"/>
                </a:solidFill>
              </a:defRPr>
            </a:lvl2pPr>
            <a:lvl3pPr indent="-228600" lvl="2" marL="1371600" algn="l">
              <a:lnSpc>
                <a:spcPct val="90000"/>
              </a:lnSpc>
              <a:spcBef>
                <a:spcPts val="500"/>
              </a:spcBef>
              <a:spcAft>
                <a:spcPts val="0"/>
              </a:spcAft>
              <a:buClr>
                <a:srgbClr val="888888"/>
              </a:buClr>
              <a:buSzPts val="1799"/>
              <a:buNone/>
              <a:defRPr sz="1799">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bg>
      <p:bgPr>
        <a:blipFill>
          <a:blip r:embed="rId2">
            <a:alphaModFix/>
          </a:blip>
          <a:stretch>
            <a:fillRect/>
          </a:stretch>
        </a:blipFill>
      </p:bgPr>
    </p:bg>
    <p:spTree>
      <p:nvGrpSpPr>
        <p:cNvPr id="86" name="Shape 86"/>
        <p:cNvGrpSpPr/>
        <p:nvPr/>
      </p:nvGrpSpPr>
      <p:grpSpPr>
        <a:xfrm>
          <a:off x="0" y="0"/>
          <a:ext cx="0" cy="0"/>
          <a:chOff x="0" y="0"/>
          <a:chExt cx="0" cy="0"/>
        </a:xfrm>
      </p:grpSpPr>
      <p:sp>
        <p:nvSpPr>
          <p:cNvPr id="87" name="Google Shape;87;p35"/>
          <p:cNvSpPr txBox="1"/>
          <p:nvPr>
            <p:ph type="title"/>
          </p:nvPr>
        </p:nvSpPr>
        <p:spPr>
          <a:xfrm>
            <a:off x="838201" y="365127"/>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3C734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8" name="Google Shape;88;p35"/>
          <p:cNvSpPr txBox="1"/>
          <p:nvPr>
            <p:ph idx="1" type="body"/>
          </p:nvPr>
        </p:nvSpPr>
        <p:spPr>
          <a:xfrm>
            <a:off x="838201"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3C7341"/>
              </a:buClr>
              <a:buSzPts val="1800"/>
              <a:buChar char="•"/>
              <a:defRPr/>
            </a:lvl1pPr>
            <a:lvl2pPr indent="-342900" lvl="1" marL="914400" algn="l">
              <a:lnSpc>
                <a:spcPct val="90000"/>
              </a:lnSpc>
              <a:spcBef>
                <a:spcPts val="500"/>
              </a:spcBef>
              <a:spcAft>
                <a:spcPts val="0"/>
              </a:spcAft>
              <a:buClr>
                <a:srgbClr val="3C7341"/>
              </a:buClr>
              <a:buSzPts val="1800"/>
              <a:buChar char="•"/>
              <a:defRPr/>
            </a:lvl2pPr>
            <a:lvl3pPr indent="-342900" lvl="2" marL="1371600" algn="l">
              <a:lnSpc>
                <a:spcPct val="90000"/>
              </a:lnSpc>
              <a:spcBef>
                <a:spcPts val="500"/>
              </a:spcBef>
              <a:spcAft>
                <a:spcPts val="0"/>
              </a:spcAft>
              <a:buClr>
                <a:srgbClr val="3C7341"/>
              </a:buClr>
              <a:buSzPts val="1800"/>
              <a:buChar char="•"/>
              <a:defRPr/>
            </a:lvl3pPr>
            <a:lvl4pPr indent="-342900" lvl="3" marL="1828800" algn="l">
              <a:lnSpc>
                <a:spcPct val="90000"/>
              </a:lnSpc>
              <a:spcBef>
                <a:spcPts val="500"/>
              </a:spcBef>
              <a:spcAft>
                <a:spcPts val="0"/>
              </a:spcAft>
              <a:buClr>
                <a:srgbClr val="3C7341"/>
              </a:buClr>
              <a:buSzPts val="1800"/>
              <a:buChar char="•"/>
              <a:defRPr/>
            </a:lvl4pPr>
            <a:lvl5pPr indent="-342900" lvl="4" marL="2286000" algn="l">
              <a:lnSpc>
                <a:spcPct val="90000"/>
              </a:lnSpc>
              <a:spcBef>
                <a:spcPts val="500"/>
              </a:spcBef>
              <a:spcAft>
                <a:spcPts val="0"/>
              </a:spcAft>
              <a:buClr>
                <a:srgbClr val="3C734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9" name="Google Shape;89;p35"/>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3C7341"/>
              </a:buClr>
              <a:buSzPts val="1800"/>
              <a:buChar char="•"/>
              <a:defRPr/>
            </a:lvl1pPr>
            <a:lvl2pPr indent="-342900" lvl="1" marL="914400" algn="l">
              <a:lnSpc>
                <a:spcPct val="90000"/>
              </a:lnSpc>
              <a:spcBef>
                <a:spcPts val="500"/>
              </a:spcBef>
              <a:spcAft>
                <a:spcPts val="0"/>
              </a:spcAft>
              <a:buClr>
                <a:srgbClr val="3C7341"/>
              </a:buClr>
              <a:buSzPts val="1800"/>
              <a:buChar char="•"/>
              <a:defRPr/>
            </a:lvl2pPr>
            <a:lvl3pPr indent="-342900" lvl="2" marL="1371600" algn="l">
              <a:lnSpc>
                <a:spcPct val="90000"/>
              </a:lnSpc>
              <a:spcBef>
                <a:spcPts val="500"/>
              </a:spcBef>
              <a:spcAft>
                <a:spcPts val="0"/>
              </a:spcAft>
              <a:buClr>
                <a:srgbClr val="3C7341"/>
              </a:buClr>
              <a:buSzPts val="1800"/>
              <a:buChar char="•"/>
              <a:defRPr/>
            </a:lvl3pPr>
            <a:lvl4pPr indent="-342900" lvl="3" marL="1828800" algn="l">
              <a:lnSpc>
                <a:spcPct val="90000"/>
              </a:lnSpc>
              <a:spcBef>
                <a:spcPts val="500"/>
              </a:spcBef>
              <a:spcAft>
                <a:spcPts val="0"/>
              </a:spcAft>
              <a:buClr>
                <a:srgbClr val="3C7341"/>
              </a:buClr>
              <a:buSzPts val="1800"/>
              <a:buChar char="•"/>
              <a:defRPr/>
            </a:lvl4pPr>
            <a:lvl5pPr indent="-342900" lvl="4" marL="2286000" algn="l">
              <a:lnSpc>
                <a:spcPct val="90000"/>
              </a:lnSpc>
              <a:spcBef>
                <a:spcPts val="500"/>
              </a:spcBef>
              <a:spcAft>
                <a:spcPts val="0"/>
              </a:spcAft>
              <a:buClr>
                <a:srgbClr val="3C734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bg>
      <p:bgPr>
        <a:blipFill>
          <a:blip r:embed="rId2">
            <a:alphaModFix/>
          </a:blip>
          <a:stretch>
            <a:fillRect/>
          </a:stretch>
        </a:blipFill>
      </p:bgPr>
    </p:bg>
    <p:spTree>
      <p:nvGrpSpPr>
        <p:cNvPr id="90" name="Shape 90"/>
        <p:cNvGrpSpPr/>
        <p:nvPr/>
      </p:nvGrpSpPr>
      <p:grpSpPr>
        <a:xfrm>
          <a:off x="0" y="0"/>
          <a:ext cx="0" cy="0"/>
          <a:chOff x="0" y="0"/>
          <a:chExt cx="0" cy="0"/>
        </a:xfrm>
      </p:grpSpPr>
      <p:sp>
        <p:nvSpPr>
          <p:cNvPr id="91" name="Google Shape;91;p36"/>
          <p:cNvSpPr txBox="1"/>
          <p:nvPr>
            <p:ph type="title"/>
          </p:nvPr>
        </p:nvSpPr>
        <p:spPr>
          <a:xfrm>
            <a:off x="839788" y="365127"/>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3C734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2" name="Google Shape;92;p36"/>
          <p:cNvSpPr txBox="1"/>
          <p:nvPr>
            <p:ph idx="1" type="body"/>
          </p:nvPr>
        </p:nvSpPr>
        <p:spPr>
          <a:xfrm>
            <a:off x="839789"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rgbClr val="3C7341"/>
              </a:buClr>
              <a:buSzPts val="2399"/>
              <a:buNone/>
              <a:defRPr b="1" sz="2399"/>
            </a:lvl1pPr>
            <a:lvl2pPr indent="-228600" lvl="1" marL="914400" algn="l">
              <a:lnSpc>
                <a:spcPct val="90000"/>
              </a:lnSpc>
              <a:spcBef>
                <a:spcPts val="500"/>
              </a:spcBef>
              <a:spcAft>
                <a:spcPts val="0"/>
              </a:spcAft>
              <a:buClr>
                <a:srgbClr val="3C7341"/>
              </a:buClr>
              <a:buSzPts val="1999"/>
              <a:buNone/>
              <a:defRPr b="1" sz="1999"/>
            </a:lvl2pPr>
            <a:lvl3pPr indent="-228600" lvl="2" marL="1371600" algn="l">
              <a:lnSpc>
                <a:spcPct val="90000"/>
              </a:lnSpc>
              <a:spcBef>
                <a:spcPts val="500"/>
              </a:spcBef>
              <a:spcAft>
                <a:spcPts val="0"/>
              </a:spcAft>
              <a:buClr>
                <a:srgbClr val="3C7341"/>
              </a:buClr>
              <a:buSzPts val="1799"/>
              <a:buNone/>
              <a:defRPr b="1" sz="1799"/>
            </a:lvl3pPr>
            <a:lvl4pPr indent="-228600" lvl="3" marL="1828800" algn="l">
              <a:lnSpc>
                <a:spcPct val="90000"/>
              </a:lnSpc>
              <a:spcBef>
                <a:spcPts val="500"/>
              </a:spcBef>
              <a:spcAft>
                <a:spcPts val="0"/>
              </a:spcAft>
              <a:buClr>
                <a:srgbClr val="3C7341"/>
              </a:buClr>
              <a:buSzPts val="1600"/>
              <a:buNone/>
              <a:defRPr b="1" sz="1600"/>
            </a:lvl4pPr>
            <a:lvl5pPr indent="-228600" lvl="4" marL="2286000" algn="l">
              <a:lnSpc>
                <a:spcPct val="90000"/>
              </a:lnSpc>
              <a:spcBef>
                <a:spcPts val="500"/>
              </a:spcBef>
              <a:spcAft>
                <a:spcPts val="0"/>
              </a:spcAft>
              <a:buClr>
                <a:srgbClr val="3C734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93" name="Google Shape;93;p36"/>
          <p:cNvSpPr txBox="1"/>
          <p:nvPr>
            <p:ph idx="2" type="body"/>
          </p:nvPr>
        </p:nvSpPr>
        <p:spPr>
          <a:xfrm>
            <a:off x="839789"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3C7341"/>
              </a:buClr>
              <a:buSzPts val="1800"/>
              <a:buChar char="•"/>
              <a:defRPr/>
            </a:lvl1pPr>
            <a:lvl2pPr indent="-342900" lvl="1" marL="914400" algn="l">
              <a:lnSpc>
                <a:spcPct val="90000"/>
              </a:lnSpc>
              <a:spcBef>
                <a:spcPts val="500"/>
              </a:spcBef>
              <a:spcAft>
                <a:spcPts val="0"/>
              </a:spcAft>
              <a:buClr>
                <a:srgbClr val="3C7341"/>
              </a:buClr>
              <a:buSzPts val="1800"/>
              <a:buChar char="•"/>
              <a:defRPr/>
            </a:lvl2pPr>
            <a:lvl3pPr indent="-342900" lvl="2" marL="1371600" algn="l">
              <a:lnSpc>
                <a:spcPct val="90000"/>
              </a:lnSpc>
              <a:spcBef>
                <a:spcPts val="500"/>
              </a:spcBef>
              <a:spcAft>
                <a:spcPts val="0"/>
              </a:spcAft>
              <a:buClr>
                <a:srgbClr val="3C7341"/>
              </a:buClr>
              <a:buSzPts val="1800"/>
              <a:buChar char="•"/>
              <a:defRPr/>
            </a:lvl3pPr>
            <a:lvl4pPr indent="-342900" lvl="3" marL="1828800" algn="l">
              <a:lnSpc>
                <a:spcPct val="90000"/>
              </a:lnSpc>
              <a:spcBef>
                <a:spcPts val="500"/>
              </a:spcBef>
              <a:spcAft>
                <a:spcPts val="0"/>
              </a:spcAft>
              <a:buClr>
                <a:srgbClr val="3C7341"/>
              </a:buClr>
              <a:buSzPts val="1800"/>
              <a:buChar char="•"/>
              <a:defRPr/>
            </a:lvl4pPr>
            <a:lvl5pPr indent="-342900" lvl="4" marL="2286000" algn="l">
              <a:lnSpc>
                <a:spcPct val="90000"/>
              </a:lnSpc>
              <a:spcBef>
                <a:spcPts val="500"/>
              </a:spcBef>
              <a:spcAft>
                <a:spcPts val="0"/>
              </a:spcAft>
              <a:buClr>
                <a:srgbClr val="3C734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4" name="Google Shape;94;p36"/>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rgbClr val="3C7341"/>
              </a:buClr>
              <a:buSzPts val="2399"/>
              <a:buNone/>
              <a:defRPr b="1" sz="2399"/>
            </a:lvl1pPr>
            <a:lvl2pPr indent="-228600" lvl="1" marL="914400" algn="l">
              <a:lnSpc>
                <a:spcPct val="90000"/>
              </a:lnSpc>
              <a:spcBef>
                <a:spcPts val="500"/>
              </a:spcBef>
              <a:spcAft>
                <a:spcPts val="0"/>
              </a:spcAft>
              <a:buClr>
                <a:srgbClr val="3C7341"/>
              </a:buClr>
              <a:buSzPts val="1999"/>
              <a:buNone/>
              <a:defRPr b="1" sz="1999"/>
            </a:lvl2pPr>
            <a:lvl3pPr indent="-228600" lvl="2" marL="1371600" algn="l">
              <a:lnSpc>
                <a:spcPct val="90000"/>
              </a:lnSpc>
              <a:spcBef>
                <a:spcPts val="500"/>
              </a:spcBef>
              <a:spcAft>
                <a:spcPts val="0"/>
              </a:spcAft>
              <a:buClr>
                <a:srgbClr val="3C7341"/>
              </a:buClr>
              <a:buSzPts val="1799"/>
              <a:buNone/>
              <a:defRPr b="1" sz="1799"/>
            </a:lvl3pPr>
            <a:lvl4pPr indent="-228600" lvl="3" marL="1828800" algn="l">
              <a:lnSpc>
                <a:spcPct val="90000"/>
              </a:lnSpc>
              <a:spcBef>
                <a:spcPts val="500"/>
              </a:spcBef>
              <a:spcAft>
                <a:spcPts val="0"/>
              </a:spcAft>
              <a:buClr>
                <a:srgbClr val="3C7341"/>
              </a:buClr>
              <a:buSzPts val="1600"/>
              <a:buNone/>
              <a:defRPr b="1" sz="1600"/>
            </a:lvl4pPr>
            <a:lvl5pPr indent="-228600" lvl="4" marL="2286000" algn="l">
              <a:lnSpc>
                <a:spcPct val="90000"/>
              </a:lnSpc>
              <a:spcBef>
                <a:spcPts val="500"/>
              </a:spcBef>
              <a:spcAft>
                <a:spcPts val="0"/>
              </a:spcAft>
              <a:buClr>
                <a:srgbClr val="3C734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95" name="Google Shape;95;p36"/>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3C7341"/>
              </a:buClr>
              <a:buSzPts val="1800"/>
              <a:buChar char="•"/>
              <a:defRPr/>
            </a:lvl1pPr>
            <a:lvl2pPr indent="-342900" lvl="1" marL="914400" algn="l">
              <a:lnSpc>
                <a:spcPct val="90000"/>
              </a:lnSpc>
              <a:spcBef>
                <a:spcPts val="500"/>
              </a:spcBef>
              <a:spcAft>
                <a:spcPts val="0"/>
              </a:spcAft>
              <a:buClr>
                <a:srgbClr val="3C7341"/>
              </a:buClr>
              <a:buSzPts val="1800"/>
              <a:buChar char="•"/>
              <a:defRPr/>
            </a:lvl2pPr>
            <a:lvl3pPr indent="-342900" lvl="2" marL="1371600" algn="l">
              <a:lnSpc>
                <a:spcPct val="90000"/>
              </a:lnSpc>
              <a:spcBef>
                <a:spcPts val="500"/>
              </a:spcBef>
              <a:spcAft>
                <a:spcPts val="0"/>
              </a:spcAft>
              <a:buClr>
                <a:srgbClr val="3C7341"/>
              </a:buClr>
              <a:buSzPts val="1800"/>
              <a:buChar char="•"/>
              <a:defRPr/>
            </a:lvl3pPr>
            <a:lvl4pPr indent="-342900" lvl="3" marL="1828800" algn="l">
              <a:lnSpc>
                <a:spcPct val="90000"/>
              </a:lnSpc>
              <a:spcBef>
                <a:spcPts val="500"/>
              </a:spcBef>
              <a:spcAft>
                <a:spcPts val="0"/>
              </a:spcAft>
              <a:buClr>
                <a:srgbClr val="3C7341"/>
              </a:buClr>
              <a:buSzPts val="1800"/>
              <a:buChar char="•"/>
              <a:defRPr/>
            </a:lvl4pPr>
            <a:lvl5pPr indent="-342900" lvl="4" marL="2286000" algn="l">
              <a:lnSpc>
                <a:spcPct val="90000"/>
              </a:lnSpc>
              <a:spcBef>
                <a:spcPts val="500"/>
              </a:spcBef>
              <a:spcAft>
                <a:spcPts val="0"/>
              </a:spcAft>
              <a:buClr>
                <a:srgbClr val="3C734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bg>
      <p:bgPr>
        <a:blipFill>
          <a:blip r:embed="rId2">
            <a:alphaModFix/>
          </a:blip>
          <a:stretch>
            <a:fillRect/>
          </a:stretch>
        </a:blipFill>
      </p:bgPr>
    </p:bg>
    <p:spTree>
      <p:nvGrpSpPr>
        <p:cNvPr id="96" name="Shape 96"/>
        <p:cNvGrpSpPr/>
        <p:nvPr/>
      </p:nvGrpSpPr>
      <p:grpSpPr>
        <a:xfrm>
          <a:off x="0" y="0"/>
          <a:ext cx="0" cy="0"/>
          <a:chOff x="0" y="0"/>
          <a:chExt cx="0" cy="0"/>
        </a:xfrm>
      </p:grpSpPr>
      <p:sp>
        <p:nvSpPr>
          <p:cNvPr id="97" name="Google Shape;97;p37"/>
          <p:cNvSpPr txBox="1"/>
          <p:nvPr>
            <p:ph type="title"/>
          </p:nvPr>
        </p:nvSpPr>
        <p:spPr>
          <a:xfrm>
            <a:off x="838201" y="365127"/>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3C734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98" name="Shape 98"/>
        <p:cNvGrpSpPr/>
        <p:nvPr/>
      </p:nvGrpSpPr>
      <p:grpSpPr>
        <a:xfrm>
          <a:off x="0" y="0"/>
          <a:ext cx="0" cy="0"/>
          <a:chOff x="0" y="0"/>
          <a:chExt cx="0" cy="0"/>
        </a:xfrm>
      </p:grpSpPr>
      <p:sp>
        <p:nvSpPr>
          <p:cNvPr id="99" name="Google Shape;99;p38"/>
          <p:cNvSpPr txBox="1"/>
          <p:nvPr>
            <p:ph type="title"/>
          </p:nvPr>
        </p:nvSpPr>
        <p:spPr>
          <a:xfrm>
            <a:off x="839789"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3C7341"/>
              </a:buClr>
              <a:buSzPts val="3199"/>
              <a:buFont typeface="Calibri"/>
              <a:buNone/>
              <a:defRPr sz="3199"/>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0" name="Google Shape;100;p38"/>
          <p:cNvSpPr txBox="1"/>
          <p:nvPr>
            <p:ph idx="1" type="body"/>
          </p:nvPr>
        </p:nvSpPr>
        <p:spPr>
          <a:xfrm>
            <a:off x="5183188" y="987427"/>
            <a:ext cx="6172200" cy="4873625"/>
          </a:xfrm>
          <a:prstGeom prst="rect">
            <a:avLst/>
          </a:prstGeom>
          <a:noFill/>
          <a:ln>
            <a:noFill/>
          </a:ln>
        </p:spPr>
        <p:txBody>
          <a:bodyPr anchorCtr="0" anchor="t" bIns="45700" lIns="91425" spcFirstLastPara="1" rIns="91425" wrap="square" tIns="45700">
            <a:normAutofit/>
          </a:bodyPr>
          <a:lstStyle>
            <a:lvl1pPr indent="-431736" lvl="0" marL="457200" algn="l">
              <a:lnSpc>
                <a:spcPct val="90000"/>
              </a:lnSpc>
              <a:spcBef>
                <a:spcPts val="1000"/>
              </a:spcBef>
              <a:spcAft>
                <a:spcPts val="0"/>
              </a:spcAft>
              <a:buClr>
                <a:srgbClr val="3C7341"/>
              </a:buClr>
              <a:buSzPts val="3199"/>
              <a:buChar char="•"/>
              <a:defRPr sz="3199"/>
            </a:lvl1pPr>
            <a:lvl2pPr indent="-406336" lvl="1" marL="914400" algn="l">
              <a:lnSpc>
                <a:spcPct val="90000"/>
              </a:lnSpc>
              <a:spcBef>
                <a:spcPts val="500"/>
              </a:spcBef>
              <a:spcAft>
                <a:spcPts val="0"/>
              </a:spcAft>
              <a:buClr>
                <a:srgbClr val="3C7341"/>
              </a:buClr>
              <a:buSzPts val="2799"/>
              <a:buChar char="•"/>
              <a:defRPr sz="2799"/>
            </a:lvl2pPr>
            <a:lvl3pPr indent="-380936" lvl="2" marL="1371600" algn="l">
              <a:lnSpc>
                <a:spcPct val="90000"/>
              </a:lnSpc>
              <a:spcBef>
                <a:spcPts val="500"/>
              </a:spcBef>
              <a:spcAft>
                <a:spcPts val="0"/>
              </a:spcAft>
              <a:buClr>
                <a:srgbClr val="3C7341"/>
              </a:buClr>
              <a:buSzPts val="2399"/>
              <a:buChar char="•"/>
              <a:defRPr sz="2399"/>
            </a:lvl3pPr>
            <a:lvl4pPr indent="-355536" lvl="3" marL="1828800" algn="l">
              <a:lnSpc>
                <a:spcPct val="90000"/>
              </a:lnSpc>
              <a:spcBef>
                <a:spcPts val="500"/>
              </a:spcBef>
              <a:spcAft>
                <a:spcPts val="0"/>
              </a:spcAft>
              <a:buClr>
                <a:srgbClr val="3C7341"/>
              </a:buClr>
              <a:buSzPts val="1999"/>
              <a:buChar char="•"/>
              <a:defRPr sz="1999"/>
            </a:lvl4pPr>
            <a:lvl5pPr indent="-355536" lvl="4" marL="2286000" algn="l">
              <a:lnSpc>
                <a:spcPct val="90000"/>
              </a:lnSpc>
              <a:spcBef>
                <a:spcPts val="500"/>
              </a:spcBef>
              <a:spcAft>
                <a:spcPts val="0"/>
              </a:spcAft>
              <a:buClr>
                <a:srgbClr val="3C7341"/>
              </a:buClr>
              <a:buSzPts val="1999"/>
              <a:buChar char="•"/>
              <a:defRPr sz="1999"/>
            </a:lvl5pPr>
            <a:lvl6pPr indent="-355536" lvl="5" marL="2743200" algn="l">
              <a:lnSpc>
                <a:spcPct val="90000"/>
              </a:lnSpc>
              <a:spcBef>
                <a:spcPts val="500"/>
              </a:spcBef>
              <a:spcAft>
                <a:spcPts val="0"/>
              </a:spcAft>
              <a:buClr>
                <a:schemeClr val="dk1"/>
              </a:buClr>
              <a:buSzPts val="1999"/>
              <a:buChar char="•"/>
              <a:defRPr sz="1999"/>
            </a:lvl6pPr>
            <a:lvl7pPr indent="-355536" lvl="6" marL="3200400" algn="l">
              <a:lnSpc>
                <a:spcPct val="90000"/>
              </a:lnSpc>
              <a:spcBef>
                <a:spcPts val="500"/>
              </a:spcBef>
              <a:spcAft>
                <a:spcPts val="0"/>
              </a:spcAft>
              <a:buClr>
                <a:schemeClr val="dk1"/>
              </a:buClr>
              <a:buSzPts val="1999"/>
              <a:buChar char="•"/>
              <a:defRPr sz="1999"/>
            </a:lvl7pPr>
            <a:lvl8pPr indent="-355536" lvl="7" marL="3657600" algn="l">
              <a:lnSpc>
                <a:spcPct val="90000"/>
              </a:lnSpc>
              <a:spcBef>
                <a:spcPts val="500"/>
              </a:spcBef>
              <a:spcAft>
                <a:spcPts val="0"/>
              </a:spcAft>
              <a:buClr>
                <a:schemeClr val="dk1"/>
              </a:buClr>
              <a:buSzPts val="1999"/>
              <a:buChar char="•"/>
              <a:defRPr sz="1999"/>
            </a:lvl8pPr>
            <a:lvl9pPr indent="-355536" lvl="8" marL="4114800" algn="l">
              <a:lnSpc>
                <a:spcPct val="90000"/>
              </a:lnSpc>
              <a:spcBef>
                <a:spcPts val="500"/>
              </a:spcBef>
              <a:spcAft>
                <a:spcPts val="0"/>
              </a:spcAft>
              <a:buClr>
                <a:schemeClr val="dk1"/>
              </a:buClr>
              <a:buSzPts val="1999"/>
              <a:buChar char="•"/>
              <a:defRPr sz="1999"/>
            </a:lvl9pPr>
          </a:lstStyle>
          <a:p/>
        </p:txBody>
      </p:sp>
      <p:sp>
        <p:nvSpPr>
          <p:cNvPr id="101" name="Google Shape;101;p38"/>
          <p:cNvSpPr txBox="1"/>
          <p:nvPr>
            <p:ph idx="2" type="body"/>
          </p:nvPr>
        </p:nvSpPr>
        <p:spPr>
          <a:xfrm>
            <a:off x="839789"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3C7341"/>
              </a:buClr>
              <a:buSzPts val="1600"/>
              <a:buNone/>
              <a:defRPr sz="1600"/>
            </a:lvl1pPr>
            <a:lvl2pPr indent="-228600" lvl="1" marL="914400" algn="l">
              <a:lnSpc>
                <a:spcPct val="90000"/>
              </a:lnSpc>
              <a:spcBef>
                <a:spcPts val="500"/>
              </a:spcBef>
              <a:spcAft>
                <a:spcPts val="0"/>
              </a:spcAft>
              <a:buClr>
                <a:srgbClr val="3C7341"/>
              </a:buClr>
              <a:buSzPts val="1400"/>
              <a:buNone/>
              <a:defRPr sz="1400"/>
            </a:lvl2pPr>
            <a:lvl3pPr indent="-228600" lvl="2" marL="1371600" algn="l">
              <a:lnSpc>
                <a:spcPct val="90000"/>
              </a:lnSpc>
              <a:spcBef>
                <a:spcPts val="500"/>
              </a:spcBef>
              <a:spcAft>
                <a:spcPts val="0"/>
              </a:spcAft>
              <a:buClr>
                <a:srgbClr val="3C7341"/>
              </a:buClr>
              <a:buSzPts val="1200"/>
              <a:buNone/>
              <a:defRPr sz="1200"/>
            </a:lvl3pPr>
            <a:lvl4pPr indent="-228600" lvl="3" marL="1828800" algn="l">
              <a:lnSpc>
                <a:spcPct val="90000"/>
              </a:lnSpc>
              <a:spcBef>
                <a:spcPts val="500"/>
              </a:spcBef>
              <a:spcAft>
                <a:spcPts val="0"/>
              </a:spcAft>
              <a:buClr>
                <a:srgbClr val="3C7341"/>
              </a:buClr>
              <a:buSzPts val="1000"/>
              <a:buNone/>
              <a:defRPr sz="1000"/>
            </a:lvl4pPr>
            <a:lvl5pPr indent="-228600" lvl="4" marL="2286000" algn="l">
              <a:lnSpc>
                <a:spcPct val="90000"/>
              </a:lnSpc>
              <a:spcBef>
                <a:spcPts val="500"/>
              </a:spcBef>
              <a:spcAft>
                <a:spcPts val="0"/>
              </a:spcAft>
              <a:buClr>
                <a:srgbClr val="3C734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02" name="Shape 102"/>
        <p:cNvGrpSpPr/>
        <p:nvPr/>
      </p:nvGrpSpPr>
      <p:grpSpPr>
        <a:xfrm>
          <a:off x="0" y="0"/>
          <a:ext cx="0" cy="0"/>
          <a:chOff x="0" y="0"/>
          <a:chExt cx="0" cy="0"/>
        </a:xfrm>
      </p:grpSpPr>
      <p:sp>
        <p:nvSpPr>
          <p:cNvPr id="103" name="Google Shape;103;p39"/>
          <p:cNvSpPr txBox="1"/>
          <p:nvPr>
            <p:ph type="title"/>
          </p:nvPr>
        </p:nvSpPr>
        <p:spPr>
          <a:xfrm>
            <a:off x="839789"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3C7341"/>
              </a:buClr>
              <a:buSzPts val="3199"/>
              <a:buFont typeface="Calibri"/>
              <a:buNone/>
              <a:defRPr sz="3199"/>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4" name="Google Shape;104;p39"/>
          <p:cNvSpPr/>
          <p:nvPr>
            <p:ph idx="2" type="pic"/>
          </p:nvPr>
        </p:nvSpPr>
        <p:spPr>
          <a:xfrm>
            <a:off x="5183188" y="987427"/>
            <a:ext cx="6172200" cy="4873625"/>
          </a:xfrm>
          <a:prstGeom prst="rect">
            <a:avLst/>
          </a:prstGeom>
          <a:noFill/>
          <a:ln>
            <a:noFill/>
          </a:ln>
        </p:spPr>
      </p:sp>
      <p:sp>
        <p:nvSpPr>
          <p:cNvPr id="105" name="Google Shape;105;p39"/>
          <p:cNvSpPr txBox="1"/>
          <p:nvPr>
            <p:ph idx="1" type="body"/>
          </p:nvPr>
        </p:nvSpPr>
        <p:spPr>
          <a:xfrm>
            <a:off x="839789"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3C7341"/>
              </a:buClr>
              <a:buSzPts val="1600"/>
              <a:buNone/>
              <a:defRPr sz="1600"/>
            </a:lvl1pPr>
            <a:lvl2pPr indent="-228600" lvl="1" marL="914400" algn="l">
              <a:lnSpc>
                <a:spcPct val="90000"/>
              </a:lnSpc>
              <a:spcBef>
                <a:spcPts val="500"/>
              </a:spcBef>
              <a:spcAft>
                <a:spcPts val="0"/>
              </a:spcAft>
              <a:buClr>
                <a:srgbClr val="3C7341"/>
              </a:buClr>
              <a:buSzPts val="1400"/>
              <a:buNone/>
              <a:defRPr sz="1400"/>
            </a:lvl2pPr>
            <a:lvl3pPr indent="-228600" lvl="2" marL="1371600" algn="l">
              <a:lnSpc>
                <a:spcPct val="90000"/>
              </a:lnSpc>
              <a:spcBef>
                <a:spcPts val="500"/>
              </a:spcBef>
              <a:spcAft>
                <a:spcPts val="0"/>
              </a:spcAft>
              <a:buClr>
                <a:srgbClr val="3C7341"/>
              </a:buClr>
              <a:buSzPts val="1200"/>
              <a:buNone/>
              <a:defRPr sz="1200"/>
            </a:lvl3pPr>
            <a:lvl4pPr indent="-228600" lvl="3" marL="1828800" algn="l">
              <a:lnSpc>
                <a:spcPct val="90000"/>
              </a:lnSpc>
              <a:spcBef>
                <a:spcPts val="500"/>
              </a:spcBef>
              <a:spcAft>
                <a:spcPts val="0"/>
              </a:spcAft>
              <a:buClr>
                <a:srgbClr val="3C7341"/>
              </a:buClr>
              <a:buSzPts val="1000"/>
              <a:buNone/>
              <a:defRPr sz="1000"/>
            </a:lvl4pPr>
            <a:lvl5pPr indent="-228600" lvl="4" marL="2286000" algn="l">
              <a:lnSpc>
                <a:spcPct val="90000"/>
              </a:lnSpc>
              <a:spcBef>
                <a:spcPts val="500"/>
              </a:spcBef>
              <a:spcAft>
                <a:spcPts val="0"/>
              </a:spcAft>
              <a:buClr>
                <a:srgbClr val="3C734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06" name="Shape 106"/>
        <p:cNvGrpSpPr/>
        <p:nvPr/>
      </p:nvGrpSpPr>
      <p:grpSpPr>
        <a:xfrm>
          <a:off x="0" y="0"/>
          <a:ext cx="0" cy="0"/>
          <a:chOff x="0" y="0"/>
          <a:chExt cx="0" cy="0"/>
        </a:xfrm>
      </p:grpSpPr>
      <p:sp>
        <p:nvSpPr>
          <p:cNvPr id="107" name="Google Shape;107;p40"/>
          <p:cNvSpPr txBox="1"/>
          <p:nvPr>
            <p:ph type="title"/>
          </p:nvPr>
        </p:nvSpPr>
        <p:spPr>
          <a:xfrm>
            <a:off x="838201" y="365127"/>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3C734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8" name="Google Shape;108;p40"/>
          <p:cNvSpPr txBox="1"/>
          <p:nvPr>
            <p:ph idx="1" type="body"/>
          </p:nvPr>
        </p:nvSpPr>
        <p:spPr>
          <a:xfrm rot="5400000">
            <a:off x="3920332"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3C7341"/>
              </a:buClr>
              <a:buSzPts val="1800"/>
              <a:buChar char="•"/>
              <a:defRPr/>
            </a:lvl1pPr>
            <a:lvl2pPr indent="-342900" lvl="1" marL="914400" algn="l">
              <a:lnSpc>
                <a:spcPct val="90000"/>
              </a:lnSpc>
              <a:spcBef>
                <a:spcPts val="500"/>
              </a:spcBef>
              <a:spcAft>
                <a:spcPts val="0"/>
              </a:spcAft>
              <a:buClr>
                <a:srgbClr val="3C7341"/>
              </a:buClr>
              <a:buSzPts val="1800"/>
              <a:buChar char="•"/>
              <a:defRPr/>
            </a:lvl2pPr>
            <a:lvl3pPr indent="-342900" lvl="2" marL="1371600" algn="l">
              <a:lnSpc>
                <a:spcPct val="90000"/>
              </a:lnSpc>
              <a:spcBef>
                <a:spcPts val="500"/>
              </a:spcBef>
              <a:spcAft>
                <a:spcPts val="0"/>
              </a:spcAft>
              <a:buClr>
                <a:srgbClr val="3C7341"/>
              </a:buClr>
              <a:buSzPts val="1800"/>
              <a:buChar char="•"/>
              <a:defRPr/>
            </a:lvl3pPr>
            <a:lvl4pPr indent="-342900" lvl="3" marL="1828800" algn="l">
              <a:lnSpc>
                <a:spcPct val="90000"/>
              </a:lnSpc>
              <a:spcBef>
                <a:spcPts val="500"/>
              </a:spcBef>
              <a:spcAft>
                <a:spcPts val="0"/>
              </a:spcAft>
              <a:buClr>
                <a:srgbClr val="3C7341"/>
              </a:buClr>
              <a:buSzPts val="1800"/>
              <a:buChar char="•"/>
              <a:defRPr/>
            </a:lvl4pPr>
            <a:lvl5pPr indent="-342900" lvl="4" marL="2286000" algn="l">
              <a:lnSpc>
                <a:spcPct val="90000"/>
              </a:lnSpc>
              <a:spcBef>
                <a:spcPts val="500"/>
              </a:spcBef>
              <a:spcAft>
                <a:spcPts val="0"/>
              </a:spcAft>
              <a:buClr>
                <a:srgbClr val="3C734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09" name="Shape 109"/>
        <p:cNvGrpSpPr/>
        <p:nvPr/>
      </p:nvGrpSpPr>
      <p:grpSpPr>
        <a:xfrm>
          <a:off x="0" y="0"/>
          <a:ext cx="0" cy="0"/>
          <a:chOff x="0" y="0"/>
          <a:chExt cx="0" cy="0"/>
        </a:xfrm>
      </p:grpSpPr>
      <p:sp>
        <p:nvSpPr>
          <p:cNvPr id="110" name="Google Shape;110;p41"/>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3C734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1" name="Google Shape;111;p41"/>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3C7341"/>
              </a:buClr>
              <a:buSzPts val="1800"/>
              <a:buChar char="•"/>
              <a:defRPr/>
            </a:lvl1pPr>
            <a:lvl2pPr indent="-342900" lvl="1" marL="914400" algn="l">
              <a:lnSpc>
                <a:spcPct val="90000"/>
              </a:lnSpc>
              <a:spcBef>
                <a:spcPts val="500"/>
              </a:spcBef>
              <a:spcAft>
                <a:spcPts val="0"/>
              </a:spcAft>
              <a:buClr>
                <a:srgbClr val="3C7341"/>
              </a:buClr>
              <a:buSzPts val="1800"/>
              <a:buChar char="•"/>
              <a:defRPr/>
            </a:lvl2pPr>
            <a:lvl3pPr indent="-342900" lvl="2" marL="1371600" algn="l">
              <a:lnSpc>
                <a:spcPct val="90000"/>
              </a:lnSpc>
              <a:spcBef>
                <a:spcPts val="500"/>
              </a:spcBef>
              <a:spcAft>
                <a:spcPts val="0"/>
              </a:spcAft>
              <a:buClr>
                <a:srgbClr val="3C7341"/>
              </a:buClr>
              <a:buSzPts val="1800"/>
              <a:buChar char="•"/>
              <a:defRPr/>
            </a:lvl3pPr>
            <a:lvl4pPr indent="-342900" lvl="3" marL="1828800" algn="l">
              <a:lnSpc>
                <a:spcPct val="90000"/>
              </a:lnSpc>
              <a:spcBef>
                <a:spcPts val="500"/>
              </a:spcBef>
              <a:spcAft>
                <a:spcPts val="0"/>
              </a:spcAft>
              <a:buClr>
                <a:srgbClr val="3C7341"/>
              </a:buClr>
              <a:buSzPts val="1800"/>
              <a:buChar char="•"/>
              <a:defRPr/>
            </a:lvl4pPr>
            <a:lvl5pPr indent="-342900" lvl="4" marL="2286000" algn="l">
              <a:lnSpc>
                <a:spcPct val="90000"/>
              </a:lnSpc>
              <a:spcBef>
                <a:spcPts val="500"/>
              </a:spcBef>
              <a:spcAft>
                <a:spcPts val="0"/>
              </a:spcAft>
              <a:buClr>
                <a:srgbClr val="3C734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1" name="Shape 21"/>
        <p:cNvGrpSpPr/>
        <p:nvPr/>
      </p:nvGrpSpPr>
      <p:grpSpPr>
        <a:xfrm>
          <a:off x="0" y="0"/>
          <a:ext cx="0" cy="0"/>
          <a:chOff x="0" y="0"/>
          <a:chExt cx="0" cy="0"/>
        </a:xfrm>
      </p:grpSpPr>
      <p:sp>
        <p:nvSpPr>
          <p:cNvPr id="22" name="Google Shape;22;p8"/>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23" name="Google Shape;23;p8"/>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24" name="Google Shape;24;p8"/>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25" name="Google Shape;25;p8"/>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26" name="Google Shape;26;p8"/>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27" name="Google Shape;27;p8"/>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Slide </a:t>
            </a:r>
            <a:fld id="{00000000-1234-1234-1234-123412341234}" type="slidenum">
              <a:rPr b="1" i="0" lang="en-GB"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28" name="Google Shape;28;p8"/>
          <p:cNvSpPr txBox="1"/>
          <p:nvPr>
            <p:ph idx="1" type="body"/>
          </p:nvPr>
        </p:nvSpPr>
        <p:spPr>
          <a:xfrm>
            <a:off x="324233" y="1558533"/>
            <a:ext cx="11495400" cy="4662871"/>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Noto Sans Symbols"/>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Noto Sans Symbols"/>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Courier New"/>
              <a:buChar char="o"/>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29" name="Google Shape;29;p8"/>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p:cSld name="Thank you!">
    <p:bg>
      <p:bgPr>
        <a:blipFill>
          <a:blip r:embed="rId2">
            <a:alphaModFix/>
          </a:blip>
          <a:stretch>
            <a:fillRect/>
          </a:stretch>
        </a:blipFill>
      </p:bgPr>
    </p:bg>
    <p:spTree>
      <p:nvGrpSpPr>
        <p:cNvPr id="112" name="Shape 112"/>
        <p:cNvGrpSpPr/>
        <p:nvPr/>
      </p:nvGrpSpPr>
      <p:grpSpPr>
        <a:xfrm>
          <a:off x="0" y="0"/>
          <a:ext cx="0" cy="0"/>
          <a:chOff x="0" y="0"/>
          <a:chExt cx="0" cy="0"/>
        </a:xfrm>
      </p:grpSpPr>
      <p:sp>
        <p:nvSpPr>
          <p:cNvPr id="113" name="Google Shape;113;p42"/>
          <p:cNvSpPr txBox="1"/>
          <p:nvPr>
            <p:ph type="ctrTitle"/>
          </p:nvPr>
        </p:nvSpPr>
        <p:spPr>
          <a:xfrm>
            <a:off x="838200" y="2018890"/>
            <a:ext cx="6441374" cy="1033875"/>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3C7341"/>
              </a:buClr>
              <a:buSzPts val="3999"/>
              <a:buFont typeface="Calibri"/>
              <a:buNone/>
              <a:defRPr sz="3999">
                <a:solidFill>
                  <a:srgbClr val="3C734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4" name="Google Shape;114;p42"/>
          <p:cNvSpPr txBox="1"/>
          <p:nvPr>
            <p:ph idx="1" type="subTitle"/>
          </p:nvPr>
        </p:nvSpPr>
        <p:spPr>
          <a:xfrm>
            <a:off x="838200" y="3234367"/>
            <a:ext cx="6441374" cy="1655762"/>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rgbClr val="3C7341"/>
              </a:buClr>
              <a:buSzPts val="2399"/>
              <a:buNone/>
              <a:defRPr sz="2399">
                <a:solidFill>
                  <a:srgbClr val="3C7341"/>
                </a:solidFill>
              </a:defRPr>
            </a:lvl1pPr>
            <a:lvl2pPr lvl="1" algn="ctr">
              <a:lnSpc>
                <a:spcPct val="90000"/>
              </a:lnSpc>
              <a:spcBef>
                <a:spcPts val="500"/>
              </a:spcBef>
              <a:spcAft>
                <a:spcPts val="0"/>
              </a:spcAft>
              <a:buClr>
                <a:srgbClr val="3C7341"/>
              </a:buClr>
              <a:buSzPts val="1999"/>
              <a:buNone/>
              <a:defRPr sz="1999"/>
            </a:lvl2pPr>
            <a:lvl3pPr lvl="2" algn="ctr">
              <a:lnSpc>
                <a:spcPct val="90000"/>
              </a:lnSpc>
              <a:spcBef>
                <a:spcPts val="500"/>
              </a:spcBef>
              <a:spcAft>
                <a:spcPts val="0"/>
              </a:spcAft>
              <a:buClr>
                <a:srgbClr val="3C7341"/>
              </a:buClr>
              <a:buSzPts val="1799"/>
              <a:buNone/>
              <a:defRPr sz="1799"/>
            </a:lvl3pPr>
            <a:lvl4pPr lvl="3" algn="ctr">
              <a:lnSpc>
                <a:spcPct val="90000"/>
              </a:lnSpc>
              <a:spcBef>
                <a:spcPts val="500"/>
              </a:spcBef>
              <a:spcAft>
                <a:spcPts val="0"/>
              </a:spcAft>
              <a:buClr>
                <a:srgbClr val="3C7341"/>
              </a:buClr>
              <a:buSzPts val="1600"/>
              <a:buNone/>
              <a:defRPr sz="1600"/>
            </a:lvl4pPr>
            <a:lvl5pPr lvl="4" algn="ctr">
              <a:lnSpc>
                <a:spcPct val="90000"/>
              </a:lnSpc>
              <a:spcBef>
                <a:spcPts val="500"/>
              </a:spcBef>
              <a:spcAft>
                <a:spcPts val="0"/>
              </a:spcAft>
              <a:buClr>
                <a:srgbClr val="3C734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15" name="Google Shape;115;p42"/>
          <p:cNvSpPr txBox="1"/>
          <p:nvPr/>
        </p:nvSpPr>
        <p:spPr>
          <a:xfrm>
            <a:off x="11757804" y="6616462"/>
            <a:ext cx="434196" cy="49244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DEDDC9"/>
              </a:buClr>
              <a:buSzPts val="800"/>
              <a:buFont typeface="Arial"/>
              <a:buNone/>
            </a:pPr>
            <a:r>
              <a:rPr b="0" i="0" lang="en-GB" sz="800" u="none" cap="none" strike="noStrike">
                <a:solidFill>
                  <a:srgbClr val="DEDDC9"/>
                </a:solidFill>
                <a:latin typeface="Calibri"/>
                <a:ea typeface="Calibri"/>
                <a:cs typeface="Calibri"/>
                <a:sym typeface="Calibri"/>
              </a:rPr>
              <a:t>©ESA</a:t>
            </a:r>
            <a:endParaRPr/>
          </a:p>
          <a:p>
            <a:pPr indent="0" lvl="0" marL="0" marR="0" rtl="0" algn="l">
              <a:lnSpc>
                <a:spcPct val="100000"/>
              </a:lnSpc>
              <a:spcBef>
                <a:spcPts val="0"/>
              </a:spcBef>
              <a:spcAft>
                <a:spcPts val="0"/>
              </a:spcAft>
              <a:buNone/>
            </a:pPr>
            <a:r>
              <a:t/>
            </a:r>
            <a:endParaRPr b="0" i="0" sz="1799"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_White">
  <p:cSld name="Blank_White">
    <p:spTree>
      <p:nvGrpSpPr>
        <p:cNvPr id="30" name="Shape 30"/>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1" name="Shape 31"/>
        <p:cNvGrpSpPr/>
        <p:nvPr/>
      </p:nvGrpSpPr>
      <p:grpSpPr>
        <a:xfrm>
          <a:off x="0" y="0"/>
          <a:ext cx="0" cy="0"/>
          <a:chOff x="0" y="0"/>
          <a:chExt cx="0" cy="0"/>
        </a:xfrm>
      </p:grpSpPr>
      <p:sp>
        <p:nvSpPr>
          <p:cNvPr id="32" name="Google Shape;32;p28"/>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33" name="Google Shape;33;p28"/>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34" name="Google Shape;34;p28"/>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type="obj">
  <p:cSld name="OBJECT">
    <p:bg>
      <p:bgPr>
        <a:blipFill>
          <a:blip r:embed="rId2">
            <a:alphaModFix/>
          </a:blip>
          <a:stretch>
            <a:fillRect/>
          </a:stretch>
        </a:blipFill>
      </p:bgPr>
    </p:bg>
    <p:spTree>
      <p:nvGrpSpPr>
        <p:cNvPr id="35" name="Shape 35"/>
        <p:cNvGrpSpPr/>
        <p:nvPr/>
      </p:nvGrpSpPr>
      <p:grpSpPr>
        <a:xfrm>
          <a:off x="0" y="0"/>
          <a:ext cx="0" cy="0"/>
          <a:chOff x="0" y="0"/>
          <a:chExt cx="0" cy="0"/>
        </a:xfrm>
      </p:grpSpPr>
      <p:sp>
        <p:nvSpPr>
          <p:cNvPr id="36" name="Google Shape;36;p29"/>
          <p:cNvSpPr txBox="1"/>
          <p:nvPr>
            <p:ph type="title"/>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37" name="Google Shape;37;p29"/>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showMasterSp="0">
  <p:cSld name="3_Title Slide">
    <p:spTree>
      <p:nvGrpSpPr>
        <p:cNvPr id="38" name="Shape 38"/>
        <p:cNvGrpSpPr/>
        <p:nvPr/>
      </p:nvGrpSpPr>
      <p:grpSpPr>
        <a:xfrm>
          <a:off x="0" y="0"/>
          <a:ext cx="0" cy="0"/>
          <a:chOff x="0" y="0"/>
          <a:chExt cx="0" cy="0"/>
        </a:xfrm>
      </p:grpSpPr>
      <p:sp>
        <p:nvSpPr>
          <p:cNvPr id="39" name="Google Shape;39;p30"/>
          <p:cNvSpPr txBox="1"/>
          <p:nvPr>
            <p:ph idx="1" type="body"/>
          </p:nvPr>
        </p:nvSpPr>
        <p:spPr>
          <a:xfrm>
            <a:off x="3743577" y="4658635"/>
            <a:ext cx="4681620" cy="310057"/>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400" u="none" cap="none" strike="noStrike">
                <a:solidFill>
                  <a:schemeClr val="accent6"/>
                </a:solidFill>
                <a:latin typeface="Arial"/>
                <a:ea typeface="Arial"/>
                <a:cs typeface="Arial"/>
                <a:sym typeface="Arial"/>
              </a:defRPr>
            </a:lvl1pPr>
            <a:lvl2pPr indent="-228600" lvl="1" marL="914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40" name="Google Shape;40;p30"/>
          <p:cNvSpPr txBox="1"/>
          <p:nvPr>
            <p:ph idx="2" type="subTitle"/>
          </p:nvPr>
        </p:nvSpPr>
        <p:spPr>
          <a:xfrm>
            <a:off x="3743577" y="4314814"/>
            <a:ext cx="4681620" cy="32835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800"/>
              <a:buFont typeface="Arial"/>
              <a:buNone/>
              <a:defRPr b="0" i="0" sz="1800" u="none" cap="none" strike="noStrike">
                <a:solidFill>
                  <a:schemeClr val="accent1"/>
                </a:solidFill>
                <a:latin typeface="Arial"/>
                <a:ea typeface="Arial"/>
                <a:cs typeface="Arial"/>
                <a:sym typeface="Arial"/>
              </a:defRPr>
            </a:lvl1pPr>
            <a:lvl2pPr lvl="1" marR="0" rtl="0" algn="ctr">
              <a:lnSpc>
                <a:spcPct val="100000"/>
              </a:lnSpc>
              <a:spcBef>
                <a:spcPts val="451"/>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1351"/>
              <a:buFont typeface="Arial"/>
              <a:buNone/>
              <a:defRPr b="0" i="0" sz="1351"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9pPr>
          </a:lstStyle>
          <a:p/>
        </p:txBody>
      </p:sp>
      <p:sp>
        <p:nvSpPr>
          <p:cNvPr id="41" name="Google Shape;41;p30"/>
          <p:cNvSpPr txBox="1"/>
          <p:nvPr>
            <p:ph idx="3" type="body"/>
          </p:nvPr>
        </p:nvSpPr>
        <p:spPr>
          <a:xfrm>
            <a:off x="3307266" y="1193215"/>
            <a:ext cx="5570619" cy="9144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100000"/>
              </a:lnSpc>
              <a:spcBef>
                <a:spcPts val="0"/>
              </a:spcBef>
              <a:spcAft>
                <a:spcPts val="0"/>
              </a:spcAft>
              <a:buClr>
                <a:srgbClr val="000000"/>
              </a:buClr>
              <a:buSzPts val="4000"/>
              <a:buFont typeface="Arial"/>
              <a:buNone/>
              <a:defRPr b="0" i="0" sz="4000" u="none" cap="none" strike="noStrike">
                <a:solidFill>
                  <a:schemeClr val="dk1"/>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pic>
        <p:nvPicPr>
          <p:cNvPr id="42" name="Google Shape;42;p30"/>
          <p:cNvPicPr preferRelativeResize="0"/>
          <p:nvPr/>
        </p:nvPicPr>
        <p:blipFill rotWithShape="1">
          <a:blip r:embed="rId2">
            <a:alphaModFix/>
          </a:blip>
          <a:srcRect b="0" l="0" r="0" t="0"/>
          <a:stretch/>
        </p:blipFill>
        <p:spPr>
          <a:xfrm>
            <a:off x="10071847" y="6031260"/>
            <a:ext cx="2020434" cy="826741"/>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43" name="Shape 43"/>
        <p:cNvGrpSpPr/>
        <p:nvPr/>
      </p:nvGrpSpPr>
      <p:grpSpPr>
        <a:xfrm>
          <a:off x="0" y="0"/>
          <a:ext cx="0" cy="0"/>
          <a:chOff x="0" y="0"/>
          <a:chExt cx="0" cy="0"/>
        </a:xfrm>
      </p:grpSpPr>
      <p:sp>
        <p:nvSpPr>
          <p:cNvPr id="44" name="Google Shape;44;p9"/>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45" name="Google Shape;45;p9"/>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46" name="Google Shape;46;p9"/>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47" name="Google Shape;47;p9"/>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48" name="Google Shape;48;p9"/>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49" name="Google Shape;49;p9"/>
          <p:cNvSpPr txBox="1"/>
          <p:nvPr>
            <p:ph idx="1" type="body"/>
          </p:nvPr>
        </p:nvSpPr>
        <p:spPr>
          <a:xfrm>
            <a:off x="386632" y="1445923"/>
            <a:ext cx="5509008" cy="4775482"/>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Noto Sans Symbols"/>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Noto Sans Symbols"/>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Courier New"/>
              <a:buChar char="o"/>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50" name="Google Shape;50;p9"/>
          <p:cNvSpPr txBox="1"/>
          <p:nvPr>
            <p:ph idx="2" type="body"/>
          </p:nvPr>
        </p:nvSpPr>
        <p:spPr>
          <a:xfrm>
            <a:off x="6296361" y="1445923"/>
            <a:ext cx="5509008" cy="4775482"/>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Noto Sans Symbols"/>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Noto Sans Symbols"/>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Courier New"/>
              <a:buChar char="o"/>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51" name="Google Shape;51;p9"/>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Slide </a:t>
            </a:r>
            <a:fld id="{00000000-1234-1234-1234-123412341234}" type="slidenum">
              <a:rPr b="1" i="0" lang="en-GB"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52" name="Google Shape;52;p9"/>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53" name="Google Shape;53;p9"/>
          <p:cNvSpPr txBox="1"/>
          <p:nvPr/>
        </p:nvSpPr>
        <p:spPr>
          <a:xfrm>
            <a:off x="-24384" y="6562799"/>
            <a:ext cx="492556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CEOS Plenary, 1-4  November 2021</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54" name="Shape 54"/>
        <p:cNvGrpSpPr/>
        <p:nvPr/>
      </p:nvGrpSpPr>
      <p:grpSpPr>
        <a:xfrm>
          <a:off x="0" y="0"/>
          <a:ext cx="0" cy="0"/>
          <a:chOff x="0" y="0"/>
          <a:chExt cx="0" cy="0"/>
        </a:xfrm>
      </p:grpSpPr>
      <p:sp>
        <p:nvSpPr>
          <p:cNvPr id="55" name="Google Shape;55;p10"/>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56" name="Google Shape;56;p10"/>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57" name="Google Shape;57;p10"/>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58" name="Google Shape;58;p10"/>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59" name="Google Shape;59;p10"/>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60" name="Google Shape;60;p10"/>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Slide </a:t>
            </a:r>
            <a:fld id="{00000000-1234-1234-1234-123412341234}" type="slidenum">
              <a:rPr b="1" i="0" lang="en-GB"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61" name="Google Shape;61;p10"/>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62" name="Google Shape;62;p10"/>
          <p:cNvSpPr txBox="1"/>
          <p:nvPr/>
        </p:nvSpPr>
        <p:spPr>
          <a:xfrm>
            <a:off x="-24384" y="6562799"/>
            <a:ext cx="492556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CEOS Plenary, 1-4  November 2021</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63" name="Shape 63"/>
        <p:cNvGrpSpPr/>
        <p:nvPr/>
      </p:nvGrpSpPr>
      <p:grpSpPr>
        <a:xfrm>
          <a:off x="0" y="0"/>
          <a:ext cx="0" cy="0"/>
          <a:chOff x="0" y="0"/>
          <a:chExt cx="0" cy="0"/>
        </a:xfrm>
      </p:grpSpPr>
      <p:sp>
        <p:nvSpPr>
          <p:cNvPr id="64" name="Google Shape;64;p11"/>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65" name="Google Shape;65;p11"/>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66" name="Google Shape;66;p11"/>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67" name="Google Shape;67;p11"/>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68" name="Google Shape;68;p11"/>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69" name="Google Shape;69;p11"/>
          <p:cNvSpPr txBox="1"/>
          <p:nvPr>
            <p:ph idx="1" type="body"/>
          </p:nvPr>
        </p:nvSpPr>
        <p:spPr>
          <a:xfrm>
            <a:off x="5180012" y="1373852"/>
            <a:ext cx="6172200" cy="4694402"/>
          </a:xfrm>
          <a:prstGeom prst="rect">
            <a:avLst/>
          </a:prstGeom>
          <a:noFill/>
          <a:ln>
            <a:noFill/>
          </a:ln>
        </p:spPr>
        <p:txBody>
          <a:bodyPr anchorCtr="0" anchor="t" bIns="45700" lIns="91425" spcFirstLastPara="1" rIns="91425" wrap="square" tIns="45700">
            <a:noAutofit/>
          </a:bodyPr>
          <a:lstStyle>
            <a:lvl1pPr indent="-431800" lvl="0" marL="457200" marR="0" rtl="0" algn="l">
              <a:lnSpc>
                <a:spcPct val="90000"/>
              </a:lnSpc>
              <a:spcBef>
                <a:spcPts val="1000"/>
              </a:spcBef>
              <a:spcAft>
                <a:spcPts val="0"/>
              </a:spcAft>
              <a:buClr>
                <a:schemeClr val="dk1"/>
              </a:buClr>
              <a:buSzPts val="3200"/>
              <a:buFont typeface="Noto Sans Symbols"/>
              <a:buChar char="❖"/>
              <a:defRPr b="0" i="0" sz="3200" u="none" cap="none" strike="noStrike">
                <a:solidFill>
                  <a:schemeClr val="dk1"/>
                </a:solidFill>
                <a:latin typeface="Arial"/>
                <a:ea typeface="Arial"/>
                <a:cs typeface="Arial"/>
                <a:sym typeface="Arial"/>
              </a:defRPr>
            </a:lvl1pPr>
            <a:lvl2pPr indent="-406400" lvl="1" marL="914400" marR="0" rtl="0" algn="l">
              <a:lnSpc>
                <a:spcPct val="90000"/>
              </a:lnSpc>
              <a:spcBef>
                <a:spcPts val="500"/>
              </a:spcBef>
              <a:spcAft>
                <a:spcPts val="0"/>
              </a:spcAft>
              <a:buClr>
                <a:schemeClr val="dk1"/>
              </a:buClr>
              <a:buSzPts val="2800"/>
              <a:buFont typeface="Noto Sans Symbols"/>
              <a:buChar char="▪"/>
              <a:defRPr b="0" i="0" sz="2800" u="none" cap="none" strike="noStrike">
                <a:solidFill>
                  <a:schemeClr val="dk1"/>
                </a:solidFill>
                <a:latin typeface="Arial"/>
                <a:ea typeface="Arial"/>
                <a:cs typeface="Arial"/>
                <a:sym typeface="Arial"/>
              </a:defRPr>
            </a:lvl2pPr>
            <a:lvl3pPr indent="-381000" lvl="2" marL="1371600" marR="0" rtl="0" algn="l">
              <a:lnSpc>
                <a:spcPct val="90000"/>
              </a:lnSpc>
              <a:spcBef>
                <a:spcPts val="500"/>
              </a:spcBef>
              <a:spcAft>
                <a:spcPts val="0"/>
              </a:spcAft>
              <a:buClr>
                <a:schemeClr val="dk1"/>
              </a:buClr>
              <a:buSzPts val="2400"/>
              <a:buFont typeface="Courier New"/>
              <a:buChar char="o"/>
              <a:defRPr b="0" i="0" sz="2400" u="none" cap="none" strike="noStrike">
                <a:solidFill>
                  <a:schemeClr val="dk1"/>
                </a:solidFill>
                <a:latin typeface="Arial"/>
                <a:ea typeface="Arial"/>
                <a:cs typeface="Arial"/>
                <a:sym typeface="Arial"/>
              </a:defRPr>
            </a:lvl3pPr>
            <a:lvl4pPr indent="-355600" lvl="3" marL="1828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70" name="Google Shape;70;p11"/>
          <p:cNvSpPr txBox="1"/>
          <p:nvPr>
            <p:ph idx="2" type="body"/>
          </p:nvPr>
        </p:nvSpPr>
        <p:spPr>
          <a:xfrm>
            <a:off x="839788" y="1373852"/>
            <a:ext cx="3932237" cy="463055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6pPr>
            <a:lvl7pPr indent="-228600" lvl="6" marL="32004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7pPr>
            <a:lvl8pPr indent="-228600" lvl="7" marL="36576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8pPr>
            <a:lvl9pPr indent="-228600" lvl="8" marL="4114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9pPr>
          </a:lstStyle>
          <a:p/>
        </p:txBody>
      </p:sp>
      <p:sp>
        <p:nvSpPr>
          <p:cNvPr id="71" name="Google Shape;71;p11"/>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Slide </a:t>
            </a:r>
            <a:fld id="{00000000-1234-1234-1234-123412341234}" type="slidenum">
              <a:rPr b="1" i="0" lang="en-GB"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72" name="Google Shape;72;p11"/>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3" name="Google Shape;73;p11"/>
          <p:cNvSpPr txBox="1"/>
          <p:nvPr/>
        </p:nvSpPr>
        <p:spPr>
          <a:xfrm>
            <a:off x="-24384" y="6562799"/>
            <a:ext cx="492556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CEOS Plenary, 1-4  November 2021</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5.png"/><Relationship Id="rId2" Type="http://schemas.openxmlformats.org/officeDocument/2006/relationships/image" Target="../media/image2.png"/><Relationship Id="rId3" Type="http://schemas.openxmlformats.org/officeDocument/2006/relationships/slideLayout" Target="../slideLayouts/slideLayout1.xml"/><Relationship Id="rId4" Type="http://schemas.openxmlformats.org/officeDocument/2006/relationships/slideLayout" Target="../slideLayouts/slideLayout2.xml"/><Relationship Id="rId11" Type="http://schemas.openxmlformats.org/officeDocument/2006/relationships/slideLayout" Target="../slideLayouts/slideLayout9.xml"/><Relationship Id="rId10" Type="http://schemas.openxmlformats.org/officeDocument/2006/relationships/slideLayout" Target="../slideLayouts/slideLayout8.xml"/><Relationship Id="rId12" Type="http://schemas.openxmlformats.org/officeDocument/2006/relationships/theme" Target="../theme/theme1.xml"/><Relationship Id="rId9" Type="http://schemas.openxmlformats.org/officeDocument/2006/relationships/slideLayout" Target="../slideLayouts/slideLayout7.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9.xml"/><Relationship Id="rId10" Type="http://schemas.openxmlformats.org/officeDocument/2006/relationships/slideLayout" Target="../slideLayouts/slideLayout18.xml"/><Relationship Id="rId13" Type="http://schemas.openxmlformats.org/officeDocument/2006/relationships/theme" Target="../theme/theme2.xml"/><Relationship Id="rId12" Type="http://schemas.openxmlformats.org/officeDocument/2006/relationships/slideLayout" Target="../slideLayouts/slideLayout20.xml"/><Relationship Id="rId1" Type="http://schemas.openxmlformats.org/officeDocument/2006/relationships/image" Target="../media/image60.png"/><Relationship Id="rId2" Type="http://schemas.openxmlformats.org/officeDocument/2006/relationships/slideLayout" Target="../slideLayouts/slideLayout10.xml"/><Relationship Id="rId3" Type="http://schemas.openxmlformats.org/officeDocument/2006/relationships/slideLayout" Target="../slideLayouts/slideLayout11.xml"/><Relationship Id="rId4" Type="http://schemas.openxmlformats.org/officeDocument/2006/relationships/slideLayout" Target="../slideLayouts/slideLayout12.xml"/><Relationship Id="rId9" Type="http://schemas.openxmlformats.org/officeDocument/2006/relationships/slideLayout" Target="../slideLayouts/slideLayout17.xml"/><Relationship Id="rId5" Type="http://schemas.openxmlformats.org/officeDocument/2006/relationships/slideLayout" Target="../slideLayouts/slideLayout13.xml"/><Relationship Id="rId6" Type="http://schemas.openxmlformats.org/officeDocument/2006/relationships/slideLayout" Target="../slideLayouts/slideLayout14.xml"/><Relationship Id="rId7" Type="http://schemas.openxmlformats.org/officeDocument/2006/relationships/slideLayout" Target="../slideLayouts/slideLayout15.xml"/><Relationship Id="rId8"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6"/>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7" name="Google Shape;7;p6"/>
          <p:cNvPicPr preferRelativeResize="0"/>
          <p:nvPr/>
        </p:nvPicPr>
        <p:blipFill rotWithShape="1">
          <a:blip r:embed="rId1">
            <a:alphaModFix amt="34000"/>
          </a:blip>
          <a:srcRect b="35419" l="51339" r="-2839" t="39269"/>
          <a:stretch/>
        </p:blipFill>
        <p:spPr>
          <a:xfrm flipH="1">
            <a:off x="9304422" y="0"/>
            <a:ext cx="2887578" cy="1037492"/>
          </a:xfrm>
          <a:prstGeom prst="rect">
            <a:avLst/>
          </a:prstGeom>
          <a:noFill/>
          <a:ln>
            <a:noFill/>
          </a:ln>
        </p:spPr>
      </p:pic>
      <p:pic>
        <p:nvPicPr>
          <p:cNvPr id="8" name="Google Shape;8;p6"/>
          <p:cNvPicPr preferRelativeResize="0"/>
          <p:nvPr/>
        </p:nvPicPr>
        <p:blipFill rotWithShape="1">
          <a:blip r:embed="rId2">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9" name="Google Shape;9;p6"/>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10" name="Google Shape;10;p6"/>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74" name="Shape 74"/>
        <p:cNvGrpSpPr/>
        <p:nvPr/>
      </p:nvGrpSpPr>
      <p:grpSpPr>
        <a:xfrm>
          <a:off x="0" y="0"/>
          <a:ext cx="0" cy="0"/>
          <a:chOff x="0" y="0"/>
          <a:chExt cx="0" cy="0"/>
        </a:xfrm>
      </p:grpSpPr>
      <p:sp>
        <p:nvSpPr>
          <p:cNvPr id="75" name="Google Shape;75;p31"/>
          <p:cNvSpPr txBox="1"/>
          <p:nvPr>
            <p:ph type="title"/>
          </p:nvPr>
        </p:nvSpPr>
        <p:spPr>
          <a:xfrm>
            <a:off x="838201" y="365127"/>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rgbClr val="3C7341"/>
              </a:buClr>
              <a:buSzPts val="4399"/>
              <a:buFont typeface="Calibri"/>
              <a:buNone/>
              <a:defRPr b="0" i="0" sz="4399" u="none" cap="none" strike="noStrike">
                <a:solidFill>
                  <a:srgbClr val="3C734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6" name="Google Shape;76;p31"/>
          <p:cNvSpPr txBox="1"/>
          <p:nvPr>
            <p:ph idx="1" type="body"/>
          </p:nvPr>
        </p:nvSpPr>
        <p:spPr>
          <a:xfrm>
            <a:off x="838201" y="1825625"/>
            <a:ext cx="10515600" cy="4351338"/>
          </a:xfrm>
          <a:prstGeom prst="rect">
            <a:avLst/>
          </a:prstGeom>
          <a:noFill/>
          <a:ln>
            <a:noFill/>
          </a:ln>
        </p:spPr>
        <p:txBody>
          <a:bodyPr anchorCtr="0" anchor="t" bIns="45700" lIns="91425" spcFirstLastPara="1" rIns="91425" wrap="square" tIns="45700">
            <a:normAutofit/>
          </a:bodyPr>
          <a:lstStyle>
            <a:lvl1pPr indent="-406336" lvl="0" marL="457200" marR="0" rtl="0" algn="l">
              <a:lnSpc>
                <a:spcPct val="90000"/>
              </a:lnSpc>
              <a:spcBef>
                <a:spcPts val="1000"/>
              </a:spcBef>
              <a:spcAft>
                <a:spcPts val="0"/>
              </a:spcAft>
              <a:buClr>
                <a:srgbClr val="3C7341"/>
              </a:buClr>
              <a:buSzPts val="2799"/>
              <a:buFont typeface="Arial"/>
              <a:buChar char="•"/>
              <a:defRPr b="0" i="0" sz="2799" u="none" cap="none" strike="noStrike">
                <a:solidFill>
                  <a:srgbClr val="3C7341"/>
                </a:solidFill>
                <a:latin typeface="Calibri"/>
                <a:ea typeface="Calibri"/>
                <a:cs typeface="Calibri"/>
                <a:sym typeface="Calibri"/>
              </a:defRPr>
            </a:lvl1pPr>
            <a:lvl2pPr indent="-380936" lvl="1" marL="914400" marR="0" rtl="0" algn="l">
              <a:lnSpc>
                <a:spcPct val="90000"/>
              </a:lnSpc>
              <a:spcBef>
                <a:spcPts val="500"/>
              </a:spcBef>
              <a:spcAft>
                <a:spcPts val="0"/>
              </a:spcAft>
              <a:buClr>
                <a:srgbClr val="3C7341"/>
              </a:buClr>
              <a:buSzPts val="2399"/>
              <a:buFont typeface="Arial"/>
              <a:buChar char="•"/>
              <a:defRPr b="0" i="0" sz="2399" u="none" cap="none" strike="noStrike">
                <a:solidFill>
                  <a:srgbClr val="3C7341"/>
                </a:solidFill>
                <a:latin typeface="Calibri"/>
                <a:ea typeface="Calibri"/>
                <a:cs typeface="Calibri"/>
                <a:sym typeface="Calibri"/>
              </a:defRPr>
            </a:lvl2pPr>
            <a:lvl3pPr indent="-355536" lvl="2" marL="1371600" marR="0" rtl="0" algn="l">
              <a:lnSpc>
                <a:spcPct val="90000"/>
              </a:lnSpc>
              <a:spcBef>
                <a:spcPts val="500"/>
              </a:spcBef>
              <a:spcAft>
                <a:spcPts val="0"/>
              </a:spcAft>
              <a:buClr>
                <a:srgbClr val="3C7341"/>
              </a:buClr>
              <a:buSzPts val="1999"/>
              <a:buFont typeface="Arial"/>
              <a:buChar char="•"/>
              <a:defRPr b="0" i="0" sz="1999" u="none" cap="none" strike="noStrike">
                <a:solidFill>
                  <a:srgbClr val="3C7341"/>
                </a:solidFill>
                <a:latin typeface="Calibri"/>
                <a:ea typeface="Calibri"/>
                <a:cs typeface="Calibri"/>
                <a:sym typeface="Calibri"/>
              </a:defRPr>
            </a:lvl3pPr>
            <a:lvl4pPr indent="-342836" lvl="3" marL="1828800" marR="0" rtl="0" algn="l">
              <a:lnSpc>
                <a:spcPct val="90000"/>
              </a:lnSpc>
              <a:spcBef>
                <a:spcPts val="500"/>
              </a:spcBef>
              <a:spcAft>
                <a:spcPts val="0"/>
              </a:spcAft>
              <a:buClr>
                <a:srgbClr val="3C7341"/>
              </a:buClr>
              <a:buSzPts val="1799"/>
              <a:buFont typeface="Arial"/>
              <a:buChar char="•"/>
              <a:defRPr b="0" i="0" sz="1799" u="none" cap="none" strike="noStrike">
                <a:solidFill>
                  <a:srgbClr val="3C7341"/>
                </a:solidFill>
                <a:latin typeface="Calibri"/>
                <a:ea typeface="Calibri"/>
                <a:cs typeface="Calibri"/>
                <a:sym typeface="Calibri"/>
              </a:defRPr>
            </a:lvl4pPr>
            <a:lvl5pPr indent="-342836" lvl="4" marL="2286000" marR="0" rtl="0" algn="l">
              <a:lnSpc>
                <a:spcPct val="90000"/>
              </a:lnSpc>
              <a:spcBef>
                <a:spcPts val="500"/>
              </a:spcBef>
              <a:spcAft>
                <a:spcPts val="0"/>
              </a:spcAft>
              <a:buClr>
                <a:srgbClr val="3C7341"/>
              </a:buClr>
              <a:buSzPts val="1799"/>
              <a:buFont typeface="Arial"/>
              <a:buChar char="•"/>
              <a:defRPr b="0" i="0" sz="1799" u="none" cap="none" strike="noStrike">
                <a:solidFill>
                  <a:srgbClr val="3C7341"/>
                </a:solidFill>
                <a:latin typeface="Calibri"/>
                <a:ea typeface="Calibri"/>
                <a:cs typeface="Calibri"/>
                <a:sym typeface="Calibri"/>
              </a:defRPr>
            </a:lvl5pPr>
            <a:lvl6pPr indent="-342836" lvl="5" marL="2743200" marR="0" rtl="0" algn="l">
              <a:lnSpc>
                <a:spcPct val="90000"/>
              </a:lnSpc>
              <a:spcBef>
                <a:spcPts val="500"/>
              </a:spcBef>
              <a:spcAft>
                <a:spcPts val="0"/>
              </a:spcAft>
              <a:buClr>
                <a:schemeClr val="dk1"/>
              </a:buClr>
              <a:buSzPts val="1799"/>
              <a:buFont typeface="Arial"/>
              <a:buChar char="•"/>
              <a:defRPr b="0" i="0" sz="1799" u="none" cap="none" strike="noStrike">
                <a:solidFill>
                  <a:schemeClr val="dk1"/>
                </a:solidFill>
                <a:latin typeface="Calibri"/>
                <a:ea typeface="Calibri"/>
                <a:cs typeface="Calibri"/>
                <a:sym typeface="Calibri"/>
              </a:defRPr>
            </a:lvl6pPr>
            <a:lvl7pPr indent="-342836" lvl="6" marL="3200400" marR="0" rtl="0" algn="l">
              <a:lnSpc>
                <a:spcPct val="90000"/>
              </a:lnSpc>
              <a:spcBef>
                <a:spcPts val="500"/>
              </a:spcBef>
              <a:spcAft>
                <a:spcPts val="0"/>
              </a:spcAft>
              <a:buClr>
                <a:schemeClr val="dk1"/>
              </a:buClr>
              <a:buSzPts val="1799"/>
              <a:buFont typeface="Arial"/>
              <a:buChar char="•"/>
              <a:defRPr b="0" i="0" sz="1799" u="none" cap="none" strike="noStrike">
                <a:solidFill>
                  <a:schemeClr val="dk1"/>
                </a:solidFill>
                <a:latin typeface="Calibri"/>
                <a:ea typeface="Calibri"/>
                <a:cs typeface="Calibri"/>
                <a:sym typeface="Calibri"/>
              </a:defRPr>
            </a:lvl7pPr>
            <a:lvl8pPr indent="-342836" lvl="7" marL="3657600" marR="0" rtl="0" algn="l">
              <a:lnSpc>
                <a:spcPct val="90000"/>
              </a:lnSpc>
              <a:spcBef>
                <a:spcPts val="500"/>
              </a:spcBef>
              <a:spcAft>
                <a:spcPts val="0"/>
              </a:spcAft>
              <a:buClr>
                <a:schemeClr val="dk1"/>
              </a:buClr>
              <a:buSzPts val="1799"/>
              <a:buFont typeface="Arial"/>
              <a:buChar char="•"/>
              <a:defRPr b="0" i="0" sz="1799" u="none" cap="none" strike="noStrike">
                <a:solidFill>
                  <a:schemeClr val="dk1"/>
                </a:solidFill>
                <a:latin typeface="Calibri"/>
                <a:ea typeface="Calibri"/>
                <a:cs typeface="Calibri"/>
                <a:sym typeface="Calibri"/>
              </a:defRPr>
            </a:lvl8pPr>
            <a:lvl9pPr indent="-342836" lvl="8" marL="4114800" marR="0" rtl="0" algn="l">
              <a:lnSpc>
                <a:spcPct val="90000"/>
              </a:lnSpc>
              <a:spcBef>
                <a:spcPts val="500"/>
              </a:spcBef>
              <a:spcAft>
                <a:spcPts val="0"/>
              </a:spcAft>
              <a:buClr>
                <a:schemeClr val="dk1"/>
              </a:buClr>
              <a:buSzPts val="1799"/>
              <a:buFont typeface="Arial"/>
              <a:buChar char="•"/>
              <a:defRPr b="0" i="0" sz="1799"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8.png"/><Relationship Id="rId4" Type="http://schemas.openxmlformats.org/officeDocument/2006/relationships/image" Target="../media/image25.png"/><Relationship Id="rId5" Type="http://schemas.openxmlformats.org/officeDocument/2006/relationships/image" Target="../media/image24.png"/><Relationship Id="rId6" Type="http://schemas.openxmlformats.org/officeDocument/2006/relationships/image" Target="../media/image12.jpg"/><Relationship Id="rId7" Type="http://schemas.openxmlformats.org/officeDocument/2006/relationships/image" Target="../media/image4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4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43.jpg"/><Relationship Id="rId4" Type="http://schemas.openxmlformats.org/officeDocument/2006/relationships/image" Target="../media/image48.jpg"/><Relationship Id="rId5" Type="http://schemas.openxmlformats.org/officeDocument/2006/relationships/image" Target="../media/image5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56.png"/><Relationship Id="rId4" Type="http://schemas.openxmlformats.org/officeDocument/2006/relationships/image" Target="../media/image52.png"/><Relationship Id="rId5" Type="http://schemas.openxmlformats.org/officeDocument/2006/relationships/image" Target="../media/image49.png"/><Relationship Id="rId6" Type="http://schemas.openxmlformats.org/officeDocument/2006/relationships/image" Target="../media/image50.png"/><Relationship Id="rId7" Type="http://schemas.openxmlformats.org/officeDocument/2006/relationships/image" Target="../media/image55.png"/><Relationship Id="rId8" Type="http://schemas.openxmlformats.org/officeDocument/2006/relationships/image" Target="../media/image5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5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44.png"/><Relationship Id="rId4" Type="http://schemas.openxmlformats.org/officeDocument/2006/relationships/image" Target="../media/image5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44.png"/><Relationship Id="rId4" Type="http://schemas.openxmlformats.org/officeDocument/2006/relationships/image" Target="../media/image57.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4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44.png"/><Relationship Id="rId4" Type="http://schemas.openxmlformats.org/officeDocument/2006/relationships/hyperlink" Target="mailto:snwilson@usgs.gov"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9.png"/><Relationship Id="rId4" Type="http://schemas.openxmlformats.org/officeDocument/2006/relationships/image" Target="../media/image9.jpg"/><Relationship Id="rId9" Type="http://schemas.openxmlformats.org/officeDocument/2006/relationships/image" Target="../media/image12.jpg"/><Relationship Id="rId5" Type="http://schemas.openxmlformats.org/officeDocument/2006/relationships/image" Target="../media/image11.png"/><Relationship Id="rId6" Type="http://schemas.openxmlformats.org/officeDocument/2006/relationships/image" Target="../media/image8.png"/><Relationship Id="rId7" Type="http://schemas.openxmlformats.org/officeDocument/2006/relationships/image" Target="../media/image15.png"/><Relationship Id="rId8" Type="http://schemas.openxmlformats.org/officeDocument/2006/relationships/image" Target="../media/image1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7.png"/><Relationship Id="rId4" Type="http://schemas.openxmlformats.org/officeDocument/2006/relationships/hyperlink" Target="https://iopscience.iop.org/article/10.1088/1748-9326/acba31"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9.png"/><Relationship Id="rId4" Type="http://schemas.openxmlformats.org/officeDocument/2006/relationships/image" Target="../media/image18.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16.gif"/><Relationship Id="rId8" Type="http://schemas.openxmlformats.org/officeDocument/2006/relationships/image" Target="../media/image20.gif"/></Relationships>
</file>

<file path=ppt/slides/_rels/slide5.xml.rels><?xml version="1.0" encoding="UTF-8" standalone="yes"?><Relationships xmlns="http://schemas.openxmlformats.org/package/2006/relationships"><Relationship Id="rId10" Type="http://schemas.openxmlformats.org/officeDocument/2006/relationships/image" Target="../media/image30.jpg"/><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7.jpg"/><Relationship Id="rId4" Type="http://schemas.openxmlformats.org/officeDocument/2006/relationships/image" Target="../media/image37.jpg"/><Relationship Id="rId9" Type="http://schemas.openxmlformats.org/officeDocument/2006/relationships/image" Target="../media/image12.jpg"/><Relationship Id="rId5" Type="http://schemas.openxmlformats.org/officeDocument/2006/relationships/image" Target="../media/image23.jpg"/><Relationship Id="rId6" Type="http://schemas.openxmlformats.org/officeDocument/2006/relationships/image" Target="../media/image28.png"/><Relationship Id="rId7" Type="http://schemas.openxmlformats.org/officeDocument/2006/relationships/image" Target="../media/image25.png"/><Relationship Id="rId8" Type="http://schemas.openxmlformats.org/officeDocument/2006/relationships/image" Target="../media/image2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7.png"/><Relationship Id="rId4" Type="http://schemas.openxmlformats.org/officeDocument/2006/relationships/image" Target="../media/image10.png"/><Relationship Id="rId5" Type="http://schemas.openxmlformats.org/officeDocument/2006/relationships/image" Target="../media/image36.png"/><Relationship Id="rId6" Type="http://schemas.openxmlformats.org/officeDocument/2006/relationships/image" Target="../media/image33.png"/><Relationship Id="rId7" Type="http://schemas.openxmlformats.org/officeDocument/2006/relationships/image" Target="../media/image1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42.png"/><Relationship Id="rId4" Type="http://schemas.openxmlformats.org/officeDocument/2006/relationships/image" Target="../media/image41.png"/><Relationship Id="rId5" Type="http://schemas.openxmlformats.org/officeDocument/2006/relationships/image" Target="../media/image30.jpg"/><Relationship Id="rId6" Type="http://schemas.openxmlformats.org/officeDocument/2006/relationships/image" Target="../media/image3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40.jpg"/><Relationship Id="rId4" Type="http://schemas.openxmlformats.org/officeDocument/2006/relationships/image" Target="../media/image28.png"/><Relationship Id="rId5" Type="http://schemas.openxmlformats.org/officeDocument/2006/relationships/image" Target="../media/image25.png"/><Relationship Id="rId6" Type="http://schemas.openxmlformats.org/officeDocument/2006/relationships/image" Target="../media/image24.png"/><Relationship Id="rId7" Type="http://schemas.openxmlformats.org/officeDocument/2006/relationships/image" Target="../media/image12.jpg"/><Relationship Id="rId8" Type="http://schemas.openxmlformats.org/officeDocument/2006/relationships/image" Target="../media/image39.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8.png"/><Relationship Id="rId4" Type="http://schemas.openxmlformats.org/officeDocument/2006/relationships/image" Target="../media/image25.png"/><Relationship Id="rId5" Type="http://schemas.openxmlformats.org/officeDocument/2006/relationships/image" Target="../media/image24.png"/><Relationship Id="rId6" Type="http://schemas.openxmlformats.org/officeDocument/2006/relationships/image" Target="../media/image12.jpg"/><Relationship Id="rId7"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g11729ed568e_0_29"/>
          <p:cNvSpPr txBox="1"/>
          <p:nvPr>
            <p:ph type="title"/>
          </p:nvPr>
        </p:nvSpPr>
        <p:spPr>
          <a:xfrm>
            <a:off x="176047" y="175938"/>
            <a:ext cx="6157200" cy="3972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8000"/>
              <a:buFont typeface="Arial"/>
              <a:buNone/>
            </a:pPr>
            <a:r>
              <a:rPr lang="en-GB" sz="5400"/>
              <a:t>National Inventory User Engagement </a:t>
            </a:r>
            <a:endParaRPr sz="5400"/>
          </a:p>
        </p:txBody>
      </p:sp>
      <p:sp>
        <p:nvSpPr>
          <p:cNvPr id="121" name="Google Shape;121;g11729ed568e_0_29"/>
          <p:cNvSpPr/>
          <p:nvPr/>
        </p:nvSpPr>
        <p:spPr>
          <a:xfrm>
            <a:off x="7113722" y="5068388"/>
            <a:ext cx="4975703" cy="1874911"/>
          </a:xfrm>
          <a:prstGeom prst="rect">
            <a:avLst/>
          </a:prstGeom>
          <a:noFill/>
          <a:ln>
            <a:noFill/>
          </a:ln>
          <a:effectLst>
            <a:outerShdw blurRad="57150" rotWithShape="0" algn="bl" dir="5400000" dist="19050">
              <a:srgbClr val="000000">
                <a:alpha val="49803"/>
              </a:srgbClr>
            </a:outerShdw>
          </a:effectLst>
        </p:spPr>
        <p:txBody>
          <a:bodyPr anchorCtr="0" anchor="t" bIns="0" lIns="0" spcFirstLastPara="1" rIns="0" wrap="square" tIns="0">
            <a:noAutofit/>
          </a:bodyPr>
          <a:lstStyle/>
          <a:p>
            <a:pPr indent="0" lvl="0" marL="0" marR="0" rtl="0" algn="r">
              <a:lnSpc>
                <a:spcPct val="15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r">
              <a:lnSpc>
                <a:spcPct val="150000"/>
              </a:lnSpc>
              <a:spcBef>
                <a:spcPts val="0"/>
              </a:spcBef>
              <a:spcAft>
                <a:spcPts val="0"/>
              </a:spcAft>
              <a:buClr>
                <a:srgbClr val="000000"/>
              </a:buClr>
              <a:buSzPts val="2200"/>
              <a:buFont typeface="Arial"/>
              <a:buNone/>
            </a:pPr>
            <a:r>
              <a:rPr b="1" i="0" lang="en-GB" sz="2200" u="none" cap="none" strike="noStrike">
                <a:solidFill>
                  <a:srgbClr val="6AA84F"/>
                </a:solidFill>
                <a:latin typeface="Arial"/>
                <a:ea typeface="Arial"/>
                <a:cs typeface="Arial"/>
                <a:sym typeface="Arial"/>
              </a:rPr>
              <a:t>Sylvia Wilson </a:t>
            </a:r>
            <a:endParaRPr/>
          </a:p>
          <a:p>
            <a:pPr indent="0" lvl="0" marL="0" marR="0" rtl="0" algn="r">
              <a:lnSpc>
                <a:spcPct val="150000"/>
              </a:lnSpc>
              <a:spcBef>
                <a:spcPts val="0"/>
              </a:spcBef>
              <a:spcAft>
                <a:spcPts val="0"/>
              </a:spcAft>
              <a:buClr>
                <a:srgbClr val="000000"/>
              </a:buClr>
              <a:buSzPts val="2200"/>
              <a:buFont typeface="Arial"/>
              <a:buNone/>
            </a:pPr>
            <a:r>
              <a:rPr b="1" i="0" lang="en-GB" sz="2200" u="none" cap="none" strike="noStrike">
                <a:solidFill>
                  <a:srgbClr val="6AA84F"/>
                </a:solidFill>
                <a:latin typeface="Arial"/>
                <a:ea typeface="Arial"/>
                <a:cs typeface="Arial"/>
                <a:sym typeface="Arial"/>
              </a:rPr>
              <a:t>National Land Imaging Program</a:t>
            </a:r>
            <a:endParaRPr/>
          </a:p>
          <a:p>
            <a:pPr indent="0" lvl="0" marL="0" marR="0" rtl="0" algn="r">
              <a:lnSpc>
                <a:spcPct val="150000"/>
              </a:lnSpc>
              <a:spcBef>
                <a:spcPts val="0"/>
              </a:spcBef>
              <a:spcAft>
                <a:spcPts val="0"/>
              </a:spcAft>
              <a:buClr>
                <a:srgbClr val="000000"/>
              </a:buClr>
              <a:buSzPts val="2200"/>
              <a:buFont typeface="Arial"/>
              <a:buNone/>
            </a:pPr>
            <a:r>
              <a:rPr b="1" i="0" lang="en-GB" sz="2200" u="none" cap="none" strike="noStrike">
                <a:solidFill>
                  <a:srgbClr val="6AA84F"/>
                </a:solidFill>
                <a:latin typeface="Arial"/>
                <a:ea typeface="Arial"/>
                <a:cs typeface="Arial"/>
                <a:sym typeface="Arial"/>
              </a:rPr>
              <a:t>US. Geological Survey</a:t>
            </a:r>
            <a:endParaRPr b="1" i="0" sz="2200" u="none" cap="none" strike="noStrike">
              <a:solidFill>
                <a:srgbClr val="6AA84F"/>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20"/>
          <p:cNvSpPr txBox="1"/>
          <p:nvPr>
            <p:ph type="title"/>
          </p:nvPr>
        </p:nvSpPr>
        <p:spPr>
          <a:xfrm>
            <a:off x="167039" y="108373"/>
            <a:ext cx="9571546" cy="864586"/>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4400"/>
              <a:buFont typeface="Arial"/>
              <a:buNone/>
            </a:pPr>
            <a:r>
              <a:rPr lang="en-GB"/>
              <a:t>National Inventory User Engagement</a:t>
            </a:r>
            <a:endParaRPr/>
          </a:p>
        </p:txBody>
      </p:sp>
      <p:pic>
        <p:nvPicPr>
          <p:cNvPr descr="United States Forest Service - Wikipedia" id="234" name="Google Shape;234;p20"/>
          <p:cNvPicPr preferRelativeResize="0"/>
          <p:nvPr/>
        </p:nvPicPr>
        <p:blipFill rotWithShape="1">
          <a:blip r:embed="rId3">
            <a:alphaModFix/>
          </a:blip>
          <a:srcRect b="0" l="0" r="0" t="0"/>
          <a:stretch/>
        </p:blipFill>
        <p:spPr>
          <a:xfrm>
            <a:off x="10917810" y="2592242"/>
            <a:ext cx="695202" cy="770270"/>
          </a:xfrm>
          <a:prstGeom prst="rect">
            <a:avLst/>
          </a:prstGeom>
          <a:noFill/>
          <a:ln>
            <a:noFill/>
          </a:ln>
        </p:spPr>
      </p:pic>
      <p:pic>
        <p:nvPicPr>
          <p:cNvPr id="235" name="Google Shape;235;p20"/>
          <p:cNvPicPr preferRelativeResize="0"/>
          <p:nvPr/>
        </p:nvPicPr>
        <p:blipFill rotWithShape="1">
          <a:blip r:embed="rId4">
            <a:alphaModFix/>
          </a:blip>
          <a:srcRect b="0" l="0" r="0" t="0"/>
          <a:stretch/>
        </p:blipFill>
        <p:spPr>
          <a:xfrm>
            <a:off x="5864081" y="2641533"/>
            <a:ext cx="1698466" cy="671686"/>
          </a:xfrm>
          <a:prstGeom prst="rect">
            <a:avLst/>
          </a:prstGeom>
          <a:noFill/>
          <a:ln>
            <a:noFill/>
          </a:ln>
        </p:spPr>
      </p:pic>
      <p:pic>
        <p:nvPicPr>
          <p:cNvPr id="236" name="Google Shape;236;p20"/>
          <p:cNvPicPr preferRelativeResize="0"/>
          <p:nvPr/>
        </p:nvPicPr>
        <p:blipFill rotWithShape="1">
          <a:blip r:embed="rId5">
            <a:alphaModFix/>
          </a:blip>
          <a:srcRect b="0" l="0" r="0" t="0"/>
          <a:stretch/>
        </p:blipFill>
        <p:spPr>
          <a:xfrm>
            <a:off x="7763674" y="2711626"/>
            <a:ext cx="2056680" cy="531501"/>
          </a:xfrm>
          <a:prstGeom prst="rect">
            <a:avLst/>
          </a:prstGeom>
          <a:solidFill>
            <a:schemeClr val="lt1"/>
          </a:solidFill>
          <a:ln>
            <a:noFill/>
          </a:ln>
        </p:spPr>
      </p:pic>
      <p:pic>
        <p:nvPicPr>
          <p:cNvPr descr="A picture containing text, first-aid kit, clipart&#10;&#10;Description automatically generated" id="237" name="Google Shape;237;p20"/>
          <p:cNvPicPr preferRelativeResize="0"/>
          <p:nvPr/>
        </p:nvPicPr>
        <p:blipFill rotWithShape="1">
          <a:blip r:embed="rId6">
            <a:alphaModFix/>
          </a:blip>
          <a:srcRect b="0" l="0" r="0" t="0"/>
          <a:stretch/>
        </p:blipFill>
        <p:spPr>
          <a:xfrm>
            <a:off x="10021481" y="2629776"/>
            <a:ext cx="695202" cy="695202"/>
          </a:xfrm>
          <a:prstGeom prst="rect">
            <a:avLst/>
          </a:prstGeom>
          <a:noFill/>
          <a:ln>
            <a:noFill/>
          </a:ln>
        </p:spPr>
      </p:pic>
      <p:graphicFrame>
        <p:nvGraphicFramePr>
          <p:cNvPr id="238" name="Google Shape;238;p20"/>
          <p:cNvGraphicFramePr/>
          <p:nvPr/>
        </p:nvGraphicFramePr>
        <p:xfrm>
          <a:off x="167040" y="1097595"/>
          <a:ext cx="3000000" cy="3000000"/>
        </p:xfrm>
        <a:graphic>
          <a:graphicData uri="http://schemas.openxmlformats.org/drawingml/2006/table">
            <a:tbl>
              <a:tblPr>
                <a:noFill/>
                <a:tableStyleId>{D8D1BE67-379E-4EC7-B638-5CAAD088ACF4}</a:tableStyleId>
              </a:tblPr>
              <a:tblGrid>
                <a:gridCol w="1174300"/>
                <a:gridCol w="1040300"/>
                <a:gridCol w="1152500"/>
                <a:gridCol w="1040300"/>
                <a:gridCol w="1039225"/>
              </a:tblGrid>
              <a:tr h="319100">
                <a:tc rowSpan="2">
                  <a:txBody>
                    <a:bodyPr/>
                    <a:lstStyle/>
                    <a:p>
                      <a:pPr indent="0" lvl="0" marL="0" marR="0" rtl="0" algn="ctr">
                        <a:lnSpc>
                          <a:spcPct val="100000"/>
                        </a:lnSpc>
                        <a:spcBef>
                          <a:spcPts val="0"/>
                        </a:spcBef>
                        <a:spcAft>
                          <a:spcPts val="0"/>
                        </a:spcAft>
                        <a:buClr>
                          <a:srgbClr val="000000"/>
                        </a:buClr>
                        <a:buSzPts val="1400"/>
                        <a:buFont typeface="Arial"/>
                        <a:buNone/>
                      </a:pPr>
                      <a:r>
                        <a:rPr b="1" lang="en-GB" sz="1400" u="none" cap="none" strike="noStrike">
                          <a:solidFill>
                            <a:schemeClr val="dk1"/>
                          </a:solidFill>
                        </a:rPr>
                        <a:t> Strata</a:t>
                      </a:r>
                      <a:endParaRPr b="1" sz="1400" u="none" cap="none" strike="noStrike">
                        <a:solidFill>
                          <a:schemeClr val="dk1"/>
                        </a:solidFill>
                        <a:latin typeface="Calibri"/>
                        <a:ea typeface="Calibri"/>
                        <a:cs typeface="Calibri"/>
                        <a:sym typeface="Calibri"/>
                      </a:endParaRPr>
                    </a:p>
                  </a:txBody>
                  <a:tcPr marT="0" marB="0" marR="68575" marL="68575" anchor="ctr">
                    <a:lnL cap="flat" cmpd="sng" w="38100">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DCD9D1"/>
                    </a:solidFill>
                  </a:tcPr>
                </a:tc>
                <a:tc gridSpan="2">
                  <a:txBody>
                    <a:bodyPr/>
                    <a:lstStyle/>
                    <a:p>
                      <a:pPr indent="0" lvl="0" marL="0" marR="0" rtl="0" algn="ctr">
                        <a:lnSpc>
                          <a:spcPct val="100000"/>
                        </a:lnSpc>
                        <a:spcBef>
                          <a:spcPts val="0"/>
                        </a:spcBef>
                        <a:spcAft>
                          <a:spcPts val="0"/>
                        </a:spcAft>
                        <a:buClr>
                          <a:srgbClr val="000000"/>
                        </a:buClr>
                        <a:buSzPts val="1400"/>
                        <a:buFont typeface="Arial"/>
                        <a:buNone/>
                      </a:pPr>
                      <a:r>
                        <a:rPr b="1" lang="en-GB" sz="1400" u="none" cap="none" strike="noStrike"/>
                        <a:t>NFI</a:t>
                      </a:r>
                      <a:endParaRPr b="1" sz="1400" u="none" cap="none" strike="noStrike">
                        <a:latin typeface="Calibri"/>
                        <a:ea typeface="Calibri"/>
                        <a:cs typeface="Calibri"/>
                        <a:sym typeface="Calibri"/>
                      </a:endParaRPr>
                    </a:p>
                  </a:txBody>
                  <a:tcPr marT="0" marB="0" marR="68575" marL="68575" anchor="ctr">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c gridSpan="2">
                  <a:txBody>
                    <a:bodyPr/>
                    <a:lstStyle/>
                    <a:p>
                      <a:pPr indent="0" lvl="0" marL="0" marR="0" rtl="0" algn="ctr">
                        <a:lnSpc>
                          <a:spcPct val="100000"/>
                        </a:lnSpc>
                        <a:spcBef>
                          <a:spcPts val="0"/>
                        </a:spcBef>
                        <a:spcAft>
                          <a:spcPts val="0"/>
                        </a:spcAft>
                        <a:buClr>
                          <a:srgbClr val="000000"/>
                        </a:buClr>
                        <a:buSzPts val="1400"/>
                        <a:buFont typeface="Arial"/>
                        <a:buNone/>
                      </a:pPr>
                      <a:r>
                        <a:rPr b="1" lang="en-GB" sz="1400" u="none" cap="none" strike="noStrike">
                          <a:latin typeface="Calibri"/>
                          <a:ea typeface="Calibri"/>
                          <a:cs typeface="Calibri"/>
                          <a:sym typeface="Calibri"/>
                        </a:rPr>
                        <a:t>GEDI</a:t>
                      </a:r>
                      <a:endParaRPr sz="1400" u="none" cap="none" strike="noStrike"/>
                    </a:p>
                  </a:txBody>
                  <a:tcPr marT="0" marB="0" marR="68575" marL="68575" anchor="ctr">
                    <a:lnL cap="flat" cmpd="sng" w="28575">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r>
              <a:tr h="441775">
                <a:tc vMerge="1"/>
                <a:tc>
                  <a:txBody>
                    <a:bodyPr/>
                    <a:lstStyle/>
                    <a:p>
                      <a:pPr indent="0" lvl="0" marL="0" marR="0" rtl="0" algn="ctr">
                        <a:lnSpc>
                          <a:spcPct val="100000"/>
                        </a:lnSpc>
                        <a:spcBef>
                          <a:spcPts val="0"/>
                        </a:spcBef>
                        <a:spcAft>
                          <a:spcPts val="0"/>
                        </a:spcAft>
                        <a:buClr>
                          <a:srgbClr val="000000"/>
                        </a:buClr>
                        <a:buSzPts val="1400"/>
                        <a:buFont typeface="Arial"/>
                        <a:buNone/>
                      </a:pPr>
                      <a:r>
                        <a:rPr b="1" lang="en-GB" sz="1400" u="none" cap="none" strike="noStrike"/>
                        <a:t>Mean (Mg/Ha)</a:t>
                      </a:r>
                      <a:endParaRPr b="1" sz="1400" u="none" cap="none" strike="noStrike">
                        <a:latin typeface="Calibri"/>
                        <a:ea typeface="Calibri"/>
                        <a:cs typeface="Calibri"/>
                        <a:sym typeface="Calibri"/>
                      </a:endParaRPr>
                    </a:p>
                  </a:txBody>
                  <a:tcPr marT="0" marB="0" marR="68575" marL="68575" anchor="ctr">
                    <a:lnL cap="flat" cmpd="sng" w="28575">
                      <a:solidFill>
                        <a:schemeClr val="dk1"/>
                      </a:solidFill>
                      <a:prstDash val="solid"/>
                      <a:round/>
                      <a:headEnd len="sm" w="sm" type="none"/>
                      <a:tailEnd len="sm" w="sm" type="none"/>
                    </a:lnL>
                    <a:lnT cap="flat" cmpd="sng" w="9525">
                      <a:solidFill>
                        <a:srgbClr val="000000">
                          <a:alpha val="0"/>
                        </a:srgbClr>
                      </a:solidFill>
                      <a:prstDash val="solid"/>
                      <a:round/>
                      <a:headEnd len="sm" w="sm" type="none"/>
                      <a:tailEnd len="sm" w="sm" type="none"/>
                    </a:lnT>
                    <a:lnB cap="flat" cmpd="sng" w="28575">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b="1" lang="en-GB" sz="1400" u="none" cap="none" strike="noStrike"/>
                        <a:t>95% CI (Mg/Ha)</a:t>
                      </a:r>
                      <a:endParaRPr b="1" sz="1400" u="none" cap="none" strike="noStrike">
                        <a:latin typeface="Calibri"/>
                        <a:ea typeface="Calibri"/>
                        <a:cs typeface="Calibri"/>
                        <a:sym typeface="Calibri"/>
                      </a:endParaRPr>
                    </a:p>
                  </a:txBody>
                  <a:tcPr marT="0" marB="0" marR="68575" marL="68575" anchor="ctr">
                    <a:lnR cap="flat" cmpd="sng" w="28575">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28575">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b="1" lang="en-GB" sz="1400" u="none" cap="none" strike="noStrike"/>
                        <a:t>Mean (Mg/Ha)</a:t>
                      </a:r>
                      <a:endParaRPr b="1" sz="1400" u="none" cap="none" strike="noStrike">
                        <a:latin typeface="Calibri"/>
                        <a:ea typeface="Calibri"/>
                        <a:cs typeface="Calibri"/>
                        <a:sym typeface="Calibri"/>
                      </a:endParaRPr>
                    </a:p>
                  </a:txBody>
                  <a:tcPr marT="0" marB="0" marR="68575" marL="68575" anchor="ctr">
                    <a:lnL cap="flat" cmpd="sng" w="28575">
                      <a:solidFill>
                        <a:schemeClr val="dk1"/>
                      </a:solidFill>
                      <a:prstDash val="solid"/>
                      <a:round/>
                      <a:headEnd len="sm" w="sm" type="none"/>
                      <a:tailEnd len="sm" w="sm" type="none"/>
                    </a:lnL>
                    <a:lnT cap="flat" cmpd="sng" w="9525">
                      <a:solidFill>
                        <a:srgbClr val="000000">
                          <a:alpha val="0"/>
                        </a:srgbClr>
                      </a:solidFill>
                      <a:prstDash val="solid"/>
                      <a:round/>
                      <a:headEnd len="sm" w="sm" type="none"/>
                      <a:tailEnd len="sm" w="sm" type="none"/>
                    </a:lnT>
                    <a:lnB cap="flat" cmpd="sng" w="28575">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b="1" lang="en-GB" sz="1400" u="none" cap="none" strike="noStrike"/>
                        <a:t>95% CI (Mg/Ha)</a:t>
                      </a:r>
                      <a:endParaRPr b="1" sz="1400" u="none" cap="none" strike="noStrike">
                        <a:latin typeface="Calibri"/>
                        <a:ea typeface="Calibri"/>
                        <a:cs typeface="Calibri"/>
                        <a:sym typeface="Calibri"/>
                      </a:endParaRPr>
                    </a:p>
                  </a:txBody>
                  <a:tcPr marT="0" marB="0" marR="68575" marL="68575" anchor="ctr">
                    <a:lnR cap="flat" cmpd="sng" w="381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28575">
                      <a:solidFill>
                        <a:schemeClr val="dk1"/>
                      </a:solidFill>
                      <a:prstDash val="solid"/>
                      <a:round/>
                      <a:headEnd len="sm" w="sm" type="none"/>
                      <a:tailEnd len="sm" w="sm" type="none"/>
                    </a:lnB>
                  </a:tcPr>
                </a:tc>
              </a:tr>
              <a:tr h="265925">
                <a:tc>
                  <a:txBody>
                    <a:bodyPr/>
                    <a:lstStyle/>
                    <a:p>
                      <a:pPr indent="0" lvl="0" marL="0" marR="0" rtl="0" algn="ctr">
                        <a:lnSpc>
                          <a:spcPct val="100000"/>
                        </a:lnSpc>
                        <a:spcBef>
                          <a:spcPts val="0"/>
                        </a:spcBef>
                        <a:spcAft>
                          <a:spcPts val="0"/>
                        </a:spcAft>
                        <a:buClr>
                          <a:srgbClr val="000000"/>
                        </a:buClr>
                        <a:buSzPts val="1400"/>
                        <a:buFont typeface="Arial"/>
                        <a:buNone/>
                      </a:pPr>
                      <a:r>
                        <a:rPr b="1" lang="en-GB" sz="1400" u="none" cap="none" strike="noStrike"/>
                        <a:t>Chaco</a:t>
                      </a:r>
                      <a:endParaRPr b="1" sz="1400" u="none" cap="none" strike="noStrike">
                        <a:latin typeface="Calibri"/>
                        <a:ea typeface="Calibri"/>
                        <a:cs typeface="Calibri"/>
                        <a:sym typeface="Calibri"/>
                      </a:endParaRPr>
                    </a:p>
                  </a:txBody>
                  <a:tcPr marT="0" marB="0" marR="68575" marL="68575" anchor="ctr">
                    <a:lnL cap="flat" cmpd="sng" w="38100">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1400"/>
                        <a:buFont typeface="Arial"/>
                        <a:buNone/>
                      </a:pPr>
                      <a:r>
                        <a:rPr b="1" lang="en-GB" sz="1400" u="none" cap="none" strike="noStrike"/>
                        <a:t>59.26</a:t>
                      </a:r>
                      <a:endParaRPr b="1" sz="1400" u="none" cap="none" strike="noStrike">
                        <a:latin typeface="Calibri"/>
                        <a:ea typeface="Calibri"/>
                        <a:cs typeface="Calibri"/>
                        <a:sym typeface="Calibri"/>
                      </a:endParaRPr>
                    </a:p>
                  </a:txBody>
                  <a:tcPr marT="0" marB="0" marR="68575" marL="68575" anchor="ctr">
                    <a:lnL cap="flat" cmpd="sng" w="28575">
                      <a:solidFill>
                        <a:schemeClr val="dk1"/>
                      </a:solidFill>
                      <a:prstDash val="solid"/>
                      <a:round/>
                      <a:headEnd len="sm" w="sm" type="none"/>
                      <a:tailEnd len="sm" w="sm" type="none"/>
                    </a:lnL>
                    <a:lnT cap="flat" cmpd="sng" w="28575">
                      <a:solidFill>
                        <a:schemeClr val="dk1"/>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1400"/>
                        <a:buFont typeface="Arial"/>
                        <a:buNone/>
                      </a:pPr>
                      <a:r>
                        <a:rPr b="1" lang="en-GB" sz="1400" u="none" cap="none" strike="noStrike"/>
                        <a:t>10.69</a:t>
                      </a:r>
                      <a:endParaRPr b="1" sz="1400" u="none" cap="none" strike="noStrike">
                        <a:latin typeface="Calibri"/>
                        <a:ea typeface="Calibri"/>
                        <a:cs typeface="Calibri"/>
                        <a:sym typeface="Calibri"/>
                      </a:endParaRPr>
                    </a:p>
                  </a:txBody>
                  <a:tcPr marT="0" marB="0" marR="68575" marL="68575" anchor="ctr">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1400"/>
                        <a:buFont typeface="Arial"/>
                        <a:buNone/>
                      </a:pPr>
                      <a:r>
                        <a:rPr b="1" lang="en-GB" sz="1400" u="none" cap="none" strike="noStrike"/>
                        <a:t>62.76</a:t>
                      </a:r>
                      <a:endParaRPr b="1" sz="1400" u="none" cap="none" strike="noStrike">
                        <a:latin typeface="Calibri"/>
                        <a:ea typeface="Calibri"/>
                        <a:cs typeface="Calibri"/>
                        <a:sym typeface="Calibri"/>
                      </a:endParaRPr>
                    </a:p>
                  </a:txBody>
                  <a:tcPr marT="0" marB="0" marR="68575" marL="68575" anchor="ctr">
                    <a:lnL cap="flat" cmpd="sng" w="28575">
                      <a:solidFill>
                        <a:schemeClr val="dk1"/>
                      </a:solidFill>
                      <a:prstDash val="solid"/>
                      <a:round/>
                      <a:headEnd len="sm" w="sm" type="none"/>
                      <a:tailEnd len="sm" w="sm" type="none"/>
                    </a:lnL>
                    <a:lnT cap="flat" cmpd="sng" w="28575">
                      <a:solidFill>
                        <a:schemeClr val="dk1"/>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1400"/>
                        <a:buFont typeface="Arial"/>
                        <a:buNone/>
                      </a:pPr>
                      <a:r>
                        <a:rPr b="1" lang="en-GB" sz="1400" u="none" cap="none" strike="noStrike"/>
                        <a:t>6.40</a:t>
                      </a:r>
                      <a:endParaRPr b="1" sz="1400" u="none" cap="none" strike="noStrike">
                        <a:latin typeface="Calibri"/>
                        <a:ea typeface="Calibri"/>
                        <a:cs typeface="Calibri"/>
                        <a:sym typeface="Calibri"/>
                      </a:endParaRPr>
                    </a:p>
                  </a:txBody>
                  <a:tcPr marT="0" marB="0" marR="68575" marL="68575" anchor="ctr">
                    <a:lnR cap="flat" cmpd="sng" w="38100">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tcPr>
                </a:tc>
              </a:tr>
              <a:tr h="265925">
                <a:tc>
                  <a:txBody>
                    <a:bodyPr/>
                    <a:lstStyle/>
                    <a:p>
                      <a:pPr indent="0" lvl="0" marL="0" marR="0" rtl="0" algn="ctr">
                        <a:lnSpc>
                          <a:spcPct val="100000"/>
                        </a:lnSpc>
                        <a:spcBef>
                          <a:spcPts val="0"/>
                        </a:spcBef>
                        <a:spcAft>
                          <a:spcPts val="0"/>
                        </a:spcAft>
                        <a:buClr>
                          <a:srgbClr val="000000"/>
                        </a:buClr>
                        <a:buSzPts val="1400"/>
                        <a:buFont typeface="Arial"/>
                        <a:buNone/>
                      </a:pPr>
                      <a:r>
                        <a:rPr b="1" lang="en-GB" sz="1400" u="none" cap="none" strike="noStrike"/>
                        <a:t>Humid </a:t>
                      </a:r>
                      <a:endParaRPr b="1" sz="1400" u="none" cap="none" strike="noStrike">
                        <a:latin typeface="Calibri"/>
                        <a:ea typeface="Calibri"/>
                        <a:cs typeface="Calibri"/>
                        <a:sym typeface="Calibri"/>
                      </a:endParaRPr>
                    </a:p>
                  </a:txBody>
                  <a:tcPr marT="0" marB="0" marR="68575" marL="68575" anchor="ctr">
                    <a:lnL cap="flat" cmpd="sng" w="38100">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Clr>
                          <a:srgbClr val="000000"/>
                        </a:buClr>
                        <a:buSzPts val="1400"/>
                        <a:buFont typeface="Arial"/>
                        <a:buNone/>
                      </a:pPr>
                      <a:r>
                        <a:rPr b="1" lang="en-GB" sz="1400" u="none" cap="none" strike="noStrike"/>
                        <a:t>111.49</a:t>
                      </a:r>
                      <a:endParaRPr b="1" sz="1400" u="none" cap="none" strike="noStrike">
                        <a:latin typeface="Calibri"/>
                        <a:ea typeface="Calibri"/>
                        <a:cs typeface="Calibri"/>
                        <a:sym typeface="Calibri"/>
                      </a:endParaRPr>
                    </a:p>
                  </a:txBody>
                  <a:tcPr marT="0" marB="0" marR="68575" marL="68575" anchor="ctr">
                    <a:lnL cap="flat" cmpd="sng" w="28575">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GB" sz="1400" u="none" cap="none" strike="noStrike"/>
                        <a:t>14.25</a:t>
                      </a:r>
                      <a:endParaRPr b="1" sz="1400" u="none" cap="none" strike="noStrike">
                        <a:latin typeface="Calibri"/>
                        <a:ea typeface="Calibri"/>
                        <a:cs typeface="Calibri"/>
                        <a:sym typeface="Calibri"/>
                      </a:endParaRPr>
                    </a:p>
                  </a:txBody>
                  <a:tcPr marT="0" marB="0" marR="68575" marL="68575" anchor="ctr">
                    <a:lnR cap="flat" cmpd="sng" w="28575">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Clr>
                          <a:srgbClr val="000000"/>
                        </a:buClr>
                        <a:buSzPts val="1400"/>
                        <a:buFont typeface="Arial"/>
                        <a:buNone/>
                      </a:pPr>
                      <a:r>
                        <a:rPr b="1" lang="en-GB" sz="1400" u="none" cap="none" strike="noStrike"/>
                        <a:t>65.70</a:t>
                      </a:r>
                      <a:endParaRPr b="1" sz="1400" u="none" cap="none" strike="noStrike">
                        <a:latin typeface="Calibri"/>
                        <a:ea typeface="Calibri"/>
                        <a:cs typeface="Calibri"/>
                        <a:sym typeface="Calibri"/>
                      </a:endParaRPr>
                    </a:p>
                  </a:txBody>
                  <a:tcPr marT="0" marB="0" marR="68575" marL="68575" anchor="ctr">
                    <a:lnL cap="flat" cmpd="sng" w="28575">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GB" sz="1400" u="none" cap="none" strike="noStrike"/>
                        <a:t>2.49</a:t>
                      </a:r>
                      <a:endParaRPr b="1" sz="1400" u="none" cap="none" strike="noStrike">
                        <a:latin typeface="Calibri"/>
                        <a:ea typeface="Calibri"/>
                        <a:cs typeface="Calibri"/>
                        <a:sym typeface="Calibri"/>
                      </a:endParaRPr>
                    </a:p>
                  </a:txBody>
                  <a:tcPr marT="0" marB="0" marR="68575" marL="68575" anchor="ctr">
                    <a:lnR cap="flat" cmpd="sng" w="38100">
                      <a:solidFill>
                        <a:schemeClr val="dk1"/>
                      </a:solidFill>
                      <a:prstDash val="solid"/>
                      <a:round/>
                      <a:headEnd len="sm" w="sm" type="none"/>
                      <a:tailEnd len="sm" w="sm" type="none"/>
                    </a:lnR>
                  </a:tcPr>
                </a:tc>
              </a:tr>
              <a:tr h="265925">
                <a:tc>
                  <a:txBody>
                    <a:bodyPr/>
                    <a:lstStyle/>
                    <a:p>
                      <a:pPr indent="0" lvl="0" marL="0" marR="0" rtl="0" algn="ctr">
                        <a:lnSpc>
                          <a:spcPct val="100000"/>
                        </a:lnSpc>
                        <a:spcBef>
                          <a:spcPts val="0"/>
                        </a:spcBef>
                        <a:spcAft>
                          <a:spcPts val="0"/>
                        </a:spcAft>
                        <a:buClr>
                          <a:srgbClr val="000000"/>
                        </a:buClr>
                        <a:buSzPts val="1400"/>
                        <a:buFont typeface="Arial"/>
                        <a:buNone/>
                      </a:pPr>
                      <a:r>
                        <a:rPr b="1" lang="en-GB" sz="1400" u="none" cap="none" strike="noStrike"/>
                        <a:t>Cerrado </a:t>
                      </a:r>
                      <a:endParaRPr b="1" sz="1400" u="none" cap="none" strike="noStrike">
                        <a:latin typeface="Calibri"/>
                        <a:ea typeface="Calibri"/>
                        <a:cs typeface="Calibri"/>
                        <a:sym typeface="Calibri"/>
                      </a:endParaRPr>
                    </a:p>
                  </a:txBody>
                  <a:tcPr marT="0" marB="0" marR="68575" marL="68575" anchor="ctr">
                    <a:lnL cap="flat" cmpd="sng" w="38100">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Clr>
                          <a:srgbClr val="000000"/>
                        </a:buClr>
                        <a:buSzPts val="1400"/>
                        <a:buFont typeface="Arial"/>
                        <a:buNone/>
                      </a:pPr>
                      <a:r>
                        <a:rPr b="1" lang="en-GB" sz="1400" u="none" cap="none" strike="noStrike"/>
                        <a:t>109.16</a:t>
                      </a:r>
                      <a:endParaRPr b="1" sz="1400" u="none" cap="none" strike="noStrike">
                        <a:latin typeface="Calibri"/>
                        <a:ea typeface="Calibri"/>
                        <a:cs typeface="Calibri"/>
                        <a:sym typeface="Calibri"/>
                      </a:endParaRPr>
                    </a:p>
                  </a:txBody>
                  <a:tcPr marT="0" marB="0" marR="68575" marL="68575" anchor="ctr">
                    <a:lnL cap="flat" cmpd="sng" w="28575">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GB" sz="1400" u="none" cap="none" strike="noStrike"/>
                        <a:t>14.35 </a:t>
                      </a:r>
                      <a:endParaRPr b="1" sz="1400" u="none" cap="none" strike="noStrike">
                        <a:latin typeface="Calibri"/>
                        <a:ea typeface="Calibri"/>
                        <a:cs typeface="Calibri"/>
                        <a:sym typeface="Calibri"/>
                      </a:endParaRPr>
                    </a:p>
                  </a:txBody>
                  <a:tcPr marT="0" marB="0" marR="68575" marL="68575" anchor="ctr">
                    <a:lnR cap="flat" cmpd="sng" w="28575">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Clr>
                          <a:srgbClr val="000000"/>
                        </a:buClr>
                        <a:buSzPts val="1400"/>
                        <a:buFont typeface="Arial"/>
                        <a:buNone/>
                      </a:pPr>
                      <a:r>
                        <a:rPr b="1" lang="en-GB" sz="1400" u="none" cap="none" strike="noStrike"/>
                        <a:t>97.19</a:t>
                      </a:r>
                      <a:endParaRPr b="1" sz="1400" u="none" cap="none" strike="noStrike">
                        <a:latin typeface="Calibri"/>
                        <a:ea typeface="Calibri"/>
                        <a:cs typeface="Calibri"/>
                        <a:sym typeface="Calibri"/>
                      </a:endParaRPr>
                    </a:p>
                  </a:txBody>
                  <a:tcPr marT="0" marB="0" marR="68575" marL="68575" anchor="ctr">
                    <a:lnL cap="flat" cmpd="sng" w="28575">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GB" sz="1400" u="none" cap="none" strike="noStrike"/>
                        <a:t>2.16</a:t>
                      </a:r>
                      <a:endParaRPr b="1" sz="1400" u="none" cap="none" strike="noStrike">
                        <a:latin typeface="Calibri"/>
                        <a:ea typeface="Calibri"/>
                        <a:cs typeface="Calibri"/>
                        <a:sym typeface="Calibri"/>
                      </a:endParaRPr>
                    </a:p>
                  </a:txBody>
                  <a:tcPr marT="0" marB="0" marR="68575" marL="68575" anchor="ctr">
                    <a:lnR cap="flat" cmpd="sng" w="38100">
                      <a:solidFill>
                        <a:schemeClr val="dk1"/>
                      </a:solidFill>
                      <a:prstDash val="solid"/>
                      <a:round/>
                      <a:headEnd len="sm" w="sm" type="none"/>
                      <a:tailEnd len="sm" w="sm" type="none"/>
                    </a:lnR>
                  </a:tcPr>
                </a:tc>
              </a:tr>
              <a:tr h="531850">
                <a:tc>
                  <a:txBody>
                    <a:bodyPr/>
                    <a:lstStyle/>
                    <a:p>
                      <a:pPr indent="0" lvl="0" marL="0" marR="0" rtl="0" algn="ctr">
                        <a:lnSpc>
                          <a:spcPct val="100000"/>
                        </a:lnSpc>
                        <a:spcBef>
                          <a:spcPts val="0"/>
                        </a:spcBef>
                        <a:spcAft>
                          <a:spcPts val="0"/>
                        </a:spcAft>
                        <a:buClr>
                          <a:srgbClr val="000000"/>
                        </a:buClr>
                        <a:buSzPts val="1400"/>
                        <a:buFont typeface="Arial"/>
                        <a:buNone/>
                      </a:pPr>
                      <a:r>
                        <a:rPr b="1" lang="en-GB" sz="1400" u="none" cap="none" strike="noStrike"/>
                        <a:t>Subhumid Flood</a:t>
                      </a:r>
                      <a:endParaRPr b="1" sz="1400" u="none" cap="none" strike="noStrike">
                        <a:latin typeface="Calibri"/>
                        <a:ea typeface="Calibri"/>
                        <a:cs typeface="Calibri"/>
                        <a:sym typeface="Calibri"/>
                      </a:endParaRPr>
                    </a:p>
                  </a:txBody>
                  <a:tcPr marT="0" marB="0" marR="68575" marL="68575" anchor="ctr">
                    <a:lnL cap="flat" cmpd="sng" w="38100">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Clr>
                          <a:srgbClr val="000000"/>
                        </a:buClr>
                        <a:buSzPts val="1400"/>
                        <a:buFont typeface="Arial"/>
                        <a:buNone/>
                      </a:pPr>
                      <a:r>
                        <a:rPr b="1" lang="en-GB" sz="1400" u="none" cap="none" strike="noStrike"/>
                        <a:t>108.78</a:t>
                      </a:r>
                      <a:endParaRPr b="1" sz="1400" u="none" cap="none" strike="noStrike">
                        <a:latin typeface="Calibri"/>
                        <a:ea typeface="Calibri"/>
                        <a:cs typeface="Calibri"/>
                        <a:sym typeface="Calibri"/>
                      </a:endParaRPr>
                    </a:p>
                  </a:txBody>
                  <a:tcPr marT="0" marB="0" marR="68575" marL="68575" anchor="ctr">
                    <a:lnL cap="flat" cmpd="sng" w="28575">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GB" sz="1400" u="none" cap="none" strike="noStrike"/>
                        <a:t>15.84</a:t>
                      </a:r>
                      <a:endParaRPr b="1" sz="1400" u="none" cap="none" strike="noStrike">
                        <a:latin typeface="Calibri"/>
                        <a:ea typeface="Calibri"/>
                        <a:cs typeface="Calibri"/>
                        <a:sym typeface="Calibri"/>
                      </a:endParaRPr>
                    </a:p>
                  </a:txBody>
                  <a:tcPr marT="0" marB="0" marR="68575" marL="68575" anchor="ctr">
                    <a:lnR cap="flat" cmpd="sng" w="28575">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Clr>
                          <a:srgbClr val="000000"/>
                        </a:buClr>
                        <a:buSzPts val="1400"/>
                        <a:buFont typeface="Arial"/>
                        <a:buNone/>
                      </a:pPr>
                      <a:r>
                        <a:rPr b="1" lang="en-GB" sz="1400" u="none" cap="none" strike="noStrike"/>
                        <a:t>83.91</a:t>
                      </a:r>
                      <a:endParaRPr b="1" sz="1400" u="none" cap="none" strike="noStrike">
                        <a:latin typeface="Calibri"/>
                        <a:ea typeface="Calibri"/>
                        <a:cs typeface="Calibri"/>
                        <a:sym typeface="Calibri"/>
                      </a:endParaRPr>
                    </a:p>
                  </a:txBody>
                  <a:tcPr marT="0" marB="0" marR="68575" marL="68575" anchor="ctr">
                    <a:lnL cap="flat" cmpd="sng" w="28575">
                      <a:solidFill>
                        <a:schemeClr val="dk1"/>
                      </a:solidFill>
                      <a:prstDash val="solid"/>
                      <a:round/>
                      <a:headEnd len="sm" w="sm" type="none"/>
                      <a:tailEnd len="sm" w="sm" type="none"/>
                    </a:ln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GB" sz="1400" u="none" cap="none" strike="noStrike"/>
                        <a:t>2.58</a:t>
                      </a:r>
                      <a:endParaRPr b="1" sz="1400" u="none" cap="none" strike="noStrike">
                        <a:latin typeface="Calibri"/>
                        <a:ea typeface="Calibri"/>
                        <a:cs typeface="Calibri"/>
                        <a:sym typeface="Calibri"/>
                      </a:endParaRPr>
                    </a:p>
                  </a:txBody>
                  <a:tcPr marT="0" marB="0" marR="68575" marL="68575" anchor="ctr">
                    <a:lnR cap="flat" cmpd="sng" w="38100">
                      <a:solidFill>
                        <a:schemeClr val="dk1"/>
                      </a:solidFill>
                      <a:prstDash val="solid"/>
                      <a:round/>
                      <a:headEnd len="sm" w="sm" type="none"/>
                      <a:tailEnd len="sm" w="sm" type="none"/>
                    </a:lnR>
                  </a:tcPr>
                </a:tc>
              </a:tr>
              <a:tr h="265925">
                <a:tc>
                  <a:txBody>
                    <a:bodyPr/>
                    <a:lstStyle/>
                    <a:p>
                      <a:pPr indent="0" lvl="0" marL="0" marR="0" rtl="0" algn="ctr">
                        <a:lnSpc>
                          <a:spcPct val="100000"/>
                        </a:lnSpc>
                        <a:spcBef>
                          <a:spcPts val="0"/>
                        </a:spcBef>
                        <a:spcAft>
                          <a:spcPts val="0"/>
                        </a:spcAft>
                        <a:buClr>
                          <a:srgbClr val="000000"/>
                        </a:buClr>
                        <a:buSzPts val="1400"/>
                        <a:buFont typeface="Arial"/>
                        <a:buNone/>
                      </a:pPr>
                      <a:r>
                        <a:rPr b="1" lang="en-GB" sz="1400" u="none" cap="none" strike="noStrike"/>
                        <a:t>Palm </a:t>
                      </a:r>
                      <a:endParaRPr b="1" sz="1400" u="none" cap="none" strike="noStrike">
                        <a:latin typeface="Calibri"/>
                        <a:ea typeface="Calibri"/>
                        <a:cs typeface="Calibri"/>
                        <a:sym typeface="Calibri"/>
                      </a:endParaRPr>
                    </a:p>
                  </a:txBody>
                  <a:tcPr marT="0" marB="0" marR="68575" marL="68575" anchor="ctr">
                    <a:lnL cap="flat" cmpd="sng" w="38100">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B cap="flat" cmpd="sng" w="381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b="1" lang="en-GB" sz="1400" u="none" cap="none" strike="noStrike"/>
                        <a:t>34.29</a:t>
                      </a:r>
                      <a:endParaRPr b="1" sz="1400" u="none" cap="none" strike="noStrike">
                        <a:latin typeface="Calibri"/>
                        <a:ea typeface="Calibri"/>
                        <a:cs typeface="Calibri"/>
                        <a:sym typeface="Calibri"/>
                      </a:endParaRPr>
                    </a:p>
                  </a:txBody>
                  <a:tcPr marT="0" marB="0" marR="68575" marL="68575" anchor="ctr">
                    <a:lnL cap="flat" cmpd="sng" w="28575">
                      <a:solidFill>
                        <a:schemeClr val="dk1"/>
                      </a:solidFill>
                      <a:prstDash val="solid"/>
                      <a:round/>
                      <a:headEnd len="sm" w="sm" type="none"/>
                      <a:tailEnd len="sm" w="sm" type="none"/>
                    </a:lnL>
                    <a:lnB cap="flat" cmpd="sng" w="381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b="1" lang="en-GB" sz="1400" u="none" cap="none" strike="noStrike"/>
                        <a:t>15.93</a:t>
                      </a:r>
                      <a:endParaRPr b="1" sz="1400" u="none" cap="none" strike="noStrike">
                        <a:latin typeface="Calibri"/>
                        <a:ea typeface="Calibri"/>
                        <a:cs typeface="Calibri"/>
                        <a:sym typeface="Calibri"/>
                      </a:endParaRPr>
                    </a:p>
                  </a:txBody>
                  <a:tcPr marT="0" marB="0" marR="68575" marL="68575" anchor="ctr">
                    <a:lnR cap="flat" cmpd="sng" w="28575">
                      <a:solidFill>
                        <a:schemeClr val="dk1"/>
                      </a:solidFill>
                      <a:prstDash val="solid"/>
                      <a:round/>
                      <a:headEnd len="sm" w="sm" type="none"/>
                      <a:tailEnd len="sm" w="sm" type="none"/>
                    </a:lnR>
                    <a:lnB cap="flat" cmpd="sng" w="381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b="1" lang="en-GB" sz="1400" u="none" cap="none" strike="noStrike"/>
                        <a:t>40.20</a:t>
                      </a:r>
                      <a:endParaRPr b="1" sz="1400" u="none" cap="none" strike="noStrike">
                        <a:latin typeface="Calibri"/>
                        <a:ea typeface="Calibri"/>
                        <a:cs typeface="Calibri"/>
                        <a:sym typeface="Calibri"/>
                      </a:endParaRPr>
                    </a:p>
                  </a:txBody>
                  <a:tcPr marT="0" marB="0" marR="68575" marL="68575" anchor="ctr">
                    <a:lnL cap="flat" cmpd="sng" w="28575">
                      <a:solidFill>
                        <a:schemeClr val="dk1"/>
                      </a:solidFill>
                      <a:prstDash val="solid"/>
                      <a:round/>
                      <a:headEnd len="sm" w="sm" type="none"/>
                      <a:tailEnd len="sm" w="sm" type="none"/>
                    </a:lnL>
                    <a:lnB cap="flat" cmpd="sng" w="381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b="1" lang="en-GB" sz="1400" u="none" cap="none" strike="noStrike"/>
                        <a:t>1.32</a:t>
                      </a:r>
                      <a:endParaRPr b="1" sz="1400" u="none" cap="none" strike="noStrike">
                        <a:latin typeface="Calibri"/>
                        <a:ea typeface="Calibri"/>
                        <a:cs typeface="Calibri"/>
                        <a:sym typeface="Calibri"/>
                      </a:endParaRPr>
                    </a:p>
                  </a:txBody>
                  <a:tcPr marT="0" marB="0" marR="68575" marL="68575" anchor="ctr">
                    <a:lnR cap="flat" cmpd="sng" w="38100">
                      <a:solidFill>
                        <a:schemeClr val="dk1"/>
                      </a:solidFill>
                      <a:prstDash val="solid"/>
                      <a:round/>
                      <a:headEnd len="sm" w="sm" type="none"/>
                      <a:tailEnd len="sm" w="sm" type="none"/>
                    </a:lnR>
                    <a:lnB cap="flat" cmpd="sng" w="38100">
                      <a:solidFill>
                        <a:schemeClr val="dk1"/>
                      </a:solidFill>
                      <a:prstDash val="solid"/>
                      <a:round/>
                      <a:headEnd len="sm" w="sm" type="none"/>
                      <a:tailEnd len="sm" w="sm" type="none"/>
                    </a:lnB>
                  </a:tcPr>
                </a:tc>
              </a:tr>
            </a:tbl>
          </a:graphicData>
        </a:graphic>
      </p:graphicFrame>
      <p:sp>
        <p:nvSpPr>
          <p:cNvPr id="239" name="Google Shape;239;p20"/>
          <p:cNvSpPr txBox="1"/>
          <p:nvPr/>
        </p:nvSpPr>
        <p:spPr>
          <a:xfrm>
            <a:off x="6096000" y="1097595"/>
            <a:ext cx="5517012" cy="13849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en-GB" sz="2800" u="none" cap="none" strike="noStrike">
                <a:solidFill>
                  <a:schemeClr val="dk1"/>
                </a:solidFill>
                <a:latin typeface="Times New Roman"/>
                <a:ea typeface="Times New Roman"/>
                <a:cs typeface="Times New Roman"/>
                <a:sym typeface="Times New Roman"/>
              </a:rPr>
              <a:t>Comparison: National Forest Inventory and the Statistic Estimate of GEDI</a:t>
            </a:r>
            <a:endParaRPr b="0" i="0" sz="2800" u="none" cap="none" strike="noStrike">
              <a:solidFill>
                <a:srgbClr val="000000"/>
              </a:solidFill>
              <a:latin typeface="Arial"/>
              <a:ea typeface="Arial"/>
              <a:cs typeface="Arial"/>
              <a:sym typeface="Arial"/>
            </a:endParaRPr>
          </a:p>
        </p:txBody>
      </p:sp>
      <p:pic>
        <p:nvPicPr>
          <p:cNvPr id="240" name="Google Shape;240;p20"/>
          <p:cNvPicPr preferRelativeResize="0"/>
          <p:nvPr/>
        </p:nvPicPr>
        <p:blipFill rotWithShape="1">
          <a:blip r:embed="rId7">
            <a:alphaModFix/>
          </a:blip>
          <a:srcRect b="49090" l="0" r="-10" t="0"/>
          <a:stretch/>
        </p:blipFill>
        <p:spPr>
          <a:xfrm>
            <a:off x="167039" y="3487731"/>
            <a:ext cx="11630230" cy="2959863"/>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5"/>
          <p:cNvSpPr txBox="1"/>
          <p:nvPr/>
        </p:nvSpPr>
        <p:spPr>
          <a:xfrm>
            <a:off x="340962" y="1270861"/>
            <a:ext cx="11360257" cy="433960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2000" u="none" cap="none" strike="noStrike">
              <a:solidFill>
                <a:srgbClr val="0E101A"/>
              </a:solidFill>
              <a:latin typeface="Arial"/>
              <a:ea typeface="Arial"/>
              <a:cs typeface="Arial"/>
              <a:sym typeface="Arial"/>
            </a:endParaRPr>
          </a:p>
          <a:p>
            <a:pPr indent="0" lvl="0" marL="0" marR="0" rtl="0" algn="l">
              <a:lnSpc>
                <a:spcPct val="100000"/>
              </a:lnSpc>
              <a:spcBef>
                <a:spcPts val="0"/>
              </a:spcBef>
              <a:spcAft>
                <a:spcPts val="0"/>
              </a:spcAft>
              <a:buNone/>
            </a:pPr>
            <a:r>
              <a:rPr b="0" i="0" lang="en-GB" sz="2000" u="none" cap="none" strike="noStrike">
                <a:solidFill>
                  <a:srgbClr val="0E101A"/>
                </a:solidFill>
                <a:latin typeface="Arial"/>
                <a:ea typeface="Arial"/>
                <a:cs typeface="Arial"/>
                <a:sym typeface="Arial"/>
              </a:rPr>
              <a:t>Conclusions:</a:t>
            </a:r>
            <a:endParaRPr/>
          </a:p>
          <a:p>
            <a:pPr indent="-215900" lvl="0" marL="34290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E101A"/>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800"/>
              <a:buFont typeface="Arial"/>
              <a:buChar char="•"/>
            </a:pPr>
            <a:r>
              <a:rPr b="0" i="0" lang="en-GB" sz="1800" u="none" cap="none" strike="noStrike">
                <a:solidFill>
                  <a:srgbClr val="212529"/>
                </a:solidFill>
                <a:latin typeface="Arial"/>
                <a:ea typeface="Arial"/>
                <a:cs typeface="Arial"/>
                <a:sym typeface="Arial"/>
              </a:rPr>
              <a:t>The results showed that the model underestimated biomass. Still, the level of uncertainty was low enough that this methodology could benefit Paraguay if used in inaccessible areas or to augment the NFI.</a:t>
            </a:r>
            <a:endParaRPr b="0" i="0" sz="1800" u="none" cap="none" strike="noStrike">
              <a:solidFill>
                <a:srgbClr val="0E101A"/>
              </a:solidFill>
              <a:latin typeface="Arial"/>
              <a:ea typeface="Arial"/>
              <a:cs typeface="Arial"/>
              <a:sym typeface="Arial"/>
            </a:endParaRPr>
          </a:p>
          <a:p>
            <a:pPr indent="-171450" lvl="0" marL="28575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E101A"/>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800"/>
              <a:buFont typeface="Arial"/>
              <a:buChar char="•"/>
            </a:pPr>
            <a:r>
              <a:rPr b="0" i="0" lang="en-GB" sz="1800" u="none" cap="none" strike="noStrike">
                <a:solidFill>
                  <a:srgbClr val="0E101A"/>
                </a:solidFill>
                <a:latin typeface="Arial"/>
                <a:ea typeface="Arial"/>
                <a:cs typeface="Arial"/>
                <a:sym typeface="Arial"/>
              </a:rPr>
              <a:t>INFONA has an excellent National Forest Inventory, and they have contributed data to calibrate this biomass model that contributes to carbon accounting and improves the NFI.</a:t>
            </a:r>
            <a:endParaRPr/>
          </a:p>
          <a:p>
            <a:pPr indent="0" lvl="0" marL="0" marR="0" rtl="0" algn="l">
              <a:lnSpc>
                <a:spcPct val="100000"/>
              </a:lnSpc>
              <a:spcBef>
                <a:spcPts val="0"/>
              </a:spcBef>
              <a:spcAft>
                <a:spcPts val="0"/>
              </a:spcAft>
              <a:buNone/>
            </a:pPr>
            <a:r>
              <a:rPr b="0" i="0" lang="en-GB" sz="1800" u="none" cap="none" strike="noStrike">
                <a:solidFill>
                  <a:srgbClr val="0E101A"/>
                </a:solidFill>
                <a:latin typeface="Arial"/>
                <a:ea typeface="Arial"/>
                <a:cs typeface="Arial"/>
                <a:sym typeface="Arial"/>
              </a:rPr>
              <a:t> </a:t>
            </a:r>
            <a:endParaRPr/>
          </a:p>
          <a:p>
            <a:pPr indent="-285750" lvl="0" marL="285750" marR="0" rtl="0" algn="l">
              <a:lnSpc>
                <a:spcPct val="100000"/>
              </a:lnSpc>
              <a:spcBef>
                <a:spcPts val="0"/>
              </a:spcBef>
              <a:spcAft>
                <a:spcPts val="0"/>
              </a:spcAft>
              <a:buClr>
                <a:srgbClr val="000000"/>
              </a:buClr>
              <a:buSzPts val="1800"/>
              <a:buFont typeface="Arial"/>
              <a:buChar char="•"/>
            </a:pPr>
            <a:r>
              <a:rPr b="0" i="0" lang="en-GB" sz="1800" u="none" cap="none" strike="noStrike">
                <a:solidFill>
                  <a:srgbClr val="0E101A"/>
                </a:solidFill>
                <a:latin typeface="Arial"/>
                <a:ea typeface="Arial"/>
                <a:cs typeface="Arial"/>
                <a:sym typeface="Arial"/>
              </a:rPr>
              <a:t>There is a capacity-building component that will take place in the longer term with the support of the SilvaCarbon program. </a:t>
            </a:r>
            <a:endParaRPr/>
          </a:p>
          <a:p>
            <a:pPr indent="-171450" lvl="0" marL="28575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E101A"/>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800"/>
              <a:buFont typeface="Arial"/>
              <a:buChar char="•"/>
            </a:pPr>
            <a:r>
              <a:rPr b="0" i="0" lang="en-GB" sz="1800" u="none" cap="none" strike="noStrike">
                <a:solidFill>
                  <a:srgbClr val="0E101A"/>
                </a:solidFill>
                <a:latin typeface="Arial"/>
                <a:ea typeface="Arial"/>
                <a:cs typeface="Arial"/>
                <a:sym typeface="Arial"/>
              </a:rPr>
              <a:t>CEOS, through the SilvaCarbon program, engaged with Thailand in mangrove extent and carbon accounting monitoring using global products. A regional workshop took place in support of CEOS during the week of Feb 21. </a:t>
            </a:r>
            <a:endParaRPr/>
          </a:p>
        </p:txBody>
      </p:sp>
      <p:pic>
        <p:nvPicPr>
          <p:cNvPr descr="Text&#10;&#10;Description automatically generated with medium confidence" id="246" name="Google Shape;246;p5"/>
          <p:cNvPicPr preferRelativeResize="0"/>
          <p:nvPr/>
        </p:nvPicPr>
        <p:blipFill rotWithShape="1">
          <a:blip r:embed="rId3">
            <a:alphaModFix/>
          </a:blip>
          <a:srcRect b="0" l="0" r="0" t="0"/>
          <a:stretch/>
        </p:blipFill>
        <p:spPr>
          <a:xfrm>
            <a:off x="7346083" y="157705"/>
            <a:ext cx="2121592" cy="743776"/>
          </a:xfrm>
          <a:prstGeom prst="rect">
            <a:avLst/>
          </a:prstGeom>
          <a:noFill/>
          <a:ln>
            <a:noFill/>
          </a:ln>
        </p:spPr>
      </p:pic>
      <p:sp>
        <p:nvSpPr>
          <p:cNvPr id="247" name="Google Shape;247;p5"/>
          <p:cNvSpPr txBox="1"/>
          <p:nvPr/>
        </p:nvSpPr>
        <p:spPr>
          <a:xfrm>
            <a:off x="340963" y="325464"/>
            <a:ext cx="8806911"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3200" u="none" cap="none" strike="noStrike">
                <a:solidFill>
                  <a:schemeClr val="lt1"/>
                </a:solidFill>
                <a:latin typeface="Arial"/>
                <a:ea typeface="Arial"/>
                <a:cs typeface="Arial"/>
                <a:sym typeface="Arial"/>
              </a:rPr>
              <a:t>Paraguay User Engagement</a:t>
            </a:r>
            <a:endParaRPr b="0" i="0" sz="3200" u="none" cap="none" strike="noStrike">
              <a:solidFill>
                <a:schemeClr val="lt1"/>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21"/>
          <p:cNvSpPr txBox="1"/>
          <p:nvPr/>
        </p:nvSpPr>
        <p:spPr>
          <a:xfrm>
            <a:off x="413229" y="0"/>
            <a:ext cx="11134884" cy="1683446"/>
          </a:xfrm>
          <a:prstGeom prst="rect">
            <a:avLst/>
          </a:prstGeom>
          <a:noFill/>
          <a:ln>
            <a:noFill/>
          </a:ln>
        </p:spPr>
        <p:txBody>
          <a:bodyPr anchorCtr="0" anchor="ctr" bIns="45700" lIns="91400" spcFirstLastPara="1" rIns="91400" wrap="square" tIns="45700">
            <a:normAutofit fontScale="97500"/>
          </a:bodyPr>
          <a:lstStyle/>
          <a:p>
            <a:pPr indent="0" lvl="0" marL="0" marR="0" rtl="0" algn="l">
              <a:lnSpc>
                <a:spcPct val="90000"/>
              </a:lnSpc>
              <a:spcBef>
                <a:spcPts val="0"/>
              </a:spcBef>
              <a:spcAft>
                <a:spcPts val="0"/>
              </a:spcAft>
              <a:buClr>
                <a:srgbClr val="000000"/>
              </a:buClr>
              <a:buSzPct val="100000"/>
              <a:buFont typeface="Arial"/>
              <a:buNone/>
            </a:pPr>
            <a:r>
              <a:rPr b="1" i="0" lang="en-GB" sz="4500" u="none" cap="none" strike="noStrike">
                <a:solidFill>
                  <a:schemeClr val="lt1"/>
                </a:solidFill>
                <a:latin typeface="Calibri"/>
                <a:ea typeface="Calibri"/>
                <a:cs typeface="Calibri"/>
                <a:sym typeface="Calibri"/>
              </a:rPr>
              <a:t>CEOS workshop: GISTDA and SilvaCarbon</a:t>
            </a:r>
            <a:br>
              <a:rPr b="1" i="0" lang="en-GB" sz="4399" u="none" cap="none" strike="noStrike">
                <a:solidFill>
                  <a:srgbClr val="3C7341"/>
                </a:solidFill>
                <a:latin typeface="Calibri"/>
                <a:ea typeface="Calibri"/>
                <a:cs typeface="Calibri"/>
                <a:sym typeface="Calibri"/>
              </a:rPr>
            </a:br>
            <a:endParaRPr b="1" i="0" sz="4399" u="none" cap="none" strike="noStrike">
              <a:solidFill>
                <a:srgbClr val="3C7341"/>
              </a:solidFill>
              <a:latin typeface="Calibri"/>
              <a:ea typeface="Calibri"/>
              <a:cs typeface="Calibri"/>
              <a:sym typeface="Calibri"/>
            </a:endParaRPr>
          </a:p>
        </p:txBody>
      </p:sp>
      <p:pic>
        <p:nvPicPr>
          <p:cNvPr id="254" name="Google Shape;254;p21"/>
          <p:cNvPicPr preferRelativeResize="0"/>
          <p:nvPr/>
        </p:nvPicPr>
        <p:blipFill rotWithShape="1">
          <a:blip r:embed="rId3">
            <a:alphaModFix/>
          </a:blip>
          <a:srcRect b="17768" l="5375" r="7807" t="18806"/>
          <a:stretch/>
        </p:blipFill>
        <p:spPr>
          <a:xfrm>
            <a:off x="457199" y="1165923"/>
            <a:ext cx="5375388" cy="2616782"/>
          </a:xfrm>
          <a:prstGeom prst="rect">
            <a:avLst/>
          </a:prstGeom>
          <a:noFill/>
          <a:ln>
            <a:noFill/>
          </a:ln>
        </p:spPr>
      </p:pic>
      <p:pic>
        <p:nvPicPr>
          <p:cNvPr id="255" name="Google Shape;255;p21"/>
          <p:cNvPicPr preferRelativeResize="0"/>
          <p:nvPr/>
        </p:nvPicPr>
        <p:blipFill rotWithShape="1">
          <a:blip r:embed="rId4">
            <a:alphaModFix/>
          </a:blip>
          <a:srcRect b="4945" l="15923" r="7807" t="32954"/>
          <a:stretch/>
        </p:blipFill>
        <p:spPr>
          <a:xfrm>
            <a:off x="596144" y="3988181"/>
            <a:ext cx="4114800" cy="2232498"/>
          </a:xfrm>
          <a:prstGeom prst="rect">
            <a:avLst/>
          </a:prstGeom>
          <a:noFill/>
          <a:ln>
            <a:noFill/>
          </a:ln>
        </p:spPr>
      </p:pic>
      <p:pic>
        <p:nvPicPr>
          <p:cNvPr id="256" name="Google Shape;256;p21"/>
          <p:cNvPicPr preferRelativeResize="0"/>
          <p:nvPr/>
        </p:nvPicPr>
        <p:blipFill rotWithShape="1">
          <a:blip r:embed="rId5">
            <a:alphaModFix/>
          </a:blip>
          <a:srcRect b="16470" l="6998" r="6186" t="12280"/>
          <a:stretch/>
        </p:blipFill>
        <p:spPr>
          <a:xfrm>
            <a:off x="5166103" y="3970485"/>
            <a:ext cx="4114800" cy="2250194"/>
          </a:xfrm>
          <a:prstGeom prst="rect">
            <a:avLst/>
          </a:prstGeom>
          <a:noFill/>
          <a:ln>
            <a:noFill/>
          </a:ln>
        </p:spPr>
      </p:pic>
      <p:sp>
        <p:nvSpPr>
          <p:cNvPr id="257" name="Google Shape;257;p21"/>
          <p:cNvSpPr txBox="1"/>
          <p:nvPr/>
        </p:nvSpPr>
        <p:spPr>
          <a:xfrm>
            <a:off x="5989872" y="1304763"/>
            <a:ext cx="5558241" cy="233910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1400" u="none" cap="none" strike="noStrike">
                <a:solidFill>
                  <a:srgbClr val="365F91"/>
                </a:solidFill>
                <a:latin typeface="Lato"/>
                <a:ea typeface="Lato"/>
                <a:cs typeface="Lato"/>
                <a:sym typeface="Lato"/>
              </a:rPr>
              <a:t>CEOS Workshop:</a:t>
            </a:r>
            <a:endParaRPr/>
          </a:p>
          <a:p>
            <a:pPr indent="0" lvl="0" marL="0" marR="0" rtl="0" algn="l">
              <a:lnSpc>
                <a:spcPct val="100000"/>
              </a:lnSpc>
              <a:spcBef>
                <a:spcPts val="0"/>
              </a:spcBef>
              <a:spcAft>
                <a:spcPts val="0"/>
              </a:spcAft>
              <a:buNone/>
            </a:pPr>
            <a:r>
              <a:t/>
            </a:r>
            <a:endParaRPr b="0" i="0" sz="1800" u="none" cap="none" strike="noStrike">
              <a:solidFill>
                <a:srgbClr val="365F91"/>
              </a:solidFill>
              <a:latin typeface="Lato"/>
              <a:ea typeface="Lato"/>
              <a:cs typeface="Lato"/>
              <a:sym typeface="Lato"/>
            </a:endParaRPr>
          </a:p>
          <a:p>
            <a:pPr indent="0" lvl="0" marL="0" marR="0" rtl="0" algn="l">
              <a:lnSpc>
                <a:spcPct val="100000"/>
              </a:lnSpc>
              <a:spcBef>
                <a:spcPts val="0"/>
              </a:spcBef>
              <a:spcAft>
                <a:spcPts val="0"/>
              </a:spcAft>
              <a:buNone/>
            </a:pPr>
            <a:r>
              <a:rPr b="0" i="0" lang="en-GB" sz="1400" u="none" cap="none" strike="noStrike">
                <a:solidFill>
                  <a:srgbClr val="365F91"/>
                </a:solidFill>
                <a:latin typeface="Lato"/>
                <a:ea typeface="Lato"/>
                <a:cs typeface="Lato"/>
                <a:sym typeface="Lato"/>
              </a:rPr>
              <a:t>Validating and Calibrating Global Space Datasets with ground-based data in support AFOLU reporting</a:t>
            </a:r>
            <a:endParaRPr/>
          </a:p>
          <a:p>
            <a:pPr indent="0" lvl="0" marL="0" marR="0" rtl="0" algn="l">
              <a:lnSpc>
                <a:spcPct val="100000"/>
              </a:lnSpc>
              <a:spcBef>
                <a:spcPts val="0"/>
              </a:spcBef>
              <a:spcAft>
                <a:spcPts val="0"/>
              </a:spcAft>
              <a:buNone/>
            </a:pPr>
            <a:r>
              <a:t/>
            </a:r>
            <a:endParaRPr b="0" i="0" sz="1800" u="none" cap="none" strike="noStrike">
              <a:solidFill>
                <a:srgbClr val="365F91"/>
              </a:solidFill>
              <a:latin typeface="Lato"/>
              <a:ea typeface="Lato"/>
              <a:cs typeface="Lato"/>
              <a:sym typeface="Lato"/>
            </a:endParaRPr>
          </a:p>
          <a:p>
            <a:pPr indent="0" lvl="0" marL="0" marR="0" rtl="0" algn="l">
              <a:lnSpc>
                <a:spcPct val="100000"/>
              </a:lnSpc>
              <a:spcBef>
                <a:spcPts val="0"/>
              </a:spcBef>
              <a:spcAft>
                <a:spcPts val="0"/>
              </a:spcAft>
              <a:buNone/>
            </a:pPr>
            <a:r>
              <a:rPr b="0" i="0" lang="en-GB" sz="1800" u="none" cap="none" strike="noStrike">
                <a:solidFill>
                  <a:srgbClr val="365F91"/>
                </a:solidFill>
                <a:latin typeface="Lato"/>
                <a:ea typeface="Lato"/>
                <a:cs typeface="Lato"/>
                <a:sym typeface="Lato"/>
              </a:rPr>
              <a:t>22 February to 02 March, 2023 </a:t>
            </a:r>
            <a:endParaRPr b="0" i="0" sz="1800" u="none" cap="none" strike="noStrike">
              <a:solidFill>
                <a:srgbClr val="212121"/>
              </a:solidFill>
              <a:latin typeface="Lato"/>
              <a:ea typeface="Lato"/>
              <a:cs typeface="Lato"/>
              <a:sym typeface="Lato"/>
            </a:endParaRPr>
          </a:p>
          <a:p>
            <a:pPr indent="0" lvl="0" marL="0" marR="0" rtl="0" algn="l">
              <a:lnSpc>
                <a:spcPct val="100000"/>
              </a:lnSpc>
              <a:spcBef>
                <a:spcPts val="0"/>
              </a:spcBef>
              <a:spcAft>
                <a:spcPts val="0"/>
              </a:spcAft>
              <a:buNone/>
            </a:pPr>
            <a:r>
              <a:rPr b="0" i="0" lang="en-GB" sz="1800" u="none" cap="none" strike="noStrike">
                <a:solidFill>
                  <a:srgbClr val="365F91"/>
                </a:solidFill>
                <a:latin typeface="Lato"/>
                <a:ea typeface="Lato"/>
                <a:cs typeface="Lato"/>
                <a:sym typeface="Lato"/>
              </a:rPr>
              <a:t>Chanthaburi Province and Khao Yai National Park - Thailand</a:t>
            </a:r>
            <a:endParaRPr b="0" i="0" sz="1800" u="none" cap="none" strike="noStrike">
              <a:solidFill>
                <a:srgbClr val="212121"/>
              </a:solidFill>
              <a:latin typeface="Lato"/>
              <a:ea typeface="Lato"/>
              <a:cs typeface="Lato"/>
              <a:sym typeface="Lato"/>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pic>
        <p:nvPicPr>
          <p:cNvPr descr="CEOS" id="263" name="Google Shape;263;p22"/>
          <p:cNvPicPr preferRelativeResize="0"/>
          <p:nvPr/>
        </p:nvPicPr>
        <p:blipFill rotWithShape="1">
          <a:blip r:embed="rId3">
            <a:alphaModFix/>
          </a:blip>
          <a:srcRect b="0" l="0" r="0" t="0"/>
          <a:stretch/>
        </p:blipFill>
        <p:spPr>
          <a:xfrm>
            <a:off x="322138" y="259360"/>
            <a:ext cx="1308723" cy="608708"/>
          </a:xfrm>
          <a:prstGeom prst="rect">
            <a:avLst/>
          </a:prstGeom>
          <a:noFill/>
          <a:ln>
            <a:noFill/>
          </a:ln>
        </p:spPr>
      </p:pic>
      <p:sp>
        <p:nvSpPr>
          <p:cNvPr id="264" name="Google Shape;264;p22"/>
          <p:cNvSpPr/>
          <p:nvPr/>
        </p:nvSpPr>
        <p:spPr>
          <a:xfrm>
            <a:off x="-59008" y="4382216"/>
            <a:ext cx="2886560" cy="50257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GB" sz="1333" u="none" cap="none" strike="noStrike">
                <a:solidFill>
                  <a:srgbClr val="000000"/>
                </a:solidFill>
                <a:latin typeface="Times New Roman"/>
                <a:ea typeface="Times New Roman"/>
                <a:cs typeface="Times New Roman"/>
                <a:sym typeface="Times New Roman"/>
              </a:rPr>
              <a:t>Laos</a:t>
            </a:r>
            <a:endParaRPr/>
          </a:p>
          <a:p>
            <a:pPr indent="0" lvl="0" marL="0" marR="0" rtl="0" algn="ctr">
              <a:lnSpc>
                <a:spcPct val="100000"/>
              </a:lnSpc>
              <a:spcBef>
                <a:spcPts val="0"/>
              </a:spcBef>
              <a:spcAft>
                <a:spcPts val="0"/>
              </a:spcAft>
              <a:buNone/>
            </a:pPr>
            <a:r>
              <a:rPr b="0" i="0" lang="en-GB" sz="1333" u="none" cap="none" strike="noStrike">
                <a:solidFill>
                  <a:srgbClr val="000000"/>
                </a:solidFill>
                <a:latin typeface="Times New Roman"/>
                <a:ea typeface="Times New Roman"/>
                <a:cs typeface="Times New Roman"/>
                <a:sym typeface="Times New Roman"/>
              </a:rPr>
              <a:t>1478 NFI plots (collected in 2019)</a:t>
            </a:r>
            <a:endParaRPr/>
          </a:p>
        </p:txBody>
      </p:sp>
      <p:sp>
        <p:nvSpPr>
          <p:cNvPr id="265" name="Google Shape;265;p22"/>
          <p:cNvSpPr txBox="1"/>
          <p:nvPr/>
        </p:nvSpPr>
        <p:spPr>
          <a:xfrm>
            <a:off x="687054" y="272269"/>
            <a:ext cx="12100552" cy="553957"/>
          </a:xfrm>
          <a:prstGeom prst="rect">
            <a:avLst/>
          </a:prstGeom>
          <a:noFill/>
          <a:ln>
            <a:noFill/>
          </a:ln>
        </p:spPr>
        <p:txBody>
          <a:bodyPr anchorCtr="0" anchor="t" bIns="45700" lIns="45700" spcFirstLastPara="1" rIns="45700" wrap="square" tIns="45700">
            <a:spAutoFit/>
          </a:bodyPr>
          <a:lstStyle/>
          <a:p>
            <a:pPr indent="0" lvl="0" marL="228600" marR="0" rtl="0" algn="ctr">
              <a:lnSpc>
                <a:spcPct val="100000"/>
              </a:lnSpc>
              <a:spcBef>
                <a:spcPts val="0"/>
              </a:spcBef>
              <a:spcAft>
                <a:spcPts val="0"/>
              </a:spcAft>
              <a:buNone/>
            </a:pPr>
            <a:r>
              <a:rPr b="1" i="0" lang="en-GB" sz="3000" u="none" cap="none" strike="noStrike">
                <a:solidFill>
                  <a:srgbClr val="000000"/>
                </a:solidFill>
                <a:latin typeface="Times New Roman"/>
                <a:ea typeface="Times New Roman"/>
                <a:cs typeface="Times New Roman"/>
                <a:sym typeface="Times New Roman"/>
              </a:rPr>
              <a:t>Comparison of space-based AGB map products to NFI data</a:t>
            </a:r>
            <a:endParaRPr/>
          </a:p>
        </p:txBody>
      </p:sp>
      <p:pic>
        <p:nvPicPr>
          <p:cNvPr id="266" name="Google Shape;266;p22"/>
          <p:cNvPicPr preferRelativeResize="0"/>
          <p:nvPr/>
        </p:nvPicPr>
        <p:blipFill rotWithShape="1">
          <a:blip r:embed="rId4">
            <a:alphaModFix/>
          </a:blip>
          <a:srcRect b="0" l="0" r="0" t="0"/>
          <a:stretch/>
        </p:blipFill>
        <p:spPr>
          <a:xfrm>
            <a:off x="100918" y="1432683"/>
            <a:ext cx="2565608" cy="2926904"/>
          </a:xfrm>
          <a:prstGeom prst="rect">
            <a:avLst/>
          </a:prstGeom>
          <a:noFill/>
          <a:ln>
            <a:noFill/>
          </a:ln>
          <a:effectLst>
            <a:outerShdw blurRad="292100" rotWithShape="0" algn="tl" dir="2700000" dist="139700">
              <a:srgbClr val="333333">
                <a:alpha val="64705"/>
              </a:srgbClr>
            </a:outerShdw>
          </a:effectLst>
        </p:spPr>
      </p:pic>
      <p:pic>
        <p:nvPicPr>
          <p:cNvPr id="267" name="Google Shape;267;p22"/>
          <p:cNvPicPr preferRelativeResize="0"/>
          <p:nvPr/>
        </p:nvPicPr>
        <p:blipFill rotWithShape="1">
          <a:blip r:embed="rId5">
            <a:alphaModFix/>
          </a:blip>
          <a:srcRect b="0" l="0" r="0" t="0"/>
          <a:stretch/>
        </p:blipFill>
        <p:spPr>
          <a:xfrm>
            <a:off x="322138" y="5132195"/>
            <a:ext cx="5547133" cy="1344806"/>
          </a:xfrm>
          <a:prstGeom prst="rect">
            <a:avLst/>
          </a:prstGeom>
          <a:noFill/>
          <a:ln>
            <a:noFill/>
          </a:ln>
        </p:spPr>
      </p:pic>
      <p:pic>
        <p:nvPicPr>
          <p:cNvPr id="268" name="Google Shape;268;p22"/>
          <p:cNvPicPr preferRelativeResize="0"/>
          <p:nvPr/>
        </p:nvPicPr>
        <p:blipFill rotWithShape="1">
          <a:blip r:embed="rId6">
            <a:alphaModFix/>
          </a:blip>
          <a:srcRect b="0" l="0" r="0" t="0"/>
          <a:stretch/>
        </p:blipFill>
        <p:spPr>
          <a:xfrm>
            <a:off x="8224506" y="1432683"/>
            <a:ext cx="3967494" cy="3550399"/>
          </a:xfrm>
          <a:prstGeom prst="rect">
            <a:avLst/>
          </a:prstGeom>
          <a:noFill/>
          <a:ln>
            <a:noFill/>
          </a:ln>
        </p:spPr>
      </p:pic>
      <p:pic>
        <p:nvPicPr>
          <p:cNvPr id="269" name="Google Shape;269;p22"/>
          <p:cNvPicPr preferRelativeResize="0"/>
          <p:nvPr/>
        </p:nvPicPr>
        <p:blipFill rotWithShape="1">
          <a:blip r:embed="rId7">
            <a:alphaModFix/>
          </a:blip>
          <a:srcRect b="0" l="0" r="0" t="0"/>
          <a:stretch/>
        </p:blipFill>
        <p:spPr>
          <a:xfrm>
            <a:off x="2748757" y="1424072"/>
            <a:ext cx="2641836" cy="2898324"/>
          </a:xfrm>
          <a:prstGeom prst="rect">
            <a:avLst/>
          </a:prstGeom>
          <a:noFill/>
          <a:ln>
            <a:noFill/>
          </a:ln>
          <a:effectLst>
            <a:outerShdw blurRad="292100" rotWithShape="0" algn="tl" dir="2700000" dist="139700">
              <a:srgbClr val="333333">
                <a:alpha val="64705"/>
              </a:srgbClr>
            </a:outerShdw>
          </a:effectLst>
        </p:spPr>
      </p:pic>
      <p:pic>
        <p:nvPicPr>
          <p:cNvPr id="270" name="Google Shape;270;p22"/>
          <p:cNvPicPr preferRelativeResize="0"/>
          <p:nvPr/>
        </p:nvPicPr>
        <p:blipFill rotWithShape="1">
          <a:blip r:embed="rId8">
            <a:alphaModFix/>
          </a:blip>
          <a:srcRect b="0" l="0" r="0" t="0"/>
          <a:stretch/>
        </p:blipFill>
        <p:spPr>
          <a:xfrm>
            <a:off x="5453205" y="1416957"/>
            <a:ext cx="2652206" cy="2898324"/>
          </a:xfrm>
          <a:prstGeom prst="rect">
            <a:avLst/>
          </a:prstGeom>
          <a:noFill/>
          <a:ln>
            <a:noFill/>
          </a:ln>
          <a:effectLst>
            <a:outerShdw blurRad="292100" rotWithShape="0" algn="tl" dir="2700000" dist="139700">
              <a:srgbClr val="333333">
                <a:alpha val="64705"/>
              </a:srgbClr>
            </a:outerShdw>
          </a:effectLst>
        </p:spPr>
      </p:pic>
      <p:sp>
        <p:nvSpPr>
          <p:cNvPr id="271" name="Google Shape;271;p22"/>
          <p:cNvSpPr/>
          <p:nvPr/>
        </p:nvSpPr>
        <p:spPr>
          <a:xfrm>
            <a:off x="2661188" y="4481189"/>
            <a:ext cx="2886560" cy="2974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GB" sz="1333" u="none" cap="none" strike="noStrike">
                <a:solidFill>
                  <a:srgbClr val="000000"/>
                </a:solidFill>
                <a:latin typeface="Times New Roman"/>
                <a:ea typeface="Times New Roman"/>
                <a:cs typeface="Times New Roman"/>
                <a:sym typeface="Times New Roman"/>
              </a:rPr>
              <a:t>CCI 2018 AGB (100 m x 100 m)</a:t>
            </a:r>
            <a:endParaRPr/>
          </a:p>
        </p:txBody>
      </p:sp>
      <p:sp>
        <p:nvSpPr>
          <p:cNvPr id="272" name="Google Shape;272;p22"/>
          <p:cNvSpPr/>
          <p:nvPr/>
        </p:nvSpPr>
        <p:spPr>
          <a:xfrm>
            <a:off x="5547748" y="4478283"/>
            <a:ext cx="2886560" cy="2974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GB" sz="1333" u="none" cap="none" strike="noStrike">
                <a:solidFill>
                  <a:srgbClr val="000000"/>
                </a:solidFill>
                <a:latin typeface="Times New Roman"/>
                <a:ea typeface="Times New Roman"/>
                <a:cs typeface="Times New Roman"/>
                <a:sym typeface="Times New Roman"/>
              </a:rPr>
              <a:t>GEDI L4B AGB (1 km x 1 km)</a:t>
            </a:r>
            <a:endParaRPr/>
          </a:p>
        </p:txBody>
      </p:sp>
      <p:sp>
        <p:nvSpPr>
          <p:cNvPr id="273" name="Google Shape;273;p22"/>
          <p:cNvSpPr txBox="1"/>
          <p:nvPr/>
        </p:nvSpPr>
        <p:spPr>
          <a:xfrm>
            <a:off x="6322731" y="6431842"/>
            <a:ext cx="3616696"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1600" u="none" cap="none" strike="noStrike">
                <a:solidFill>
                  <a:srgbClr val="000000"/>
                </a:solidFill>
                <a:latin typeface="Arial"/>
                <a:ea typeface="Arial"/>
                <a:cs typeface="Arial"/>
                <a:sym typeface="Arial"/>
              </a:rPr>
              <a:t>Slide courtesy of: Neha Hunka (UMD)</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23"/>
          <p:cNvSpPr txBox="1"/>
          <p:nvPr>
            <p:ph type="title"/>
          </p:nvPr>
        </p:nvSpPr>
        <p:spPr>
          <a:xfrm>
            <a:off x="167039" y="108373"/>
            <a:ext cx="9571546" cy="864586"/>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4400"/>
              <a:buFont typeface="Arial"/>
              <a:buNone/>
            </a:pPr>
            <a:r>
              <a:rPr lang="en-GB"/>
              <a:t>Mangrove Mapping and Monitoring</a:t>
            </a:r>
            <a:endParaRPr/>
          </a:p>
        </p:txBody>
      </p:sp>
      <p:pic>
        <p:nvPicPr>
          <p:cNvPr id="279" name="Google Shape;279;p23"/>
          <p:cNvPicPr preferRelativeResize="0"/>
          <p:nvPr/>
        </p:nvPicPr>
        <p:blipFill rotWithShape="1">
          <a:blip r:embed="rId3">
            <a:alphaModFix/>
          </a:blip>
          <a:srcRect b="0" l="0" r="0" t="0"/>
          <a:stretch/>
        </p:blipFill>
        <p:spPr>
          <a:xfrm>
            <a:off x="511041" y="1069823"/>
            <a:ext cx="4175925" cy="5338299"/>
          </a:xfrm>
          <a:prstGeom prst="rect">
            <a:avLst/>
          </a:prstGeom>
          <a:noFill/>
          <a:ln>
            <a:noFill/>
          </a:ln>
        </p:spPr>
      </p:pic>
      <p:sp>
        <p:nvSpPr>
          <p:cNvPr id="280" name="Google Shape;280;p23"/>
          <p:cNvSpPr txBox="1"/>
          <p:nvPr/>
        </p:nvSpPr>
        <p:spPr>
          <a:xfrm>
            <a:off x="4912962" y="1069823"/>
            <a:ext cx="6369803" cy="563195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rgbClr val="000000"/>
                </a:solidFill>
                <a:latin typeface="Arial"/>
                <a:ea typeface="Arial"/>
                <a:cs typeface="Arial"/>
                <a:sym typeface="Arial"/>
              </a:rPr>
              <a:t>Mangroves (Forest / OLU-Wetlands) </a:t>
            </a:r>
            <a:endParaRPr b="1"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1" i="0" lang="en-GB" sz="800" u="none" cap="none" strike="noStrike">
                <a:solidFill>
                  <a:srgbClr val="000000"/>
                </a:solidFill>
                <a:latin typeface="Arial"/>
                <a:ea typeface="Arial"/>
                <a:cs typeface="Arial"/>
                <a:sym typeface="Arial"/>
              </a:rPr>
              <a:t>	</a:t>
            </a:r>
            <a:endParaRPr b="0" i="0" sz="800" u="none" cap="none" strike="noStrike">
              <a:solidFill>
                <a:srgbClr val="000000"/>
              </a:solidFill>
              <a:latin typeface="Arial"/>
              <a:ea typeface="Arial"/>
              <a:cs typeface="Arial"/>
              <a:sym typeface="Arial"/>
            </a:endParaRPr>
          </a:p>
          <a:p>
            <a:pPr indent="0" lvl="0" marL="0" marR="0" rtl="0" algn="l">
              <a:lnSpc>
                <a:spcPct val="100000"/>
              </a:lnSpc>
              <a:spcBef>
                <a:spcPts val="900"/>
              </a:spcBef>
              <a:spcAft>
                <a:spcPts val="0"/>
              </a:spcAft>
              <a:buClr>
                <a:srgbClr val="000000"/>
              </a:buClr>
              <a:buSzPts val="1800"/>
              <a:buFont typeface="Arial"/>
              <a:buNone/>
            </a:pPr>
            <a:r>
              <a:rPr b="1" i="0" lang="en-GB" sz="1800" u="none" cap="none" strike="noStrike">
                <a:solidFill>
                  <a:srgbClr val="000000"/>
                </a:solidFill>
                <a:latin typeface="Arial"/>
                <a:ea typeface="Arial"/>
                <a:cs typeface="Arial"/>
                <a:sym typeface="Arial"/>
              </a:rPr>
              <a:t>Activity Data – Global Mangrove Watch  (JAXA K&amp;C)</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900"/>
              </a:spcBef>
              <a:spcAft>
                <a:spcPts val="0"/>
              </a:spcAft>
              <a:buClr>
                <a:srgbClr val="000000"/>
              </a:buClr>
              <a:buSzPts val="1600"/>
              <a:buFont typeface="Arial"/>
              <a:buNone/>
            </a:pPr>
            <a:r>
              <a:rPr b="0" i="0" lang="en-GB" sz="1600" u="none" cap="none" strike="noStrike">
                <a:solidFill>
                  <a:srgbClr val="000000"/>
                </a:solidFill>
                <a:latin typeface="Arial"/>
                <a:ea typeface="Arial"/>
                <a:cs typeface="Arial"/>
                <a:sym typeface="Arial"/>
              </a:rPr>
              <a:t>Global maps of mangrove area and annual changes at 25 m derived from L-band SAR and optical data. Open access in public domain.</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900"/>
              </a:spcBef>
              <a:spcAft>
                <a:spcPts val="0"/>
              </a:spcAft>
              <a:buClr>
                <a:srgbClr val="000000"/>
              </a:buClr>
              <a:buSzPts val="1600"/>
              <a:buFont typeface="Arial"/>
              <a:buNone/>
            </a:pPr>
            <a:r>
              <a:rPr b="0" i="0" lang="en-GB" sz="1600" u="none" cap="none" strike="noStrike">
                <a:solidFill>
                  <a:srgbClr val="000000"/>
                </a:solidFill>
                <a:latin typeface="Arial"/>
                <a:ea typeface="Arial"/>
                <a:cs typeface="Arial"/>
                <a:sym typeface="Arial"/>
              </a:rPr>
              <a:t>1996–2018 available on 2021. 2019-2021 for GST1.</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900"/>
              </a:spcBef>
              <a:spcAft>
                <a:spcPts val="0"/>
              </a:spcAft>
              <a:buClr>
                <a:srgbClr val="000000"/>
              </a:buClr>
              <a:buSzPts val="1600"/>
              <a:buFont typeface="Arial"/>
              <a:buNone/>
            </a:pPr>
            <a:r>
              <a:rPr b="0" i="0" lang="en-GB" sz="1600" u="none" cap="none" strike="noStrike">
                <a:solidFill>
                  <a:srgbClr val="000000"/>
                </a:solidFill>
                <a:latin typeface="Arial"/>
                <a:ea typeface="Arial"/>
                <a:cs typeface="Arial"/>
                <a:sym typeface="Arial"/>
              </a:rPr>
              <a:t>Official UNEP SDG 6.6.1 mangrove dataset.</a:t>
            </a:r>
            <a:endParaRPr b="0" i="0" sz="800" u="none" cap="none" strike="noStrike">
              <a:solidFill>
                <a:srgbClr val="000000"/>
              </a:solidFill>
              <a:latin typeface="Arial"/>
              <a:ea typeface="Arial"/>
              <a:cs typeface="Arial"/>
              <a:sym typeface="Arial"/>
            </a:endParaRPr>
          </a:p>
          <a:p>
            <a:pPr indent="0" lvl="0" marL="0" marR="0" rtl="0" algn="l">
              <a:lnSpc>
                <a:spcPct val="100000"/>
              </a:lnSpc>
              <a:spcBef>
                <a:spcPts val="900"/>
              </a:spcBef>
              <a:spcAft>
                <a:spcPts val="0"/>
              </a:spcAft>
              <a:buClr>
                <a:srgbClr val="000000"/>
              </a:buClr>
              <a:buSzPts val="100"/>
              <a:buFont typeface="Arial"/>
              <a:buNone/>
            </a:pPr>
            <a:r>
              <a:t/>
            </a:r>
            <a:endParaRPr b="0" i="0" sz="100" u="none" cap="none" strike="noStrike">
              <a:solidFill>
                <a:srgbClr val="000000"/>
              </a:solidFill>
              <a:latin typeface="Arial"/>
              <a:ea typeface="Arial"/>
              <a:cs typeface="Arial"/>
              <a:sym typeface="Arial"/>
            </a:endParaRPr>
          </a:p>
          <a:p>
            <a:pPr indent="0" lvl="0" marL="0" marR="0" rtl="0" algn="l">
              <a:lnSpc>
                <a:spcPct val="100000"/>
              </a:lnSpc>
              <a:spcBef>
                <a:spcPts val="900"/>
              </a:spcBef>
              <a:spcAft>
                <a:spcPts val="0"/>
              </a:spcAft>
              <a:buClr>
                <a:srgbClr val="000000"/>
              </a:buClr>
              <a:buSzPts val="1800"/>
              <a:buFont typeface="Arial"/>
              <a:buNone/>
            </a:pPr>
            <a:r>
              <a:t/>
            </a:r>
            <a:endParaRPr b="1" i="0" sz="1800" u="none" cap="none" strike="noStrike">
              <a:solidFill>
                <a:srgbClr val="000000"/>
              </a:solidFill>
              <a:latin typeface="Arial"/>
              <a:ea typeface="Arial"/>
              <a:cs typeface="Arial"/>
              <a:sym typeface="Arial"/>
            </a:endParaRPr>
          </a:p>
          <a:p>
            <a:pPr indent="0" lvl="0" marL="0" marR="0" rtl="0" algn="l">
              <a:lnSpc>
                <a:spcPct val="100000"/>
              </a:lnSpc>
              <a:spcBef>
                <a:spcPts val="900"/>
              </a:spcBef>
              <a:spcAft>
                <a:spcPts val="0"/>
              </a:spcAft>
              <a:buClr>
                <a:srgbClr val="000000"/>
              </a:buClr>
              <a:buSzPts val="1800"/>
              <a:buFont typeface="Arial"/>
              <a:buNone/>
            </a:pPr>
            <a:r>
              <a:rPr b="1" i="0" lang="en-GB" sz="1800" u="none" cap="none" strike="noStrike">
                <a:solidFill>
                  <a:srgbClr val="000000"/>
                </a:solidFill>
                <a:latin typeface="Arial"/>
                <a:ea typeface="Arial"/>
                <a:cs typeface="Arial"/>
                <a:sym typeface="Arial"/>
              </a:rPr>
              <a:t>Emission Factors - LCLUC Global Mangrove Mapping (NASA JPL/GSFC)</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900"/>
              </a:spcBef>
              <a:spcAft>
                <a:spcPts val="0"/>
              </a:spcAft>
              <a:buClr>
                <a:srgbClr val="000000"/>
              </a:buClr>
              <a:buSzPts val="1600"/>
              <a:buFont typeface="Arial"/>
              <a:buNone/>
            </a:pPr>
            <a:r>
              <a:rPr b="0" i="0" lang="en-GB" sz="1600" u="none" cap="none" strike="noStrike">
                <a:solidFill>
                  <a:srgbClr val="000000"/>
                </a:solidFill>
                <a:latin typeface="Arial"/>
                <a:ea typeface="Arial"/>
                <a:cs typeface="Arial"/>
                <a:sym typeface="Arial"/>
              </a:rPr>
              <a:t>Global maps of Height, AGB and Total Biomass at 30 m. Open access in public domain.</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900"/>
              </a:spcBef>
              <a:spcAft>
                <a:spcPts val="0"/>
              </a:spcAft>
              <a:buClr>
                <a:srgbClr val="000000"/>
              </a:buClr>
              <a:buSzPts val="1600"/>
              <a:buFont typeface="Arial"/>
              <a:buNone/>
            </a:pPr>
            <a:r>
              <a:rPr b="0" i="0" lang="en-GB" sz="1600" u="none" cap="none" strike="noStrike">
                <a:solidFill>
                  <a:srgbClr val="000000"/>
                </a:solidFill>
                <a:latin typeface="Arial"/>
                <a:ea typeface="Arial"/>
                <a:cs typeface="Arial"/>
                <a:sym typeface="Arial"/>
              </a:rPr>
              <a:t>Baseline year 2000 derived from SRTM DEM. </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900"/>
              </a:spcBef>
              <a:spcAft>
                <a:spcPts val="0"/>
              </a:spcAft>
              <a:buClr>
                <a:srgbClr val="000000"/>
              </a:buClr>
              <a:buSzPts val="1600"/>
              <a:buFont typeface="Arial"/>
              <a:buNone/>
            </a:pPr>
            <a:r>
              <a:rPr b="0" i="0" lang="en-GB" sz="1600" u="none" cap="none" strike="noStrike">
                <a:solidFill>
                  <a:srgbClr val="000000"/>
                </a:solidFill>
                <a:latin typeface="Arial"/>
                <a:ea typeface="Arial"/>
                <a:cs typeface="Arial"/>
                <a:sym typeface="Arial"/>
              </a:rPr>
              <a:t>New 2015 baseline at 12 m from TanDEM-X DEM available for GST1.</a:t>
            </a:r>
            <a:endParaRPr b="0" i="0" sz="1600" u="none" cap="none" strike="noStrik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24"/>
          <p:cNvSpPr txBox="1"/>
          <p:nvPr/>
        </p:nvSpPr>
        <p:spPr>
          <a:xfrm>
            <a:off x="185981" y="1332854"/>
            <a:ext cx="3967566" cy="470894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2000" u="none" cap="none" strike="noStrike">
              <a:solidFill>
                <a:srgbClr val="0E101A"/>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2000"/>
              <a:buFont typeface="Arial"/>
              <a:buChar char="•"/>
            </a:pPr>
            <a:r>
              <a:rPr b="0" i="0" lang="en-GB" sz="2000" u="none" cap="none" strike="noStrike">
                <a:solidFill>
                  <a:srgbClr val="0E101A"/>
                </a:solidFill>
                <a:latin typeface="Arial"/>
                <a:ea typeface="Arial"/>
                <a:cs typeface="Arial"/>
                <a:sym typeface="Arial"/>
              </a:rPr>
              <a:t>Calibration (limited amount of NFI pantropical data)</a:t>
            </a:r>
            <a:endParaRPr/>
          </a:p>
          <a:p>
            <a:pPr indent="-342900" lvl="0" marL="342900" marR="0" rtl="0" algn="l">
              <a:lnSpc>
                <a:spcPct val="100000"/>
              </a:lnSpc>
              <a:spcBef>
                <a:spcPts val="0"/>
              </a:spcBef>
              <a:spcAft>
                <a:spcPts val="0"/>
              </a:spcAft>
              <a:buClr>
                <a:srgbClr val="000000"/>
              </a:buClr>
              <a:buSzPts val="2000"/>
              <a:buFont typeface="Arial"/>
              <a:buChar char="•"/>
            </a:pPr>
            <a:r>
              <a:rPr b="0" i="0" lang="en-GB" sz="2000" u="none" cap="none" strike="noStrike">
                <a:solidFill>
                  <a:srgbClr val="0E101A"/>
                </a:solidFill>
                <a:latin typeface="Arial"/>
                <a:ea typeface="Arial"/>
                <a:cs typeface="Arial"/>
                <a:sym typeface="Arial"/>
              </a:rPr>
              <a:t>Different estimates of biomass volume by different maps</a:t>
            </a:r>
            <a:endParaRPr/>
          </a:p>
          <a:p>
            <a:pPr indent="-342900" lvl="0" marL="342900" marR="0" rtl="0" algn="l">
              <a:lnSpc>
                <a:spcPct val="100000"/>
              </a:lnSpc>
              <a:spcBef>
                <a:spcPts val="0"/>
              </a:spcBef>
              <a:spcAft>
                <a:spcPts val="0"/>
              </a:spcAft>
              <a:buClr>
                <a:srgbClr val="000000"/>
              </a:buClr>
              <a:buSzPts val="2000"/>
              <a:buFont typeface="Arial"/>
              <a:buChar char="•"/>
            </a:pPr>
            <a:r>
              <a:rPr b="0" i="0" lang="en-GB" sz="2000" u="none" cap="none" strike="noStrike">
                <a:solidFill>
                  <a:srgbClr val="0E101A"/>
                </a:solidFill>
                <a:latin typeface="Arial"/>
                <a:ea typeface="Arial"/>
                <a:cs typeface="Arial"/>
                <a:sym typeface="Arial"/>
              </a:rPr>
              <a:t>Uncertainty calculated at global scale</a:t>
            </a:r>
            <a:endParaRPr/>
          </a:p>
          <a:p>
            <a:pPr indent="-342900" lvl="0" marL="342900" marR="0" rtl="0" algn="l">
              <a:lnSpc>
                <a:spcPct val="100000"/>
              </a:lnSpc>
              <a:spcBef>
                <a:spcPts val="0"/>
              </a:spcBef>
              <a:spcAft>
                <a:spcPts val="0"/>
              </a:spcAft>
              <a:buClr>
                <a:srgbClr val="000000"/>
              </a:buClr>
              <a:buSzPts val="2000"/>
              <a:buFont typeface="Arial"/>
              <a:buChar char="•"/>
            </a:pPr>
            <a:r>
              <a:rPr b="0" i="0" lang="en-GB" sz="2000" u="none" cap="none" strike="noStrike">
                <a:solidFill>
                  <a:srgbClr val="0E101A"/>
                </a:solidFill>
                <a:latin typeface="Arial"/>
                <a:ea typeface="Arial"/>
                <a:cs typeface="Arial"/>
                <a:sym typeface="Arial"/>
              </a:rPr>
              <a:t>Some of the maps don’t fit the requirements for reporting</a:t>
            </a:r>
            <a:endParaRPr/>
          </a:p>
          <a:p>
            <a:pPr indent="-342900" lvl="0" marL="342900" marR="0" rtl="0" algn="l">
              <a:lnSpc>
                <a:spcPct val="100000"/>
              </a:lnSpc>
              <a:spcBef>
                <a:spcPts val="0"/>
              </a:spcBef>
              <a:spcAft>
                <a:spcPts val="0"/>
              </a:spcAft>
              <a:buClr>
                <a:srgbClr val="000000"/>
              </a:buClr>
              <a:buSzPts val="2000"/>
              <a:buFont typeface="Arial"/>
              <a:buChar char="•"/>
            </a:pPr>
            <a:r>
              <a:rPr b="0" i="0" lang="en-GB" sz="2000" u="none" cap="none" strike="noStrike">
                <a:solidFill>
                  <a:srgbClr val="0E101A"/>
                </a:solidFill>
                <a:latin typeface="Arial"/>
                <a:ea typeface="Arial"/>
                <a:cs typeface="Arial"/>
                <a:sym typeface="Arial"/>
              </a:rPr>
              <a:t>Harmonization is no longer possible</a:t>
            </a:r>
            <a:endParaRPr/>
          </a:p>
          <a:p>
            <a:pPr indent="-342900" lvl="0" marL="342900" marR="0" rtl="0" algn="l">
              <a:lnSpc>
                <a:spcPct val="100000"/>
              </a:lnSpc>
              <a:spcBef>
                <a:spcPts val="0"/>
              </a:spcBef>
              <a:spcAft>
                <a:spcPts val="0"/>
              </a:spcAft>
              <a:buClr>
                <a:srgbClr val="000000"/>
              </a:buClr>
              <a:buSzPts val="2000"/>
              <a:buFont typeface="Arial"/>
              <a:buChar char="•"/>
            </a:pPr>
            <a:r>
              <a:rPr b="0" i="0" lang="en-GB" sz="2000" u="none" cap="none" strike="noStrike">
                <a:solidFill>
                  <a:srgbClr val="0E101A"/>
                </a:solidFill>
                <a:latin typeface="Arial"/>
                <a:ea typeface="Arial"/>
                <a:cs typeface="Arial"/>
                <a:sym typeface="Arial"/>
              </a:rPr>
              <a:t>Lifetime of the satellite information is uncertain </a:t>
            </a:r>
            <a:endParaRPr/>
          </a:p>
          <a:p>
            <a:pPr indent="0" lvl="0" marL="0" marR="0" rtl="0" algn="l">
              <a:lnSpc>
                <a:spcPct val="100000"/>
              </a:lnSpc>
              <a:spcBef>
                <a:spcPts val="0"/>
              </a:spcBef>
              <a:spcAft>
                <a:spcPts val="0"/>
              </a:spcAft>
              <a:buNone/>
            </a:pPr>
            <a:r>
              <a:t/>
            </a:r>
            <a:endParaRPr b="0" i="0" sz="2000" u="none" cap="none" strike="noStrike">
              <a:solidFill>
                <a:srgbClr val="0E101A"/>
              </a:solidFill>
              <a:latin typeface="Arial"/>
              <a:ea typeface="Arial"/>
              <a:cs typeface="Arial"/>
              <a:sym typeface="Arial"/>
            </a:endParaRPr>
          </a:p>
          <a:p>
            <a:pPr indent="0" lvl="0" marL="0" marR="0" rtl="0" algn="l">
              <a:lnSpc>
                <a:spcPct val="100000"/>
              </a:lnSpc>
              <a:spcBef>
                <a:spcPts val="0"/>
              </a:spcBef>
              <a:spcAft>
                <a:spcPts val="0"/>
              </a:spcAft>
              <a:buNone/>
            </a:pPr>
            <a:r>
              <a:t/>
            </a:r>
            <a:endParaRPr b="0" i="0" sz="2000" u="none" cap="none" strike="noStrike">
              <a:solidFill>
                <a:srgbClr val="0E101A"/>
              </a:solidFill>
              <a:latin typeface="Arial"/>
              <a:ea typeface="Arial"/>
              <a:cs typeface="Arial"/>
              <a:sym typeface="Arial"/>
            </a:endParaRPr>
          </a:p>
        </p:txBody>
      </p:sp>
      <p:pic>
        <p:nvPicPr>
          <p:cNvPr descr="Text&#10;&#10;Description automatically generated with medium confidence" id="286" name="Google Shape;286;p24"/>
          <p:cNvPicPr preferRelativeResize="0"/>
          <p:nvPr/>
        </p:nvPicPr>
        <p:blipFill rotWithShape="1">
          <a:blip r:embed="rId3">
            <a:alphaModFix/>
          </a:blip>
          <a:srcRect b="0" l="0" r="0" t="0"/>
          <a:stretch/>
        </p:blipFill>
        <p:spPr>
          <a:xfrm>
            <a:off x="7346083" y="157705"/>
            <a:ext cx="2121592" cy="743776"/>
          </a:xfrm>
          <a:prstGeom prst="rect">
            <a:avLst/>
          </a:prstGeom>
          <a:noFill/>
          <a:ln>
            <a:noFill/>
          </a:ln>
        </p:spPr>
      </p:pic>
      <p:pic>
        <p:nvPicPr>
          <p:cNvPr id="287" name="Google Shape;287;p24"/>
          <p:cNvPicPr preferRelativeResize="0"/>
          <p:nvPr/>
        </p:nvPicPr>
        <p:blipFill rotWithShape="1">
          <a:blip r:embed="rId4">
            <a:alphaModFix/>
          </a:blip>
          <a:srcRect b="0" l="0" r="0" t="0"/>
          <a:stretch/>
        </p:blipFill>
        <p:spPr>
          <a:xfrm>
            <a:off x="4804475" y="1518835"/>
            <a:ext cx="7232542" cy="3716788"/>
          </a:xfrm>
          <a:prstGeom prst="rect">
            <a:avLst/>
          </a:prstGeom>
          <a:noFill/>
          <a:ln>
            <a:noFill/>
          </a:ln>
        </p:spPr>
      </p:pic>
      <p:sp>
        <p:nvSpPr>
          <p:cNvPr id="288" name="Google Shape;288;p24"/>
          <p:cNvSpPr txBox="1"/>
          <p:nvPr/>
        </p:nvSpPr>
        <p:spPr>
          <a:xfrm>
            <a:off x="185980" y="157705"/>
            <a:ext cx="8447684" cy="104644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GB" sz="2400" u="none" cap="none" strike="noStrike">
                <a:solidFill>
                  <a:schemeClr val="lt1"/>
                </a:solidFill>
                <a:latin typeface="Arial"/>
                <a:ea typeface="Arial"/>
                <a:cs typeface="Arial"/>
                <a:sym typeface="Arial"/>
              </a:rPr>
              <a:t>Recommendations from testing biomass global</a:t>
            </a:r>
            <a:endParaRPr/>
          </a:p>
          <a:p>
            <a:pPr indent="0" lvl="0" marL="0" marR="0" rtl="0" algn="l">
              <a:lnSpc>
                <a:spcPct val="100000"/>
              </a:lnSpc>
              <a:spcBef>
                <a:spcPts val="0"/>
              </a:spcBef>
              <a:spcAft>
                <a:spcPts val="0"/>
              </a:spcAft>
              <a:buNone/>
            </a:pPr>
            <a:r>
              <a:rPr b="1" i="0" lang="en-GB" sz="2400" u="none" cap="none" strike="noStrike">
                <a:solidFill>
                  <a:schemeClr val="lt1"/>
                </a:solidFill>
                <a:latin typeface="Arial"/>
                <a:ea typeface="Arial"/>
                <a:cs typeface="Arial"/>
                <a:sym typeface="Arial"/>
              </a:rPr>
              <a:t> maps</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p25"/>
          <p:cNvSpPr txBox="1"/>
          <p:nvPr/>
        </p:nvSpPr>
        <p:spPr>
          <a:xfrm>
            <a:off x="185981" y="1332854"/>
            <a:ext cx="3967566" cy="440116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2000" u="none" cap="none" strike="noStrike">
              <a:solidFill>
                <a:srgbClr val="0E101A"/>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2000"/>
              <a:buFont typeface="Arial"/>
              <a:buChar char="•"/>
            </a:pPr>
            <a:r>
              <a:rPr b="0" i="0" lang="en-GB" sz="2000" u="none" cap="none" strike="noStrike">
                <a:solidFill>
                  <a:srgbClr val="0E101A"/>
                </a:solidFill>
                <a:latin typeface="Arial"/>
                <a:ea typeface="Arial"/>
                <a:cs typeface="Arial"/>
                <a:sym typeface="Arial"/>
              </a:rPr>
              <a:t>Calibration (limited amount of NFI pantropical data)</a:t>
            </a:r>
            <a:endParaRPr/>
          </a:p>
          <a:p>
            <a:pPr indent="-342900" lvl="0" marL="342900" marR="0" rtl="0" algn="l">
              <a:lnSpc>
                <a:spcPct val="100000"/>
              </a:lnSpc>
              <a:spcBef>
                <a:spcPts val="0"/>
              </a:spcBef>
              <a:spcAft>
                <a:spcPts val="0"/>
              </a:spcAft>
              <a:buClr>
                <a:srgbClr val="000000"/>
              </a:buClr>
              <a:buSzPts val="2000"/>
              <a:buFont typeface="Arial"/>
              <a:buChar char="•"/>
            </a:pPr>
            <a:r>
              <a:rPr b="0" i="0" lang="en-GB" sz="2000" u="none" cap="none" strike="noStrike">
                <a:solidFill>
                  <a:srgbClr val="0E101A"/>
                </a:solidFill>
                <a:latin typeface="Arial"/>
                <a:ea typeface="Arial"/>
                <a:cs typeface="Arial"/>
                <a:sym typeface="Arial"/>
              </a:rPr>
              <a:t>For AFOLU only cover tier 1</a:t>
            </a:r>
            <a:endParaRPr/>
          </a:p>
          <a:p>
            <a:pPr indent="-342900" lvl="0" marL="342900" marR="0" rtl="0" algn="l">
              <a:lnSpc>
                <a:spcPct val="100000"/>
              </a:lnSpc>
              <a:spcBef>
                <a:spcPts val="0"/>
              </a:spcBef>
              <a:spcAft>
                <a:spcPts val="0"/>
              </a:spcAft>
              <a:buClr>
                <a:srgbClr val="000000"/>
              </a:buClr>
              <a:buSzPts val="2000"/>
              <a:buFont typeface="Arial"/>
              <a:buChar char="•"/>
            </a:pPr>
            <a:r>
              <a:rPr b="0" i="0" lang="en-GB" sz="2000" u="none" cap="none" strike="noStrike">
                <a:solidFill>
                  <a:srgbClr val="0E101A"/>
                </a:solidFill>
                <a:latin typeface="Arial"/>
                <a:ea typeface="Arial"/>
                <a:cs typeface="Arial"/>
                <a:sym typeface="Arial"/>
              </a:rPr>
              <a:t>Difficult to apply methods for combining AD and EF</a:t>
            </a:r>
            <a:endParaRPr/>
          </a:p>
          <a:p>
            <a:pPr indent="-342900" lvl="0" marL="342900" marR="0" rtl="0" algn="l">
              <a:lnSpc>
                <a:spcPct val="100000"/>
              </a:lnSpc>
              <a:spcBef>
                <a:spcPts val="0"/>
              </a:spcBef>
              <a:spcAft>
                <a:spcPts val="0"/>
              </a:spcAft>
              <a:buClr>
                <a:srgbClr val="000000"/>
              </a:buClr>
              <a:buSzPts val="2000"/>
              <a:buFont typeface="Arial"/>
              <a:buChar char="•"/>
            </a:pPr>
            <a:r>
              <a:rPr b="0" i="0" lang="en-GB" sz="2000" u="none" cap="none" strike="noStrike">
                <a:solidFill>
                  <a:srgbClr val="0E101A"/>
                </a:solidFill>
                <a:latin typeface="Arial"/>
                <a:ea typeface="Arial"/>
                <a:cs typeface="Arial"/>
                <a:sym typeface="Arial"/>
              </a:rPr>
              <a:t>Ambiguity on where mangroves are reported (BUR vs REDD+ annex)</a:t>
            </a:r>
            <a:endParaRPr/>
          </a:p>
          <a:p>
            <a:pPr indent="-342900" lvl="0" marL="342900" marR="0" rtl="0" algn="l">
              <a:lnSpc>
                <a:spcPct val="100000"/>
              </a:lnSpc>
              <a:spcBef>
                <a:spcPts val="0"/>
              </a:spcBef>
              <a:spcAft>
                <a:spcPts val="0"/>
              </a:spcAft>
              <a:buClr>
                <a:srgbClr val="000000"/>
              </a:buClr>
              <a:buSzPts val="2000"/>
              <a:buFont typeface="Arial"/>
              <a:buChar char="•"/>
            </a:pPr>
            <a:r>
              <a:rPr b="0" i="0" lang="en-GB" sz="2000" u="none" cap="none" strike="noStrike">
                <a:solidFill>
                  <a:srgbClr val="0E101A"/>
                </a:solidFill>
                <a:latin typeface="Arial"/>
                <a:ea typeface="Arial"/>
                <a:cs typeface="Arial"/>
                <a:sym typeface="Arial"/>
              </a:rPr>
              <a:t>Need to link with databases of EF data (e.g. SWAMP carbon database)</a:t>
            </a:r>
            <a:endParaRPr/>
          </a:p>
          <a:p>
            <a:pPr indent="0" lvl="0" marL="0" marR="0" rtl="0" algn="l">
              <a:lnSpc>
                <a:spcPct val="100000"/>
              </a:lnSpc>
              <a:spcBef>
                <a:spcPts val="0"/>
              </a:spcBef>
              <a:spcAft>
                <a:spcPts val="0"/>
              </a:spcAft>
              <a:buNone/>
            </a:pPr>
            <a:r>
              <a:t/>
            </a:r>
            <a:endParaRPr b="0" i="0" sz="2000" u="none" cap="none" strike="noStrike">
              <a:solidFill>
                <a:srgbClr val="0E101A"/>
              </a:solidFill>
              <a:latin typeface="Arial"/>
              <a:ea typeface="Arial"/>
              <a:cs typeface="Arial"/>
              <a:sym typeface="Arial"/>
            </a:endParaRPr>
          </a:p>
          <a:p>
            <a:pPr indent="0" lvl="0" marL="0" marR="0" rtl="0" algn="l">
              <a:lnSpc>
                <a:spcPct val="100000"/>
              </a:lnSpc>
              <a:spcBef>
                <a:spcPts val="0"/>
              </a:spcBef>
              <a:spcAft>
                <a:spcPts val="0"/>
              </a:spcAft>
              <a:buNone/>
            </a:pPr>
            <a:r>
              <a:t/>
            </a:r>
            <a:endParaRPr b="0" i="0" sz="2000" u="none" cap="none" strike="noStrike">
              <a:solidFill>
                <a:srgbClr val="0E101A"/>
              </a:solidFill>
              <a:latin typeface="Arial"/>
              <a:ea typeface="Arial"/>
              <a:cs typeface="Arial"/>
              <a:sym typeface="Arial"/>
            </a:endParaRPr>
          </a:p>
        </p:txBody>
      </p:sp>
      <p:pic>
        <p:nvPicPr>
          <p:cNvPr descr="Text&#10;&#10;Description automatically generated with medium confidence" id="294" name="Google Shape;294;p25"/>
          <p:cNvPicPr preferRelativeResize="0"/>
          <p:nvPr/>
        </p:nvPicPr>
        <p:blipFill rotWithShape="1">
          <a:blip r:embed="rId3">
            <a:alphaModFix/>
          </a:blip>
          <a:srcRect b="0" l="0" r="0" t="0"/>
          <a:stretch/>
        </p:blipFill>
        <p:spPr>
          <a:xfrm>
            <a:off x="7346083" y="157705"/>
            <a:ext cx="2121592" cy="743776"/>
          </a:xfrm>
          <a:prstGeom prst="rect">
            <a:avLst/>
          </a:prstGeom>
          <a:noFill/>
          <a:ln>
            <a:noFill/>
          </a:ln>
        </p:spPr>
      </p:pic>
      <p:sp>
        <p:nvSpPr>
          <p:cNvPr id="295" name="Google Shape;295;p25"/>
          <p:cNvSpPr txBox="1"/>
          <p:nvPr/>
        </p:nvSpPr>
        <p:spPr>
          <a:xfrm>
            <a:off x="185980" y="157705"/>
            <a:ext cx="8447684" cy="104644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GB" sz="2400" u="none" cap="none" strike="noStrike">
                <a:solidFill>
                  <a:schemeClr val="lt1"/>
                </a:solidFill>
                <a:latin typeface="Arial"/>
                <a:ea typeface="Arial"/>
                <a:cs typeface="Arial"/>
                <a:sym typeface="Arial"/>
              </a:rPr>
              <a:t>Recommendations from testing mangroves </a:t>
            </a:r>
            <a:endParaRPr/>
          </a:p>
          <a:p>
            <a:pPr indent="0" lvl="0" marL="0" marR="0" rtl="0" algn="l">
              <a:lnSpc>
                <a:spcPct val="100000"/>
              </a:lnSpc>
              <a:spcBef>
                <a:spcPts val="0"/>
              </a:spcBef>
              <a:spcAft>
                <a:spcPts val="0"/>
              </a:spcAft>
              <a:buNone/>
            </a:pPr>
            <a:r>
              <a:rPr b="1" i="0" lang="en-GB" sz="2400" u="none" cap="none" strike="noStrike">
                <a:solidFill>
                  <a:schemeClr val="lt1"/>
                </a:solidFill>
                <a:latin typeface="Arial"/>
                <a:ea typeface="Arial"/>
                <a:cs typeface="Arial"/>
                <a:sym typeface="Arial"/>
              </a:rPr>
              <a:t>maps</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pic>
        <p:nvPicPr>
          <p:cNvPr id="296" name="Google Shape;296;p25"/>
          <p:cNvPicPr preferRelativeResize="0"/>
          <p:nvPr/>
        </p:nvPicPr>
        <p:blipFill rotWithShape="1">
          <a:blip r:embed="rId4">
            <a:alphaModFix/>
          </a:blip>
          <a:srcRect b="0" l="0" r="0" t="0"/>
          <a:stretch/>
        </p:blipFill>
        <p:spPr>
          <a:xfrm>
            <a:off x="4980283" y="1547401"/>
            <a:ext cx="6426470" cy="428214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g11729ed568e_0_34"/>
          <p:cNvSpPr txBox="1"/>
          <p:nvPr/>
        </p:nvSpPr>
        <p:spPr>
          <a:xfrm>
            <a:off x="262605" y="1272350"/>
            <a:ext cx="11411247" cy="595118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GB" sz="1867" u="none" cap="none" strike="noStrike">
                <a:solidFill>
                  <a:srgbClr val="000000"/>
                </a:solidFill>
                <a:latin typeface="Georgia"/>
                <a:ea typeface="Georgia"/>
                <a:cs typeface="Georgia"/>
                <a:sym typeface="Georgia"/>
              </a:rPr>
              <a:t>Case studies for Land Cover Mapping</a:t>
            </a:r>
            <a:endParaRPr/>
          </a:p>
          <a:p>
            <a:pPr indent="0" lvl="0" marL="0" marR="0" rtl="0" algn="l">
              <a:lnSpc>
                <a:spcPct val="100000"/>
              </a:lnSpc>
              <a:spcBef>
                <a:spcPts val="1200"/>
              </a:spcBef>
              <a:spcAft>
                <a:spcPts val="0"/>
              </a:spcAft>
              <a:buNone/>
            </a:pPr>
            <a:r>
              <a:rPr b="0" i="0" lang="en-GB" sz="1867" u="none" cap="none" strike="noStrike">
                <a:solidFill>
                  <a:srgbClr val="000000"/>
                </a:solidFill>
                <a:latin typeface="Georgia"/>
                <a:ea typeface="Georgia"/>
                <a:cs typeface="Georgia"/>
                <a:sym typeface="Georgia"/>
              </a:rPr>
              <a:t>	Latin America – Paraguay, Guatemala, Peru, Colombia</a:t>
            </a:r>
            <a:endParaRPr/>
          </a:p>
          <a:p>
            <a:pPr indent="0" lvl="0" marL="0" marR="0" rtl="0" algn="l">
              <a:lnSpc>
                <a:spcPct val="100000"/>
              </a:lnSpc>
              <a:spcBef>
                <a:spcPts val="1200"/>
              </a:spcBef>
              <a:spcAft>
                <a:spcPts val="0"/>
              </a:spcAft>
              <a:buNone/>
            </a:pPr>
            <a:r>
              <a:rPr b="0" i="0" lang="en-GB" sz="1867" u="none" cap="none" strike="noStrike">
                <a:solidFill>
                  <a:srgbClr val="000000"/>
                </a:solidFill>
                <a:latin typeface="Georgia"/>
                <a:ea typeface="Georgia"/>
                <a:cs typeface="Georgia"/>
                <a:sym typeface="Georgia"/>
              </a:rPr>
              <a:t>	Central Africa – Gabon, ROC, DRC, Camer0on</a:t>
            </a:r>
            <a:endParaRPr/>
          </a:p>
          <a:p>
            <a:pPr indent="0" lvl="0" marL="0" marR="0" rtl="0" algn="l">
              <a:lnSpc>
                <a:spcPct val="100000"/>
              </a:lnSpc>
              <a:spcBef>
                <a:spcPts val="1200"/>
              </a:spcBef>
              <a:spcAft>
                <a:spcPts val="0"/>
              </a:spcAft>
              <a:buNone/>
            </a:pPr>
            <a:r>
              <a:rPr b="0" i="0" lang="en-GB" sz="1867" u="none" cap="none" strike="noStrike">
                <a:solidFill>
                  <a:srgbClr val="000000"/>
                </a:solidFill>
                <a:latin typeface="Georgia"/>
                <a:ea typeface="Georgia"/>
                <a:cs typeface="Georgia"/>
                <a:sym typeface="Georgia"/>
              </a:rPr>
              <a:t>	Pacific Islands – Papua New Guinea</a:t>
            </a:r>
            <a:endParaRPr/>
          </a:p>
          <a:p>
            <a:pPr indent="0" lvl="0" marL="0" marR="0" rtl="0" algn="l">
              <a:lnSpc>
                <a:spcPct val="100000"/>
              </a:lnSpc>
              <a:spcBef>
                <a:spcPts val="1200"/>
              </a:spcBef>
              <a:spcAft>
                <a:spcPts val="0"/>
              </a:spcAft>
              <a:buNone/>
            </a:pPr>
            <a:r>
              <a:rPr b="0" i="0" lang="en-GB" sz="1867" u="none" cap="none" strike="noStrike">
                <a:solidFill>
                  <a:srgbClr val="000000"/>
                </a:solidFill>
                <a:latin typeface="Georgia"/>
                <a:ea typeface="Georgia"/>
                <a:cs typeface="Georgia"/>
                <a:sym typeface="Georgia"/>
              </a:rPr>
              <a:t>	Southeast Asia – Thailand, Cambodia, Vietnam</a:t>
            </a:r>
            <a:endParaRPr/>
          </a:p>
          <a:p>
            <a:pPr indent="0" lvl="0" marL="0" marR="0" rtl="0" algn="l">
              <a:lnSpc>
                <a:spcPct val="100000"/>
              </a:lnSpc>
              <a:spcBef>
                <a:spcPts val="1200"/>
              </a:spcBef>
              <a:spcAft>
                <a:spcPts val="0"/>
              </a:spcAft>
              <a:buNone/>
            </a:pPr>
            <a:r>
              <a:rPr b="1" i="0" lang="en-GB" sz="1867" u="none" cap="none" strike="noStrike">
                <a:solidFill>
                  <a:srgbClr val="000000"/>
                </a:solidFill>
                <a:latin typeface="Georgia"/>
                <a:ea typeface="Georgia"/>
                <a:cs typeface="Georgia"/>
                <a:sym typeface="Georgia"/>
              </a:rPr>
              <a:t>Regional workshops are scheduled for 2023: </a:t>
            </a:r>
            <a:endParaRPr/>
          </a:p>
          <a:p>
            <a:pPr indent="0" lvl="0" marL="0" marR="0" rtl="0" algn="l">
              <a:lnSpc>
                <a:spcPct val="100000"/>
              </a:lnSpc>
              <a:spcBef>
                <a:spcPts val="1200"/>
              </a:spcBef>
              <a:spcAft>
                <a:spcPts val="0"/>
              </a:spcAft>
              <a:buNone/>
            </a:pPr>
            <a:r>
              <a:rPr b="0" i="0" lang="en-GB" sz="1867" u="none" cap="none" strike="noStrike">
                <a:solidFill>
                  <a:srgbClr val="000000"/>
                </a:solidFill>
                <a:latin typeface="Georgia"/>
                <a:ea typeface="Georgia"/>
                <a:cs typeface="Georgia"/>
                <a:sym typeface="Georgia"/>
              </a:rPr>
              <a:t>Mangroves datasets (Gabon and Peru)</a:t>
            </a:r>
            <a:endParaRPr/>
          </a:p>
          <a:p>
            <a:pPr indent="0" lvl="0" marL="0" marR="0" rtl="0" algn="l">
              <a:lnSpc>
                <a:spcPct val="100000"/>
              </a:lnSpc>
              <a:spcBef>
                <a:spcPts val="1200"/>
              </a:spcBef>
              <a:spcAft>
                <a:spcPts val="0"/>
              </a:spcAft>
              <a:buNone/>
            </a:pPr>
            <a:r>
              <a:rPr b="0" i="0" lang="en-GB" sz="1867" u="none" cap="none" strike="noStrike">
                <a:solidFill>
                  <a:srgbClr val="000000"/>
                </a:solidFill>
                <a:latin typeface="Georgia"/>
                <a:ea typeface="Georgia"/>
                <a:cs typeface="Georgia"/>
                <a:sym typeface="Georgia"/>
              </a:rPr>
              <a:t>Possible engagement with other partners (GIZ in Solomon Islands)</a:t>
            </a:r>
            <a:endParaRPr/>
          </a:p>
          <a:p>
            <a:pPr indent="0" lvl="0" marL="0" marR="0" rtl="0" algn="l">
              <a:lnSpc>
                <a:spcPct val="100000"/>
              </a:lnSpc>
              <a:spcBef>
                <a:spcPts val="1200"/>
              </a:spcBef>
              <a:spcAft>
                <a:spcPts val="0"/>
              </a:spcAft>
              <a:buNone/>
            </a:pPr>
            <a:r>
              <a:rPr b="1" i="0" lang="en-GB" sz="1867" u="none" cap="none" strike="noStrike">
                <a:solidFill>
                  <a:srgbClr val="000000"/>
                </a:solidFill>
                <a:latin typeface="Georgia"/>
                <a:ea typeface="Georgia"/>
                <a:cs typeface="Georgia"/>
                <a:sym typeface="Georgia"/>
              </a:rPr>
              <a:t>Bilateral country engagement biomass estimation</a:t>
            </a:r>
            <a:endParaRPr/>
          </a:p>
          <a:p>
            <a:pPr indent="0" lvl="0" marL="0" marR="0" rtl="0" algn="l">
              <a:lnSpc>
                <a:spcPct val="100000"/>
              </a:lnSpc>
              <a:spcBef>
                <a:spcPts val="1200"/>
              </a:spcBef>
              <a:spcAft>
                <a:spcPts val="0"/>
              </a:spcAft>
              <a:buNone/>
            </a:pPr>
            <a:r>
              <a:rPr b="0" i="0" lang="en-GB" sz="1867" u="none" cap="none" strike="noStrike">
                <a:solidFill>
                  <a:srgbClr val="000000"/>
                </a:solidFill>
                <a:latin typeface="Georgia"/>
                <a:ea typeface="Georgia"/>
                <a:cs typeface="Georgia"/>
                <a:sym typeface="Georgia"/>
              </a:rPr>
              <a:t>Include more case studies of Biomass in NASA Biomass Dashboard – New NASA CMS grant to UMD (Mexico, Ecuador, Senegal and Ghana)</a:t>
            </a:r>
            <a:endParaRPr/>
          </a:p>
          <a:p>
            <a:pPr indent="0" lvl="0" marL="0" marR="0" rtl="0" algn="l">
              <a:lnSpc>
                <a:spcPct val="100000"/>
              </a:lnSpc>
              <a:spcBef>
                <a:spcPts val="1200"/>
              </a:spcBef>
              <a:spcAft>
                <a:spcPts val="0"/>
              </a:spcAft>
              <a:buNone/>
            </a:pPr>
            <a:r>
              <a:rPr b="0" i="0" lang="en-GB" sz="1867" u="none" cap="none" strike="noStrike">
                <a:solidFill>
                  <a:srgbClr val="000000"/>
                </a:solidFill>
                <a:latin typeface="Georgia"/>
                <a:ea typeface="Georgia"/>
                <a:cs typeface="Georgia"/>
                <a:sym typeface="Georgia"/>
              </a:rPr>
              <a:t>Solomon Islands, Vanuatu and PNG case study with US Forest Service</a:t>
            </a:r>
            <a:endParaRPr/>
          </a:p>
          <a:p>
            <a:pPr indent="-224336" lvl="0" marL="342891" marR="0" rtl="0" algn="l">
              <a:lnSpc>
                <a:spcPct val="100000"/>
              </a:lnSpc>
              <a:spcBef>
                <a:spcPts val="1200"/>
              </a:spcBef>
              <a:spcAft>
                <a:spcPts val="0"/>
              </a:spcAft>
              <a:buClr>
                <a:srgbClr val="000000"/>
              </a:buClr>
              <a:buSzPts val="1867"/>
              <a:buFont typeface="Arial"/>
              <a:buNone/>
            </a:pPr>
            <a:r>
              <a:t/>
            </a:r>
            <a:endParaRPr b="0" i="0" sz="1867" u="none" cap="none" strike="noStrike">
              <a:solidFill>
                <a:srgbClr val="000000"/>
              </a:solidFill>
              <a:latin typeface="Georgia"/>
              <a:ea typeface="Georgia"/>
              <a:cs typeface="Georgia"/>
              <a:sym typeface="Georgia"/>
            </a:endParaRPr>
          </a:p>
          <a:p>
            <a:pPr indent="0" lvl="0" marL="0" marR="0" rtl="0" algn="l">
              <a:lnSpc>
                <a:spcPct val="100000"/>
              </a:lnSpc>
              <a:spcBef>
                <a:spcPts val="120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302" name="Google Shape;302;g11729ed568e_0_34"/>
          <p:cNvSpPr txBox="1"/>
          <p:nvPr/>
        </p:nvSpPr>
        <p:spPr>
          <a:xfrm>
            <a:off x="591493" y="246289"/>
            <a:ext cx="6240855" cy="50276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2667" u="none" cap="none" strike="noStrike">
                <a:solidFill>
                  <a:schemeClr val="lt1"/>
                </a:solidFill>
                <a:latin typeface="Georgia"/>
                <a:ea typeface="Georgia"/>
                <a:cs typeface="Georgia"/>
                <a:sym typeface="Georgia"/>
              </a:rPr>
              <a:t>In conclusion and moving Ahead….</a:t>
            </a:r>
            <a:endParaRPr/>
          </a:p>
        </p:txBody>
      </p:sp>
      <p:pic>
        <p:nvPicPr>
          <p:cNvPr descr="Text&#10;&#10;Description automatically generated with medium confidence" id="303" name="Google Shape;303;g11729ed568e_0_34"/>
          <p:cNvPicPr preferRelativeResize="0"/>
          <p:nvPr/>
        </p:nvPicPr>
        <p:blipFill rotWithShape="1">
          <a:blip r:embed="rId3">
            <a:alphaModFix/>
          </a:blip>
          <a:srcRect b="0" l="0" r="0" t="0"/>
          <a:stretch/>
        </p:blipFill>
        <p:spPr>
          <a:xfrm>
            <a:off x="6433993" y="-1"/>
            <a:ext cx="2926800" cy="102606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p26"/>
          <p:cNvSpPr txBox="1"/>
          <p:nvPr/>
        </p:nvSpPr>
        <p:spPr>
          <a:xfrm>
            <a:off x="262605" y="1272350"/>
            <a:ext cx="11411247" cy="257538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GB" sz="1867" u="none" cap="none" strike="noStrike">
                <a:solidFill>
                  <a:srgbClr val="000000"/>
                </a:solidFill>
                <a:latin typeface="Georgia"/>
                <a:ea typeface="Georgia"/>
                <a:cs typeface="Georgia"/>
                <a:sym typeface="Georgia"/>
              </a:rPr>
              <a:t>Bilateral country engagement mangrove mapping and monitoring</a:t>
            </a:r>
            <a:endParaRPr/>
          </a:p>
          <a:p>
            <a:pPr indent="0" lvl="0" marL="0" marR="0" rtl="0" algn="l">
              <a:lnSpc>
                <a:spcPct val="100000"/>
              </a:lnSpc>
              <a:spcBef>
                <a:spcPts val="1200"/>
              </a:spcBef>
              <a:spcAft>
                <a:spcPts val="0"/>
              </a:spcAft>
              <a:buNone/>
            </a:pPr>
            <a:r>
              <a:rPr b="0" i="0" lang="en-GB" sz="1867" u="none" cap="none" strike="noStrike">
                <a:solidFill>
                  <a:srgbClr val="000000"/>
                </a:solidFill>
                <a:latin typeface="Georgia"/>
                <a:ea typeface="Georgia"/>
                <a:cs typeface="Georgia"/>
                <a:sym typeface="Georgia"/>
              </a:rPr>
              <a:t>Engagement with other partners (in Solomon Islands)</a:t>
            </a:r>
            <a:endParaRPr/>
          </a:p>
          <a:p>
            <a:pPr indent="0" lvl="0" marL="0" marR="0" rtl="0" algn="l">
              <a:lnSpc>
                <a:spcPct val="100000"/>
              </a:lnSpc>
              <a:spcBef>
                <a:spcPts val="1200"/>
              </a:spcBef>
              <a:spcAft>
                <a:spcPts val="0"/>
              </a:spcAft>
              <a:buNone/>
            </a:pPr>
            <a:r>
              <a:rPr b="0" i="0" lang="en-GB" sz="1867" u="none" cap="none" strike="noStrike">
                <a:solidFill>
                  <a:srgbClr val="000000"/>
                </a:solidFill>
                <a:latin typeface="Georgia"/>
                <a:ea typeface="Georgia"/>
                <a:cs typeface="Georgia"/>
                <a:sym typeface="Georgia"/>
              </a:rPr>
              <a:t>Regional workshop in Gabon for Central African Countries – September 25 – 30, 2023</a:t>
            </a:r>
            <a:endParaRPr/>
          </a:p>
          <a:p>
            <a:pPr indent="0" lvl="0" marL="0" marR="0" rtl="0" algn="l">
              <a:lnSpc>
                <a:spcPct val="100000"/>
              </a:lnSpc>
              <a:spcBef>
                <a:spcPts val="1200"/>
              </a:spcBef>
              <a:spcAft>
                <a:spcPts val="0"/>
              </a:spcAft>
              <a:buNone/>
            </a:pPr>
            <a:r>
              <a:rPr b="0" i="0" lang="en-GB" sz="1867" u="none" cap="none" strike="noStrike">
                <a:solidFill>
                  <a:srgbClr val="000000"/>
                </a:solidFill>
                <a:latin typeface="Georgia"/>
                <a:ea typeface="Georgia"/>
                <a:cs typeface="Georgia"/>
                <a:sym typeface="Georgia"/>
              </a:rPr>
              <a:t>Regional workshop in Peru for Latin America and Caribbean countries – November 2023</a:t>
            </a:r>
            <a:endParaRPr/>
          </a:p>
          <a:p>
            <a:pPr indent="-224336" lvl="0" marL="342891" marR="0" rtl="0" algn="l">
              <a:lnSpc>
                <a:spcPct val="100000"/>
              </a:lnSpc>
              <a:spcBef>
                <a:spcPts val="1200"/>
              </a:spcBef>
              <a:spcAft>
                <a:spcPts val="0"/>
              </a:spcAft>
              <a:buClr>
                <a:srgbClr val="000000"/>
              </a:buClr>
              <a:buSzPts val="1867"/>
              <a:buFont typeface="Arial"/>
              <a:buNone/>
            </a:pPr>
            <a:r>
              <a:t/>
            </a:r>
            <a:endParaRPr b="0" i="0" sz="1867" u="none" cap="none" strike="noStrike">
              <a:solidFill>
                <a:srgbClr val="000000"/>
              </a:solidFill>
              <a:latin typeface="Georgia"/>
              <a:ea typeface="Georgia"/>
              <a:cs typeface="Georgia"/>
              <a:sym typeface="Georgia"/>
            </a:endParaRPr>
          </a:p>
          <a:p>
            <a:pPr indent="0" lvl="0" marL="0" marR="0" rtl="0" algn="l">
              <a:lnSpc>
                <a:spcPct val="100000"/>
              </a:lnSpc>
              <a:spcBef>
                <a:spcPts val="120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309" name="Google Shape;309;p26"/>
          <p:cNvSpPr txBox="1"/>
          <p:nvPr/>
        </p:nvSpPr>
        <p:spPr>
          <a:xfrm>
            <a:off x="591493" y="246289"/>
            <a:ext cx="6240855" cy="50276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2667" u="none" cap="none" strike="noStrike">
                <a:solidFill>
                  <a:schemeClr val="lt1"/>
                </a:solidFill>
                <a:latin typeface="Georgia"/>
                <a:ea typeface="Georgia"/>
                <a:cs typeface="Georgia"/>
                <a:sym typeface="Georgia"/>
              </a:rPr>
              <a:t>In conclusion and moving Ahead….</a:t>
            </a:r>
            <a:endParaRPr/>
          </a:p>
        </p:txBody>
      </p:sp>
      <p:pic>
        <p:nvPicPr>
          <p:cNvPr descr="Text&#10;&#10;Description automatically generated with medium confidence" id="310" name="Google Shape;310;p26"/>
          <p:cNvPicPr preferRelativeResize="0"/>
          <p:nvPr/>
        </p:nvPicPr>
        <p:blipFill rotWithShape="1">
          <a:blip r:embed="rId3">
            <a:alphaModFix/>
          </a:blip>
          <a:srcRect b="0" l="0" r="0" t="0"/>
          <a:stretch/>
        </p:blipFill>
        <p:spPr>
          <a:xfrm>
            <a:off x="6433993" y="-1"/>
            <a:ext cx="2926800" cy="1026061"/>
          </a:xfrm>
          <a:prstGeom prst="rect">
            <a:avLst/>
          </a:prstGeom>
          <a:noFill/>
          <a:ln>
            <a:noFill/>
          </a:ln>
        </p:spPr>
      </p:pic>
      <p:sp>
        <p:nvSpPr>
          <p:cNvPr id="311" name="Google Shape;311;p26"/>
          <p:cNvSpPr txBox="1"/>
          <p:nvPr/>
        </p:nvSpPr>
        <p:spPr>
          <a:xfrm>
            <a:off x="518148" y="3646658"/>
            <a:ext cx="3567627" cy="193899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2400" u="none" cap="none" strike="noStrike">
                <a:solidFill>
                  <a:srgbClr val="0070C0"/>
                </a:solidFill>
                <a:latin typeface="Arial"/>
                <a:ea typeface="Arial"/>
                <a:cs typeface="Arial"/>
                <a:sym typeface="Arial"/>
              </a:rPr>
              <a:t>Thanks!</a:t>
            </a:r>
            <a:endParaRPr/>
          </a:p>
          <a:p>
            <a:pPr indent="0" lvl="0" marL="0" marR="0" rtl="0" algn="l">
              <a:lnSpc>
                <a:spcPct val="100000"/>
              </a:lnSpc>
              <a:spcBef>
                <a:spcPts val="0"/>
              </a:spcBef>
              <a:spcAft>
                <a:spcPts val="0"/>
              </a:spcAft>
              <a:buNone/>
            </a:pPr>
            <a:r>
              <a:t/>
            </a:r>
            <a:endParaRPr b="0" i="0" sz="2400" u="none" cap="none" strike="noStrike">
              <a:solidFill>
                <a:srgbClr val="0070C0"/>
              </a:solidFill>
              <a:latin typeface="Arial"/>
              <a:ea typeface="Arial"/>
              <a:cs typeface="Arial"/>
              <a:sym typeface="Arial"/>
            </a:endParaRPr>
          </a:p>
          <a:p>
            <a:pPr indent="0" lvl="0" marL="0" marR="0" rtl="0" algn="l">
              <a:lnSpc>
                <a:spcPct val="100000"/>
              </a:lnSpc>
              <a:spcBef>
                <a:spcPts val="0"/>
              </a:spcBef>
              <a:spcAft>
                <a:spcPts val="0"/>
              </a:spcAft>
              <a:buNone/>
            </a:pPr>
            <a:r>
              <a:rPr b="0" i="0" lang="en-GB" sz="2400" u="none" cap="none" strike="noStrike">
                <a:solidFill>
                  <a:srgbClr val="0070C0"/>
                </a:solidFill>
                <a:latin typeface="Arial"/>
                <a:ea typeface="Arial"/>
                <a:cs typeface="Arial"/>
                <a:sym typeface="Arial"/>
              </a:rPr>
              <a:t>Sylvia Wilson </a:t>
            </a:r>
            <a:r>
              <a:rPr b="0" i="0" lang="en-GB" sz="2400" u="sng" cap="none" strike="noStrike">
                <a:solidFill>
                  <a:srgbClr val="0070C0"/>
                </a:solidFill>
                <a:latin typeface="Arial"/>
                <a:ea typeface="Arial"/>
                <a:cs typeface="Arial"/>
                <a:sym typeface="Arial"/>
                <a:hlinkClick r:id="rId4">
                  <a:extLst>
                    <a:ext uri="{A12FA001-AC4F-418D-AE19-62706E023703}">
                      <ahyp:hlinkClr val="tx"/>
                    </a:ext>
                  </a:extLst>
                </a:hlinkClick>
              </a:rPr>
              <a:t>snwilson@usgs.gov</a:t>
            </a:r>
            <a:endParaRPr b="0" i="0" sz="2400" u="none" cap="none" strike="noStrike">
              <a:solidFill>
                <a:srgbClr val="0070C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2400" u="none" cap="none" strike="noStrike">
              <a:solidFill>
                <a:srgbClr val="0070C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grpSp>
        <p:nvGrpSpPr>
          <p:cNvPr id="126" name="Google Shape;126;p12"/>
          <p:cNvGrpSpPr/>
          <p:nvPr/>
        </p:nvGrpSpPr>
        <p:grpSpPr>
          <a:xfrm>
            <a:off x="167039" y="1685282"/>
            <a:ext cx="6504623" cy="2926080"/>
            <a:chOff x="-5149" y="609600"/>
            <a:chExt cx="12241340" cy="5506720"/>
          </a:xfrm>
        </p:grpSpPr>
        <p:pic>
          <p:nvPicPr>
            <p:cNvPr descr="A picture containing graphical user interface&#10;&#10;Description automatically generated" id="127" name="Google Shape;127;p12"/>
            <p:cNvPicPr preferRelativeResize="0"/>
            <p:nvPr/>
          </p:nvPicPr>
          <p:blipFill rotWithShape="1">
            <a:blip r:embed="rId3">
              <a:alphaModFix/>
            </a:blip>
            <a:srcRect b="0" l="0" r="0" t="0"/>
            <a:stretch/>
          </p:blipFill>
          <p:spPr>
            <a:xfrm>
              <a:off x="-5149" y="609600"/>
              <a:ext cx="12241340" cy="5506720"/>
            </a:xfrm>
            <a:prstGeom prst="rect">
              <a:avLst/>
            </a:prstGeom>
            <a:noFill/>
            <a:ln>
              <a:noFill/>
            </a:ln>
          </p:spPr>
        </p:pic>
        <p:sp>
          <p:nvSpPr>
            <p:cNvPr id="128" name="Google Shape;128;p12"/>
            <p:cNvSpPr/>
            <p:nvPr/>
          </p:nvSpPr>
          <p:spPr>
            <a:xfrm>
              <a:off x="10515600" y="3429000"/>
              <a:ext cx="467360" cy="289560"/>
            </a:xfrm>
            <a:prstGeom prst="rect">
              <a:avLst/>
            </a:prstGeom>
            <a:noFill/>
            <a:ln cap="flat" cmpd="sng" w="9525">
              <a:solidFill>
                <a:srgbClr val="7A982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sp>
        <p:nvSpPr>
          <p:cNvPr id="129" name="Google Shape;129;p12"/>
          <p:cNvSpPr txBox="1"/>
          <p:nvPr>
            <p:ph type="title"/>
          </p:nvPr>
        </p:nvSpPr>
        <p:spPr>
          <a:xfrm>
            <a:off x="167039" y="108373"/>
            <a:ext cx="9571546" cy="864586"/>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4400"/>
              <a:buFont typeface="Arial"/>
              <a:buNone/>
            </a:pPr>
            <a:r>
              <a:rPr lang="en-GB"/>
              <a:t>National Inventory User Engagement</a:t>
            </a:r>
            <a:endParaRPr/>
          </a:p>
        </p:txBody>
      </p:sp>
      <p:pic>
        <p:nvPicPr>
          <p:cNvPr descr="A person wearing headphones&#10;&#10;Description automatically generated with low confidence" id="130" name="Google Shape;130;p12"/>
          <p:cNvPicPr preferRelativeResize="0"/>
          <p:nvPr/>
        </p:nvPicPr>
        <p:blipFill rotWithShape="1">
          <a:blip r:embed="rId4">
            <a:alphaModFix/>
          </a:blip>
          <a:srcRect b="0" l="0" r="0" t="0"/>
          <a:stretch/>
        </p:blipFill>
        <p:spPr>
          <a:xfrm>
            <a:off x="9120346" y="4125769"/>
            <a:ext cx="2739410" cy="1615873"/>
          </a:xfrm>
          <a:prstGeom prst="rect">
            <a:avLst/>
          </a:prstGeom>
          <a:noFill/>
          <a:ln>
            <a:noFill/>
          </a:ln>
        </p:spPr>
      </p:pic>
      <p:pic>
        <p:nvPicPr>
          <p:cNvPr id="131" name="Google Shape;131;p12"/>
          <p:cNvPicPr preferRelativeResize="0"/>
          <p:nvPr/>
        </p:nvPicPr>
        <p:blipFill rotWithShape="1">
          <a:blip r:embed="rId5">
            <a:alphaModFix/>
          </a:blip>
          <a:srcRect b="0" l="0" r="0" t="0"/>
          <a:stretch/>
        </p:blipFill>
        <p:spPr>
          <a:xfrm>
            <a:off x="6418632" y="3832344"/>
            <a:ext cx="2560214" cy="1615873"/>
          </a:xfrm>
          <a:prstGeom prst="rect">
            <a:avLst/>
          </a:prstGeom>
          <a:noFill/>
          <a:ln>
            <a:noFill/>
          </a:ln>
        </p:spPr>
      </p:pic>
      <p:pic>
        <p:nvPicPr>
          <p:cNvPr descr="Graphical user interface, application&#10;&#10;Description automatically generated" id="132" name="Google Shape;132;p12"/>
          <p:cNvPicPr preferRelativeResize="0"/>
          <p:nvPr/>
        </p:nvPicPr>
        <p:blipFill rotWithShape="1">
          <a:blip r:embed="rId6">
            <a:alphaModFix/>
          </a:blip>
          <a:srcRect b="0" l="0" r="28589" t="0"/>
          <a:stretch/>
        </p:blipFill>
        <p:spPr>
          <a:xfrm>
            <a:off x="9230981" y="1943177"/>
            <a:ext cx="2588652" cy="2038052"/>
          </a:xfrm>
          <a:prstGeom prst="rect">
            <a:avLst/>
          </a:prstGeom>
          <a:noFill/>
          <a:ln>
            <a:noFill/>
          </a:ln>
        </p:spPr>
      </p:pic>
      <p:pic>
        <p:nvPicPr>
          <p:cNvPr descr="Graphical user interface, application&#10;&#10;Description automatically generated" id="133" name="Google Shape;133;p12"/>
          <p:cNvPicPr preferRelativeResize="0"/>
          <p:nvPr/>
        </p:nvPicPr>
        <p:blipFill rotWithShape="1">
          <a:blip r:embed="rId7">
            <a:alphaModFix/>
          </a:blip>
          <a:srcRect b="0" l="0" r="0" t="0"/>
          <a:stretch/>
        </p:blipFill>
        <p:spPr>
          <a:xfrm>
            <a:off x="6464807" y="2080651"/>
            <a:ext cx="2655539" cy="1592239"/>
          </a:xfrm>
          <a:prstGeom prst="rect">
            <a:avLst/>
          </a:prstGeom>
          <a:noFill/>
          <a:ln>
            <a:noFill/>
          </a:ln>
        </p:spPr>
      </p:pic>
      <p:graphicFrame>
        <p:nvGraphicFramePr>
          <p:cNvPr id="134" name="Google Shape;134;p12"/>
          <p:cNvGraphicFramePr/>
          <p:nvPr/>
        </p:nvGraphicFramePr>
        <p:xfrm>
          <a:off x="2206992" y="4223832"/>
          <a:ext cx="3000000" cy="3000000"/>
        </p:xfrm>
        <a:graphic>
          <a:graphicData uri="http://schemas.openxmlformats.org/drawingml/2006/table">
            <a:tbl>
              <a:tblPr>
                <a:noFill/>
                <a:tableStyleId>{32CA4809-4FE1-462A-97ED-7145124B38FE}</a:tableStyleId>
              </a:tblPr>
              <a:tblGrid>
                <a:gridCol w="1928050"/>
              </a:tblGrid>
              <a:tr h="1224375">
                <a:tc>
                  <a:txBody>
                    <a:bodyPr/>
                    <a:lstStyle/>
                    <a:p>
                      <a:pPr indent="0" lvl="0" marL="0" marR="0" rtl="0" algn="l">
                        <a:lnSpc>
                          <a:spcPct val="100000"/>
                        </a:lnSpc>
                        <a:spcBef>
                          <a:spcPts val="0"/>
                        </a:spcBef>
                        <a:spcAft>
                          <a:spcPts val="0"/>
                        </a:spcAft>
                        <a:buNone/>
                      </a:pPr>
                      <a:r>
                        <a:rPr lang="en-GB" sz="1100" u="none" cap="none" strike="noStrike">
                          <a:latin typeface="Arial"/>
                          <a:ea typeface="Arial"/>
                          <a:cs typeface="Arial"/>
                          <a:sym typeface="Arial"/>
                        </a:rPr>
                        <a:t>Congo</a:t>
                      </a:r>
                      <a:endParaRPr/>
                    </a:p>
                    <a:p>
                      <a:pPr indent="0" lvl="0" marL="0" marR="0" rtl="0" algn="l">
                        <a:lnSpc>
                          <a:spcPct val="100000"/>
                        </a:lnSpc>
                        <a:spcBef>
                          <a:spcPts val="0"/>
                        </a:spcBef>
                        <a:spcAft>
                          <a:spcPts val="0"/>
                        </a:spcAft>
                        <a:buNone/>
                      </a:pPr>
                      <a:r>
                        <a:rPr lang="en-GB" sz="1100" u="none" cap="none" strike="noStrike">
                          <a:latin typeface="Arial"/>
                          <a:ea typeface="Arial"/>
                          <a:cs typeface="Arial"/>
                          <a:sym typeface="Arial"/>
                        </a:rPr>
                        <a:t>DRC</a:t>
                      </a:r>
                      <a:endParaRPr/>
                    </a:p>
                    <a:p>
                      <a:pPr indent="0" lvl="0" marL="0" marR="0" rtl="0" algn="l">
                        <a:lnSpc>
                          <a:spcPct val="100000"/>
                        </a:lnSpc>
                        <a:spcBef>
                          <a:spcPts val="0"/>
                        </a:spcBef>
                        <a:spcAft>
                          <a:spcPts val="0"/>
                        </a:spcAft>
                        <a:buNone/>
                      </a:pPr>
                      <a:r>
                        <a:rPr lang="en-GB" sz="1100" u="none" cap="none" strike="noStrike">
                          <a:latin typeface="Arial"/>
                          <a:ea typeface="Arial"/>
                          <a:cs typeface="Arial"/>
                          <a:sym typeface="Arial"/>
                        </a:rPr>
                        <a:t>Cameroon</a:t>
                      </a:r>
                      <a:endParaRPr/>
                    </a:p>
                    <a:p>
                      <a:pPr indent="0" lvl="0" marL="0" marR="0" rtl="0" algn="l">
                        <a:lnSpc>
                          <a:spcPct val="100000"/>
                        </a:lnSpc>
                        <a:spcBef>
                          <a:spcPts val="0"/>
                        </a:spcBef>
                        <a:spcAft>
                          <a:spcPts val="0"/>
                        </a:spcAft>
                        <a:buNone/>
                      </a:pPr>
                      <a:r>
                        <a:rPr lang="en-GB" sz="1100" u="none" cap="none" strike="noStrike">
                          <a:latin typeface="Arial"/>
                          <a:ea typeface="Arial"/>
                          <a:cs typeface="Arial"/>
                          <a:sym typeface="Arial"/>
                        </a:rPr>
                        <a:t>Ethiopia</a:t>
                      </a:r>
                      <a:endParaRPr/>
                    </a:p>
                    <a:p>
                      <a:pPr indent="0" lvl="0" marL="0" marR="0" rtl="0" algn="l">
                        <a:lnSpc>
                          <a:spcPct val="100000"/>
                        </a:lnSpc>
                        <a:spcBef>
                          <a:spcPts val="0"/>
                        </a:spcBef>
                        <a:spcAft>
                          <a:spcPts val="0"/>
                        </a:spcAft>
                        <a:buNone/>
                      </a:pPr>
                      <a:r>
                        <a:rPr lang="en-GB" sz="1100" u="none" cap="none" strike="noStrike">
                          <a:latin typeface="Arial"/>
                          <a:ea typeface="Arial"/>
                          <a:cs typeface="Arial"/>
                          <a:sym typeface="Arial"/>
                        </a:rPr>
                        <a:t>Gabon</a:t>
                      </a:r>
                      <a:endParaRPr/>
                    </a:p>
                    <a:p>
                      <a:pPr indent="0" lvl="0" marL="0" marR="0" rtl="0" algn="l">
                        <a:lnSpc>
                          <a:spcPct val="100000"/>
                        </a:lnSpc>
                        <a:spcBef>
                          <a:spcPts val="0"/>
                        </a:spcBef>
                        <a:spcAft>
                          <a:spcPts val="0"/>
                        </a:spcAft>
                        <a:buNone/>
                      </a:pPr>
                      <a:r>
                        <a:rPr lang="en-GB" sz="1100" u="none" cap="none" strike="noStrike">
                          <a:latin typeface="Arial"/>
                          <a:ea typeface="Arial"/>
                          <a:cs typeface="Arial"/>
                          <a:sym typeface="Arial"/>
                        </a:rPr>
                        <a:t>Madagascar</a:t>
                      </a:r>
                      <a:endParaRPr/>
                    </a:p>
                    <a:p>
                      <a:pPr indent="0" lvl="0" marL="0" marR="0" rtl="0" algn="l">
                        <a:lnSpc>
                          <a:spcPct val="100000"/>
                        </a:lnSpc>
                        <a:spcBef>
                          <a:spcPts val="0"/>
                        </a:spcBef>
                        <a:spcAft>
                          <a:spcPts val="0"/>
                        </a:spcAft>
                        <a:buNone/>
                      </a:pPr>
                      <a:r>
                        <a:rPr lang="en-GB" sz="1100" u="none" cap="none" strike="noStrike">
                          <a:latin typeface="Arial"/>
                          <a:ea typeface="Arial"/>
                          <a:cs typeface="Arial"/>
                          <a:sym typeface="Arial"/>
                        </a:rPr>
                        <a:t>Zambia</a:t>
                      </a:r>
                      <a:endParaRPr b="0" i="0" sz="1100" u="none" cap="none" strike="noStrike">
                        <a:solidFill>
                          <a:srgbClr val="000000"/>
                        </a:solidFill>
                        <a:latin typeface="Arial"/>
                        <a:ea typeface="Arial"/>
                        <a:cs typeface="Arial"/>
                        <a:sym typeface="Arial"/>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graphicFrame>
        <p:nvGraphicFramePr>
          <p:cNvPr id="135" name="Google Shape;135;p12"/>
          <p:cNvGraphicFramePr/>
          <p:nvPr/>
        </p:nvGraphicFramePr>
        <p:xfrm>
          <a:off x="3347634" y="4223832"/>
          <a:ext cx="3000000" cy="3000000"/>
        </p:xfrm>
        <a:graphic>
          <a:graphicData uri="http://schemas.openxmlformats.org/drawingml/2006/table">
            <a:tbl>
              <a:tblPr>
                <a:noFill/>
                <a:tableStyleId>{32CA4809-4FE1-462A-97ED-7145124B38FE}</a:tableStyleId>
              </a:tblPr>
              <a:tblGrid>
                <a:gridCol w="1001450"/>
              </a:tblGrid>
              <a:tr h="1774000">
                <a:tc>
                  <a:txBody>
                    <a:bodyPr/>
                    <a:lstStyle/>
                    <a:p>
                      <a:pPr indent="0" lvl="0" marL="0" marR="0" rtl="0" algn="l">
                        <a:lnSpc>
                          <a:spcPct val="100000"/>
                        </a:lnSpc>
                        <a:spcBef>
                          <a:spcPts val="0"/>
                        </a:spcBef>
                        <a:spcAft>
                          <a:spcPts val="0"/>
                        </a:spcAft>
                        <a:buNone/>
                      </a:pPr>
                      <a:r>
                        <a:rPr lang="en-GB" sz="1100" u="none" cap="none" strike="noStrike">
                          <a:latin typeface="Arial"/>
                          <a:ea typeface="Arial"/>
                          <a:cs typeface="Arial"/>
                          <a:sym typeface="Arial"/>
                        </a:rPr>
                        <a:t>Bangladesh</a:t>
                      </a:r>
                      <a:endParaRPr/>
                    </a:p>
                    <a:p>
                      <a:pPr indent="0" lvl="0" marL="0" marR="0" rtl="0" algn="l">
                        <a:lnSpc>
                          <a:spcPct val="100000"/>
                        </a:lnSpc>
                        <a:spcBef>
                          <a:spcPts val="0"/>
                        </a:spcBef>
                        <a:spcAft>
                          <a:spcPts val="0"/>
                        </a:spcAft>
                        <a:buNone/>
                      </a:pPr>
                      <a:r>
                        <a:rPr lang="en-GB" sz="1100" u="none" cap="none" strike="noStrike">
                          <a:latin typeface="Arial"/>
                          <a:ea typeface="Arial"/>
                          <a:cs typeface="Arial"/>
                          <a:sym typeface="Arial"/>
                        </a:rPr>
                        <a:t>Cambodia</a:t>
                      </a:r>
                      <a:endParaRPr/>
                    </a:p>
                    <a:p>
                      <a:pPr indent="0" lvl="0" marL="0" marR="0" rtl="0" algn="l">
                        <a:lnSpc>
                          <a:spcPct val="100000"/>
                        </a:lnSpc>
                        <a:spcBef>
                          <a:spcPts val="0"/>
                        </a:spcBef>
                        <a:spcAft>
                          <a:spcPts val="0"/>
                        </a:spcAft>
                        <a:buNone/>
                      </a:pPr>
                      <a:r>
                        <a:rPr lang="en-GB" sz="1100" u="none" cap="none" strike="noStrike">
                          <a:latin typeface="Arial"/>
                          <a:ea typeface="Arial"/>
                          <a:cs typeface="Arial"/>
                          <a:sym typeface="Arial"/>
                        </a:rPr>
                        <a:t>Indonesia</a:t>
                      </a:r>
                      <a:endParaRPr/>
                    </a:p>
                    <a:p>
                      <a:pPr indent="0" lvl="0" marL="0" marR="0" rtl="0" algn="l">
                        <a:lnSpc>
                          <a:spcPct val="100000"/>
                        </a:lnSpc>
                        <a:spcBef>
                          <a:spcPts val="0"/>
                        </a:spcBef>
                        <a:spcAft>
                          <a:spcPts val="0"/>
                        </a:spcAft>
                        <a:buNone/>
                      </a:pPr>
                      <a:r>
                        <a:rPr lang="en-GB" sz="1100" u="none" cap="none" strike="noStrike">
                          <a:latin typeface="Arial"/>
                          <a:ea typeface="Arial"/>
                          <a:cs typeface="Arial"/>
                          <a:sym typeface="Arial"/>
                        </a:rPr>
                        <a:t>Lao PDR</a:t>
                      </a:r>
                      <a:endParaRPr/>
                    </a:p>
                    <a:p>
                      <a:pPr indent="0" lvl="0" marL="0" marR="0" rtl="0" algn="l">
                        <a:lnSpc>
                          <a:spcPct val="100000"/>
                        </a:lnSpc>
                        <a:spcBef>
                          <a:spcPts val="0"/>
                        </a:spcBef>
                        <a:spcAft>
                          <a:spcPts val="0"/>
                        </a:spcAft>
                        <a:buNone/>
                      </a:pPr>
                      <a:r>
                        <a:rPr lang="en-GB" sz="1100" u="none" cap="none" strike="noStrike">
                          <a:latin typeface="Arial"/>
                          <a:ea typeface="Arial"/>
                          <a:cs typeface="Arial"/>
                          <a:sym typeface="Arial"/>
                        </a:rPr>
                        <a:t>Nepal</a:t>
                      </a:r>
                      <a:endParaRPr/>
                    </a:p>
                    <a:p>
                      <a:pPr indent="0" lvl="0" marL="0" marR="0" rtl="0" algn="l">
                        <a:lnSpc>
                          <a:spcPct val="100000"/>
                        </a:lnSpc>
                        <a:spcBef>
                          <a:spcPts val="0"/>
                        </a:spcBef>
                        <a:spcAft>
                          <a:spcPts val="0"/>
                        </a:spcAft>
                        <a:buNone/>
                      </a:pPr>
                      <a:r>
                        <a:rPr lang="en-GB" sz="1100" u="none" cap="none" strike="noStrike">
                          <a:latin typeface="Arial"/>
                          <a:ea typeface="Arial"/>
                          <a:cs typeface="Arial"/>
                          <a:sym typeface="Arial"/>
                        </a:rPr>
                        <a:t>Philippines</a:t>
                      </a:r>
                      <a:endParaRPr/>
                    </a:p>
                    <a:p>
                      <a:pPr indent="0" lvl="0" marL="0" marR="0" rtl="0" algn="l">
                        <a:lnSpc>
                          <a:spcPct val="100000"/>
                        </a:lnSpc>
                        <a:spcBef>
                          <a:spcPts val="0"/>
                        </a:spcBef>
                        <a:spcAft>
                          <a:spcPts val="0"/>
                        </a:spcAft>
                        <a:buNone/>
                      </a:pPr>
                      <a:r>
                        <a:rPr lang="en-GB" sz="1100" u="none" cap="none" strike="noStrike">
                          <a:latin typeface="Arial"/>
                          <a:ea typeface="Arial"/>
                          <a:cs typeface="Arial"/>
                          <a:sym typeface="Arial"/>
                        </a:rPr>
                        <a:t>Solomon Islands</a:t>
                      </a:r>
                      <a:endParaRPr/>
                    </a:p>
                    <a:p>
                      <a:pPr indent="0" lvl="0" marL="0" marR="0" rtl="0" algn="l">
                        <a:lnSpc>
                          <a:spcPct val="100000"/>
                        </a:lnSpc>
                        <a:spcBef>
                          <a:spcPts val="0"/>
                        </a:spcBef>
                        <a:spcAft>
                          <a:spcPts val="0"/>
                        </a:spcAft>
                        <a:buNone/>
                      </a:pPr>
                      <a:r>
                        <a:rPr lang="en-GB" sz="1100" u="none" cap="none" strike="noStrike">
                          <a:latin typeface="Arial"/>
                          <a:ea typeface="Arial"/>
                          <a:cs typeface="Arial"/>
                          <a:sym typeface="Arial"/>
                        </a:rPr>
                        <a:t>Thailand</a:t>
                      </a:r>
                      <a:endParaRPr/>
                    </a:p>
                    <a:p>
                      <a:pPr indent="0" lvl="0" marL="0" marR="0" rtl="0" algn="l">
                        <a:lnSpc>
                          <a:spcPct val="100000"/>
                        </a:lnSpc>
                        <a:spcBef>
                          <a:spcPts val="0"/>
                        </a:spcBef>
                        <a:spcAft>
                          <a:spcPts val="0"/>
                        </a:spcAft>
                        <a:buNone/>
                      </a:pPr>
                      <a:r>
                        <a:rPr lang="en-GB" sz="1100" u="none" cap="none" strike="noStrike">
                          <a:latin typeface="Arial"/>
                          <a:ea typeface="Arial"/>
                          <a:cs typeface="Arial"/>
                          <a:sym typeface="Arial"/>
                        </a:rPr>
                        <a:t>Viet Nam</a:t>
                      </a:r>
                      <a:endParaRPr b="0" i="0" sz="1100" u="none" cap="none" strike="noStrike">
                        <a:solidFill>
                          <a:srgbClr val="000000"/>
                        </a:solidFill>
                        <a:latin typeface="Arial"/>
                        <a:ea typeface="Arial"/>
                        <a:cs typeface="Arial"/>
                        <a:sym typeface="Arial"/>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graphicFrame>
        <p:nvGraphicFramePr>
          <p:cNvPr id="136" name="Google Shape;136;p12"/>
          <p:cNvGraphicFramePr/>
          <p:nvPr/>
        </p:nvGraphicFramePr>
        <p:xfrm>
          <a:off x="615703" y="4223833"/>
          <a:ext cx="3000000" cy="3000000"/>
        </p:xfrm>
        <a:graphic>
          <a:graphicData uri="http://schemas.openxmlformats.org/drawingml/2006/table">
            <a:tbl>
              <a:tblPr>
                <a:noFill/>
                <a:tableStyleId>{32CA4809-4FE1-462A-97ED-7145124B38FE}</a:tableStyleId>
              </a:tblPr>
              <a:tblGrid>
                <a:gridCol w="1449800"/>
              </a:tblGrid>
              <a:tr h="2127950">
                <a:tc>
                  <a:txBody>
                    <a:bodyPr/>
                    <a:lstStyle/>
                    <a:p>
                      <a:pPr indent="0" lvl="0" marL="0" marR="0" rtl="0" algn="l">
                        <a:lnSpc>
                          <a:spcPct val="100000"/>
                        </a:lnSpc>
                        <a:spcBef>
                          <a:spcPts val="0"/>
                        </a:spcBef>
                        <a:spcAft>
                          <a:spcPts val="0"/>
                        </a:spcAft>
                        <a:buNone/>
                      </a:pPr>
                      <a:r>
                        <a:rPr lang="en-GB" sz="1100" u="none" cap="none" strike="noStrike">
                          <a:latin typeface="Arial"/>
                          <a:ea typeface="Arial"/>
                          <a:cs typeface="Arial"/>
                          <a:sym typeface="Arial"/>
                        </a:rPr>
                        <a:t>Colombia</a:t>
                      </a:r>
                      <a:endParaRPr/>
                    </a:p>
                    <a:p>
                      <a:pPr indent="0" lvl="0" marL="0" marR="0" rtl="0" algn="l">
                        <a:lnSpc>
                          <a:spcPct val="100000"/>
                        </a:lnSpc>
                        <a:spcBef>
                          <a:spcPts val="0"/>
                        </a:spcBef>
                        <a:spcAft>
                          <a:spcPts val="0"/>
                        </a:spcAft>
                        <a:buNone/>
                      </a:pPr>
                      <a:r>
                        <a:rPr lang="en-GB" sz="1100" u="none" cap="none" strike="noStrike">
                          <a:latin typeface="Arial"/>
                          <a:ea typeface="Arial"/>
                          <a:cs typeface="Arial"/>
                          <a:sym typeface="Arial"/>
                        </a:rPr>
                        <a:t>Costa Rica</a:t>
                      </a:r>
                      <a:endParaRPr/>
                    </a:p>
                    <a:p>
                      <a:pPr indent="0" lvl="0" marL="0" marR="0" rtl="0" algn="l">
                        <a:lnSpc>
                          <a:spcPct val="100000"/>
                        </a:lnSpc>
                        <a:spcBef>
                          <a:spcPts val="0"/>
                        </a:spcBef>
                        <a:spcAft>
                          <a:spcPts val="0"/>
                        </a:spcAft>
                        <a:buNone/>
                      </a:pPr>
                      <a:r>
                        <a:rPr lang="en-GB" sz="1100" u="none" cap="none" strike="noStrike">
                          <a:latin typeface="Arial"/>
                          <a:ea typeface="Arial"/>
                          <a:cs typeface="Arial"/>
                          <a:sym typeface="Arial"/>
                        </a:rPr>
                        <a:t>Dominican Republic</a:t>
                      </a:r>
                      <a:endParaRPr/>
                    </a:p>
                    <a:p>
                      <a:pPr indent="0" lvl="0" marL="0" marR="0" rtl="0" algn="l">
                        <a:lnSpc>
                          <a:spcPct val="100000"/>
                        </a:lnSpc>
                        <a:spcBef>
                          <a:spcPts val="0"/>
                        </a:spcBef>
                        <a:spcAft>
                          <a:spcPts val="0"/>
                        </a:spcAft>
                        <a:buNone/>
                      </a:pPr>
                      <a:r>
                        <a:rPr lang="en-GB" sz="1100" u="none" cap="none" strike="noStrike">
                          <a:latin typeface="Arial"/>
                          <a:ea typeface="Arial"/>
                          <a:cs typeface="Arial"/>
                          <a:sym typeface="Arial"/>
                        </a:rPr>
                        <a:t>Ecuador</a:t>
                      </a:r>
                      <a:endParaRPr/>
                    </a:p>
                    <a:p>
                      <a:pPr indent="0" lvl="0" marL="0" marR="0" rtl="0" algn="l">
                        <a:lnSpc>
                          <a:spcPct val="100000"/>
                        </a:lnSpc>
                        <a:spcBef>
                          <a:spcPts val="0"/>
                        </a:spcBef>
                        <a:spcAft>
                          <a:spcPts val="0"/>
                        </a:spcAft>
                        <a:buNone/>
                      </a:pPr>
                      <a:r>
                        <a:rPr lang="en-GB" sz="1100" u="none" cap="none" strike="noStrike">
                          <a:latin typeface="Arial"/>
                          <a:ea typeface="Arial"/>
                          <a:cs typeface="Arial"/>
                          <a:sym typeface="Arial"/>
                        </a:rPr>
                        <a:t>El Salvador</a:t>
                      </a:r>
                      <a:endParaRPr/>
                    </a:p>
                    <a:p>
                      <a:pPr indent="0" lvl="0" marL="0" marR="0" rtl="0" algn="l">
                        <a:lnSpc>
                          <a:spcPct val="100000"/>
                        </a:lnSpc>
                        <a:spcBef>
                          <a:spcPts val="0"/>
                        </a:spcBef>
                        <a:spcAft>
                          <a:spcPts val="0"/>
                        </a:spcAft>
                        <a:buNone/>
                      </a:pPr>
                      <a:r>
                        <a:rPr lang="en-GB" sz="1100" u="none" cap="none" strike="noStrike">
                          <a:latin typeface="Arial"/>
                          <a:ea typeface="Arial"/>
                          <a:cs typeface="Arial"/>
                          <a:sym typeface="Arial"/>
                        </a:rPr>
                        <a:t>Guatemala</a:t>
                      </a:r>
                      <a:endParaRPr/>
                    </a:p>
                    <a:p>
                      <a:pPr indent="0" lvl="0" marL="0" marR="0" rtl="0" algn="l">
                        <a:lnSpc>
                          <a:spcPct val="100000"/>
                        </a:lnSpc>
                        <a:spcBef>
                          <a:spcPts val="0"/>
                        </a:spcBef>
                        <a:spcAft>
                          <a:spcPts val="0"/>
                        </a:spcAft>
                        <a:buNone/>
                      </a:pPr>
                      <a:r>
                        <a:rPr lang="en-GB" sz="1100" u="none" cap="none" strike="noStrike">
                          <a:latin typeface="Arial"/>
                          <a:ea typeface="Arial"/>
                          <a:cs typeface="Arial"/>
                          <a:sym typeface="Arial"/>
                        </a:rPr>
                        <a:t>Honduras</a:t>
                      </a:r>
                      <a:endParaRPr/>
                    </a:p>
                    <a:p>
                      <a:pPr indent="0" lvl="0" marL="0" marR="0" rtl="0" algn="l">
                        <a:lnSpc>
                          <a:spcPct val="100000"/>
                        </a:lnSpc>
                        <a:spcBef>
                          <a:spcPts val="0"/>
                        </a:spcBef>
                        <a:spcAft>
                          <a:spcPts val="0"/>
                        </a:spcAft>
                        <a:buNone/>
                      </a:pPr>
                      <a:r>
                        <a:rPr lang="en-GB" sz="1100" u="none" cap="none" strike="noStrike">
                          <a:latin typeface="Arial"/>
                          <a:ea typeface="Arial"/>
                          <a:cs typeface="Arial"/>
                          <a:sym typeface="Arial"/>
                        </a:rPr>
                        <a:t>Mexico</a:t>
                      </a:r>
                      <a:endParaRPr/>
                    </a:p>
                    <a:p>
                      <a:pPr indent="0" lvl="0" marL="0" marR="0" rtl="0" algn="l">
                        <a:lnSpc>
                          <a:spcPct val="100000"/>
                        </a:lnSpc>
                        <a:spcBef>
                          <a:spcPts val="0"/>
                        </a:spcBef>
                        <a:spcAft>
                          <a:spcPts val="0"/>
                        </a:spcAft>
                        <a:buNone/>
                      </a:pPr>
                      <a:r>
                        <a:rPr lang="en-GB" sz="1100" u="none" cap="none" strike="noStrike">
                          <a:latin typeface="Arial"/>
                          <a:ea typeface="Arial"/>
                          <a:cs typeface="Arial"/>
                          <a:sym typeface="Arial"/>
                        </a:rPr>
                        <a:t>Nicaragua</a:t>
                      </a:r>
                      <a:endParaRPr/>
                    </a:p>
                    <a:p>
                      <a:pPr indent="0" lvl="0" marL="0" marR="0" rtl="0" algn="l">
                        <a:lnSpc>
                          <a:spcPct val="100000"/>
                        </a:lnSpc>
                        <a:spcBef>
                          <a:spcPts val="0"/>
                        </a:spcBef>
                        <a:spcAft>
                          <a:spcPts val="0"/>
                        </a:spcAft>
                        <a:buNone/>
                      </a:pPr>
                      <a:r>
                        <a:rPr lang="en-GB" sz="1100" u="none" cap="none" strike="noStrike">
                          <a:latin typeface="Arial"/>
                          <a:ea typeface="Arial"/>
                          <a:cs typeface="Arial"/>
                          <a:sym typeface="Arial"/>
                        </a:rPr>
                        <a:t>Panama</a:t>
                      </a:r>
                      <a:endParaRPr/>
                    </a:p>
                    <a:p>
                      <a:pPr indent="0" lvl="0" marL="0" marR="0" rtl="0" algn="l">
                        <a:lnSpc>
                          <a:spcPct val="100000"/>
                        </a:lnSpc>
                        <a:spcBef>
                          <a:spcPts val="0"/>
                        </a:spcBef>
                        <a:spcAft>
                          <a:spcPts val="0"/>
                        </a:spcAft>
                        <a:buNone/>
                      </a:pPr>
                      <a:r>
                        <a:rPr lang="en-GB" sz="1100" u="none" cap="none" strike="noStrike">
                          <a:latin typeface="Arial"/>
                          <a:ea typeface="Arial"/>
                          <a:cs typeface="Arial"/>
                          <a:sym typeface="Arial"/>
                        </a:rPr>
                        <a:t>Paraguay</a:t>
                      </a:r>
                      <a:endParaRPr/>
                    </a:p>
                    <a:p>
                      <a:pPr indent="0" lvl="0" marL="0" marR="0" rtl="0" algn="l">
                        <a:lnSpc>
                          <a:spcPct val="100000"/>
                        </a:lnSpc>
                        <a:spcBef>
                          <a:spcPts val="0"/>
                        </a:spcBef>
                        <a:spcAft>
                          <a:spcPts val="0"/>
                        </a:spcAft>
                        <a:buNone/>
                      </a:pPr>
                      <a:r>
                        <a:rPr lang="en-GB" sz="1100" u="none" cap="none" strike="noStrike">
                          <a:latin typeface="Arial"/>
                          <a:ea typeface="Arial"/>
                          <a:cs typeface="Arial"/>
                          <a:sym typeface="Arial"/>
                        </a:rPr>
                        <a:t>Peru</a:t>
                      </a:r>
                      <a:endParaRPr b="0" i="0" sz="1100" u="none" cap="none" strike="noStrike">
                        <a:solidFill>
                          <a:srgbClr val="000000"/>
                        </a:solidFill>
                        <a:latin typeface="Arial"/>
                        <a:ea typeface="Arial"/>
                        <a:cs typeface="Arial"/>
                        <a:sym typeface="Arial"/>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pic>
        <p:nvPicPr>
          <p:cNvPr id="137" name="Google Shape;137;p12"/>
          <p:cNvPicPr preferRelativeResize="0"/>
          <p:nvPr/>
        </p:nvPicPr>
        <p:blipFill rotWithShape="1">
          <a:blip r:embed="rId8">
            <a:alphaModFix/>
          </a:blip>
          <a:srcRect b="0" l="0" r="0" t="0"/>
          <a:stretch/>
        </p:blipFill>
        <p:spPr>
          <a:xfrm>
            <a:off x="468916" y="1190046"/>
            <a:ext cx="1561613" cy="402680"/>
          </a:xfrm>
          <a:prstGeom prst="rect">
            <a:avLst/>
          </a:prstGeom>
          <a:noFill/>
          <a:ln>
            <a:noFill/>
          </a:ln>
        </p:spPr>
      </p:pic>
      <p:pic>
        <p:nvPicPr>
          <p:cNvPr descr="A picture containing text, first-aid kit, clipart&#10;&#10;Description automatically generated" id="138" name="Google Shape;138;p12"/>
          <p:cNvPicPr preferRelativeResize="0"/>
          <p:nvPr/>
        </p:nvPicPr>
        <p:blipFill rotWithShape="1">
          <a:blip r:embed="rId9">
            <a:alphaModFix/>
          </a:blip>
          <a:srcRect b="0" l="0" r="0" t="0"/>
          <a:stretch/>
        </p:blipFill>
        <p:spPr>
          <a:xfrm>
            <a:off x="2286090" y="1190046"/>
            <a:ext cx="561664" cy="56166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13"/>
          <p:cNvSpPr txBox="1"/>
          <p:nvPr>
            <p:ph type="title"/>
          </p:nvPr>
        </p:nvSpPr>
        <p:spPr>
          <a:xfrm>
            <a:off x="167039" y="108373"/>
            <a:ext cx="9571500" cy="864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4400"/>
              <a:buFont typeface="Arial"/>
              <a:buNone/>
            </a:pPr>
            <a:r>
              <a:rPr lang="en-GB"/>
              <a:t>National Inventory User Engagement</a:t>
            </a:r>
            <a:endParaRPr/>
          </a:p>
        </p:txBody>
      </p:sp>
      <p:sp>
        <p:nvSpPr>
          <p:cNvPr id="144" name="Google Shape;144;p13"/>
          <p:cNvSpPr txBox="1"/>
          <p:nvPr/>
        </p:nvSpPr>
        <p:spPr>
          <a:xfrm>
            <a:off x="131257" y="1109873"/>
            <a:ext cx="11495400" cy="568200"/>
          </a:xfrm>
          <a:prstGeom prst="rect">
            <a:avLst/>
          </a:prstGeom>
          <a:noFill/>
          <a:ln>
            <a:noFill/>
          </a:ln>
        </p:spPr>
        <p:txBody>
          <a:bodyPr anchorCtr="0" anchor="t" bIns="45700" lIns="91425" spcFirstLastPara="1" rIns="91425" wrap="square" tIns="45700">
            <a:noAutofit/>
          </a:bodyPr>
          <a:lstStyle/>
          <a:p>
            <a:pPr indent="-50800" lvl="0" marL="228600" marR="0" rtl="0" algn="l">
              <a:lnSpc>
                <a:spcPct val="90000"/>
              </a:lnSpc>
              <a:spcBef>
                <a:spcPts val="0"/>
              </a:spcBef>
              <a:spcAft>
                <a:spcPts val="0"/>
              </a:spcAft>
              <a:buClr>
                <a:schemeClr val="dk1"/>
              </a:buClr>
              <a:buSzPts val="2800"/>
              <a:buFont typeface="Noto Sans Symbols"/>
              <a:buNone/>
            </a:pPr>
            <a:r>
              <a:rPr b="0" i="0" lang="en-GB" sz="2400" u="none" cap="none" strike="noStrike">
                <a:solidFill>
                  <a:schemeClr val="dk1"/>
                </a:solidFill>
                <a:latin typeface="Arial"/>
                <a:ea typeface="Arial"/>
                <a:cs typeface="Arial"/>
                <a:sym typeface="Arial"/>
              </a:rPr>
              <a:t>2023 update</a:t>
            </a:r>
            <a:endParaRPr b="0" i="0" sz="1400" u="none" cap="none" strike="noStrike">
              <a:solidFill>
                <a:srgbClr val="000000"/>
              </a:solidFill>
              <a:latin typeface="Arial"/>
              <a:ea typeface="Arial"/>
              <a:cs typeface="Arial"/>
              <a:sym typeface="Arial"/>
            </a:endParaRPr>
          </a:p>
        </p:txBody>
      </p:sp>
      <p:sp>
        <p:nvSpPr>
          <p:cNvPr id="145" name="Google Shape;145;p13"/>
          <p:cNvSpPr txBox="1"/>
          <p:nvPr/>
        </p:nvSpPr>
        <p:spPr>
          <a:xfrm>
            <a:off x="167039" y="1583288"/>
            <a:ext cx="11798220" cy="568200"/>
          </a:xfrm>
          <a:prstGeom prst="rect">
            <a:avLst/>
          </a:prstGeom>
          <a:noFill/>
          <a:ln>
            <a:noFill/>
          </a:ln>
        </p:spPr>
        <p:txBody>
          <a:bodyPr anchorCtr="0" anchor="t" bIns="45700" lIns="91425" spcFirstLastPara="1" rIns="91425" wrap="square" tIns="45700">
            <a:noAutofit/>
          </a:bodyPr>
          <a:lstStyle/>
          <a:p>
            <a:pPr indent="-809625" lvl="0" marL="896938" marR="0" rtl="0" algn="l">
              <a:lnSpc>
                <a:spcPct val="100000"/>
              </a:lnSpc>
              <a:spcBef>
                <a:spcPts val="300"/>
              </a:spcBef>
              <a:spcAft>
                <a:spcPts val="0"/>
              </a:spcAft>
              <a:buClr>
                <a:schemeClr val="dk1"/>
              </a:buClr>
              <a:buSzPts val="2800"/>
              <a:buFont typeface="Noto Sans Symbols"/>
              <a:buChar char="❖"/>
            </a:pPr>
            <a:r>
              <a:rPr b="0" i="0" lang="en-GB" sz="1400" u="none" cap="none" strike="noStrike">
                <a:solidFill>
                  <a:schemeClr val="dk1"/>
                </a:solidFill>
                <a:latin typeface="Arial"/>
                <a:ea typeface="Arial"/>
                <a:cs typeface="Arial"/>
                <a:sym typeface="Arial"/>
              </a:rPr>
              <a:t>Baseline to measure progress on the uptake of satellite-based global maps in the next cycle of the GST</a:t>
            </a:r>
            <a:endParaRPr/>
          </a:p>
          <a:p>
            <a:pPr indent="0" lvl="1" marL="635000" marR="0" rtl="0" algn="l">
              <a:lnSpc>
                <a:spcPct val="100000"/>
              </a:lnSpc>
              <a:spcBef>
                <a:spcPts val="300"/>
              </a:spcBef>
              <a:spcAft>
                <a:spcPts val="0"/>
              </a:spcAft>
              <a:buNone/>
            </a:pPr>
            <a:r>
              <a:rPr b="0" i="0" lang="en-GB" sz="1400" u="none" cap="none" strike="noStrike">
                <a:solidFill>
                  <a:schemeClr val="dk1"/>
                </a:solidFill>
                <a:latin typeface="Arial"/>
                <a:ea typeface="Arial"/>
                <a:cs typeface="Arial"/>
                <a:sym typeface="Arial"/>
              </a:rPr>
              <a:t>	(developing countries covering 80% of tropical forests)</a:t>
            </a:r>
            <a:endParaRPr b="0" i="0" sz="1400" u="none" cap="none" strike="noStrike">
              <a:solidFill>
                <a:srgbClr val="000000"/>
              </a:solidFill>
              <a:latin typeface="Arial"/>
              <a:ea typeface="Arial"/>
              <a:cs typeface="Arial"/>
              <a:sym typeface="Arial"/>
            </a:endParaRPr>
          </a:p>
        </p:txBody>
      </p:sp>
      <p:pic>
        <p:nvPicPr>
          <p:cNvPr id="146" name="Google Shape;146;p13"/>
          <p:cNvPicPr preferRelativeResize="0"/>
          <p:nvPr/>
        </p:nvPicPr>
        <p:blipFill rotWithShape="1">
          <a:blip r:embed="rId3">
            <a:alphaModFix/>
          </a:blip>
          <a:srcRect b="0" l="0" r="0" t="0"/>
          <a:stretch/>
        </p:blipFill>
        <p:spPr>
          <a:xfrm>
            <a:off x="1177969" y="2358483"/>
            <a:ext cx="8908309" cy="3986468"/>
          </a:xfrm>
          <a:prstGeom prst="rect">
            <a:avLst/>
          </a:prstGeom>
          <a:noFill/>
          <a:ln>
            <a:noFill/>
          </a:ln>
        </p:spPr>
      </p:pic>
      <p:sp>
        <p:nvSpPr>
          <p:cNvPr id="147" name="Google Shape;147;p13">
            <a:hlinkClick r:id="rId4"/>
          </p:cNvPr>
          <p:cNvSpPr/>
          <p:nvPr/>
        </p:nvSpPr>
        <p:spPr>
          <a:xfrm>
            <a:off x="1111050" y="6160377"/>
            <a:ext cx="2300630" cy="2308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900" u="none" cap="none" strike="noStrike">
                <a:solidFill>
                  <a:srgbClr val="333333"/>
                </a:solidFill>
                <a:latin typeface="Arial"/>
                <a:ea typeface="Arial"/>
                <a:cs typeface="Arial"/>
                <a:sym typeface="Arial"/>
              </a:rPr>
              <a:t>Joana Melo </a:t>
            </a:r>
            <a:r>
              <a:rPr b="0" i="1" lang="en-GB" sz="900" u="none" cap="none" strike="noStrike">
                <a:solidFill>
                  <a:srgbClr val="333333"/>
                </a:solidFill>
                <a:latin typeface="Arial"/>
                <a:ea typeface="Arial"/>
                <a:cs typeface="Arial"/>
                <a:sym typeface="Arial"/>
              </a:rPr>
              <a:t>et al</a:t>
            </a:r>
            <a:r>
              <a:rPr b="0" i="0" lang="en-GB" sz="900" u="none" cap="none" strike="noStrike">
                <a:solidFill>
                  <a:srgbClr val="333333"/>
                </a:solidFill>
                <a:latin typeface="Arial"/>
                <a:ea typeface="Arial"/>
                <a:cs typeface="Arial"/>
                <a:sym typeface="Arial"/>
              </a:rPr>
              <a:t> 2023 </a:t>
            </a:r>
            <a:r>
              <a:rPr b="0" i="1" lang="en-GB" sz="900" u="none" cap="none" strike="noStrike">
                <a:solidFill>
                  <a:srgbClr val="333333"/>
                </a:solidFill>
                <a:latin typeface="Arial"/>
                <a:ea typeface="Arial"/>
                <a:cs typeface="Arial"/>
                <a:sym typeface="Arial"/>
              </a:rPr>
              <a:t>Environ. Res. Lett.</a:t>
            </a:r>
            <a:endParaRPr b="0" i="0" sz="900" u="none" cap="none" strike="noStrik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pic>
        <p:nvPicPr>
          <p:cNvPr descr="Map&#10;&#10;Description automatically generated" id="152" name="Google Shape;152;p14"/>
          <p:cNvPicPr preferRelativeResize="0"/>
          <p:nvPr/>
        </p:nvPicPr>
        <p:blipFill rotWithShape="1">
          <a:blip r:embed="rId3">
            <a:alphaModFix/>
          </a:blip>
          <a:srcRect b="0" l="0" r="0" t="0"/>
          <a:stretch/>
        </p:blipFill>
        <p:spPr>
          <a:xfrm>
            <a:off x="0" y="1674"/>
            <a:ext cx="12192000" cy="6854653"/>
          </a:xfrm>
          <a:prstGeom prst="rect">
            <a:avLst/>
          </a:prstGeom>
          <a:noFill/>
          <a:ln>
            <a:noFill/>
          </a:ln>
        </p:spPr>
      </p:pic>
      <p:pic>
        <p:nvPicPr>
          <p:cNvPr descr="Diagram&#10;&#10;Description automatically generated" id="153" name="Google Shape;153;p14"/>
          <p:cNvPicPr preferRelativeResize="0"/>
          <p:nvPr/>
        </p:nvPicPr>
        <p:blipFill rotWithShape="1">
          <a:blip r:embed="rId4">
            <a:alphaModFix/>
          </a:blip>
          <a:srcRect b="0" l="0" r="0" t="0"/>
          <a:stretch/>
        </p:blipFill>
        <p:spPr>
          <a:xfrm>
            <a:off x="3326366" y="580885"/>
            <a:ext cx="3050204" cy="1713432"/>
          </a:xfrm>
          <a:prstGeom prst="rect">
            <a:avLst/>
          </a:prstGeom>
          <a:noFill/>
          <a:ln>
            <a:noFill/>
          </a:ln>
        </p:spPr>
      </p:pic>
      <p:pic>
        <p:nvPicPr>
          <p:cNvPr descr="Diagram&#10;&#10;Description automatically generated" id="154" name="Google Shape;154;p14"/>
          <p:cNvPicPr preferRelativeResize="0"/>
          <p:nvPr/>
        </p:nvPicPr>
        <p:blipFill rotWithShape="1">
          <a:blip r:embed="rId5">
            <a:alphaModFix/>
          </a:blip>
          <a:srcRect b="0" l="0" r="0" t="0"/>
          <a:stretch/>
        </p:blipFill>
        <p:spPr>
          <a:xfrm>
            <a:off x="4385045" y="5021736"/>
            <a:ext cx="2956552" cy="1632938"/>
          </a:xfrm>
          <a:prstGeom prst="rect">
            <a:avLst/>
          </a:prstGeom>
          <a:noFill/>
          <a:ln>
            <a:noFill/>
          </a:ln>
        </p:spPr>
      </p:pic>
      <p:pic>
        <p:nvPicPr>
          <p:cNvPr descr="Diagram&#10;&#10;Description automatically generated" id="155" name="Google Shape;155;p14"/>
          <p:cNvPicPr preferRelativeResize="0"/>
          <p:nvPr/>
        </p:nvPicPr>
        <p:blipFill rotWithShape="1">
          <a:blip r:embed="rId6">
            <a:alphaModFix/>
          </a:blip>
          <a:srcRect b="0" l="0" r="0" t="0"/>
          <a:stretch/>
        </p:blipFill>
        <p:spPr>
          <a:xfrm>
            <a:off x="295719" y="1842162"/>
            <a:ext cx="2734928" cy="1455103"/>
          </a:xfrm>
          <a:prstGeom prst="rect">
            <a:avLst/>
          </a:prstGeom>
          <a:noFill/>
          <a:ln>
            <a:noFill/>
          </a:ln>
        </p:spPr>
      </p:pic>
      <p:pic>
        <p:nvPicPr>
          <p:cNvPr descr="Graphical user interface, application, website&#10;&#10;Description automatically generated" id="156" name="Google Shape;156;p14"/>
          <p:cNvPicPr preferRelativeResize="0"/>
          <p:nvPr/>
        </p:nvPicPr>
        <p:blipFill rotWithShape="1">
          <a:blip r:embed="rId7">
            <a:alphaModFix/>
          </a:blip>
          <a:srcRect b="0" l="0" r="0" t="0"/>
          <a:stretch/>
        </p:blipFill>
        <p:spPr>
          <a:xfrm>
            <a:off x="8148588" y="4239208"/>
            <a:ext cx="2736913" cy="1997296"/>
          </a:xfrm>
          <a:prstGeom prst="rect">
            <a:avLst/>
          </a:prstGeom>
          <a:noFill/>
          <a:ln>
            <a:noFill/>
          </a:ln>
        </p:spPr>
      </p:pic>
      <p:pic>
        <p:nvPicPr>
          <p:cNvPr descr="Map&#10;&#10;Description automatically generated" id="157" name="Google Shape;157;p14"/>
          <p:cNvPicPr preferRelativeResize="0"/>
          <p:nvPr/>
        </p:nvPicPr>
        <p:blipFill rotWithShape="1">
          <a:blip r:embed="rId8">
            <a:alphaModFix/>
          </a:blip>
          <a:srcRect b="0" l="0" r="0" t="0"/>
          <a:stretch/>
        </p:blipFill>
        <p:spPr>
          <a:xfrm>
            <a:off x="8148588" y="729456"/>
            <a:ext cx="2820066" cy="1567696"/>
          </a:xfrm>
          <a:prstGeom prst="rect">
            <a:avLst/>
          </a:prstGeom>
          <a:noFill/>
          <a:ln>
            <a:noFill/>
          </a:ln>
        </p:spPr>
      </p:pic>
      <p:cxnSp>
        <p:nvCxnSpPr>
          <p:cNvPr id="158" name="Google Shape;158;p14"/>
          <p:cNvCxnSpPr/>
          <p:nvPr/>
        </p:nvCxnSpPr>
        <p:spPr>
          <a:xfrm flipH="1">
            <a:off x="5701892" y="2057027"/>
            <a:ext cx="2446696" cy="1455103"/>
          </a:xfrm>
          <a:prstGeom prst="straightConnector1">
            <a:avLst/>
          </a:prstGeom>
          <a:noFill/>
          <a:ln cap="flat" cmpd="sng" w="57150">
            <a:solidFill>
              <a:srgbClr val="7A9826"/>
            </a:solidFill>
            <a:prstDash val="solid"/>
            <a:round/>
            <a:headEnd len="sm" w="sm" type="none"/>
            <a:tailEnd len="med" w="med" type="triangle"/>
          </a:ln>
        </p:spPr>
      </p:cxnSp>
      <p:cxnSp>
        <p:nvCxnSpPr>
          <p:cNvPr id="159" name="Google Shape;159;p14"/>
          <p:cNvCxnSpPr/>
          <p:nvPr/>
        </p:nvCxnSpPr>
        <p:spPr>
          <a:xfrm rot="10800000">
            <a:off x="6801887" y="3619385"/>
            <a:ext cx="1346701" cy="1820520"/>
          </a:xfrm>
          <a:prstGeom prst="straightConnector1">
            <a:avLst/>
          </a:prstGeom>
          <a:noFill/>
          <a:ln cap="flat" cmpd="sng" w="57150">
            <a:solidFill>
              <a:srgbClr val="7A9826"/>
            </a:solidFill>
            <a:prstDash val="solid"/>
            <a:round/>
            <a:headEnd len="sm" w="sm" type="none"/>
            <a:tailEnd len="med" w="med" type="triangle"/>
          </a:ln>
        </p:spPr>
      </p:cxnSp>
      <p:cxnSp>
        <p:nvCxnSpPr>
          <p:cNvPr id="160" name="Google Shape;160;p14"/>
          <p:cNvCxnSpPr/>
          <p:nvPr/>
        </p:nvCxnSpPr>
        <p:spPr>
          <a:xfrm>
            <a:off x="1989251" y="3337775"/>
            <a:ext cx="1538447" cy="647054"/>
          </a:xfrm>
          <a:prstGeom prst="straightConnector1">
            <a:avLst/>
          </a:prstGeom>
          <a:noFill/>
          <a:ln cap="flat" cmpd="sng" w="57150">
            <a:solidFill>
              <a:srgbClr val="7A9826"/>
            </a:solidFill>
            <a:prstDash val="solid"/>
            <a:round/>
            <a:headEnd len="sm" w="sm" type="none"/>
            <a:tailEnd len="med" w="med" type="triangle"/>
          </a:ln>
        </p:spPr>
      </p:cxnSp>
      <p:cxnSp>
        <p:nvCxnSpPr>
          <p:cNvPr id="161" name="Google Shape;161;p14"/>
          <p:cNvCxnSpPr/>
          <p:nvPr/>
        </p:nvCxnSpPr>
        <p:spPr>
          <a:xfrm flipH="1">
            <a:off x="3154105" y="2294317"/>
            <a:ext cx="1697363" cy="704172"/>
          </a:xfrm>
          <a:prstGeom prst="straightConnector1">
            <a:avLst/>
          </a:prstGeom>
          <a:noFill/>
          <a:ln cap="flat" cmpd="sng" w="57150">
            <a:solidFill>
              <a:srgbClr val="7A9826"/>
            </a:solidFill>
            <a:prstDash val="solid"/>
            <a:round/>
            <a:headEnd len="sm" w="sm" type="none"/>
            <a:tailEnd len="med" w="med" type="triangle"/>
          </a:ln>
        </p:spPr>
      </p:cxnSp>
      <p:cxnSp>
        <p:nvCxnSpPr>
          <p:cNvPr id="162" name="Google Shape;162;p14"/>
          <p:cNvCxnSpPr/>
          <p:nvPr/>
        </p:nvCxnSpPr>
        <p:spPr>
          <a:xfrm>
            <a:off x="4064974" y="4508095"/>
            <a:ext cx="1514416" cy="480177"/>
          </a:xfrm>
          <a:prstGeom prst="straightConnector1">
            <a:avLst/>
          </a:prstGeom>
          <a:noFill/>
          <a:ln cap="flat" cmpd="sng" w="57150">
            <a:solidFill>
              <a:srgbClr val="7A9826"/>
            </a:solidFill>
            <a:prstDash val="solid"/>
            <a:round/>
            <a:headEnd len="sm" w="sm" type="none"/>
            <a:tailEnd len="med" w="med" type="triangle"/>
          </a:ln>
        </p:spPr>
      </p:cxn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15"/>
          <p:cNvSpPr txBox="1"/>
          <p:nvPr/>
        </p:nvSpPr>
        <p:spPr>
          <a:xfrm>
            <a:off x="131257" y="1109873"/>
            <a:ext cx="11495400" cy="568098"/>
          </a:xfrm>
          <a:prstGeom prst="rect">
            <a:avLst/>
          </a:prstGeom>
          <a:noFill/>
          <a:ln>
            <a:noFill/>
          </a:ln>
        </p:spPr>
        <p:txBody>
          <a:bodyPr anchorCtr="0" anchor="t" bIns="45700" lIns="91425" spcFirstLastPara="1" rIns="91425" wrap="square" tIns="45700">
            <a:noAutofit/>
          </a:bodyPr>
          <a:lstStyle/>
          <a:p>
            <a:pPr indent="-50800" lvl="0" marL="228600" marR="0" rtl="0" algn="l">
              <a:lnSpc>
                <a:spcPct val="90000"/>
              </a:lnSpc>
              <a:spcBef>
                <a:spcPts val="0"/>
              </a:spcBef>
              <a:spcAft>
                <a:spcPts val="600"/>
              </a:spcAft>
              <a:buClr>
                <a:schemeClr val="dk1"/>
              </a:buClr>
              <a:buSzPts val="2800"/>
              <a:buFont typeface="Noto Sans Symbols"/>
              <a:buNone/>
            </a:pPr>
            <a:r>
              <a:rPr b="0" i="0" lang="en-GB" sz="2400" u="none" cap="none" strike="noStrike">
                <a:solidFill>
                  <a:schemeClr val="dk1"/>
                </a:solidFill>
                <a:latin typeface="Arial"/>
                <a:ea typeface="Arial"/>
                <a:cs typeface="Arial"/>
                <a:sym typeface="Arial"/>
              </a:rPr>
              <a:t>Collaboratively develop demonstrations of Earth Observations uptake</a:t>
            </a:r>
            <a:endParaRPr/>
          </a:p>
        </p:txBody>
      </p:sp>
      <p:sp>
        <p:nvSpPr>
          <p:cNvPr id="168" name="Google Shape;168;p15"/>
          <p:cNvSpPr txBox="1"/>
          <p:nvPr>
            <p:ph type="title"/>
          </p:nvPr>
        </p:nvSpPr>
        <p:spPr>
          <a:xfrm>
            <a:off x="167039" y="108373"/>
            <a:ext cx="9571546" cy="864586"/>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4400"/>
              <a:buFont typeface="Arial"/>
              <a:buNone/>
            </a:pPr>
            <a:r>
              <a:rPr lang="en-GB"/>
              <a:t>National Inventory User Engagement</a:t>
            </a:r>
            <a:endParaRPr/>
          </a:p>
        </p:txBody>
      </p:sp>
      <p:sp>
        <p:nvSpPr>
          <p:cNvPr id="169" name="Google Shape;169;p15"/>
          <p:cNvSpPr txBox="1"/>
          <p:nvPr>
            <p:ph idx="1" type="body"/>
          </p:nvPr>
        </p:nvSpPr>
        <p:spPr>
          <a:xfrm>
            <a:off x="167039" y="1677972"/>
            <a:ext cx="8775483" cy="2377562"/>
          </a:xfrm>
          <a:prstGeom prst="rect">
            <a:avLst/>
          </a:prstGeom>
          <a:noFill/>
          <a:ln>
            <a:noFill/>
          </a:ln>
        </p:spPr>
        <p:txBody>
          <a:bodyPr anchorCtr="0" anchor="t" bIns="45700" lIns="91425" spcFirstLastPara="1" rIns="91425" wrap="square" tIns="45700">
            <a:noAutofit/>
          </a:bodyPr>
          <a:lstStyle/>
          <a:p>
            <a:pPr indent="0" lvl="0" marL="190800" rtl="0" algn="l">
              <a:lnSpc>
                <a:spcPct val="100000"/>
              </a:lnSpc>
              <a:spcBef>
                <a:spcPts val="1200"/>
              </a:spcBef>
              <a:spcAft>
                <a:spcPts val="0"/>
              </a:spcAft>
              <a:buSzPts val="2800"/>
              <a:buNone/>
            </a:pPr>
            <a:r>
              <a:rPr lang="en-GB" sz="1600"/>
              <a:t>Bilateral engagement: CEOS group or agency with a Country</a:t>
            </a:r>
            <a:endParaRPr/>
          </a:p>
          <a:p>
            <a:pPr indent="0" lvl="0" marL="190800" rtl="0" algn="l">
              <a:lnSpc>
                <a:spcPct val="100000"/>
              </a:lnSpc>
              <a:spcBef>
                <a:spcPts val="1200"/>
              </a:spcBef>
              <a:spcAft>
                <a:spcPts val="0"/>
              </a:spcAft>
              <a:buSzPts val="2800"/>
              <a:buNone/>
            </a:pPr>
            <a:r>
              <a:rPr lang="en-GB" sz="1600"/>
              <a:t>Using GEDI and Landsat to Evaluate and Improve Annex-1 Countries’ National Forest Inventory for Estimating Forest Carbon Stocks</a:t>
            </a:r>
            <a:endParaRPr/>
          </a:p>
        </p:txBody>
      </p:sp>
      <p:pic>
        <p:nvPicPr>
          <p:cNvPr descr="A picture containing text, person, indoor, display&#10;&#10;Description automatically generated" id="170" name="Google Shape;170;p15"/>
          <p:cNvPicPr preferRelativeResize="0"/>
          <p:nvPr/>
        </p:nvPicPr>
        <p:blipFill rotWithShape="1">
          <a:blip r:embed="rId3">
            <a:alphaModFix/>
          </a:blip>
          <a:srcRect b="0" l="0" r="0" t="0"/>
          <a:stretch/>
        </p:blipFill>
        <p:spPr>
          <a:xfrm>
            <a:off x="379253" y="4544896"/>
            <a:ext cx="2027062" cy="1520516"/>
          </a:xfrm>
          <a:prstGeom prst="rect">
            <a:avLst/>
          </a:prstGeom>
          <a:noFill/>
          <a:ln>
            <a:noFill/>
          </a:ln>
        </p:spPr>
      </p:pic>
      <p:pic>
        <p:nvPicPr>
          <p:cNvPr descr="Graphical user interface, website&#10;&#10;Description automatically generated" id="171" name="Google Shape;171;p15"/>
          <p:cNvPicPr preferRelativeResize="0"/>
          <p:nvPr/>
        </p:nvPicPr>
        <p:blipFill rotWithShape="1">
          <a:blip r:embed="rId4">
            <a:alphaModFix/>
          </a:blip>
          <a:srcRect b="0" l="0" r="0" t="0"/>
          <a:stretch/>
        </p:blipFill>
        <p:spPr>
          <a:xfrm>
            <a:off x="2406314" y="4544896"/>
            <a:ext cx="2703139" cy="1520516"/>
          </a:xfrm>
          <a:prstGeom prst="rect">
            <a:avLst/>
          </a:prstGeom>
          <a:noFill/>
          <a:ln>
            <a:noFill/>
          </a:ln>
        </p:spPr>
      </p:pic>
      <p:pic>
        <p:nvPicPr>
          <p:cNvPr descr="A picture containing text, display, screenshot&#10;&#10;Description automatically generated" id="172" name="Google Shape;172;p15"/>
          <p:cNvPicPr preferRelativeResize="0"/>
          <p:nvPr/>
        </p:nvPicPr>
        <p:blipFill rotWithShape="1">
          <a:blip r:embed="rId5">
            <a:alphaModFix/>
          </a:blip>
          <a:srcRect b="0" l="0" r="0" t="0"/>
          <a:stretch/>
        </p:blipFill>
        <p:spPr>
          <a:xfrm>
            <a:off x="4808417" y="4544896"/>
            <a:ext cx="1133423" cy="1511231"/>
          </a:xfrm>
          <a:prstGeom prst="rect">
            <a:avLst/>
          </a:prstGeom>
          <a:noFill/>
          <a:ln>
            <a:noFill/>
          </a:ln>
        </p:spPr>
      </p:pic>
      <p:pic>
        <p:nvPicPr>
          <p:cNvPr descr="United States Forest Service - Wikipedia" id="173" name="Google Shape;173;p15"/>
          <p:cNvPicPr preferRelativeResize="0"/>
          <p:nvPr/>
        </p:nvPicPr>
        <p:blipFill rotWithShape="1">
          <a:blip r:embed="rId6">
            <a:alphaModFix/>
          </a:blip>
          <a:srcRect b="0" l="0" r="0" t="0"/>
          <a:stretch/>
        </p:blipFill>
        <p:spPr>
          <a:xfrm>
            <a:off x="10464041" y="1814885"/>
            <a:ext cx="817267" cy="905516"/>
          </a:xfrm>
          <a:prstGeom prst="rect">
            <a:avLst/>
          </a:prstGeom>
          <a:noFill/>
          <a:ln>
            <a:noFill/>
          </a:ln>
        </p:spPr>
      </p:pic>
      <p:pic>
        <p:nvPicPr>
          <p:cNvPr id="174" name="Google Shape;174;p15"/>
          <p:cNvPicPr preferRelativeResize="0"/>
          <p:nvPr/>
        </p:nvPicPr>
        <p:blipFill rotWithShape="1">
          <a:blip r:embed="rId7">
            <a:alphaModFix/>
          </a:blip>
          <a:srcRect b="0" l="0" r="0" t="0"/>
          <a:stretch/>
        </p:blipFill>
        <p:spPr>
          <a:xfrm>
            <a:off x="379253" y="3462822"/>
            <a:ext cx="1759983" cy="696014"/>
          </a:xfrm>
          <a:prstGeom prst="rect">
            <a:avLst/>
          </a:prstGeom>
          <a:noFill/>
          <a:ln>
            <a:noFill/>
          </a:ln>
        </p:spPr>
      </p:pic>
      <p:pic>
        <p:nvPicPr>
          <p:cNvPr id="175" name="Google Shape;175;p15"/>
          <p:cNvPicPr preferRelativeResize="0"/>
          <p:nvPr/>
        </p:nvPicPr>
        <p:blipFill rotWithShape="1">
          <a:blip r:embed="rId8">
            <a:alphaModFix/>
          </a:blip>
          <a:srcRect b="0" l="0" r="0" t="0"/>
          <a:stretch/>
        </p:blipFill>
        <p:spPr>
          <a:xfrm>
            <a:off x="2175018" y="3462822"/>
            <a:ext cx="2293536" cy="592711"/>
          </a:xfrm>
          <a:prstGeom prst="rect">
            <a:avLst/>
          </a:prstGeom>
          <a:solidFill>
            <a:schemeClr val="lt1"/>
          </a:solidFill>
          <a:ln>
            <a:noFill/>
          </a:ln>
        </p:spPr>
      </p:pic>
      <p:sp>
        <p:nvSpPr>
          <p:cNvPr id="176" name="Google Shape;176;p15"/>
          <p:cNvSpPr txBox="1"/>
          <p:nvPr/>
        </p:nvSpPr>
        <p:spPr>
          <a:xfrm>
            <a:off x="291164" y="6036877"/>
            <a:ext cx="6145730"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1400" u="none" cap="none" strike="noStrike">
                <a:solidFill>
                  <a:srgbClr val="000000"/>
                </a:solidFill>
                <a:latin typeface="Arial"/>
                <a:ea typeface="Arial"/>
                <a:cs typeface="Arial"/>
                <a:sym typeface="Arial"/>
              </a:rPr>
              <a:t>COP2 Forests and Carbon from Space Event, 6 Nov, 2021, Green Zone</a:t>
            </a:r>
            <a:endParaRPr/>
          </a:p>
        </p:txBody>
      </p:sp>
      <p:pic>
        <p:nvPicPr>
          <p:cNvPr descr="A picture containing text, first-aid kit, clipart&#10;&#10;Description automatically generated" id="177" name="Google Shape;177;p15"/>
          <p:cNvPicPr preferRelativeResize="0"/>
          <p:nvPr/>
        </p:nvPicPr>
        <p:blipFill rotWithShape="1">
          <a:blip r:embed="rId9">
            <a:alphaModFix/>
          </a:blip>
          <a:srcRect b="0" l="0" r="0" t="0"/>
          <a:stretch/>
        </p:blipFill>
        <p:spPr>
          <a:xfrm>
            <a:off x="9352928" y="1865146"/>
            <a:ext cx="804994" cy="804994"/>
          </a:xfrm>
          <a:prstGeom prst="rect">
            <a:avLst/>
          </a:prstGeom>
          <a:noFill/>
          <a:ln>
            <a:noFill/>
          </a:ln>
        </p:spPr>
      </p:pic>
      <p:pic>
        <p:nvPicPr>
          <p:cNvPr id="178" name="Google Shape;178;p15"/>
          <p:cNvPicPr preferRelativeResize="0"/>
          <p:nvPr/>
        </p:nvPicPr>
        <p:blipFill rotWithShape="1">
          <a:blip r:embed="rId10">
            <a:alphaModFix/>
          </a:blip>
          <a:srcRect b="0" l="0" r="0" t="0"/>
          <a:stretch/>
        </p:blipFill>
        <p:spPr>
          <a:xfrm>
            <a:off x="5375853" y="3008590"/>
            <a:ext cx="6436894" cy="307261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16"/>
          <p:cNvSpPr txBox="1"/>
          <p:nvPr/>
        </p:nvSpPr>
        <p:spPr>
          <a:xfrm>
            <a:off x="131257" y="1109873"/>
            <a:ext cx="11495400" cy="568200"/>
          </a:xfrm>
          <a:prstGeom prst="rect">
            <a:avLst/>
          </a:prstGeom>
          <a:noFill/>
          <a:ln>
            <a:noFill/>
          </a:ln>
        </p:spPr>
        <p:txBody>
          <a:bodyPr anchorCtr="0" anchor="t" bIns="45700" lIns="91425" spcFirstLastPara="1" rIns="91425" wrap="square" tIns="45700">
            <a:noAutofit/>
          </a:bodyPr>
          <a:lstStyle/>
          <a:p>
            <a:pPr indent="-50800" lvl="0" marL="228600" marR="0" rtl="0" algn="l">
              <a:lnSpc>
                <a:spcPct val="90000"/>
              </a:lnSpc>
              <a:spcBef>
                <a:spcPts val="0"/>
              </a:spcBef>
              <a:spcAft>
                <a:spcPts val="0"/>
              </a:spcAft>
              <a:buClr>
                <a:schemeClr val="dk1"/>
              </a:buClr>
              <a:buSzPts val="2800"/>
              <a:buFont typeface="Noto Sans Symbols"/>
              <a:buNone/>
            </a:pPr>
            <a:r>
              <a:rPr b="0" i="0" lang="en-GB" sz="2400" u="none" cap="none" strike="noStrike">
                <a:solidFill>
                  <a:schemeClr val="dk1"/>
                </a:solidFill>
                <a:latin typeface="Arial"/>
                <a:ea typeface="Arial"/>
                <a:cs typeface="Arial"/>
                <a:sym typeface="Arial"/>
              </a:rPr>
              <a:t>1</a:t>
            </a:r>
            <a:r>
              <a:rPr b="0" baseline="30000" i="0" lang="en-GB" sz="2400" u="none" cap="none" strike="noStrike">
                <a:solidFill>
                  <a:schemeClr val="dk1"/>
                </a:solidFill>
                <a:latin typeface="Arial"/>
                <a:ea typeface="Arial"/>
                <a:cs typeface="Arial"/>
                <a:sym typeface="Arial"/>
              </a:rPr>
              <a:t>st</a:t>
            </a:r>
            <a:r>
              <a:rPr b="0" i="0" lang="en-GB" sz="2400" u="none" cap="none" strike="noStrike">
                <a:solidFill>
                  <a:schemeClr val="dk1"/>
                </a:solidFill>
                <a:latin typeface="Arial"/>
                <a:ea typeface="Arial"/>
                <a:cs typeface="Arial"/>
                <a:sym typeface="Arial"/>
              </a:rPr>
              <a:t> SilvaCarbon/CEOS Regional Workshop – Biomass measurements </a:t>
            </a:r>
            <a:endParaRPr b="0" i="0" sz="1400" u="none" cap="none" strike="noStrike">
              <a:solidFill>
                <a:srgbClr val="000000"/>
              </a:solidFill>
              <a:latin typeface="Arial"/>
              <a:ea typeface="Arial"/>
              <a:cs typeface="Arial"/>
              <a:sym typeface="Arial"/>
            </a:endParaRPr>
          </a:p>
          <a:p>
            <a:pPr indent="-50800" lvl="0" marL="228600" marR="0" rtl="0" algn="l">
              <a:lnSpc>
                <a:spcPct val="90000"/>
              </a:lnSpc>
              <a:spcBef>
                <a:spcPts val="600"/>
              </a:spcBef>
              <a:spcAft>
                <a:spcPts val="1800"/>
              </a:spcAft>
              <a:buClr>
                <a:schemeClr val="dk1"/>
              </a:buClr>
              <a:buSzPts val="2800"/>
              <a:buFont typeface="Noto Sans Symbols"/>
              <a:buNone/>
            </a:pPr>
            <a:r>
              <a:rPr b="0" i="0" lang="en-GB" sz="2400" u="none" cap="none" strike="noStrike">
                <a:solidFill>
                  <a:schemeClr val="dk1"/>
                </a:solidFill>
                <a:latin typeface="Arial"/>
                <a:ea typeface="Arial"/>
                <a:cs typeface="Arial"/>
                <a:sym typeface="Arial"/>
              </a:rPr>
              <a:t>Paraguay, June 2022</a:t>
            </a:r>
            <a:endParaRPr b="0" i="0" sz="1400" u="none" cap="none" strike="noStrike">
              <a:solidFill>
                <a:srgbClr val="000000"/>
              </a:solidFill>
              <a:latin typeface="Arial"/>
              <a:ea typeface="Arial"/>
              <a:cs typeface="Arial"/>
              <a:sym typeface="Arial"/>
            </a:endParaRPr>
          </a:p>
        </p:txBody>
      </p:sp>
      <p:sp>
        <p:nvSpPr>
          <p:cNvPr id="184" name="Google Shape;184;p16"/>
          <p:cNvSpPr txBox="1"/>
          <p:nvPr>
            <p:ph type="title"/>
          </p:nvPr>
        </p:nvSpPr>
        <p:spPr>
          <a:xfrm>
            <a:off x="167039" y="108373"/>
            <a:ext cx="9571500" cy="864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4400"/>
              <a:buFont typeface="Arial"/>
              <a:buNone/>
            </a:pPr>
            <a:r>
              <a:rPr lang="en-GB"/>
              <a:t>National Inventory User Engagement</a:t>
            </a:r>
            <a:endParaRPr/>
          </a:p>
        </p:txBody>
      </p:sp>
      <p:pic>
        <p:nvPicPr>
          <p:cNvPr descr="Map&#10;&#10;Description automatically generated with medium confidence" id="185" name="Google Shape;185;p16"/>
          <p:cNvPicPr preferRelativeResize="0"/>
          <p:nvPr/>
        </p:nvPicPr>
        <p:blipFill rotWithShape="1">
          <a:blip r:embed="rId3">
            <a:alphaModFix/>
          </a:blip>
          <a:srcRect b="7011" l="0" r="0" t="0"/>
          <a:stretch/>
        </p:blipFill>
        <p:spPr>
          <a:xfrm>
            <a:off x="131256" y="2288019"/>
            <a:ext cx="4209834" cy="3914776"/>
          </a:xfrm>
          <a:prstGeom prst="rect">
            <a:avLst/>
          </a:prstGeom>
          <a:noFill/>
          <a:ln>
            <a:noFill/>
          </a:ln>
        </p:spPr>
      </p:pic>
      <p:pic>
        <p:nvPicPr>
          <p:cNvPr id="186" name="Google Shape;186;p16"/>
          <p:cNvPicPr preferRelativeResize="0"/>
          <p:nvPr/>
        </p:nvPicPr>
        <p:blipFill rotWithShape="1">
          <a:blip r:embed="rId4">
            <a:alphaModFix/>
          </a:blip>
          <a:srcRect b="0" l="0" r="0" t="0"/>
          <a:stretch/>
        </p:blipFill>
        <p:spPr>
          <a:xfrm>
            <a:off x="236285" y="2069524"/>
            <a:ext cx="1561613" cy="402680"/>
          </a:xfrm>
          <a:prstGeom prst="rect">
            <a:avLst/>
          </a:prstGeom>
          <a:noFill/>
          <a:ln>
            <a:noFill/>
          </a:ln>
        </p:spPr>
      </p:pic>
      <p:pic>
        <p:nvPicPr>
          <p:cNvPr descr="A picture containing text&#10;&#10;Description automatically generated" id="187" name="Google Shape;187;p16"/>
          <p:cNvPicPr preferRelativeResize="0"/>
          <p:nvPr/>
        </p:nvPicPr>
        <p:blipFill rotWithShape="1">
          <a:blip r:embed="rId5">
            <a:alphaModFix/>
          </a:blip>
          <a:srcRect b="0" l="0" r="0" t="0"/>
          <a:stretch/>
        </p:blipFill>
        <p:spPr>
          <a:xfrm>
            <a:off x="1958109" y="2060565"/>
            <a:ext cx="1014337" cy="402680"/>
          </a:xfrm>
          <a:prstGeom prst="rect">
            <a:avLst/>
          </a:prstGeom>
          <a:noFill/>
          <a:ln>
            <a:noFill/>
          </a:ln>
        </p:spPr>
      </p:pic>
      <p:graphicFrame>
        <p:nvGraphicFramePr>
          <p:cNvPr id="188" name="Google Shape;188;p16"/>
          <p:cNvGraphicFramePr/>
          <p:nvPr/>
        </p:nvGraphicFramePr>
        <p:xfrm>
          <a:off x="1112993" y="4403135"/>
          <a:ext cx="3000000" cy="3000000"/>
        </p:xfrm>
        <a:graphic>
          <a:graphicData uri="http://schemas.openxmlformats.org/drawingml/2006/table">
            <a:tbl>
              <a:tblPr>
                <a:noFill/>
                <a:tableStyleId>{D8D1BE67-379E-4EC7-B638-5CAAD088ACF4}</a:tableStyleId>
              </a:tblPr>
              <a:tblGrid>
                <a:gridCol w="845125"/>
              </a:tblGrid>
              <a:tr h="1104600">
                <a:tc>
                  <a:txBody>
                    <a:bodyPr/>
                    <a:lstStyle/>
                    <a:p>
                      <a:pPr indent="0" lvl="0" marL="0" marR="0" rtl="0" algn="l">
                        <a:lnSpc>
                          <a:spcPct val="100000"/>
                        </a:lnSpc>
                        <a:spcBef>
                          <a:spcPts val="0"/>
                        </a:spcBef>
                        <a:spcAft>
                          <a:spcPts val="0"/>
                        </a:spcAft>
                        <a:buClr>
                          <a:srgbClr val="000000"/>
                        </a:buClr>
                        <a:buSzPts val="1100"/>
                        <a:buFont typeface="Arial"/>
                        <a:buNone/>
                      </a:pPr>
                      <a:r>
                        <a:rPr lang="en-GB" sz="1100" u="none" cap="none" strike="noStrike">
                          <a:latin typeface="Arial"/>
                          <a:ea typeface="Arial"/>
                          <a:cs typeface="Arial"/>
                          <a:sym typeface="Arial"/>
                        </a:rPr>
                        <a:t>Colombia</a:t>
                      </a:r>
                      <a:endParaRPr sz="1400" u="none" cap="none" strike="noStrike"/>
                    </a:p>
                    <a:p>
                      <a:pPr indent="0" lvl="0" marL="0" marR="0" rtl="0" algn="l">
                        <a:lnSpc>
                          <a:spcPct val="100000"/>
                        </a:lnSpc>
                        <a:spcBef>
                          <a:spcPts val="0"/>
                        </a:spcBef>
                        <a:spcAft>
                          <a:spcPts val="0"/>
                        </a:spcAft>
                        <a:buClr>
                          <a:srgbClr val="000000"/>
                        </a:buClr>
                        <a:buSzPts val="1100"/>
                        <a:buFont typeface="Arial"/>
                        <a:buNone/>
                      </a:pPr>
                      <a:r>
                        <a:rPr lang="en-GB" sz="1100" u="none" cap="none" strike="noStrike">
                          <a:latin typeface="Arial"/>
                          <a:ea typeface="Arial"/>
                          <a:cs typeface="Arial"/>
                          <a:sym typeface="Arial"/>
                        </a:rPr>
                        <a:t>Ecuador</a:t>
                      </a:r>
                      <a:endParaRPr sz="1400" u="none" cap="none" strike="noStrike"/>
                    </a:p>
                    <a:p>
                      <a:pPr indent="0" lvl="0" marL="0" marR="0" rtl="0" algn="l">
                        <a:lnSpc>
                          <a:spcPct val="100000"/>
                        </a:lnSpc>
                        <a:spcBef>
                          <a:spcPts val="0"/>
                        </a:spcBef>
                        <a:spcAft>
                          <a:spcPts val="0"/>
                        </a:spcAft>
                        <a:buClr>
                          <a:srgbClr val="000000"/>
                        </a:buClr>
                        <a:buSzPts val="1100"/>
                        <a:buFont typeface="Arial"/>
                        <a:buNone/>
                      </a:pPr>
                      <a:r>
                        <a:rPr lang="en-GB" sz="1100" u="none" cap="none" strike="noStrike">
                          <a:latin typeface="Arial"/>
                          <a:ea typeface="Arial"/>
                          <a:cs typeface="Arial"/>
                          <a:sym typeface="Arial"/>
                        </a:rPr>
                        <a:t>Guatemala</a:t>
                      </a:r>
                      <a:endParaRPr sz="1400" u="none" cap="none" strike="noStrike"/>
                    </a:p>
                    <a:p>
                      <a:pPr indent="0" lvl="0" marL="0" marR="0" rtl="0" algn="l">
                        <a:lnSpc>
                          <a:spcPct val="100000"/>
                        </a:lnSpc>
                        <a:spcBef>
                          <a:spcPts val="0"/>
                        </a:spcBef>
                        <a:spcAft>
                          <a:spcPts val="0"/>
                        </a:spcAft>
                        <a:buClr>
                          <a:srgbClr val="000000"/>
                        </a:buClr>
                        <a:buSzPts val="1100"/>
                        <a:buFont typeface="Arial"/>
                        <a:buNone/>
                      </a:pPr>
                      <a:r>
                        <a:rPr lang="en-GB" sz="1100" u="none" cap="none" strike="noStrike">
                          <a:latin typeface="Arial"/>
                          <a:ea typeface="Arial"/>
                          <a:cs typeface="Arial"/>
                          <a:sym typeface="Arial"/>
                        </a:rPr>
                        <a:t>Mexico</a:t>
                      </a:r>
                      <a:endParaRPr sz="1400" u="none" cap="none" strike="noStrike"/>
                    </a:p>
                    <a:p>
                      <a:pPr indent="0" lvl="0" marL="0" marR="0" rtl="0" algn="l">
                        <a:lnSpc>
                          <a:spcPct val="100000"/>
                        </a:lnSpc>
                        <a:spcBef>
                          <a:spcPts val="0"/>
                        </a:spcBef>
                        <a:spcAft>
                          <a:spcPts val="0"/>
                        </a:spcAft>
                        <a:buClr>
                          <a:srgbClr val="000000"/>
                        </a:buClr>
                        <a:buSzPts val="1100"/>
                        <a:buFont typeface="Arial"/>
                        <a:buNone/>
                      </a:pPr>
                      <a:r>
                        <a:rPr lang="en-GB" sz="1100" u="none" cap="none" strike="noStrike">
                          <a:latin typeface="Arial"/>
                          <a:ea typeface="Arial"/>
                          <a:cs typeface="Arial"/>
                          <a:sym typeface="Arial"/>
                        </a:rPr>
                        <a:t>Paraguay</a:t>
                      </a:r>
                      <a:endParaRPr sz="1400" u="none" cap="none" strike="noStrike"/>
                    </a:p>
                    <a:p>
                      <a:pPr indent="0" lvl="0" marL="0" marR="0" rtl="0" algn="l">
                        <a:lnSpc>
                          <a:spcPct val="100000"/>
                        </a:lnSpc>
                        <a:spcBef>
                          <a:spcPts val="0"/>
                        </a:spcBef>
                        <a:spcAft>
                          <a:spcPts val="0"/>
                        </a:spcAft>
                        <a:buClr>
                          <a:srgbClr val="000000"/>
                        </a:buClr>
                        <a:buSzPts val="1100"/>
                        <a:buFont typeface="Arial"/>
                        <a:buNone/>
                      </a:pPr>
                      <a:r>
                        <a:rPr lang="en-GB" sz="1100" u="none" cap="none" strike="noStrike">
                          <a:latin typeface="Arial"/>
                          <a:ea typeface="Arial"/>
                          <a:cs typeface="Arial"/>
                          <a:sym typeface="Arial"/>
                        </a:rPr>
                        <a:t>Peru</a:t>
                      </a:r>
                      <a:endParaRPr b="0" i="0" sz="1100" u="none" cap="none" strike="noStrike">
                        <a:solidFill>
                          <a:srgbClr val="000000"/>
                        </a:solidFill>
                        <a:latin typeface="Arial"/>
                        <a:ea typeface="Arial"/>
                        <a:cs typeface="Arial"/>
                        <a:sym typeface="Arial"/>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r>
            </a:tbl>
          </a:graphicData>
        </a:graphic>
      </p:graphicFrame>
      <p:graphicFrame>
        <p:nvGraphicFramePr>
          <p:cNvPr id="189" name="Google Shape;189;p16"/>
          <p:cNvGraphicFramePr/>
          <p:nvPr/>
        </p:nvGraphicFramePr>
        <p:xfrm>
          <a:off x="4512331" y="1814973"/>
          <a:ext cx="3000000" cy="3000000"/>
        </p:xfrm>
        <a:graphic>
          <a:graphicData uri="http://schemas.openxmlformats.org/drawingml/2006/table">
            <a:tbl>
              <a:tblPr>
                <a:noFill/>
                <a:tableStyleId>{D8D1BE67-379E-4EC7-B638-5CAAD088ACF4}</a:tableStyleId>
              </a:tblPr>
              <a:tblGrid>
                <a:gridCol w="889600"/>
                <a:gridCol w="710275"/>
                <a:gridCol w="969000"/>
                <a:gridCol w="1058775"/>
                <a:gridCol w="1048300"/>
                <a:gridCol w="1304100"/>
                <a:gridCol w="624775"/>
                <a:gridCol w="649950"/>
              </a:tblGrid>
              <a:tr h="560575">
                <a:tc>
                  <a:txBody>
                    <a:bodyPr/>
                    <a:lstStyle/>
                    <a:p>
                      <a:pPr indent="0" lvl="0" marL="0" marR="0" rtl="0" algn="ctr">
                        <a:lnSpc>
                          <a:spcPct val="107000"/>
                        </a:lnSpc>
                        <a:spcBef>
                          <a:spcPts val="0"/>
                        </a:spcBef>
                        <a:spcAft>
                          <a:spcPts val="0"/>
                        </a:spcAft>
                        <a:buClr>
                          <a:srgbClr val="000000"/>
                        </a:buClr>
                        <a:buSzPts val="1050"/>
                        <a:buFont typeface="Arial"/>
                        <a:buNone/>
                      </a:pPr>
                      <a:r>
                        <a:rPr b="1" lang="en-GB" sz="1050" u="none" cap="none" strike="noStrike">
                          <a:latin typeface="Calibri"/>
                          <a:ea typeface="Calibri"/>
                          <a:cs typeface="Calibri"/>
                          <a:sym typeface="Calibri"/>
                        </a:rPr>
                        <a:t> </a:t>
                      </a:r>
                      <a:endParaRPr sz="1050" u="none" cap="none" strike="noStrike">
                        <a:latin typeface="Calibri"/>
                        <a:ea typeface="Calibri"/>
                        <a:cs typeface="Calibri"/>
                        <a:sym typeface="Calibri"/>
                      </a:endParaRPr>
                    </a:p>
                  </a:txBody>
                  <a:tcPr marT="0" marB="0" marR="41650" marL="416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5B9BD5"/>
                    </a:solidFill>
                  </a:tcPr>
                </a:tc>
                <a:tc>
                  <a:txBody>
                    <a:bodyPr/>
                    <a:lstStyle/>
                    <a:p>
                      <a:pPr indent="0" lvl="0" marL="0" marR="0" rtl="0" algn="ctr">
                        <a:lnSpc>
                          <a:spcPct val="107000"/>
                        </a:lnSpc>
                        <a:spcBef>
                          <a:spcPts val="0"/>
                        </a:spcBef>
                        <a:spcAft>
                          <a:spcPts val="0"/>
                        </a:spcAft>
                        <a:buClr>
                          <a:srgbClr val="000000"/>
                        </a:buClr>
                        <a:buSzPts val="1200"/>
                        <a:buFont typeface="Arial"/>
                        <a:buNone/>
                      </a:pPr>
                      <a:r>
                        <a:rPr b="1" lang="en-GB" sz="1200" u="none" cap="none" strike="noStrike">
                          <a:solidFill>
                            <a:srgbClr val="FFFFFF"/>
                          </a:solidFill>
                          <a:latin typeface="Calibri"/>
                          <a:ea typeface="Calibri"/>
                          <a:cs typeface="Calibri"/>
                          <a:sym typeface="Calibri"/>
                        </a:rPr>
                        <a:t>Country</a:t>
                      </a:r>
                      <a:endParaRPr sz="1200" u="none" cap="none" strike="noStrike">
                        <a:latin typeface="Calibri"/>
                        <a:ea typeface="Calibri"/>
                        <a:cs typeface="Calibri"/>
                        <a:sym typeface="Calibri"/>
                      </a:endParaRPr>
                    </a:p>
                  </a:txBody>
                  <a:tcPr marT="0" marB="0" marR="41650" marL="416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5B9BD5"/>
                    </a:solidFill>
                  </a:tcPr>
                </a:tc>
                <a:tc>
                  <a:txBody>
                    <a:bodyPr/>
                    <a:lstStyle/>
                    <a:p>
                      <a:pPr indent="0" lvl="0" marL="0" marR="0" rtl="0" algn="ctr">
                        <a:lnSpc>
                          <a:spcPct val="107000"/>
                        </a:lnSpc>
                        <a:spcBef>
                          <a:spcPts val="0"/>
                        </a:spcBef>
                        <a:spcAft>
                          <a:spcPts val="0"/>
                        </a:spcAft>
                        <a:buClr>
                          <a:srgbClr val="000000"/>
                        </a:buClr>
                        <a:buSzPts val="1200"/>
                        <a:buFont typeface="Arial"/>
                        <a:buNone/>
                      </a:pPr>
                      <a:r>
                        <a:rPr b="1" lang="en-GB" sz="1200" u="none" cap="none" strike="noStrike">
                          <a:solidFill>
                            <a:srgbClr val="FFFFFF"/>
                          </a:solidFill>
                          <a:latin typeface="Calibri"/>
                          <a:ea typeface="Calibri"/>
                          <a:cs typeface="Calibri"/>
                          <a:sym typeface="Calibri"/>
                        </a:rPr>
                        <a:t>REDD+ FRL </a:t>
                      </a:r>
                      <a:endParaRPr sz="1400" u="none" cap="none" strike="noStrike"/>
                    </a:p>
                    <a:p>
                      <a:pPr indent="0" lvl="0" marL="0" marR="0" rtl="0" algn="ctr">
                        <a:lnSpc>
                          <a:spcPct val="107000"/>
                        </a:lnSpc>
                        <a:spcBef>
                          <a:spcPts val="0"/>
                        </a:spcBef>
                        <a:spcAft>
                          <a:spcPts val="0"/>
                        </a:spcAft>
                        <a:buClr>
                          <a:srgbClr val="000000"/>
                        </a:buClr>
                        <a:buSzPts val="1200"/>
                        <a:buFont typeface="Arial"/>
                        <a:buNone/>
                      </a:pPr>
                      <a:r>
                        <a:rPr b="1" lang="en-GB" sz="1200" u="none" cap="none" strike="noStrike">
                          <a:solidFill>
                            <a:srgbClr val="FFFFFF"/>
                          </a:solidFill>
                          <a:latin typeface="Calibri"/>
                          <a:ea typeface="Calibri"/>
                          <a:cs typeface="Calibri"/>
                          <a:sym typeface="Calibri"/>
                        </a:rPr>
                        <a:t>latest submission</a:t>
                      </a:r>
                      <a:endParaRPr sz="1200" u="none" cap="none" strike="noStrike">
                        <a:latin typeface="Calibri"/>
                        <a:ea typeface="Calibri"/>
                        <a:cs typeface="Calibri"/>
                        <a:sym typeface="Calibri"/>
                      </a:endParaRPr>
                    </a:p>
                  </a:txBody>
                  <a:tcPr marT="0" marB="0" marR="41650" marL="416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5B9BD5"/>
                    </a:solidFill>
                  </a:tcPr>
                </a:tc>
                <a:tc>
                  <a:txBody>
                    <a:bodyPr/>
                    <a:lstStyle/>
                    <a:p>
                      <a:pPr indent="0" lvl="0" marL="0" marR="0" rtl="0" algn="ctr">
                        <a:lnSpc>
                          <a:spcPct val="107000"/>
                        </a:lnSpc>
                        <a:spcBef>
                          <a:spcPts val="0"/>
                        </a:spcBef>
                        <a:spcAft>
                          <a:spcPts val="0"/>
                        </a:spcAft>
                        <a:buClr>
                          <a:srgbClr val="000000"/>
                        </a:buClr>
                        <a:buSzPts val="1200"/>
                        <a:buFont typeface="Arial"/>
                        <a:buNone/>
                      </a:pPr>
                      <a:r>
                        <a:rPr b="1" lang="en-GB" sz="1200" u="none" cap="none" strike="noStrike">
                          <a:solidFill>
                            <a:srgbClr val="FFFFFF"/>
                          </a:solidFill>
                          <a:latin typeface="Calibri"/>
                          <a:ea typeface="Calibri"/>
                          <a:cs typeface="Calibri"/>
                          <a:sym typeface="Calibri"/>
                        </a:rPr>
                        <a:t>REDD+ FRL </a:t>
                      </a:r>
                      <a:endParaRPr sz="1400" u="none" cap="none" strike="noStrike"/>
                    </a:p>
                    <a:p>
                      <a:pPr indent="0" lvl="0" marL="0" marR="0" rtl="0" algn="ctr">
                        <a:lnSpc>
                          <a:spcPct val="107000"/>
                        </a:lnSpc>
                        <a:spcBef>
                          <a:spcPts val="0"/>
                        </a:spcBef>
                        <a:spcAft>
                          <a:spcPts val="0"/>
                        </a:spcAft>
                        <a:buClr>
                          <a:srgbClr val="000000"/>
                        </a:buClr>
                        <a:buSzPts val="1200"/>
                        <a:buFont typeface="Arial"/>
                        <a:buNone/>
                      </a:pPr>
                      <a:r>
                        <a:rPr b="1" lang="en-GB" sz="1200" u="none" cap="none" strike="noStrike">
                          <a:solidFill>
                            <a:srgbClr val="FFFFFF"/>
                          </a:solidFill>
                          <a:latin typeface="Calibri"/>
                          <a:ea typeface="Calibri"/>
                          <a:cs typeface="Calibri"/>
                          <a:sym typeface="Calibri"/>
                        </a:rPr>
                        <a:t>previous submissions</a:t>
                      </a:r>
                      <a:endParaRPr sz="1200" u="none" cap="none" strike="noStrike">
                        <a:latin typeface="Calibri"/>
                        <a:ea typeface="Calibri"/>
                        <a:cs typeface="Calibri"/>
                        <a:sym typeface="Calibri"/>
                      </a:endParaRPr>
                    </a:p>
                  </a:txBody>
                  <a:tcPr marT="0" marB="0" marR="41650" marL="416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5B9BD5"/>
                    </a:solidFill>
                  </a:tcPr>
                </a:tc>
                <a:tc>
                  <a:txBody>
                    <a:bodyPr/>
                    <a:lstStyle/>
                    <a:p>
                      <a:pPr indent="0" lvl="0" marL="0" marR="0" rtl="0" algn="ctr">
                        <a:lnSpc>
                          <a:spcPct val="107000"/>
                        </a:lnSpc>
                        <a:spcBef>
                          <a:spcPts val="0"/>
                        </a:spcBef>
                        <a:spcAft>
                          <a:spcPts val="0"/>
                        </a:spcAft>
                        <a:buClr>
                          <a:srgbClr val="000000"/>
                        </a:buClr>
                        <a:buSzPts val="1200"/>
                        <a:buFont typeface="Arial"/>
                        <a:buNone/>
                      </a:pPr>
                      <a:r>
                        <a:rPr b="1" lang="en-GB" sz="1200" u="none" cap="none" strike="noStrike">
                          <a:solidFill>
                            <a:srgbClr val="FFFFFF"/>
                          </a:solidFill>
                          <a:latin typeface="Calibri"/>
                          <a:ea typeface="Calibri"/>
                          <a:cs typeface="Calibri"/>
                          <a:sym typeface="Calibri"/>
                        </a:rPr>
                        <a:t>BUR </a:t>
                      </a:r>
                      <a:endParaRPr sz="1400" u="none" cap="none" strike="noStrike"/>
                    </a:p>
                    <a:p>
                      <a:pPr indent="0" lvl="0" marL="0" marR="0" rtl="0" algn="ctr">
                        <a:lnSpc>
                          <a:spcPct val="107000"/>
                        </a:lnSpc>
                        <a:spcBef>
                          <a:spcPts val="800"/>
                        </a:spcBef>
                        <a:spcAft>
                          <a:spcPts val="0"/>
                        </a:spcAft>
                        <a:buClr>
                          <a:srgbClr val="000000"/>
                        </a:buClr>
                        <a:buSzPts val="1200"/>
                        <a:buFont typeface="Arial"/>
                        <a:buNone/>
                      </a:pPr>
                      <a:r>
                        <a:rPr b="1" lang="en-GB" sz="1200" u="none" cap="none" strike="noStrike">
                          <a:solidFill>
                            <a:srgbClr val="FFFFFF"/>
                          </a:solidFill>
                          <a:latin typeface="Calibri"/>
                          <a:ea typeface="Calibri"/>
                          <a:cs typeface="Calibri"/>
                          <a:sym typeface="Calibri"/>
                        </a:rPr>
                        <a:t>REDD+ Annex</a:t>
                      </a:r>
                      <a:endParaRPr sz="1200" u="none" cap="none" strike="noStrike">
                        <a:latin typeface="Calibri"/>
                        <a:ea typeface="Calibri"/>
                        <a:cs typeface="Calibri"/>
                        <a:sym typeface="Calibri"/>
                      </a:endParaRPr>
                    </a:p>
                  </a:txBody>
                  <a:tcPr marT="0" marB="0" marR="41650" marL="416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5B9BD5"/>
                    </a:solidFill>
                  </a:tcPr>
                </a:tc>
                <a:tc>
                  <a:txBody>
                    <a:bodyPr/>
                    <a:lstStyle/>
                    <a:p>
                      <a:pPr indent="0" lvl="0" marL="0" marR="0" rtl="0" algn="ctr">
                        <a:lnSpc>
                          <a:spcPct val="107000"/>
                        </a:lnSpc>
                        <a:spcBef>
                          <a:spcPts val="0"/>
                        </a:spcBef>
                        <a:spcAft>
                          <a:spcPts val="0"/>
                        </a:spcAft>
                        <a:buClr>
                          <a:srgbClr val="000000"/>
                        </a:buClr>
                        <a:buSzPts val="1200"/>
                        <a:buFont typeface="Arial"/>
                        <a:buNone/>
                      </a:pPr>
                      <a:r>
                        <a:rPr b="1" lang="en-GB" sz="1200" u="none" cap="none" strike="noStrike">
                          <a:solidFill>
                            <a:srgbClr val="FFFFFF"/>
                          </a:solidFill>
                          <a:latin typeface="Calibri"/>
                          <a:ea typeface="Calibri"/>
                          <a:cs typeface="Calibri"/>
                          <a:sym typeface="Calibri"/>
                        </a:rPr>
                        <a:t>BUR</a:t>
                      </a:r>
                      <a:endParaRPr sz="1200" u="none" cap="none" strike="noStrike">
                        <a:latin typeface="Calibri"/>
                        <a:ea typeface="Calibri"/>
                        <a:cs typeface="Calibri"/>
                        <a:sym typeface="Calibri"/>
                      </a:endParaRPr>
                    </a:p>
                  </a:txBody>
                  <a:tcPr marT="0" marB="0" marR="41650" marL="416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5B9BD5"/>
                    </a:solidFill>
                  </a:tcPr>
                </a:tc>
                <a:tc>
                  <a:txBody>
                    <a:bodyPr/>
                    <a:lstStyle/>
                    <a:p>
                      <a:pPr indent="0" lvl="0" marL="0" marR="0" rtl="0" algn="ctr">
                        <a:lnSpc>
                          <a:spcPct val="107000"/>
                        </a:lnSpc>
                        <a:spcBef>
                          <a:spcPts val="0"/>
                        </a:spcBef>
                        <a:spcAft>
                          <a:spcPts val="0"/>
                        </a:spcAft>
                        <a:buClr>
                          <a:srgbClr val="000000"/>
                        </a:buClr>
                        <a:buSzPts val="1200"/>
                        <a:buFont typeface="Arial"/>
                        <a:buNone/>
                      </a:pPr>
                      <a:r>
                        <a:rPr b="1" lang="en-GB" sz="1200" u="none" cap="none" strike="noStrike">
                          <a:solidFill>
                            <a:srgbClr val="FFFFFF"/>
                          </a:solidFill>
                          <a:latin typeface="Calibri"/>
                          <a:ea typeface="Calibri"/>
                          <a:cs typeface="Calibri"/>
                          <a:sym typeface="Calibri"/>
                        </a:rPr>
                        <a:t>NIR</a:t>
                      </a:r>
                      <a:endParaRPr sz="1200" u="none" cap="none" strike="noStrike">
                        <a:latin typeface="Calibri"/>
                        <a:ea typeface="Calibri"/>
                        <a:cs typeface="Calibri"/>
                        <a:sym typeface="Calibri"/>
                      </a:endParaRPr>
                    </a:p>
                  </a:txBody>
                  <a:tcPr marT="0" marB="0" marR="41650" marL="416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5B9BD5"/>
                    </a:solidFill>
                  </a:tcPr>
                </a:tc>
                <a:tc>
                  <a:txBody>
                    <a:bodyPr/>
                    <a:lstStyle/>
                    <a:p>
                      <a:pPr indent="0" lvl="0" marL="0" marR="0" rtl="0" algn="ctr">
                        <a:lnSpc>
                          <a:spcPct val="107000"/>
                        </a:lnSpc>
                        <a:spcBef>
                          <a:spcPts val="0"/>
                        </a:spcBef>
                        <a:spcAft>
                          <a:spcPts val="0"/>
                        </a:spcAft>
                        <a:buClr>
                          <a:srgbClr val="000000"/>
                        </a:buClr>
                        <a:buSzPts val="1200"/>
                        <a:buFont typeface="Arial"/>
                        <a:buNone/>
                      </a:pPr>
                      <a:r>
                        <a:rPr b="1" lang="en-GB" sz="1200" u="none" cap="none" strike="noStrike">
                          <a:solidFill>
                            <a:srgbClr val="FFFFFF"/>
                          </a:solidFill>
                          <a:latin typeface="Calibri"/>
                          <a:ea typeface="Calibri"/>
                          <a:cs typeface="Calibri"/>
                          <a:sym typeface="Calibri"/>
                        </a:rPr>
                        <a:t>NFI</a:t>
                      </a:r>
                      <a:endParaRPr sz="1200" u="none" cap="none" strike="noStrike">
                        <a:latin typeface="Calibri"/>
                        <a:ea typeface="Calibri"/>
                        <a:cs typeface="Calibri"/>
                        <a:sym typeface="Calibri"/>
                      </a:endParaRPr>
                    </a:p>
                  </a:txBody>
                  <a:tcPr marT="0" marB="0" marR="41650" marL="416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5B9BD5"/>
                    </a:solidFill>
                  </a:tcPr>
                </a:tc>
              </a:tr>
              <a:tr h="187825">
                <a:tc rowSpan="6">
                  <a:txBody>
                    <a:bodyPr/>
                    <a:lstStyle/>
                    <a:p>
                      <a:pPr indent="0" lvl="0" marL="71755" marR="71755" rtl="0" algn="ctr">
                        <a:lnSpc>
                          <a:spcPct val="107000"/>
                        </a:lnSpc>
                        <a:spcBef>
                          <a:spcPts val="0"/>
                        </a:spcBef>
                        <a:spcAft>
                          <a:spcPts val="0"/>
                        </a:spcAft>
                        <a:buClr>
                          <a:srgbClr val="000000"/>
                        </a:buClr>
                        <a:buSzPts val="1200"/>
                        <a:buFont typeface="Arial"/>
                        <a:buNone/>
                      </a:pPr>
                      <a:r>
                        <a:rPr lang="en-GB" sz="1200" u="none" cap="none" strike="noStrike">
                          <a:solidFill>
                            <a:srgbClr val="000000"/>
                          </a:solidFill>
                          <a:latin typeface="Calibri"/>
                          <a:ea typeface="Calibri"/>
                          <a:cs typeface="Calibri"/>
                          <a:sym typeface="Calibri"/>
                        </a:rPr>
                        <a:t>Latin America and the Caribbean</a:t>
                      </a:r>
                      <a:endParaRPr sz="1200" u="none" cap="none" strike="noStrike">
                        <a:latin typeface="Calibri"/>
                        <a:ea typeface="Calibri"/>
                        <a:cs typeface="Calibri"/>
                        <a:sym typeface="Calibri"/>
                      </a:endParaRPr>
                    </a:p>
                  </a:txBody>
                  <a:tcPr marT="0" marB="0" marR="41650" marL="416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l">
                        <a:lnSpc>
                          <a:spcPct val="107000"/>
                        </a:lnSpc>
                        <a:spcBef>
                          <a:spcPts val="0"/>
                        </a:spcBef>
                        <a:spcAft>
                          <a:spcPts val="0"/>
                        </a:spcAft>
                        <a:buClr>
                          <a:srgbClr val="000000"/>
                        </a:buClr>
                        <a:buSzPts val="1100"/>
                        <a:buFont typeface="Arial"/>
                        <a:buNone/>
                      </a:pPr>
                      <a:r>
                        <a:rPr b="0" lang="en-GB" sz="1100" u="none" cap="none" strike="noStrike">
                          <a:solidFill>
                            <a:srgbClr val="000000"/>
                          </a:solidFill>
                          <a:latin typeface="Calibri"/>
                          <a:ea typeface="Calibri"/>
                          <a:cs typeface="Calibri"/>
                          <a:sym typeface="Calibri"/>
                        </a:rPr>
                        <a:t>Colombia</a:t>
                      </a:r>
                      <a:endParaRPr b="0" sz="1100" u="none" cap="none" strike="noStrike">
                        <a:latin typeface="Calibri"/>
                        <a:ea typeface="Calibri"/>
                        <a:cs typeface="Calibri"/>
                        <a:sym typeface="Calibri"/>
                      </a:endParaRPr>
                    </a:p>
                  </a:txBody>
                  <a:tcPr marT="0" marB="0" marR="41650" marL="416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ctr">
                        <a:lnSpc>
                          <a:spcPct val="107000"/>
                        </a:lnSpc>
                        <a:spcBef>
                          <a:spcPts val="0"/>
                        </a:spcBef>
                        <a:spcAft>
                          <a:spcPts val="0"/>
                        </a:spcAft>
                        <a:buClr>
                          <a:srgbClr val="000000"/>
                        </a:buClr>
                        <a:buSzPts val="1100"/>
                        <a:buFont typeface="Arial"/>
                        <a:buNone/>
                      </a:pPr>
                      <a:r>
                        <a:rPr lang="en-GB" sz="1100" u="none" cap="none" strike="noStrike">
                          <a:solidFill>
                            <a:schemeClr val="dk1"/>
                          </a:solidFill>
                          <a:latin typeface="Calibri"/>
                          <a:ea typeface="Calibri"/>
                          <a:cs typeface="Calibri"/>
                          <a:sym typeface="Calibri"/>
                        </a:rPr>
                        <a:t>2020</a:t>
                      </a:r>
                      <a:endParaRPr sz="1100" u="none" cap="none" strike="noStrike">
                        <a:solidFill>
                          <a:schemeClr val="dk1"/>
                        </a:solidFill>
                        <a:latin typeface="Calibri"/>
                        <a:ea typeface="Calibri"/>
                        <a:cs typeface="Calibri"/>
                        <a:sym typeface="Calibri"/>
                      </a:endParaRPr>
                    </a:p>
                  </a:txBody>
                  <a:tcPr marT="0" marB="0" marR="41650" marL="416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ctr">
                        <a:lnSpc>
                          <a:spcPct val="107000"/>
                        </a:lnSpc>
                        <a:spcBef>
                          <a:spcPts val="0"/>
                        </a:spcBef>
                        <a:spcAft>
                          <a:spcPts val="0"/>
                        </a:spcAft>
                        <a:buClr>
                          <a:srgbClr val="000000"/>
                        </a:buClr>
                        <a:buSzPts val="1100"/>
                        <a:buFont typeface="Arial"/>
                        <a:buNone/>
                      </a:pPr>
                      <a:r>
                        <a:rPr lang="en-GB" sz="1100" u="none" cap="none" strike="noStrike">
                          <a:solidFill>
                            <a:srgbClr val="000000"/>
                          </a:solidFill>
                          <a:latin typeface="Calibri"/>
                          <a:ea typeface="Calibri"/>
                          <a:cs typeface="Calibri"/>
                          <a:sym typeface="Calibri"/>
                        </a:rPr>
                        <a:t>2015</a:t>
                      </a:r>
                      <a:endParaRPr sz="1100" u="none" cap="none" strike="noStrike">
                        <a:latin typeface="Calibri"/>
                        <a:ea typeface="Calibri"/>
                        <a:cs typeface="Calibri"/>
                        <a:sym typeface="Calibri"/>
                      </a:endParaRPr>
                    </a:p>
                  </a:txBody>
                  <a:tcPr marT="0" marB="0" marR="41650" marL="416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r">
                        <a:lnSpc>
                          <a:spcPct val="107000"/>
                        </a:lnSpc>
                        <a:spcBef>
                          <a:spcPts val="0"/>
                        </a:spcBef>
                        <a:spcAft>
                          <a:spcPts val="0"/>
                        </a:spcAft>
                        <a:buClr>
                          <a:srgbClr val="000000"/>
                        </a:buClr>
                        <a:buSzPts val="1100"/>
                        <a:buFont typeface="Arial"/>
                        <a:buNone/>
                      </a:pPr>
                      <a:r>
                        <a:rPr lang="en-GB" sz="1100" u="none" cap="none" strike="noStrike">
                          <a:solidFill>
                            <a:schemeClr val="dk1"/>
                          </a:solidFill>
                          <a:latin typeface="Calibri"/>
                          <a:ea typeface="Calibri"/>
                          <a:cs typeface="Calibri"/>
                          <a:sym typeface="Calibri"/>
                        </a:rPr>
                        <a:t>2016, 2019</a:t>
                      </a:r>
                      <a:endParaRPr sz="1100" u="none" cap="none" strike="noStrike">
                        <a:solidFill>
                          <a:schemeClr val="dk1"/>
                        </a:solidFill>
                        <a:latin typeface="Calibri"/>
                        <a:ea typeface="Calibri"/>
                        <a:cs typeface="Calibri"/>
                        <a:sym typeface="Calibri"/>
                      </a:endParaRPr>
                    </a:p>
                  </a:txBody>
                  <a:tcPr marT="0" marB="0" marR="41650" marL="416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r">
                        <a:lnSpc>
                          <a:spcPct val="107000"/>
                        </a:lnSpc>
                        <a:spcBef>
                          <a:spcPts val="0"/>
                        </a:spcBef>
                        <a:spcAft>
                          <a:spcPts val="0"/>
                        </a:spcAft>
                        <a:buClr>
                          <a:srgbClr val="000000"/>
                        </a:buClr>
                        <a:buSzPts val="1100"/>
                        <a:buFont typeface="Arial"/>
                        <a:buNone/>
                      </a:pPr>
                      <a:r>
                        <a:rPr lang="en-GB" sz="1100" u="none" cap="none" strike="noStrike">
                          <a:solidFill>
                            <a:schemeClr val="dk1"/>
                          </a:solidFill>
                          <a:latin typeface="Calibri"/>
                          <a:ea typeface="Calibri"/>
                          <a:cs typeface="Calibri"/>
                          <a:sym typeface="Calibri"/>
                        </a:rPr>
                        <a:t>2015, 2018, 2022</a:t>
                      </a:r>
                      <a:endParaRPr sz="1100" u="none" cap="none" strike="noStrike">
                        <a:solidFill>
                          <a:schemeClr val="dk1"/>
                        </a:solidFill>
                        <a:latin typeface="Calibri"/>
                        <a:ea typeface="Calibri"/>
                        <a:cs typeface="Calibri"/>
                        <a:sym typeface="Calibri"/>
                      </a:endParaRPr>
                    </a:p>
                  </a:txBody>
                  <a:tcPr marT="0" marB="0" marR="41650" marL="416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r">
                        <a:lnSpc>
                          <a:spcPct val="107000"/>
                        </a:lnSpc>
                        <a:spcBef>
                          <a:spcPts val="0"/>
                        </a:spcBef>
                        <a:spcAft>
                          <a:spcPts val="0"/>
                        </a:spcAft>
                        <a:buClr>
                          <a:srgbClr val="000000"/>
                        </a:buClr>
                        <a:buSzPts val="1100"/>
                        <a:buFont typeface="Arial"/>
                        <a:buNone/>
                      </a:pPr>
                      <a:r>
                        <a:rPr lang="en-GB" sz="1100" u="none" cap="none" strike="noStrike">
                          <a:solidFill>
                            <a:schemeClr val="dk1"/>
                          </a:solidFill>
                          <a:latin typeface="Calibri"/>
                          <a:ea typeface="Calibri"/>
                          <a:cs typeface="Calibri"/>
                          <a:sym typeface="Calibri"/>
                        </a:rPr>
                        <a:t>2019</a:t>
                      </a:r>
                      <a:endParaRPr sz="1100" u="none" cap="none" strike="noStrike">
                        <a:solidFill>
                          <a:schemeClr val="dk1"/>
                        </a:solidFill>
                        <a:latin typeface="Calibri"/>
                        <a:ea typeface="Calibri"/>
                        <a:cs typeface="Calibri"/>
                        <a:sym typeface="Calibri"/>
                      </a:endParaRPr>
                    </a:p>
                  </a:txBody>
                  <a:tcPr marT="0" marB="0" marR="41650" marL="416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r">
                        <a:lnSpc>
                          <a:spcPct val="107000"/>
                        </a:lnSpc>
                        <a:spcBef>
                          <a:spcPts val="0"/>
                        </a:spcBef>
                        <a:spcAft>
                          <a:spcPts val="0"/>
                        </a:spcAft>
                        <a:buClr>
                          <a:srgbClr val="000000"/>
                        </a:buClr>
                        <a:buSzPts val="1100"/>
                        <a:buFont typeface="Arial"/>
                        <a:buNone/>
                      </a:pPr>
                      <a:r>
                        <a:rPr lang="en-GB" sz="1100" u="none" cap="none" strike="noStrike">
                          <a:solidFill>
                            <a:schemeClr val="dk1"/>
                          </a:solidFill>
                          <a:latin typeface="Calibri"/>
                          <a:ea typeface="Calibri"/>
                          <a:cs typeface="Calibri"/>
                          <a:sym typeface="Calibri"/>
                        </a:rPr>
                        <a:t>Yes</a:t>
                      </a:r>
                      <a:endParaRPr sz="1100" u="none" cap="none" strike="noStrike">
                        <a:solidFill>
                          <a:schemeClr val="dk1"/>
                        </a:solidFill>
                        <a:latin typeface="Calibri"/>
                        <a:ea typeface="Calibri"/>
                        <a:cs typeface="Calibri"/>
                        <a:sym typeface="Calibri"/>
                      </a:endParaRPr>
                    </a:p>
                  </a:txBody>
                  <a:tcPr marT="0" marB="0" marR="41650" marL="416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r>
              <a:tr h="160000">
                <a:tc vMerge="1"/>
                <a:tc>
                  <a:txBody>
                    <a:bodyPr/>
                    <a:lstStyle/>
                    <a:p>
                      <a:pPr indent="0" lvl="0" marL="0" marR="0" rtl="0" algn="l">
                        <a:lnSpc>
                          <a:spcPct val="107000"/>
                        </a:lnSpc>
                        <a:spcBef>
                          <a:spcPts val="0"/>
                        </a:spcBef>
                        <a:spcAft>
                          <a:spcPts val="0"/>
                        </a:spcAft>
                        <a:buClr>
                          <a:srgbClr val="000000"/>
                        </a:buClr>
                        <a:buSzPts val="1100"/>
                        <a:buFont typeface="Arial"/>
                        <a:buNone/>
                      </a:pPr>
                      <a:r>
                        <a:rPr b="0" lang="en-GB" sz="1100" u="none" cap="none" strike="noStrike">
                          <a:solidFill>
                            <a:srgbClr val="000000"/>
                          </a:solidFill>
                          <a:latin typeface="Calibri"/>
                          <a:ea typeface="Calibri"/>
                          <a:cs typeface="Calibri"/>
                          <a:sym typeface="Calibri"/>
                        </a:rPr>
                        <a:t>Ecuador</a:t>
                      </a:r>
                      <a:endParaRPr b="0" sz="1100" u="none" cap="none" strike="noStrike">
                        <a:latin typeface="Calibri"/>
                        <a:ea typeface="Calibri"/>
                        <a:cs typeface="Calibri"/>
                        <a:sym typeface="Calibri"/>
                      </a:endParaRPr>
                    </a:p>
                  </a:txBody>
                  <a:tcPr marT="0" marB="0" marR="41650" marL="416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ctr">
                        <a:lnSpc>
                          <a:spcPct val="107000"/>
                        </a:lnSpc>
                        <a:spcBef>
                          <a:spcPts val="0"/>
                        </a:spcBef>
                        <a:spcAft>
                          <a:spcPts val="0"/>
                        </a:spcAft>
                        <a:buClr>
                          <a:srgbClr val="000000"/>
                        </a:buClr>
                        <a:buSzPts val="1100"/>
                        <a:buFont typeface="Arial"/>
                        <a:buNone/>
                      </a:pPr>
                      <a:r>
                        <a:rPr lang="en-GB" sz="1100" u="none" cap="none" strike="noStrike">
                          <a:solidFill>
                            <a:schemeClr val="dk1"/>
                          </a:solidFill>
                          <a:latin typeface="Calibri"/>
                          <a:ea typeface="Calibri"/>
                          <a:cs typeface="Calibri"/>
                          <a:sym typeface="Calibri"/>
                        </a:rPr>
                        <a:t>2020</a:t>
                      </a:r>
                      <a:endParaRPr sz="1100" u="none" cap="none" strike="noStrike">
                        <a:solidFill>
                          <a:schemeClr val="dk1"/>
                        </a:solidFill>
                        <a:latin typeface="Calibri"/>
                        <a:ea typeface="Calibri"/>
                        <a:cs typeface="Calibri"/>
                        <a:sym typeface="Calibri"/>
                      </a:endParaRPr>
                    </a:p>
                  </a:txBody>
                  <a:tcPr marT="0" marB="0" marR="41650" marL="416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ctr">
                        <a:lnSpc>
                          <a:spcPct val="107000"/>
                        </a:lnSpc>
                        <a:spcBef>
                          <a:spcPts val="0"/>
                        </a:spcBef>
                        <a:spcAft>
                          <a:spcPts val="0"/>
                        </a:spcAft>
                        <a:buClr>
                          <a:srgbClr val="000000"/>
                        </a:buClr>
                        <a:buSzPts val="1100"/>
                        <a:buFont typeface="Arial"/>
                        <a:buNone/>
                      </a:pPr>
                      <a:r>
                        <a:rPr lang="en-GB" sz="1100" u="none" cap="none" strike="noStrike">
                          <a:solidFill>
                            <a:srgbClr val="000000"/>
                          </a:solidFill>
                          <a:latin typeface="Calibri"/>
                          <a:ea typeface="Calibri"/>
                          <a:cs typeface="Calibri"/>
                          <a:sym typeface="Calibri"/>
                        </a:rPr>
                        <a:t>2015</a:t>
                      </a:r>
                      <a:endParaRPr sz="1100" u="none" cap="none" strike="noStrike">
                        <a:latin typeface="Calibri"/>
                        <a:ea typeface="Calibri"/>
                        <a:cs typeface="Calibri"/>
                        <a:sym typeface="Calibri"/>
                      </a:endParaRPr>
                    </a:p>
                  </a:txBody>
                  <a:tcPr marT="0" marB="0" marR="41650" marL="416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r">
                        <a:lnSpc>
                          <a:spcPct val="107000"/>
                        </a:lnSpc>
                        <a:spcBef>
                          <a:spcPts val="0"/>
                        </a:spcBef>
                        <a:spcAft>
                          <a:spcPts val="0"/>
                        </a:spcAft>
                        <a:buClr>
                          <a:srgbClr val="000000"/>
                        </a:buClr>
                        <a:buSzPts val="1100"/>
                        <a:buFont typeface="Arial"/>
                        <a:buNone/>
                      </a:pPr>
                      <a:r>
                        <a:rPr lang="en-GB" sz="1100" u="none" cap="none" strike="noStrike">
                          <a:solidFill>
                            <a:schemeClr val="dk1"/>
                          </a:solidFill>
                          <a:latin typeface="Calibri"/>
                          <a:ea typeface="Calibri"/>
                          <a:cs typeface="Calibri"/>
                          <a:sym typeface="Calibri"/>
                        </a:rPr>
                        <a:t>2016</a:t>
                      </a:r>
                      <a:endParaRPr sz="1100" u="none" cap="none" strike="noStrike">
                        <a:solidFill>
                          <a:schemeClr val="dk1"/>
                        </a:solidFill>
                        <a:latin typeface="Calibri"/>
                        <a:ea typeface="Calibri"/>
                        <a:cs typeface="Calibri"/>
                        <a:sym typeface="Calibri"/>
                      </a:endParaRPr>
                    </a:p>
                  </a:txBody>
                  <a:tcPr marT="0" marB="0" marR="41650" marL="416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r">
                        <a:lnSpc>
                          <a:spcPct val="107000"/>
                        </a:lnSpc>
                        <a:spcBef>
                          <a:spcPts val="0"/>
                        </a:spcBef>
                        <a:spcAft>
                          <a:spcPts val="0"/>
                        </a:spcAft>
                        <a:buClr>
                          <a:srgbClr val="000000"/>
                        </a:buClr>
                        <a:buSzPts val="1100"/>
                        <a:buFont typeface="Arial"/>
                        <a:buNone/>
                      </a:pPr>
                      <a:r>
                        <a:rPr lang="en-GB" sz="1100" u="none" cap="none" strike="noStrike">
                          <a:solidFill>
                            <a:schemeClr val="dk1"/>
                          </a:solidFill>
                          <a:latin typeface="Calibri"/>
                          <a:ea typeface="Calibri"/>
                          <a:cs typeface="Calibri"/>
                          <a:sym typeface="Calibri"/>
                        </a:rPr>
                        <a:t>2016</a:t>
                      </a:r>
                      <a:endParaRPr sz="1100" u="none" cap="none" strike="noStrike">
                        <a:solidFill>
                          <a:schemeClr val="dk1"/>
                        </a:solidFill>
                        <a:latin typeface="Calibri"/>
                        <a:ea typeface="Calibri"/>
                        <a:cs typeface="Calibri"/>
                        <a:sym typeface="Calibri"/>
                      </a:endParaRPr>
                    </a:p>
                  </a:txBody>
                  <a:tcPr marT="0" marB="0" marR="41650" marL="416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r">
                        <a:lnSpc>
                          <a:spcPct val="107000"/>
                        </a:lnSpc>
                        <a:spcBef>
                          <a:spcPts val="0"/>
                        </a:spcBef>
                        <a:spcAft>
                          <a:spcPts val="0"/>
                        </a:spcAft>
                        <a:buClr>
                          <a:srgbClr val="000000"/>
                        </a:buClr>
                        <a:buSzPts val="1100"/>
                        <a:buFont typeface="Arial"/>
                        <a:buNone/>
                      </a:pPr>
                      <a:r>
                        <a:rPr lang="en-GB" sz="1100" u="none" cap="none" strike="noStrike">
                          <a:solidFill>
                            <a:schemeClr val="dk1"/>
                          </a:solidFill>
                          <a:latin typeface="Calibri"/>
                          <a:ea typeface="Calibri"/>
                          <a:cs typeface="Calibri"/>
                          <a:sym typeface="Calibri"/>
                        </a:rPr>
                        <a:t>2017</a:t>
                      </a:r>
                      <a:endParaRPr sz="1100" u="none" cap="none" strike="noStrike">
                        <a:solidFill>
                          <a:schemeClr val="dk1"/>
                        </a:solidFill>
                        <a:latin typeface="Calibri"/>
                        <a:ea typeface="Calibri"/>
                        <a:cs typeface="Calibri"/>
                        <a:sym typeface="Calibri"/>
                      </a:endParaRPr>
                    </a:p>
                  </a:txBody>
                  <a:tcPr marT="0" marB="0" marR="41650" marL="416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r">
                        <a:lnSpc>
                          <a:spcPct val="107000"/>
                        </a:lnSpc>
                        <a:spcBef>
                          <a:spcPts val="0"/>
                        </a:spcBef>
                        <a:spcAft>
                          <a:spcPts val="0"/>
                        </a:spcAft>
                        <a:buClr>
                          <a:srgbClr val="000000"/>
                        </a:buClr>
                        <a:buSzPts val="1100"/>
                        <a:buFont typeface="Arial"/>
                        <a:buNone/>
                      </a:pPr>
                      <a:r>
                        <a:rPr lang="en-GB" sz="1100" u="none" cap="none" strike="noStrike">
                          <a:solidFill>
                            <a:schemeClr val="dk1"/>
                          </a:solidFill>
                          <a:latin typeface="Calibri"/>
                          <a:ea typeface="Calibri"/>
                          <a:cs typeface="Calibri"/>
                          <a:sym typeface="Calibri"/>
                        </a:rPr>
                        <a:t>Yes</a:t>
                      </a:r>
                      <a:endParaRPr sz="1100" u="none" cap="none" strike="noStrike">
                        <a:solidFill>
                          <a:schemeClr val="dk1"/>
                        </a:solidFill>
                        <a:latin typeface="Calibri"/>
                        <a:ea typeface="Calibri"/>
                        <a:cs typeface="Calibri"/>
                        <a:sym typeface="Calibri"/>
                      </a:endParaRPr>
                    </a:p>
                  </a:txBody>
                  <a:tcPr marT="0" marB="0" marR="41650" marL="416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r>
              <a:tr h="160000">
                <a:tc vMerge="1"/>
                <a:tc>
                  <a:txBody>
                    <a:bodyPr/>
                    <a:lstStyle/>
                    <a:p>
                      <a:pPr indent="0" lvl="0" marL="0" marR="0" rtl="0" algn="l">
                        <a:lnSpc>
                          <a:spcPct val="107000"/>
                        </a:lnSpc>
                        <a:spcBef>
                          <a:spcPts val="0"/>
                        </a:spcBef>
                        <a:spcAft>
                          <a:spcPts val="0"/>
                        </a:spcAft>
                        <a:buClr>
                          <a:srgbClr val="000000"/>
                        </a:buClr>
                        <a:buSzPts val="1100"/>
                        <a:buFont typeface="Arial"/>
                        <a:buNone/>
                      </a:pPr>
                      <a:r>
                        <a:rPr b="0" lang="en-GB" sz="1100" u="none" cap="none" strike="noStrike">
                          <a:solidFill>
                            <a:srgbClr val="000000"/>
                          </a:solidFill>
                          <a:latin typeface="Calibri"/>
                          <a:ea typeface="Calibri"/>
                          <a:cs typeface="Calibri"/>
                          <a:sym typeface="Calibri"/>
                        </a:rPr>
                        <a:t>Guatemala</a:t>
                      </a:r>
                      <a:endParaRPr b="0" sz="1100" u="none" cap="none" strike="noStrike">
                        <a:latin typeface="Calibri"/>
                        <a:ea typeface="Calibri"/>
                        <a:cs typeface="Calibri"/>
                        <a:sym typeface="Calibri"/>
                      </a:endParaRPr>
                    </a:p>
                  </a:txBody>
                  <a:tcPr marT="0" marB="0" marR="41650" marL="416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ctr">
                        <a:lnSpc>
                          <a:spcPct val="107000"/>
                        </a:lnSpc>
                        <a:spcBef>
                          <a:spcPts val="0"/>
                        </a:spcBef>
                        <a:spcAft>
                          <a:spcPts val="0"/>
                        </a:spcAft>
                        <a:buClr>
                          <a:srgbClr val="000000"/>
                        </a:buClr>
                        <a:buSzPts val="1100"/>
                        <a:buFont typeface="Arial"/>
                        <a:buNone/>
                      </a:pPr>
                      <a:r>
                        <a:rPr lang="en-GB" sz="1100" u="none" cap="none" strike="noStrike">
                          <a:solidFill>
                            <a:schemeClr val="dk1"/>
                          </a:solidFill>
                          <a:latin typeface="Calibri"/>
                          <a:ea typeface="Calibri"/>
                          <a:cs typeface="Calibri"/>
                          <a:sym typeface="Calibri"/>
                        </a:rPr>
                        <a:t>2022</a:t>
                      </a:r>
                      <a:endParaRPr sz="1100" u="none" cap="none" strike="noStrike">
                        <a:solidFill>
                          <a:schemeClr val="dk1"/>
                        </a:solidFill>
                        <a:latin typeface="Calibri"/>
                        <a:ea typeface="Calibri"/>
                        <a:cs typeface="Calibri"/>
                        <a:sym typeface="Calibri"/>
                      </a:endParaRPr>
                    </a:p>
                  </a:txBody>
                  <a:tcPr marT="0" marB="0" marR="41650" marL="416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ctr">
                        <a:lnSpc>
                          <a:spcPct val="107000"/>
                        </a:lnSpc>
                        <a:spcBef>
                          <a:spcPts val="0"/>
                        </a:spcBef>
                        <a:spcAft>
                          <a:spcPts val="0"/>
                        </a:spcAft>
                        <a:buClr>
                          <a:srgbClr val="000000"/>
                        </a:buClr>
                        <a:buSzPts val="1100"/>
                        <a:buFont typeface="Arial"/>
                        <a:buNone/>
                      </a:pPr>
                      <a:r>
                        <a:rPr lang="en-GB" sz="1100" u="none" cap="none" strike="noStrike">
                          <a:solidFill>
                            <a:srgbClr val="000000"/>
                          </a:solidFill>
                          <a:latin typeface="Calibri"/>
                          <a:ea typeface="Calibri"/>
                          <a:cs typeface="Calibri"/>
                          <a:sym typeface="Calibri"/>
                        </a:rPr>
                        <a:t>n.a.</a:t>
                      </a:r>
                      <a:endParaRPr sz="1100" u="none" cap="none" strike="noStrike">
                        <a:latin typeface="Calibri"/>
                        <a:ea typeface="Calibri"/>
                        <a:cs typeface="Calibri"/>
                        <a:sym typeface="Calibri"/>
                      </a:endParaRPr>
                    </a:p>
                  </a:txBody>
                  <a:tcPr marT="0" marB="0" marR="41650" marL="416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r">
                        <a:lnSpc>
                          <a:spcPct val="107000"/>
                        </a:lnSpc>
                        <a:spcBef>
                          <a:spcPts val="0"/>
                        </a:spcBef>
                        <a:spcAft>
                          <a:spcPts val="0"/>
                        </a:spcAft>
                        <a:buClr>
                          <a:srgbClr val="000000"/>
                        </a:buClr>
                        <a:buSzPts val="1100"/>
                        <a:buFont typeface="Arial"/>
                        <a:buNone/>
                      </a:pPr>
                      <a:r>
                        <a:rPr lang="en-GB" sz="1100" u="none" cap="none" strike="noStrike">
                          <a:solidFill>
                            <a:schemeClr val="dk1"/>
                          </a:solidFill>
                          <a:latin typeface="Calibri"/>
                          <a:ea typeface="Calibri"/>
                          <a:cs typeface="Calibri"/>
                          <a:sym typeface="Calibri"/>
                        </a:rPr>
                        <a:t>n.a.</a:t>
                      </a:r>
                      <a:endParaRPr sz="1100" u="none" cap="none" strike="noStrike">
                        <a:solidFill>
                          <a:schemeClr val="dk1"/>
                        </a:solidFill>
                        <a:latin typeface="Calibri"/>
                        <a:ea typeface="Calibri"/>
                        <a:cs typeface="Calibri"/>
                        <a:sym typeface="Calibri"/>
                      </a:endParaRPr>
                    </a:p>
                  </a:txBody>
                  <a:tcPr marT="0" marB="0" marR="41650" marL="416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r">
                        <a:lnSpc>
                          <a:spcPct val="107000"/>
                        </a:lnSpc>
                        <a:spcBef>
                          <a:spcPts val="0"/>
                        </a:spcBef>
                        <a:spcAft>
                          <a:spcPts val="0"/>
                        </a:spcAft>
                        <a:buClr>
                          <a:srgbClr val="000000"/>
                        </a:buClr>
                        <a:buSzPts val="1100"/>
                        <a:buFont typeface="Arial"/>
                        <a:buNone/>
                      </a:pPr>
                      <a:r>
                        <a:rPr lang="en-GB" sz="1100" u="none" cap="none" strike="noStrike">
                          <a:solidFill>
                            <a:schemeClr val="dk1"/>
                          </a:solidFill>
                          <a:latin typeface="Calibri"/>
                          <a:ea typeface="Calibri"/>
                          <a:cs typeface="Calibri"/>
                          <a:sym typeface="Calibri"/>
                        </a:rPr>
                        <a:t>n.a.</a:t>
                      </a:r>
                      <a:endParaRPr sz="1100" u="none" cap="none" strike="noStrike">
                        <a:solidFill>
                          <a:schemeClr val="dk1"/>
                        </a:solidFill>
                        <a:latin typeface="Calibri"/>
                        <a:ea typeface="Calibri"/>
                        <a:cs typeface="Calibri"/>
                        <a:sym typeface="Calibri"/>
                      </a:endParaRPr>
                    </a:p>
                  </a:txBody>
                  <a:tcPr marT="0" marB="0" marR="41650" marL="416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r">
                        <a:lnSpc>
                          <a:spcPct val="107000"/>
                        </a:lnSpc>
                        <a:spcBef>
                          <a:spcPts val="0"/>
                        </a:spcBef>
                        <a:spcAft>
                          <a:spcPts val="0"/>
                        </a:spcAft>
                        <a:buClr>
                          <a:srgbClr val="000000"/>
                        </a:buClr>
                        <a:buSzPts val="1100"/>
                        <a:buFont typeface="Arial"/>
                        <a:buNone/>
                      </a:pPr>
                      <a:r>
                        <a:rPr lang="en-GB" sz="1100" u="none" cap="none" strike="noStrike">
                          <a:solidFill>
                            <a:schemeClr val="dk1"/>
                          </a:solidFill>
                          <a:latin typeface="Calibri"/>
                          <a:ea typeface="Calibri"/>
                          <a:cs typeface="Calibri"/>
                          <a:sym typeface="Calibri"/>
                        </a:rPr>
                        <a:t>n.a.</a:t>
                      </a:r>
                      <a:endParaRPr sz="1100" u="none" cap="none" strike="noStrike">
                        <a:solidFill>
                          <a:schemeClr val="dk1"/>
                        </a:solidFill>
                        <a:latin typeface="Calibri"/>
                        <a:ea typeface="Calibri"/>
                        <a:cs typeface="Calibri"/>
                        <a:sym typeface="Calibri"/>
                      </a:endParaRPr>
                    </a:p>
                  </a:txBody>
                  <a:tcPr marT="0" marB="0" marR="41650" marL="416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r">
                        <a:lnSpc>
                          <a:spcPct val="107000"/>
                        </a:lnSpc>
                        <a:spcBef>
                          <a:spcPts val="0"/>
                        </a:spcBef>
                        <a:spcAft>
                          <a:spcPts val="0"/>
                        </a:spcAft>
                        <a:buClr>
                          <a:srgbClr val="000000"/>
                        </a:buClr>
                        <a:buSzPts val="1100"/>
                        <a:buFont typeface="Arial"/>
                        <a:buNone/>
                      </a:pPr>
                      <a:r>
                        <a:rPr lang="en-GB" sz="1100" u="none" cap="none" strike="noStrike">
                          <a:solidFill>
                            <a:schemeClr val="dk1"/>
                          </a:solidFill>
                          <a:latin typeface="Calibri"/>
                          <a:ea typeface="Calibri"/>
                          <a:cs typeface="Calibri"/>
                          <a:sym typeface="Calibri"/>
                        </a:rPr>
                        <a:t>partial</a:t>
                      </a:r>
                      <a:endParaRPr sz="1100" u="none" cap="none" strike="noStrike">
                        <a:solidFill>
                          <a:schemeClr val="dk1"/>
                        </a:solidFill>
                        <a:latin typeface="Calibri"/>
                        <a:ea typeface="Calibri"/>
                        <a:cs typeface="Calibri"/>
                        <a:sym typeface="Calibri"/>
                      </a:endParaRPr>
                    </a:p>
                  </a:txBody>
                  <a:tcPr marT="0" marB="0" marR="41650" marL="416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r>
              <a:tr h="160000">
                <a:tc vMerge="1"/>
                <a:tc>
                  <a:txBody>
                    <a:bodyPr/>
                    <a:lstStyle/>
                    <a:p>
                      <a:pPr indent="0" lvl="0" marL="0" marR="0" rtl="0" algn="l">
                        <a:lnSpc>
                          <a:spcPct val="107000"/>
                        </a:lnSpc>
                        <a:spcBef>
                          <a:spcPts val="0"/>
                        </a:spcBef>
                        <a:spcAft>
                          <a:spcPts val="0"/>
                        </a:spcAft>
                        <a:buClr>
                          <a:srgbClr val="000000"/>
                        </a:buClr>
                        <a:buSzPts val="1100"/>
                        <a:buFont typeface="Arial"/>
                        <a:buNone/>
                      </a:pPr>
                      <a:r>
                        <a:rPr b="0" lang="en-GB" sz="1100" u="none" cap="none" strike="noStrike">
                          <a:solidFill>
                            <a:srgbClr val="000000"/>
                          </a:solidFill>
                          <a:latin typeface="Calibri"/>
                          <a:ea typeface="Calibri"/>
                          <a:cs typeface="Calibri"/>
                          <a:sym typeface="Calibri"/>
                        </a:rPr>
                        <a:t>Mexico</a:t>
                      </a:r>
                      <a:endParaRPr b="0" sz="1100" u="none" cap="none" strike="noStrike">
                        <a:latin typeface="Calibri"/>
                        <a:ea typeface="Calibri"/>
                        <a:cs typeface="Calibri"/>
                        <a:sym typeface="Calibri"/>
                      </a:endParaRPr>
                    </a:p>
                  </a:txBody>
                  <a:tcPr marT="0" marB="0" marR="41650" marL="416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ctr">
                        <a:lnSpc>
                          <a:spcPct val="107000"/>
                        </a:lnSpc>
                        <a:spcBef>
                          <a:spcPts val="0"/>
                        </a:spcBef>
                        <a:spcAft>
                          <a:spcPts val="0"/>
                        </a:spcAft>
                        <a:buClr>
                          <a:srgbClr val="000000"/>
                        </a:buClr>
                        <a:buSzPts val="1100"/>
                        <a:buFont typeface="Arial"/>
                        <a:buNone/>
                      </a:pPr>
                      <a:r>
                        <a:rPr lang="en-GB" sz="1100" u="none" cap="none" strike="noStrike">
                          <a:solidFill>
                            <a:schemeClr val="dk1"/>
                          </a:solidFill>
                          <a:latin typeface="Calibri"/>
                          <a:ea typeface="Calibri"/>
                          <a:cs typeface="Calibri"/>
                          <a:sym typeface="Calibri"/>
                        </a:rPr>
                        <a:t>2020</a:t>
                      </a:r>
                      <a:endParaRPr sz="1100" u="none" cap="none" strike="noStrike">
                        <a:solidFill>
                          <a:schemeClr val="dk1"/>
                        </a:solidFill>
                        <a:latin typeface="Calibri"/>
                        <a:ea typeface="Calibri"/>
                        <a:cs typeface="Calibri"/>
                        <a:sym typeface="Calibri"/>
                      </a:endParaRPr>
                    </a:p>
                  </a:txBody>
                  <a:tcPr marT="0" marB="0" marR="41650" marL="416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ctr">
                        <a:lnSpc>
                          <a:spcPct val="107000"/>
                        </a:lnSpc>
                        <a:spcBef>
                          <a:spcPts val="0"/>
                        </a:spcBef>
                        <a:spcAft>
                          <a:spcPts val="0"/>
                        </a:spcAft>
                        <a:buClr>
                          <a:srgbClr val="000000"/>
                        </a:buClr>
                        <a:buSzPts val="1100"/>
                        <a:buFont typeface="Arial"/>
                        <a:buNone/>
                      </a:pPr>
                      <a:r>
                        <a:rPr lang="en-GB" sz="1100" u="none" cap="none" strike="noStrike">
                          <a:solidFill>
                            <a:srgbClr val="000000"/>
                          </a:solidFill>
                          <a:latin typeface="Calibri"/>
                          <a:ea typeface="Calibri"/>
                          <a:cs typeface="Calibri"/>
                          <a:sym typeface="Calibri"/>
                        </a:rPr>
                        <a:t>2015</a:t>
                      </a:r>
                      <a:endParaRPr sz="1100" u="none" cap="none" strike="noStrike">
                        <a:latin typeface="Calibri"/>
                        <a:ea typeface="Calibri"/>
                        <a:cs typeface="Calibri"/>
                        <a:sym typeface="Calibri"/>
                      </a:endParaRPr>
                    </a:p>
                  </a:txBody>
                  <a:tcPr marT="0" marB="0" marR="41650" marL="416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r">
                        <a:lnSpc>
                          <a:spcPct val="107000"/>
                        </a:lnSpc>
                        <a:spcBef>
                          <a:spcPts val="0"/>
                        </a:spcBef>
                        <a:spcAft>
                          <a:spcPts val="0"/>
                        </a:spcAft>
                        <a:buClr>
                          <a:srgbClr val="000000"/>
                        </a:buClr>
                        <a:buSzPts val="1100"/>
                        <a:buFont typeface="Arial"/>
                        <a:buNone/>
                      </a:pPr>
                      <a:r>
                        <a:rPr lang="en-GB" sz="1100" u="none" cap="none" strike="noStrike">
                          <a:solidFill>
                            <a:schemeClr val="dk1"/>
                          </a:solidFill>
                          <a:latin typeface="Calibri"/>
                          <a:ea typeface="Calibri"/>
                          <a:cs typeface="Calibri"/>
                          <a:sym typeface="Calibri"/>
                        </a:rPr>
                        <a:t>n.a.</a:t>
                      </a:r>
                      <a:endParaRPr sz="1100" u="none" cap="none" strike="noStrike">
                        <a:solidFill>
                          <a:schemeClr val="dk1"/>
                        </a:solidFill>
                        <a:latin typeface="Calibri"/>
                        <a:ea typeface="Calibri"/>
                        <a:cs typeface="Calibri"/>
                        <a:sym typeface="Calibri"/>
                      </a:endParaRPr>
                    </a:p>
                  </a:txBody>
                  <a:tcPr marT="0" marB="0" marR="41650" marL="416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r">
                        <a:lnSpc>
                          <a:spcPct val="107000"/>
                        </a:lnSpc>
                        <a:spcBef>
                          <a:spcPts val="0"/>
                        </a:spcBef>
                        <a:spcAft>
                          <a:spcPts val="0"/>
                        </a:spcAft>
                        <a:buClr>
                          <a:srgbClr val="000000"/>
                        </a:buClr>
                        <a:buSzPts val="1100"/>
                        <a:buFont typeface="Arial"/>
                        <a:buNone/>
                      </a:pPr>
                      <a:r>
                        <a:rPr lang="en-GB" sz="1100" u="none" cap="none" strike="noStrike">
                          <a:solidFill>
                            <a:schemeClr val="dk1"/>
                          </a:solidFill>
                          <a:latin typeface="Calibri"/>
                          <a:ea typeface="Calibri"/>
                          <a:cs typeface="Calibri"/>
                          <a:sym typeface="Calibri"/>
                        </a:rPr>
                        <a:t>2015, 2019</a:t>
                      </a:r>
                      <a:endParaRPr sz="1100" u="none" cap="none" strike="noStrike">
                        <a:solidFill>
                          <a:schemeClr val="dk1"/>
                        </a:solidFill>
                        <a:latin typeface="Calibri"/>
                        <a:ea typeface="Calibri"/>
                        <a:cs typeface="Calibri"/>
                        <a:sym typeface="Calibri"/>
                      </a:endParaRPr>
                    </a:p>
                  </a:txBody>
                  <a:tcPr marT="0" marB="0" marR="41650" marL="416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r">
                        <a:lnSpc>
                          <a:spcPct val="107000"/>
                        </a:lnSpc>
                        <a:spcBef>
                          <a:spcPts val="0"/>
                        </a:spcBef>
                        <a:spcAft>
                          <a:spcPts val="0"/>
                        </a:spcAft>
                        <a:buClr>
                          <a:srgbClr val="000000"/>
                        </a:buClr>
                        <a:buSzPts val="1100"/>
                        <a:buFont typeface="Arial"/>
                        <a:buNone/>
                      </a:pPr>
                      <a:r>
                        <a:rPr lang="en-GB" sz="1100" u="none" cap="none" strike="noStrike">
                          <a:solidFill>
                            <a:schemeClr val="dk1"/>
                          </a:solidFill>
                          <a:latin typeface="Calibri"/>
                          <a:ea typeface="Calibri"/>
                          <a:cs typeface="Calibri"/>
                          <a:sym typeface="Calibri"/>
                        </a:rPr>
                        <a:t>2019</a:t>
                      </a:r>
                      <a:endParaRPr sz="1100" u="none" cap="none" strike="noStrike">
                        <a:solidFill>
                          <a:schemeClr val="dk1"/>
                        </a:solidFill>
                        <a:latin typeface="Calibri"/>
                        <a:ea typeface="Calibri"/>
                        <a:cs typeface="Calibri"/>
                        <a:sym typeface="Calibri"/>
                      </a:endParaRPr>
                    </a:p>
                  </a:txBody>
                  <a:tcPr marT="0" marB="0" marR="41650" marL="416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r">
                        <a:lnSpc>
                          <a:spcPct val="107000"/>
                        </a:lnSpc>
                        <a:spcBef>
                          <a:spcPts val="0"/>
                        </a:spcBef>
                        <a:spcAft>
                          <a:spcPts val="0"/>
                        </a:spcAft>
                        <a:buClr>
                          <a:srgbClr val="000000"/>
                        </a:buClr>
                        <a:buSzPts val="1100"/>
                        <a:buFont typeface="Arial"/>
                        <a:buNone/>
                      </a:pPr>
                      <a:r>
                        <a:rPr lang="en-GB" sz="1100" u="none" cap="none" strike="noStrike">
                          <a:solidFill>
                            <a:schemeClr val="dk1"/>
                          </a:solidFill>
                          <a:latin typeface="Calibri"/>
                          <a:ea typeface="Calibri"/>
                          <a:cs typeface="Calibri"/>
                          <a:sym typeface="Calibri"/>
                        </a:rPr>
                        <a:t>Yes</a:t>
                      </a:r>
                      <a:endParaRPr sz="1100" u="none" cap="none" strike="noStrike">
                        <a:solidFill>
                          <a:schemeClr val="dk1"/>
                        </a:solidFill>
                        <a:latin typeface="Calibri"/>
                        <a:ea typeface="Calibri"/>
                        <a:cs typeface="Calibri"/>
                        <a:sym typeface="Calibri"/>
                      </a:endParaRPr>
                    </a:p>
                  </a:txBody>
                  <a:tcPr marT="0" marB="0" marR="41650" marL="416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r>
              <a:tr h="187825">
                <a:tc vMerge="1"/>
                <a:tc>
                  <a:txBody>
                    <a:bodyPr/>
                    <a:lstStyle/>
                    <a:p>
                      <a:pPr indent="0" lvl="0" marL="0" marR="0" rtl="0" algn="l">
                        <a:lnSpc>
                          <a:spcPct val="107000"/>
                        </a:lnSpc>
                        <a:spcBef>
                          <a:spcPts val="0"/>
                        </a:spcBef>
                        <a:spcAft>
                          <a:spcPts val="0"/>
                        </a:spcAft>
                        <a:buClr>
                          <a:srgbClr val="000000"/>
                        </a:buClr>
                        <a:buSzPts val="1100"/>
                        <a:buFont typeface="Arial"/>
                        <a:buNone/>
                      </a:pPr>
                      <a:r>
                        <a:rPr b="0" lang="en-GB" sz="1100" u="none" cap="none" strike="noStrike">
                          <a:solidFill>
                            <a:srgbClr val="000000"/>
                          </a:solidFill>
                          <a:latin typeface="Calibri"/>
                          <a:ea typeface="Calibri"/>
                          <a:cs typeface="Calibri"/>
                          <a:sym typeface="Calibri"/>
                        </a:rPr>
                        <a:t>Paraguay</a:t>
                      </a:r>
                      <a:endParaRPr b="0" sz="1100" u="none" cap="none" strike="noStrike">
                        <a:latin typeface="Calibri"/>
                        <a:ea typeface="Calibri"/>
                        <a:cs typeface="Calibri"/>
                        <a:sym typeface="Calibri"/>
                      </a:endParaRPr>
                    </a:p>
                  </a:txBody>
                  <a:tcPr marT="0" marB="0" marR="41650" marL="416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ctr">
                        <a:lnSpc>
                          <a:spcPct val="107000"/>
                        </a:lnSpc>
                        <a:spcBef>
                          <a:spcPts val="0"/>
                        </a:spcBef>
                        <a:spcAft>
                          <a:spcPts val="0"/>
                        </a:spcAft>
                        <a:buClr>
                          <a:srgbClr val="000000"/>
                        </a:buClr>
                        <a:buSzPts val="1100"/>
                        <a:buFont typeface="Arial"/>
                        <a:buNone/>
                      </a:pPr>
                      <a:r>
                        <a:rPr lang="en-GB" sz="1100" u="none" cap="none" strike="noStrike">
                          <a:solidFill>
                            <a:schemeClr val="dk1"/>
                          </a:solidFill>
                          <a:latin typeface="Calibri"/>
                          <a:ea typeface="Calibri"/>
                          <a:cs typeface="Calibri"/>
                          <a:sym typeface="Calibri"/>
                        </a:rPr>
                        <a:t>2022</a:t>
                      </a:r>
                      <a:endParaRPr sz="1100" u="none" cap="none" strike="noStrike">
                        <a:solidFill>
                          <a:schemeClr val="dk1"/>
                        </a:solidFill>
                        <a:latin typeface="Calibri"/>
                        <a:ea typeface="Calibri"/>
                        <a:cs typeface="Calibri"/>
                        <a:sym typeface="Calibri"/>
                      </a:endParaRPr>
                    </a:p>
                  </a:txBody>
                  <a:tcPr marT="0" marB="0" marR="41650" marL="416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ctr">
                        <a:lnSpc>
                          <a:spcPct val="107000"/>
                        </a:lnSpc>
                        <a:spcBef>
                          <a:spcPts val="0"/>
                        </a:spcBef>
                        <a:spcAft>
                          <a:spcPts val="0"/>
                        </a:spcAft>
                        <a:buClr>
                          <a:srgbClr val="000000"/>
                        </a:buClr>
                        <a:buSzPts val="1100"/>
                        <a:buFont typeface="Arial"/>
                        <a:buNone/>
                      </a:pPr>
                      <a:r>
                        <a:rPr lang="en-GB" sz="1100" u="none" cap="none" strike="noStrike">
                          <a:solidFill>
                            <a:srgbClr val="000000"/>
                          </a:solidFill>
                          <a:latin typeface="Calibri"/>
                          <a:ea typeface="Calibri"/>
                          <a:cs typeface="Calibri"/>
                          <a:sym typeface="Calibri"/>
                        </a:rPr>
                        <a:t>2016</a:t>
                      </a:r>
                      <a:endParaRPr sz="1100" u="none" cap="none" strike="noStrike">
                        <a:latin typeface="Calibri"/>
                        <a:ea typeface="Calibri"/>
                        <a:cs typeface="Calibri"/>
                        <a:sym typeface="Calibri"/>
                      </a:endParaRPr>
                    </a:p>
                  </a:txBody>
                  <a:tcPr marT="0" marB="0" marR="41650" marL="416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r">
                        <a:lnSpc>
                          <a:spcPct val="107000"/>
                        </a:lnSpc>
                        <a:spcBef>
                          <a:spcPts val="0"/>
                        </a:spcBef>
                        <a:spcAft>
                          <a:spcPts val="0"/>
                        </a:spcAft>
                        <a:buClr>
                          <a:srgbClr val="000000"/>
                        </a:buClr>
                        <a:buSzPts val="1100"/>
                        <a:buFont typeface="Arial"/>
                        <a:buNone/>
                      </a:pPr>
                      <a:r>
                        <a:rPr lang="en-GB" sz="1100" u="none" cap="none" strike="noStrike">
                          <a:solidFill>
                            <a:schemeClr val="dk1"/>
                          </a:solidFill>
                          <a:latin typeface="Calibri"/>
                          <a:ea typeface="Calibri"/>
                          <a:cs typeface="Calibri"/>
                          <a:sym typeface="Calibri"/>
                        </a:rPr>
                        <a:t>2019</a:t>
                      </a:r>
                      <a:endParaRPr sz="1100" u="none" cap="none" strike="noStrike">
                        <a:solidFill>
                          <a:schemeClr val="dk1"/>
                        </a:solidFill>
                        <a:latin typeface="Calibri"/>
                        <a:ea typeface="Calibri"/>
                        <a:cs typeface="Calibri"/>
                        <a:sym typeface="Calibri"/>
                      </a:endParaRPr>
                    </a:p>
                  </a:txBody>
                  <a:tcPr marT="0" marB="0" marR="41650" marL="416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r">
                        <a:lnSpc>
                          <a:spcPct val="107000"/>
                        </a:lnSpc>
                        <a:spcBef>
                          <a:spcPts val="0"/>
                        </a:spcBef>
                        <a:spcAft>
                          <a:spcPts val="0"/>
                        </a:spcAft>
                        <a:buClr>
                          <a:srgbClr val="000000"/>
                        </a:buClr>
                        <a:buSzPts val="1100"/>
                        <a:buFont typeface="Arial"/>
                        <a:buNone/>
                      </a:pPr>
                      <a:r>
                        <a:rPr lang="en-GB" sz="1100" u="none" cap="none" strike="noStrike">
                          <a:solidFill>
                            <a:schemeClr val="dk1"/>
                          </a:solidFill>
                          <a:latin typeface="Calibri"/>
                          <a:ea typeface="Calibri"/>
                          <a:cs typeface="Calibri"/>
                          <a:sym typeface="Calibri"/>
                        </a:rPr>
                        <a:t>2015, 2018, 2021</a:t>
                      </a:r>
                      <a:endParaRPr sz="1100" u="none" cap="none" strike="noStrike">
                        <a:solidFill>
                          <a:schemeClr val="dk1"/>
                        </a:solidFill>
                        <a:latin typeface="Calibri"/>
                        <a:ea typeface="Calibri"/>
                        <a:cs typeface="Calibri"/>
                        <a:sym typeface="Calibri"/>
                      </a:endParaRPr>
                    </a:p>
                  </a:txBody>
                  <a:tcPr marT="0" marB="0" marR="41650" marL="416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r">
                        <a:lnSpc>
                          <a:spcPct val="107000"/>
                        </a:lnSpc>
                        <a:spcBef>
                          <a:spcPts val="0"/>
                        </a:spcBef>
                        <a:spcAft>
                          <a:spcPts val="0"/>
                        </a:spcAft>
                        <a:buClr>
                          <a:srgbClr val="000000"/>
                        </a:buClr>
                        <a:buSzPts val="1100"/>
                        <a:buFont typeface="Arial"/>
                        <a:buNone/>
                      </a:pPr>
                      <a:r>
                        <a:rPr lang="en-GB" sz="1100" u="none" cap="none" strike="noStrike">
                          <a:solidFill>
                            <a:schemeClr val="dk1"/>
                          </a:solidFill>
                          <a:latin typeface="Calibri"/>
                          <a:ea typeface="Calibri"/>
                          <a:cs typeface="Calibri"/>
                          <a:sym typeface="Calibri"/>
                        </a:rPr>
                        <a:t>n.a.</a:t>
                      </a:r>
                      <a:endParaRPr sz="1100" u="none" cap="none" strike="noStrike">
                        <a:solidFill>
                          <a:schemeClr val="dk1"/>
                        </a:solidFill>
                        <a:latin typeface="Calibri"/>
                        <a:ea typeface="Calibri"/>
                        <a:cs typeface="Calibri"/>
                        <a:sym typeface="Calibri"/>
                      </a:endParaRPr>
                    </a:p>
                  </a:txBody>
                  <a:tcPr marT="0" marB="0" marR="41650" marL="416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r">
                        <a:lnSpc>
                          <a:spcPct val="107000"/>
                        </a:lnSpc>
                        <a:spcBef>
                          <a:spcPts val="0"/>
                        </a:spcBef>
                        <a:spcAft>
                          <a:spcPts val="0"/>
                        </a:spcAft>
                        <a:buClr>
                          <a:srgbClr val="000000"/>
                        </a:buClr>
                        <a:buSzPts val="1100"/>
                        <a:buFont typeface="Arial"/>
                        <a:buNone/>
                      </a:pPr>
                      <a:r>
                        <a:rPr lang="en-GB" sz="1100" u="none" cap="none" strike="noStrike">
                          <a:solidFill>
                            <a:schemeClr val="dk1"/>
                          </a:solidFill>
                          <a:latin typeface="Calibri"/>
                          <a:ea typeface="Calibri"/>
                          <a:cs typeface="Calibri"/>
                          <a:sym typeface="Calibri"/>
                        </a:rPr>
                        <a:t>Yes</a:t>
                      </a:r>
                      <a:endParaRPr sz="1100" u="none" cap="none" strike="noStrike">
                        <a:solidFill>
                          <a:schemeClr val="dk1"/>
                        </a:solidFill>
                        <a:latin typeface="Calibri"/>
                        <a:ea typeface="Calibri"/>
                        <a:cs typeface="Calibri"/>
                        <a:sym typeface="Calibri"/>
                      </a:endParaRPr>
                    </a:p>
                  </a:txBody>
                  <a:tcPr marT="0" marB="0" marR="41650" marL="416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r>
              <a:tr h="206200">
                <a:tc vMerge="1"/>
                <a:tc>
                  <a:txBody>
                    <a:bodyPr/>
                    <a:lstStyle/>
                    <a:p>
                      <a:pPr indent="0" lvl="0" marL="0" marR="0" rtl="0" algn="l">
                        <a:lnSpc>
                          <a:spcPct val="107000"/>
                        </a:lnSpc>
                        <a:spcBef>
                          <a:spcPts val="0"/>
                        </a:spcBef>
                        <a:spcAft>
                          <a:spcPts val="0"/>
                        </a:spcAft>
                        <a:buClr>
                          <a:srgbClr val="000000"/>
                        </a:buClr>
                        <a:buSzPts val="1100"/>
                        <a:buFont typeface="Arial"/>
                        <a:buNone/>
                      </a:pPr>
                      <a:r>
                        <a:rPr b="0" lang="en-GB" sz="1100" u="none" cap="none" strike="noStrike">
                          <a:solidFill>
                            <a:srgbClr val="000000"/>
                          </a:solidFill>
                          <a:latin typeface="Calibri"/>
                          <a:ea typeface="Calibri"/>
                          <a:cs typeface="Calibri"/>
                          <a:sym typeface="Calibri"/>
                        </a:rPr>
                        <a:t>Peru</a:t>
                      </a:r>
                      <a:endParaRPr b="0" sz="1100" u="none" cap="none" strike="noStrike">
                        <a:latin typeface="Calibri"/>
                        <a:ea typeface="Calibri"/>
                        <a:cs typeface="Calibri"/>
                        <a:sym typeface="Calibri"/>
                      </a:endParaRPr>
                    </a:p>
                  </a:txBody>
                  <a:tcPr marT="0" marB="0" marR="41650" marL="416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ctr">
                        <a:lnSpc>
                          <a:spcPct val="107000"/>
                        </a:lnSpc>
                        <a:spcBef>
                          <a:spcPts val="0"/>
                        </a:spcBef>
                        <a:spcAft>
                          <a:spcPts val="0"/>
                        </a:spcAft>
                        <a:buClr>
                          <a:srgbClr val="000000"/>
                        </a:buClr>
                        <a:buSzPts val="1100"/>
                        <a:buFont typeface="Arial"/>
                        <a:buNone/>
                      </a:pPr>
                      <a:r>
                        <a:rPr lang="en-GB" sz="1100" u="none" cap="none" strike="noStrike">
                          <a:solidFill>
                            <a:schemeClr val="dk1"/>
                          </a:solidFill>
                          <a:latin typeface="Calibri"/>
                          <a:ea typeface="Calibri"/>
                          <a:cs typeface="Calibri"/>
                          <a:sym typeface="Calibri"/>
                        </a:rPr>
                        <a:t>2021</a:t>
                      </a:r>
                      <a:endParaRPr sz="1100" u="none" cap="none" strike="noStrike">
                        <a:solidFill>
                          <a:schemeClr val="dk1"/>
                        </a:solidFill>
                        <a:latin typeface="Calibri"/>
                        <a:ea typeface="Calibri"/>
                        <a:cs typeface="Calibri"/>
                        <a:sym typeface="Calibri"/>
                      </a:endParaRPr>
                    </a:p>
                  </a:txBody>
                  <a:tcPr marT="0" marB="0" marR="41650" marL="416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ctr">
                        <a:lnSpc>
                          <a:spcPct val="107000"/>
                        </a:lnSpc>
                        <a:spcBef>
                          <a:spcPts val="0"/>
                        </a:spcBef>
                        <a:spcAft>
                          <a:spcPts val="0"/>
                        </a:spcAft>
                        <a:buClr>
                          <a:srgbClr val="000000"/>
                        </a:buClr>
                        <a:buSzPts val="1100"/>
                        <a:buFont typeface="Arial"/>
                        <a:buNone/>
                      </a:pPr>
                      <a:r>
                        <a:rPr lang="en-GB" sz="1100" u="none" cap="none" strike="noStrike">
                          <a:solidFill>
                            <a:srgbClr val="000000"/>
                          </a:solidFill>
                          <a:latin typeface="Calibri"/>
                          <a:ea typeface="Calibri"/>
                          <a:cs typeface="Calibri"/>
                          <a:sym typeface="Calibri"/>
                        </a:rPr>
                        <a:t>2016</a:t>
                      </a:r>
                      <a:endParaRPr sz="1100" u="none" cap="none" strike="noStrike">
                        <a:latin typeface="Calibri"/>
                        <a:ea typeface="Calibri"/>
                        <a:cs typeface="Calibri"/>
                        <a:sym typeface="Calibri"/>
                      </a:endParaRPr>
                    </a:p>
                  </a:txBody>
                  <a:tcPr marT="0" marB="0" marR="41650" marL="416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r">
                        <a:lnSpc>
                          <a:spcPct val="107000"/>
                        </a:lnSpc>
                        <a:spcBef>
                          <a:spcPts val="0"/>
                        </a:spcBef>
                        <a:spcAft>
                          <a:spcPts val="0"/>
                        </a:spcAft>
                        <a:buClr>
                          <a:srgbClr val="000000"/>
                        </a:buClr>
                        <a:buSzPts val="1100"/>
                        <a:buFont typeface="Arial"/>
                        <a:buNone/>
                      </a:pPr>
                      <a:r>
                        <a:rPr lang="en-GB" sz="1100" u="none" cap="none" strike="noStrike">
                          <a:solidFill>
                            <a:schemeClr val="dk1"/>
                          </a:solidFill>
                          <a:latin typeface="Calibri"/>
                          <a:ea typeface="Calibri"/>
                          <a:cs typeface="Calibri"/>
                          <a:sym typeface="Calibri"/>
                        </a:rPr>
                        <a:t>n.a.</a:t>
                      </a:r>
                      <a:endParaRPr sz="1100" u="none" cap="none" strike="noStrike">
                        <a:solidFill>
                          <a:schemeClr val="dk1"/>
                        </a:solidFill>
                        <a:latin typeface="Calibri"/>
                        <a:ea typeface="Calibri"/>
                        <a:cs typeface="Calibri"/>
                        <a:sym typeface="Calibri"/>
                      </a:endParaRPr>
                    </a:p>
                  </a:txBody>
                  <a:tcPr marT="0" marB="0" marR="41650" marL="416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r">
                        <a:lnSpc>
                          <a:spcPct val="107000"/>
                        </a:lnSpc>
                        <a:spcBef>
                          <a:spcPts val="0"/>
                        </a:spcBef>
                        <a:spcAft>
                          <a:spcPts val="0"/>
                        </a:spcAft>
                        <a:buClr>
                          <a:srgbClr val="000000"/>
                        </a:buClr>
                        <a:buSzPts val="1100"/>
                        <a:buFont typeface="Arial"/>
                        <a:buNone/>
                      </a:pPr>
                      <a:r>
                        <a:rPr lang="en-GB" sz="1100" u="none" cap="none" strike="noStrike">
                          <a:solidFill>
                            <a:schemeClr val="dk1"/>
                          </a:solidFill>
                          <a:latin typeface="Calibri"/>
                          <a:ea typeface="Calibri"/>
                          <a:cs typeface="Calibri"/>
                          <a:sym typeface="Calibri"/>
                        </a:rPr>
                        <a:t>2014, 2019</a:t>
                      </a:r>
                      <a:endParaRPr sz="1100" u="none" cap="none" strike="noStrike">
                        <a:solidFill>
                          <a:schemeClr val="dk1"/>
                        </a:solidFill>
                        <a:latin typeface="Calibri"/>
                        <a:ea typeface="Calibri"/>
                        <a:cs typeface="Calibri"/>
                        <a:sym typeface="Calibri"/>
                      </a:endParaRPr>
                    </a:p>
                  </a:txBody>
                  <a:tcPr marT="0" marB="0" marR="41650" marL="416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r">
                        <a:lnSpc>
                          <a:spcPct val="107000"/>
                        </a:lnSpc>
                        <a:spcBef>
                          <a:spcPts val="0"/>
                        </a:spcBef>
                        <a:spcAft>
                          <a:spcPts val="0"/>
                        </a:spcAft>
                        <a:buClr>
                          <a:srgbClr val="000000"/>
                        </a:buClr>
                        <a:buSzPts val="1100"/>
                        <a:buFont typeface="Arial"/>
                        <a:buNone/>
                      </a:pPr>
                      <a:r>
                        <a:rPr lang="en-GB" sz="1100" u="none" cap="none" strike="noStrike">
                          <a:solidFill>
                            <a:schemeClr val="dk1"/>
                          </a:solidFill>
                          <a:latin typeface="Calibri"/>
                          <a:ea typeface="Calibri"/>
                          <a:cs typeface="Calibri"/>
                          <a:sym typeface="Calibri"/>
                        </a:rPr>
                        <a:t>2019</a:t>
                      </a:r>
                      <a:endParaRPr sz="1100" u="none" cap="none" strike="noStrike">
                        <a:solidFill>
                          <a:schemeClr val="dk1"/>
                        </a:solidFill>
                        <a:latin typeface="Calibri"/>
                        <a:ea typeface="Calibri"/>
                        <a:cs typeface="Calibri"/>
                        <a:sym typeface="Calibri"/>
                      </a:endParaRPr>
                    </a:p>
                  </a:txBody>
                  <a:tcPr marT="0" marB="0" marR="41650" marL="416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r">
                        <a:lnSpc>
                          <a:spcPct val="107000"/>
                        </a:lnSpc>
                        <a:spcBef>
                          <a:spcPts val="0"/>
                        </a:spcBef>
                        <a:spcAft>
                          <a:spcPts val="0"/>
                        </a:spcAft>
                        <a:buClr>
                          <a:srgbClr val="000000"/>
                        </a:buClr>
                        <a:buSzPts val="1100"/>
                        <a:buFont typeface="Arial"/>
                        <a:buNone/>
                      </a:pPr>
                      <a:r>
                        <a:rPr lang="en-GB" sz="1100" u="none" cap="none" strike="noStrike">
                          <a:solidFill>
                            <a:schemeClr val="dk1"/>
                          </a:solidFill>
                          <a:latin typeface="Calibri"/>
                          <a:ea typeface="Calibri"/>
                          <a:cs typeface="Calibri"/>
                          <a:sym typeface="Calibri"/>
                        </a:rPr>
                        <a:t>Yes</a:t>
                      </a:r>
                      <a:endParaRPr sz="1100" u="none" cap="none" strike="noStrike">
                        <a:solidFill>
                          <a:schemeClr val="dk1"/>
                        </a:solidFill>
                        <a:latin typeface="Calibri"/>
                        <a:ea typeface="Calibri"/>
                        <a:cs typeface="Calibri"/>
                        <a:sym typeface="Calibri"/>
                      </a:endParaRPr>
                    </a:p>
                  </a:txBody>
                  <a:tcPr marT="0" marB="0" marR="41650" marL="416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r>
            </a:tbl>
          </a:graphicData>
        </a:graphic>
      </p:graphicFrame>
      <p:pic>
        <p:nvPicPr>
          <p:cNvPr descr="Data Portals | SDG Help Desk" id="190" name="Google Shape;190;p16"/>
          <p:cNvPicPr preferRelativeResize="0"/>
          <p:nvPr/>
        </p:nvPicPr>
        <p:blipFill rotWithShape="1">
          <a:blip r:embed="rId6">
            <a:alphaModFix/>
          </a:blip>
          <a:srcRect b="8285" l="0" r="0" t="10486"/>
          <a:stretch/>
        </p:blipFill>
        <p:spPr>
          <a:xfrm>
            <a:off x="4709525" y="1721525"/>
            <a:ext cx="666325" cy="402675"/>
          </a:xfrm>
          <a:prstGeom prst="rect">
            <a:avLst/>
          </a:prstGeom>
          <a:noFill/>
          <a:ln>
            <a:noFill/>
          </a:ln>
        </p:spPr>
      </p:pic>
      <p:sp>
        <p:nvSpPr>
          <p:cNvPr id="191" name="Google Shape;191;p16"/>
          <p:cNvSpPr txBox="1"/>
          <p:nvPr>
            <p:ph idx="1" type="body"/>
          </p:nvPr>
        </p:nvSpPr>
        <p:spPr>
          <a:xfrm>
            <a:off x="4153546" y="3708147"/>
            <a:ext cx="7809503" cy="2284778"/>
          </a:xfrm>
          <a:prstGeom prst="rect">
            <a:avLst/>
          </a:prstGeom>
          <a:noFill/>
          <a:ln>
            <a:noFill/>
          </a:ln>
        </p:spPr>
        <p:txBody>
          <a:bodyPr anchorCtr="0" anchor="t" bIns="45700" lIns="91425" spcFirstLastPara="1" rIns="91425" wrap="square" tIns="45700">
            <a:noAutofit/>
          </a:bodyPr>
          <a:lstStyle/>
          <a:p>
            <a:pPr indent="-444500" lvl="0" marL="647999" rtl="0" algn="l">
              <a:lnSpc>
                <a:spcPct val="100000"/>
              </a:lnSpc>
              <a:spcBef>
                <a:spcPts val="0"/>
              </a:spcBef>
              <a:spcAft>
                <a:spcPts val="0"/>
              </a:spcAft>
              <a:buSzPts val="2600"/>
              <a:buChar char="❖"/>
            </a:pPr>
            <a:r>
              <a:rPr lang="en-GB" sz="1200"/>
              <a:t>National teams to present their NFIs, and the data and methods currently used in reporting and domestic MRV</a:t>
            </a:r>
            <a:endParaRPr/>
          </a:p>
          <a:p>
            <a:pPr indent="0" lvl="0" marL="203498" rtl="0" algn="l">
              <a:lnSpc>
                <a:spcPct val="100000"/>
              </a:lnSpc>
              <a:spcBef>
                <a:spcPts val="0"/>
              </a:spcBef>
              <a:spcAft>
                <a:spcPts val="0"/>
              </a:spcAft>
              <a:buSzPts val="2600"/>
              <a:buNone/>
            </a:pPr>
            <a:r>
              <a:t/>
            </a:r>
            <a:endParaRPr sz="2600"/>
          </a:p>
          <a:p>
            <a:pPr indent="-444500" lvl="0" marL="647999" rtl="0" algn="l">
              <a:lnSpc>
                <a:spcPct val="100000"/>
              </a:lnSpc>
              <a:spcBef>
                <a:spcPts val="0"/>
              </a:spcBef>
              <a:spcAft>
                <a:spcPts val="0"/>
              </a:spcAft>
              <a:buSzPts val="2600"/>
              <a:buChar char="❖"/>
            </a:pPr>
            <a:r>
              <a:rPr lang="en-GB" sz="1200"/>
              <a:t>JAXA, ESA, NASA to present: </a:t>
            </a:r>
            <a:endParaRPr sz="2600"/>
          </a:p>
          <a:p>
            <a:pPr indent="-168275" lvl="1" marL="990600" rtl="0" algn="l">
              <a:lnSpc>
                <a:spcPct val="100000"/>
              </a:lnSpc>
              <a:spcBef>
                <a:spcPts val="0"/>
              </a:spcBef>
              <a:spcAft>
                <a:spcPts val="0"/>
              </a:spcAft>
              <a:buSzPts val="2200"/>
              <a:buChar char="▪"/>
            </a:pPr>
            <a:r>
              <a:rPr lang="en-GB" sz="1200"/>
              <a:t>the available datasets and methodologies to measure land use GHG fluxes</a:t>
            </a:r>
            <a:endParaRPr sz="2200"/>
          </a:p>
          <a:p>
            <a:pPr indent="-168275" lvl="1" marL="990600" rtl="0" algn="l">
              <a:lnSpc>
                <a:spcPct val="100000"/>
              </a:lnSpc>
              <a:spcBef>
                <a:spcPts val="0"/>
              </a:spcBef>
              <a:spcAft>
                <a:spcPts val="0"/>
              </a:spcAft>
              <a:buSzPts val="2200"/>
              <a:buChar char="▪"/>
            </a:pPr>
            <a:r>
              <a:rPr lang="en-GB" sz="1200"/>
              <a:t>demonstrations of opportunities for their uptake</a:t>
            </a:r>
            <a:endParaRPr sz="2200"/>
          </a:p>
          <a:p>
            <a:pPr indent="-168275" lvl="1" marL="990600" rtl="0" algn="l">
              <a:lnSpc>
                <a:spcPct val="100000"/>
              </a:lnSpc>
              <a:spcBef>
                <a:spcPts val="0"/>
              </a:spcBef>
              <a:spcAft>
                <a:spcPts val="0"/>
              </a:spcAft>
              <a:buSzPts val="2200"/>
              <a:buChar char="▪"/>
            </a:pPr>
            <a:r>
              <a:rPr lang="en-GB" sz="1200"/>
              <a:t>a clear plan for sharing of NFI data and collaborating in the calibration/validation of products</a:t>
            </a:r>
            <a:endParaRPr/>
          </a:p>
          <a:p>
            <a:pPr indent="0" lvl="1" marL="822325" rtl="0" algn="l">
              <a:lnSpc>
                <a:spcPct val="100000"/>
              </a:lnSpc>
              <a:spcBef>
                <a:spcPts val="0"/>
              </a:spcBef>
              <a:spcAft>
                <a:spcPts val="0"/>
              </a:spcAft>
              <a:buSzPts val="2200"/>
              <a:buNone/>
            </a:pPr>
            <a:r>
              <a:t/>
            </a:r>
            <a:endParaRPr sz="2200"/>
          </a:p>
          <a:p>
            <a:pPr indent="-444500" lvl="0" marL="647999" rtl="0" algn="l">
              <a:lnSpc>
                <a:spcPct val="100000"/>
              </a:lnSpc>
              <a:spcBef>
                <a:spcPts val="0"/>
              </a:spcBef>
              <a:spcAft>
                <a:spcPts val="0"/>
              </a:spcAft>
              <a:buSzPts val="2600"/>
              <a:buChar char="❖"/>
            </a:pPr>
            <a:r>
              <a:rPr lang="en-GB" sz="1200"/>
              <a:t>LULUCF experts in IPCC guidance (nominated in the UNFCCC roster by their Governments or contributors to the 2019 refinement of the IPCC guidelines)</a:t>
            </a:r>
            <a:endParaRPr sz="2600"/>
          </a:p>
        </p:txBody>
      </p:sp>
      <p:sp>
        <p:nvSpPr>
          <p:cNvPr id="192" name="Google Shape;192;p16"/>
          <p:cNvSpPr txBox="1"/>
          <p:nvPr/>
        </p:nvSpPr>
        <p:spPr>
          <a:xfrm>
            <a:off x="1687275" y="6134325"/>
            <a:ext cx="9193500" cy="323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pic>
        <p:nvPicPr>
          <p:cNvPr descr="A picture containing text, first-aid kit, clipart&#10;&#10;Description automatically generated" id="193" name="Google Shape;193;p16"/>
          <p:cNvPicPr preferRelativeResize="0"/>
          <p:nvPr/>
        </p:nvPicPr>
        <p:blipFill rotWithShape="1">
          <a:blip r:embed="rId7">
            <a:alphaModFix/>
          </a:blip>
          <a:srcRect b="0" l="0" r="0" t="0"/>
          <a:stretch/>
        </p:blipFill>
        <p:spPr>
          <a:xfrm>
            <a:off x="3337783" y="1952469"/>
            <a:ext cx="568098" cy="56809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17"/>
          <p:cNvSpPr txBox="1"/>
          <p:nvPr>
            <p:ph type="title"/>
          </p:nvPr>
        </p:nvSpPr>
        <p:spPr>
          <a:xfrm>
            <a:off x="167039" y="108373"/>
            <a:ext cx="9571500" cy="864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4400"/>
              <a:buFont typeface="Arial"/>
              <a:buNone/>
            </a:pPr>
            <a:r>
              <a:rPr lang="en-GB"/>
              <a:t>National Inventory User Engagement</a:t>
            </a:r>
            <a:endParaRPr/>
          </a:p>
        </p:txBody>
      </p:sp>
      <p:sp>
        <p:nvSpPr>
          <p:cNvPr id="199" name="Google Shape;199;p17"/>
          <p:cNvSpPr txBox="1"/>
          <p:nvPr/>
        </p:nvSpPr>
        <p:spPr>
          <a:xfrm>
            <a:off x="73070" y="1063627"/>
            <a:ext cx="11495400" cy="568200"/>
          </a:xfrm>
          <a:prstGeom prst="rect">
            <a:avLst/>
          </a:prstGeom>
          <a:noFill/>
          <a:ln>
            <a:noFill/>
          </a:ln>
        </p:spPr>
        <p:txBody>
          <a:bodyPr anchorCtr="0" anchor="t" bIns="45700" lIns="91425" spcFirstLastPara="1" rIns="91425" wrap="square" tIns="45700">
            <a:noAutofit/>
          </a:bodyPr>
          <a:lstStyle/>
          <a:p>
            <a:pPr indent="-50800" lvl="0" marL="228600" marR="0" rtl="0" algn="l">
              <a:lnSpc>
                <a:spcPct val="90000"/>
              </a:lnSpc>
              <a:spcBef>
                <a:spcPts val="0"/>
              </a:spcBef>
              <a:spcAft>
                <a:spcPts val="0"/>
              </a:spcAft>
              <a:buClr>
                <a:schemeClr val="dk1"/>
              </a:buClr>
              <a:buSzPts val="2800"/>
              <a:buFont typeface="Noto Sans Symbols"/>
              <a:buNone/>
            </a:pPr>
            <a:r>
              <a:rPr b="0" i="0" lang="en-GB" sz="2400" u="none" cap="none" strike="noStrike">
                <a:solidFill>
                  <a:schemeClr val="dk1"/>
                </a:solidFill>
                <a:latin typeface="Arial"/>
                <a:ea typeface="Arial"/>
                <a:cs typeface="Arial"/>
                <a:sym typeface="Arial"/>
              </a:rPr>
              <a:t>2023 update</a:t>
            </a:r>
            <a:endParaRPr b="0" i="0" sz="1400" u="none" cap="none" strike="noStrike">
              <a:solidFill>
                <a:srgbClr val="000000"/>
              </a:solidFill>
              <a:latin typeface="Arial"/>
              <a:ea typeface="Arial"/>
              <a:cs typeface="Arial"/>
              <a:sym typeface="Arial"/>
            </a:endParaRPr>
          </a:p>
        </p:txBody>
      </p:sp>
      <p:sp>
        <p:nvSpPr>
          <p:cNvPr id="200" name="Google Shape;200;p17"/>
          <p:cNvSpPr txBox="1"/>
          <p:nvPr/>
        </p:nvSpPr>
        <p:spPr>
          <a:xfrm>
            <a:off x="0" y="1678073"/>
            <a:ext cx="11662439" cy="568200"/>
          </a:xfrm>
          <a:prstGeom prst="rect">
            <a:avLst/>
          </a:prstGeom>
          <a:noFill/>
          <a:ln>
            <a:noFill/>
          </a:ln>
        </p:spPr>
        <p:txBody>
          <a:bodyPr anchorCtr="0" anchor="t" bIns="45700" lIns="91425" spcFirstLastPara="1" rIns="91425" wrap="square" tIns="45700">
            <a:noAutofit/>
          </a:bodyPr>
          <a:lstStyle/>
          <a:p>
            <a:pPr indent="-809625" lvl="0" marL="896938" marR="0" rtl="0" algn="l">
              <a:lnSpc>
                <a:spcPct val="90000"/>
              </a:lnSpc>
              <a:spcBef>
                <a:spcPts val="0"/>
              </a:spcBef>
              <a:spcAft>
                <a:spcPts val="0"/>
              </a:spcAft>
              <a:buClr>
                <a:schemeClr val="dk1"/>
              </a:buClr>
              <a:buSzPts val="2800"/>
              <a:buFont typeface="Noto Sans Symbols"/>
              <a:buChar char="❖"/>
            </a:pPr>
            <a:r>
              <a:rPr b="0" i="0" lang="en-GB" sz="1400" u="none" cap="none" strike="noStrike">
                <a:solidFill>
                  <a:schemeClr val="dk1"/>
                </a:solidFill>
                <a:latin typeface="Arial"/>
                <a:ea typeface="Arial"/>
                <a:cs typeface="Arial"/>
                <a:sym typeface="Arial"/>
              </a:rPr>
              <a:t>1</a:t>
            </a:r>
            <a:r>
              <a:rPr b="0" baseline="30000" i="0" lang="en-GB" sz="1400" u="none" cap="none" strike="noStrike">
                <a:solidFill>
                  <a:schemeClr val="dk1"/>
                </a:solidFill>
                <a:latin typeface="Arial"/>
                <a:ea typeface="Arial"/>
                <a:cs typeface="Arial"/>
                <a:sym typeface="Arial"/>
              </a:rPr>
              <a:t>st</a:t>
            </a:r>
            <a:r>
              <a:rPr b="0" i="0" lang="en-GB" sz="1400" u="none" cap="none" strike="noStrike">
                <a:solidFill>
                  <a:schemeClr val="dk1"/>
                </a:solidFill>
                <a:latin typeface="Arial"/>
                <a:ea typeface="Arial"/>
                <a:cs typeface="Arial"/>
                <a:sym typeface="Arial"/>
              </a:rPr>
              <a:t> SilvaCarbon/CEOS Regional Workshop – Biomass </a:t>
            </a:r>
            <a:endParaRPr/>
          </a:p>
          <a:p>
            <a:pPr indent="-809625" lvl="0" marL="896938" marR="0" rtl="0" algn="l">
              <a:lnSpc>
                <a:spcPct val="90000"/>
              </a:lnSpc>
              <a:spcBef>
                <a:spcPts val="0"/>
              </a:spcBef>
              <a:spcAft>
                <a:spcPts val="0"/>
              </a:spcAft>
              <a:buClr>
                <a:schemeClr val="dk1"/>
              </a:buClr>
              <a:buSzPts val="2800"/>
              <a:buFont typeface="Noto Sans Symbols"/>
              <a:buChar char="❖"/>
            </a:pPr>
            <a:r>
              <a:rPr b="0" i="0" lang="en-GB" sz="1400" u="none" cap="none" strike="noStrike">
                <a:solidFill>
                  <a:schemeClr val="dk1"/>
                </a:solidFill>
                <a:latin typeface="Arial"/>
                <a:ea typeface="Arial"/>
                <a:cs typeface="Arial"/>
                <a:sym typeface="Arial"/>
              </a:rPr>
              <a:t>measurements; Paraguay, June 2022</a:t>
            </a:r>
            <a:endParaRPr b="0" i="0" sz="1400" u="none" cap="none" strike="noStrike">
              <a:solidFill>
                <a:srgbClr val="000000"/>
              </a:solidFill>
              <a:latin typeface="Arial"/>
              <a:ea typeface="Arial"/>
              <a:cs typeface="Arial"/>
              <a:sym typeface="Arial"/>
            </a:endParaRPr>
          </a:p>
        </p:txBody>
      </p:sp>
      <p:pic>
        <p:nvPicPr>
          <p:cNvPr id="201" name="Google Shape;201;p17"/>
          <p:cNvPicPr preferRelativeResize="0"/>
          <p:nvPr/>
        </p:nvPicPr>
        <p:blipFill rotWithShape="1">
          <a:blip r:embed="rId3">
            <a:alphaModFix/>
          </a:blip>
          <a:srcRect b="0" l="0" r="0" t="9790"/>
          <a:stretch/>
        </p:blipFill>
        <p:spPr>
          <a:xfrm>
            <a:off x="6499304" y="3474327"/>
            <a:ext cx="5402354" cy="2929153"/>
          </a:xfrm>
          <a:prstGeom prst="rect">
            <a:avLst/>
          </a:prstGeom>
          <a:noFill/>
          <a:ln>
            <a:noFill/>
          </a:ln>
        </p:spPr>
      </p:pic>
      <p:pic>
        <p:nvPicPr>
          <p:cNvPr id="202" name="Google Shape;202;p17"/>
          <p:cNvPicPr preferRelativeResize="0"/>
          <p:nvPr/>
        </p:nvPicPr>
        <p:blipFill rotWithShape="1">
          <a:blip r:embed="rId4">
            <a:alphaModFix/>
          </a:blip>
          <a:srcRect b="0" l="9345" r="8875" t="29805"/>
          <a:stretch/>
        </p:blipFill>
        <p:spPr>
          <a:xfrm>
            <a:off x="6638693" y="1704284"/>
            <a:ext cx="5218748" cy="1679389"/>
          </a:xfrm>
          <a:prstGeom prst="rect">
            <a:avLst/>
          </a:prstGeom>
          <a:noFill/>
          <a:ln>
            <a:noFill/>
          </a:ln>
        </p:spPr>
      </p:pic>
      <p:pic>
        <p:nvPicPr>
          <p:cNvPr descr="https://lh6.googleusercontent.com/mrCJ_hDDp6M_DwWcB4Wg6cU86i73gjxmXbXmO56ags_aBMkX7M8M-foE2wmKvI9kxPMhZU9vaT7Ybhu8YdW48bmPp-xMPgQykEzM0KSwFFiaeyyNlV_58PzmRJZ9fokX8g=w1280" id="203" name="Google Shape;203;p17"/>
          <p:cNvPicPr preferRelativeResize="0"/>
          <p:nvPr/>
        </p:nvPicPr>
        <p:blipFill rotWithShape="1">
          <a:blip r:embed="rId5">
            <a:alphaModFix/>
          </a:blip>
          <a:srcRect b="0" l="0" r="0" t="0"/>
          <a:stretch/>
        </p:blipFill>
        <p:spPr>
          <a:xfrm>
            <a:off x="366132" y="3881540"/>
            <a:ext cx="5283278" cy="2521940"/>
          </a:xfrm>
          <a:prstGeom prst="rect">
            <a:avLst/>
          </a:prstGeom>
          <a:noFill/>
          <a:ln>
            <a:noFill/>
          </a:ln>
        </p:spPr>
      </p:pic>
      <p:pic>
        <p:nvPicPr>
          <p:cNvPr id="204" name="Google Shape;204;p17"/>
          <p:cNvPicPr preferRelativeResize="0"/>
          <p:nvPr/>
        </p:nvPicPr>
        <p:blipFill rotWithShape="1">
          <a:blip r:embed="rId6">
            <a:alphaModFix/>
          </a:blip>
          <a:srcRect b="0" l="0" r="0" t="0"/>
          <a:stretch/>
        </p:blipFill>
        <p:spPr>
          <a:xfrm>
            <a:off x="366132" y="2246273"/>
            <a:ext cx="5326566" cy="152262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18"/>
          <p:cNvSpPr txBox="1"/>
          <p:nvPr>
            <p:ph type="title"/>
          </p:nvPr>
        </p:nvSpPr>
        <p:spPr>
          <a:xfrm>
            <a:off x="167039" y="108373"/>
            <a:ext cx="9571546" cy="864586"/>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4400"/>
              <a:buFont typeface="Arial"/>
              <a:buNone/>
            </a:pPr>
            <a:r>
              <a:rPr lang="en-GB"/>
              <a:t>National Inventory User Engagement</a:t>
            </a:r>
            <a:endParaRPr/>
          </a:p>
        </p:txBody>
      </p:sp>
      <p:pic>
        <p:nvPicPr>
          <p:cNvPr id="210" name="Google Shape;210;p18"/>
          <p:cNvPicPr preferRelativeResize="0"/>
          <p:nvPr/>
        </p:nvPicPr>
        <p:blipFill rotWithShape="1">
          <a:blip r:embed="rId3">
            <a:alphaModFix/>
          </a:blip>
          <a:srcRect b="0" l="0" r="0" t="0"/>
          <a:stretch/>
        </p:blipFill>
        <p:spPr>
          <a:xfrm>
            <a:off x="6858641" y="1257486"/>
            <a:ext cx="5066382" cy="3420714"/>
          </a:xfrm>
          <a:prstGeom prst="rect">
            <a:avLst/>
          </a:prstGeom>
          <a:noFill/>
          <a:ln cap="flat" cmpd="sng" w="9525">
            <a:solidFill>
              <a:schemeClr val="dk1"/>
            </a:solidFill>
            <a:prstDash val="solid"/>
            <a:round/>
            <a:headEnd len="sm" w="sm" type="none"/>
            <a:tailEnd len="sm" w="sm" type="none"/>
          </a:ln>
        </p:spPr>
      </p:pic>
      <p:pic>
        <p:nvPicPr>
          <p:cNvPr descr="United States Forest Service - Wikipedia" id="211" name="Google Shape;211;p18"/>
          <p:cNvPicPr preferRelativeResize="0"/>
          <p:nvPr/>
        </p:nvPicPr>
        <p:blipFill rotWithShape="1">
          <a:blip r:embed="rId4">
            <a:alphaModFix/>
          </a:blip>
          <a:srcRect b="0" l="0" r="0" t="0"/>
          <a:stretch/>
        </p:blipFill>
        <p:spPr>
          <a:xfrm>
            <a:off x="5533206" y="5392974"/>
            <a:ext cx="817267" cy="905516"/>
          </a:xfrm>
          <a:prstGeom prst="rect">
            <a:avLst/>
          </a:prstGeom>
          <a:noFill/>
          <a:ln>
            <a:noFill/>
          </a:ln>
        </p:spPr>
      </p:pic>
      <p:pic>
        <p:nvPicPr>
          <p:cNvPr id="212" name="Google Shape;212;p18"/>
          <p:cNvPicPr preferRelativeResize="0"/>
          <p:nvPr/>
        </p:nvPicPr>
        <p:blipFill rotWithShape="1">
          <a:blip r:embed="rId5">
            <a:alphaModFix/>
          </a:blip>
          <a:srcRect b="0" l="0" r="0" t="0"/>
          <a:stretch/>
        </p:blipFill>
        <p:spPr>
          <a:xfrm>
            <a:off x="379253" y="5444166"/>
            <a:ext cx="1759983" cy="696014"/>
          </a:xfrm>
          <a:prstGeom prst="rect">
            <a:avLst/>
          </a:prstGeom>
          <a:noFill/>
          <a:ln>
            <a:noFill/>
          </a:ln>
        </p:spPr>
      </p:pic>
      <p:pic>
        <p:nvPicPr>
          <p:cNvPr id="213" name="Google Shape;213;p18"/>
          <p:cNvPicPr preferRelativeResize="0"/>
          <p:nvPr/>
        </p:nvPicPr>
        <p:blipFill rotWithShape="1">
          <a:blip r:embed="rId6">
            <a:alphaModFix/>
          </a:blip>
          <a:srcRect b="0" l="0" r="0" t="0"/>
          <a:stretch/>
        </p:blipFill>
        <p:spPr>
          <a:xfrm>
            <a:off x="2175018" y="5444166"/>
            <a:ext cx="2293536" cy="592711"/>
          </a:xfrm>
          <a:prstGeom prst="rect">
            <a:avLst/>
          </a:prstGeom>
          <a:solidFill>
            <a:schemeClr val="lt1"/>
          </a:solidFill>
          <a:ln>
            <a:noFill/>
          </a:ln>
        </p:spPr>
      </p:pic>
      <p:pic>
        <p:nvPicPr>
          <p:cNvPr descr="A picture containing text, first-aid kit, clipart&#10;&#10;Description automatically generated" id="214" name="Google Shape;214;p18"/>
          <p:cNvPicPr preferRelativeResize="0"/>
          <p:nvPr/>
        </p:nvPicPr>
        <p:blipFill rotWithShape="1">
          <a:blip r:embed="rId7">
            <a:alphaModFix/>
          </a:blip>
          <a:srcRect b="0" l="0" r="0" t="0"/>
          <a:stretch/>
        </p:blipFill>
        <p:spPr>
          <a:xfrm>
            <a:off x="4515224" y="5410344"/>
            <a:ext cx="804994" cy="804994"/>
          </a:xfrm>
          <a:prstGeom prst="rect">
            <a:avLst/>
          </a:prstGeom>
          <a:noFill/>
          <a:ln>
            <a:noFill/>
          </a:ln>
        </p:spPr>
      </p:pic>
      <p:pic>
        <p:nvPicPr>
          <p:cNvPr id="215" name="Google Shape;215;p18"/>
          <p:cNvPicPr preferRelativeResize="0"/>
          <p:nvPr/>
        </p:nvPicPr>
        <p:blipFill rotWithShape="1">
          <a:blip r:embed="rId8">
            <a:alphaModFix/>
          </a:blip>
          <a:srcRect b="0" l="0" r="0" t="0"/>
          <a:stretch/>
        </p:blipFill>
        <p:spPr>
          <a:xfrm>
            <a:off x="167039" y="1115798"/>
            <a:ext cx="3998302" cy="3732884"/>
          </a:xfrm>
          <a:prstGeom prst="rect">
            <a:avLst/>
          </a:prstGeom>
          <a:noFill/>
          <a:ln cap="flat" cmpd="sng" w="9525">
            <a:solidFill>
              <a:schemeClr val="dk1"/>
            </a:solidFill>
            <a:prstDash val="solid"/>
            <a:round/>
            <a:headEnd len="sm" w="sm" type="none"/>
            <a:tailEnd len="sm" w="sm" type="none"/>
          </a:ln>
        </p:spPr>
      </p:pic>
      <p:sp>
        <p:nvSpPr>
          <p:cNvPr id="216" name="Google Shape;216;p18"/>
          <p:cNvSpPr txBox="1"/>
          <p:nvPr/>
        </p:nvSpPr>
        <p:spPr>
          <a:xfrm>
            <a:off x="4361232" y="1427968"/>
            <a:ext cx="2343948" cy="267765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GB" sz="2800" u="none" cap="none" strike="noStrike">
                <a:solidFill>
                  <a:schemeClr val="dk1"/>
                </a:solidFill>
                <a:latin typeface="Times New Roman"/>
                <a:ea typeface="Times New Roman"/>
                <a:cs typeface="Times New Roman"/>
                <a:sym typeface="Times New Roman"/>
              </a:rPr>
              <a:t>There are many plots in Paraguay’s NFI within 200 meters of GEDI shots</a:t>
            </a:r>
            <a:endParaRPr b="0" i="0" sz="2800" u="none" cap="none" strike="noStrike">
              <a:solidFill>
                <a:srgbClr val="000000"/>
              </a:solidFill>
              <a:latin typeface="Arial"/>
              <a:ea typeface="Arial"/>
              <a:cs typeface="Arial"/>
              <a:sym typeface="Arial"/>
            </a:endParaRPr>
          </a:p>
        </p:txBody>
      </p:sp>
      <p:sp>
        <p:nvSpPr>
          <p:cNvPr id="217" name="Google Shape;217;p18"/>
          <p:cNvSpPr txBox="1"/>
          <p:nvPr/>
        </p:nvSpPr>
        <p:spPr>
          <a:xfrm>
            <a:off x="6858641" y="5114440"/>
            <a:ext cx="4486118" cy="129266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GB" sz="1600" u="none" cap="none" strike="noStrike">
                <a:solidFill>
                  <a:schemeClr val="dk1"/>
                </a:solidFill>
                <a:latin typeface="Arial"/>
                <a:ea typeface="Arial"/>
                <a:cs typeface="Arial"/>
                <a:sym typeface="Arial"/>
              </a:rPr>
              <a:t>Project: Use of GEDI measurements to support carbon accounting in Paraguay. Lead by Dr. Sean Healey– Biomass Harmonization Initiative</a:t>
            </a:r>
            <a:endParaRPr b="0" i="0" sz="1600" u="none" cap="none" strike="noStrike">
              <a:solidFill>
                <a:schemeClr val="dk1"/>
              </a:solidFill>
              <a:latin typeface="Franklin Gothic"/>
              <a:ea typeface="Franklin Gothic"/>
              <a:cs typeface="Franklin Gothic"/>
              <a:sym typeface="Franklin Gothic"/>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19"/>
          <p:cNvSpPr txBox="1"/>
          <p:nvPr>
            <p:ph type="title"/>
          </p:nvPr>
        </p:nvSpPr>
        <p:spPr>
          <a:xfrm>
            <a:off x="167039" y="108373"/>
            <a:ext cx="9571546" cy="864586"/>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4400"/>
              <a:buFont typeface="Arial"/>
              <a:buNone/>
            </a:pPr>
            <a:r>
              <a:rPr lang="en-GB"/>
              <a:t>National Inventory User Engagement</a:t>
            </a:r>
            <a:endParaRPr/>
          </a:p>
        </p:txBody>
      </p:sp>
      <p:pic>
        <p:nvPicPr>
          <p:cNvPr descr="United States Forest Service - Wikipedia" id="223" name="Google Shape;223;p19"/>
          <p:cNvPicPr preferRelativeResize="0"/>
          <p:nvPr/>
        </p:nvPicPr>
        <p:blipFill rotWithShape="1">
          <a:blip r:embed="rId3">
            <a:alphaModFix/>
          </a:blip>
          <a:srcRect b="0" l="0" r="0" t="0"/>
          <a:stretch/>
        </p:blipFill>
        <p:spPr>
          <a:xfrm>
            <a:off x="5533206" y="5392974"/>
            <a:ext cx="817267" cy="905516"/>
          </a:xfrm>
          <a:prstGeom prst="rect">
            <a:avLst/>
          </a:prstGeom>
          <a:noFill/>
          <a:ln>
            <a:noFill/>
          </a:ln>
        </p:spPr>
      </p:pic>
      <p:pic>
        <p:nvPicPr>
          <p:cNvPr id="224" name="Google Shape;224;p19"/>
          <p:cNvPicPr preferRelativeResize="0"/>
          <p:nvPr/>
        </p:nvPicPr>
        <p:blipFill rotWithShape="1">
          <a:blip r:embed="rId4">
            <a:alphaModFix/>
          </a:blip>
          <a:srcRect b="0" l="0" r="0" t="0"/>
          <a:stretch/>
        </p:blipFill>
        <p:spPr>
          <a:xfrm>
            <a:off x="379253" y="5444166"/>
            <a:ext cx="1759983" cy="696014"/>
          </a:xfrm>
          <a:prstGeom prst="rect">
            <a:avLst/>
          </a:prstGeom>
          <a:noFill/>
          <a:ln>
            <a:noFill/>
          </a:ln>
        </p:spPr>
      </p:pic>
      <p:pic>
        <p:nvPicPr>
          <p:cNvPr id="225" name="Google Shape;225;p19"/>
          <p:cNvPicPr preferRelativeResize="0"/>
          <p:nvPr/>
        </p:nvPicPr>
        <p:blipFill rotWithShape="1">
          <a:blip r:embed="rId5">
            <a:alphaModFix/>
          </a:blip>
          <a:srcRect b="0" l="0" r="0" t="0"/>
          <a:stretch/>
        </p:blipFill>
        <p:spPr>
          <a:xfrm>
            <a:off x="2175018" y="5444166"/>
            <a:ext cx="2293536" cy="592711"/>
          </a:xfrm>
          <a:prstGeom prst="rect">
            <a:avLst/>
          </a:prstGeom>
          <a:solidFill>
            <a:schemeClr val="lt1"/>
          </a:solidFill>
          <a:ln>
            <a:noFill/>
          </a:ln>
        </p:spPr>
      </p:pic>
      <p:pic>
        <p:nvPicPr>
          <p:cNvPr descr="A picture containing text, first-aid kit, clipart&#10;&#10;Description automatically generated" id="226" name="Google Shape;226;p19"/>
          <p:cNvPicPr preferRelativeResize="0"/>
          <p:nvPr/>
        </p:nvPicPr>
        <p:blipFill rotWithShape="1">
          <a:blip r:embed="rId6">
            <a:alphaModFix/>
          </a:blip>
          <a:srcRect b="0" l="0" r="0" t="0"/>
          <a:stretch/>
        </p:blipFill>
        <p:spPr>
          <a:xfrm>
            <a:off x="4515224" y="5410344"/>
            <a:ext cx="804994" cy="804994"/>
          </a:xfrm>
          <a:prstGeom prst="rect">
            <a:avLst/>
          </a:prstGeom>
          <a:noFill/>
          <a:ln>
            <a:noFill/>
          </a:ln>
        </p:spPr>
      </p:pic>
      <p:pic>
        <p:nvPicPr>
          <p:cNvPr descr="Chart, scatter chart&#10;&#10;Description automatically generated" id="227" name="Google Shape;227;p19"/>
          <p:cNvPicPr preferRelativeResize="0"/>
          <p:nvPr/>
        </p:nvPicPr>
        <p:blipFill rotWithShape="1">
          <a:blip r:embed="rId7">
            <a:alphaModFix/>
          </a:blip>
          <a:srcRect b="0" l="0" r="0" t="0"/>
          <a:stretch/>
        </p:blipFill>
        <p:spPr>
          <a:xfrm>
            <a:off x="6563461" y="1100379"/>
            <a:ext cx="5558005" cy="5354987"/>
          </a:xfrm>
          <a:prstGeom prst="rect">
            <a:avLst/>
          </a:prstGeom>
          <a:noFill/>
          <a:ln>
            <a:noFill/>
          </a:ln>
        </p:spPr>
      </p:pic>
      <p:sp>
        <p:nvSpPr>
          <p:cNvPr id="228" name="Google Shape;228;p19"/>
          <p:cNvSpPr txBox="1"/>
          <p:nvPr/>
        </p:nvSpPr>
        <p:spPr>
          <a:xfrm>
            <a:off x="805911" y="1394847"/>
            <a:ext cx="5114441"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GB" sz="2000" u="none" cap="none" strike="noStrike">
                <a:solidFill>
                  <a:schemeClr val="dk1"/>
                </a:solidFill>
                <a:latin typeface="Calibri"/>
                <a:ea typeface="Calibri"/>
                <a:cs typeface="Calibri"/>
                <a:sym typeface="Calibri"/>
              </a:rPr>
              <a:t>Within the CEOS Biomass Harmonization initiative Paraguay was the first country to have the biomass model of GEDI calibrated in country. </a:t>
            </a:r>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rPr b="0" i="0" lang="en-GB" sz="2000" u="none" cap="none" strike="noStrike">
                <a:solidFill>
                  <a:schemeClr val="dk1"/>
                </a:solidFill>
                <a:latin typeface="Calibri"/>
                <a:ea typeface="Calibri"/>
                <a:cs typeface="Calibri"/>
                <a:sym typeface="Calibri"/>
              </a:rPr>
              <a:t>USGS SilvaCarbon Program and USFS combine efforts to demonstrate the methodology in a regional workshop.  </a:t>
            </a:r>
            <a:endParaRPr b="0" i="0" sz="2000" u="none" cap="none" strike="noStrik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ceos">
  <a:themeElements>
    <a:clrScheme name="Custom 2">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lide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2021-10-07T09:33:41Z</dcterms:created>
  <dc:creator>Elizabeth Marion Rose</dc:creator>
</cp:coreProperties>
</file>