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8" r:id="rId5"/>
    <p:sldMasterId id="2147483670" r:id="rId6"/>
    <p:sldMasterId id="214748368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y="6858000" cx="12225325"/>
  <p:notesSz cx="709930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51">
          <p15:clr>
            <a:srgbClr val="A4A3A4"/>
          </p15:clr>
        </p15:guide>
      </p15:sldGuideLst>
    </p:ext>
    <p:ext uri="{2D200454-40CA-4A62-9FC3-DE9A4176ACB9}">
      <p15:notesGuideLst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2" roundtripDataSignature="AMtx7mjW8MiyN96vqJdoxMk/ddORHVg7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5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224" orient="horz"/>
        <p:guide pos="2236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customschemas.google.com/relationships/presentationmetadata" Target="metadata"/><Relationship Id="rId21" Type="http://schemas.openxmlformats.org/officeDocument/2006/relationships/slide" Target="slides/slide13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IT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IT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IT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IT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47372" cy="534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39091" y="0"/>
            <a:ext cx="3047371" cy="534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1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81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1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81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81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52903"/>
            <a:ext cx="3047372" cy="4572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39091" y="9752903"/>
            <a:ext cx="3047371" cy="4572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T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1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0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62" name="Google Shape;762;p10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/>
              <a:t>The transition to the new Data Access Service will be announced as soon as the new DA contract is kicked-off</a:t>
            </a:r>
            <a:endParaRPr/>
          </a:p>
        </p:txBody>
      </p:sp>
      <p:sp>
        <p:nvSpPr>
          <p:cNvPr id="763" name="Google Shape;763;p10:notes"/>
          <p:cNvSpPr txBox="1"/>
          <p:nvPr>
            <p:ph idx="12" type="sldNum"/>
          </p:nvPr>
        </p:nvSpPr>
        <p:spPr>
          <a:xfrm>
            <a:off x="4039091" y="9752903"/>
            <a:ext cx="3047371" cy="4572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1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11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2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12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3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13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5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6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7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7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8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9:notes"/>
          <p:cNvSpPr txBox="1"/>
          <p:nvPr>
            <p:ph idx="1" type="body"/>
          </p:nvPr>
        </p:nvSpPr>
        <p:spPr>
          <a:xfrm>
            <a:off x="914693" y="4876451"/>
            <a:ext cx="5257077" cy="45727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1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9:notes"/>
          <p:cNvSpPr/>
          <p:nvPr>
            <p:ph idx="2" type="sldImg"/>
          </p:nvPr>
        </p:nvSpPr>
        <p:spPr>
          <a:xfrm>
            <a:off x="185738" y="762000"/>
            <a:ext cx="6789737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20" Type="http://schemas.openxmlformats.org/officeDocument/2006/relationships/image" Target="../media/image44.png"/><Relationship Id="rId22" Type="http://schemas.openxmlformats.org/officeDocument/2006/relationships/image" Target="../media/image50.png"/><Relationship Id="rId21" Type="http://schemas.openxmlformats.org/officeDocument/2006/relationships/image" Target="../media/image51.png"/><Relationship Id="rId24" Type="http://schemas.openxmlformats.org/officeDocument/2006/relationships/image" Target="../media/image45.png"/><Relationship Id="rId23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image" Target="../media/image23.png"/><Relationship Id="rId26" Type="http://schemas.openxmlformats.org/officeDocument/2006/relationships/image" Target="../media/image53.png"/><Relationship Id="rId25" Type="http://schemas.openxmlformats.org/officeDocument/2006/relationships/image" Target="../media/image49.png"/><Relationship Id="rId28" Type="http://schemas.openxmlformats.org/officeDocument/2006/relationships/image" Target="../media/image40.png"/><Relationship Id="rId27" Type="http://schemas.openxmlformats.org/officeDocument/2006/relationships/image" Target="../media/image42.png"/><Relationship Id="rId5" Type="http://schemas.openxmlformats.org/officeDocument/2006/relationships/image" Target="../media/image36.png"/><Relationship Id="rId6" Type="http://schemas.openxmlformats.org/officeDocument/2006/relationships/image" Target="../media/image25.png"/><Relationship Id="rId29" Type="http://schemas.openxmlformats.org/officeDocument/2006/relationships/image" Target="../media/image46.png"/><Relationship Id="rId7" Type="http://schemas.openxmlformats.org/officeDocument/2006/relationships/image" Target="../media/image26.png"/><Relationship Id="rId8" Type="http://schemas.openxmlformats.org/officeDocument/2006/relationships/image" Target="../media/image22.png"/><Relationship Id="rId30" Type="http://schemas.openxmlformats.org/officeDocument/2006/relationships/image" Target="../media/image47.png"/><Relationship Id="rId11" Type="http://schemas.openxmlformats.org/officeDocument/2006/relationships/image" Target="../media/image28.png"/><Relationship Id="rId10" Type="http://schemas.openxmlformats.org/officeDocument/2006/relationships/image" Target="../media/image32.png"/><Relationship Id="rId13" Type="http://schemas.openxmlformats.org/officeDocument/2006/relationships/image" Target="../media/image30.png"/><Relationship Id="rId12" Type="http://schemas.openxmlformats.org/officeDocument/2006/relationships/image" Target="../media/image43.png"/><Relationship Id="rId15" Type="http://schemas.openxmlformats.org/officeDocument/2006/relationships/image" Target="../media/image39.png"/><Relationship Id="rId14" Type="http://schemas.openxmlformats.org/officeDocument/2006/relationships/image" Target="../media/image52.png"/><Relationship Id="rId17" Type="http://schemas.openxmlformats.org/officeDocument/2006/relationships/image" Target="../media/image56.png"/><Relationship Id="rId16" Type="http://schemas.openxmlformats.org/officeDocument/2006/relationships/image" Target="../media/image64.png"/><Relationship Id="rId19" Type="http://schemas.openxmlformats.org/officeDocument/2006/relationships/image" Target="../media/image34.png"/><Relationship Id="rId18" Type="http://schemas.openxmlformats.org/officeDocument/2006/relationships/image" Target="../media/image3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20" Type="http://schemas.openxmlformats.org/officeDocument/2006/relationships/image" Target="../media/image44.png"/><Relationship Id="rId22" Type="http://schemas.openxmlformats.org/officeDocument/2006/relationships/image" Target="../media/image50.png"/><Relationship Id="rId21" Type="http://schemas.openxmlformats.org/officeDocument/2006/relationships/image" Target="../media/image51.png"/><Relationship Id="rId24" Type="http://schemas.openxmlformats.org/officeDocument/2006/relationships/image" Target="../media/image45.png"/><Relationship Id="rId23" Type="http://schemas.openxmlformats.org/officeDocument/2006/relationships/image" Target="../media/image3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6.jpg"/><Relationship Id="rId3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image" Target="../media/image23.png"/><Relationship Id="rId26" Type="http://schemas.openxmlformats.org/officeDocument/2006/relationships/image" Target="../media/image53.png"/><Relationship Id="rId25" Type="http://schemas.openxmlformats.org/officeDocument/2006/relationships/image" Target="../media/image49.png"/><Relationship Id="rId28" Type="http://schemas.openxmlformats.org/officeDocument/2006/relationships/image" Target="../media/image40.png"/><Relationship Id="rId27" Type="http://schemas.openxmlformats.org/officeDocument/2006/relationships/image" Target="../media/image42.png"/><Relationship Id="rId5" Type="http://schemas.openxmlformats.org/officeDocument/2006/relationships/image" Target="../media/image36.png"/><Relationship Id="rId6" Type="http://schemas.openxmlformats.org/officeDocument/2006/relationships/image" Target="../media/image25.png"/><Relationship Id="rId29" Type="http://schemas.openxmlformats.org/officeDocument/2006/relationships/image" Target="../media/image46.png"/><Relationship Id="rId7" Type="http://schemas.openxmlformats.org/officeDocument/2006/relationships/image" Target="../media/image26.png"/><Relationship Id="rId8" Type="http://schemas.openxmlformats.org/officeDocument/2006/relationships/image" Target="../media/image22.png"/><Relationship Id="rId30" Type="http://schemas.openxmlformats.org/officeDocument/2006/relationships/image" Target="../media/image47.png"/><Relationship Id="rId11" Type="http://schemas.openxmlformats.org/officeDocument/2006/relationships/image" Target="../media/image28.png"/><Relationship Id="rId10" Type="http://schemas.openxmlformats.org/officeDocument/2006/relationships/image" Target="../media/image32.png"/><Relationship Id="rId13" Type="http://schemas.openxmlformats.org/officeDocument/2006/relationships/image" Target="../media/image30.png"/><Relationship Id="rId12" Type="http://schemas.openxmlformats.org/officeDocument/2006/relationships/image" Target="../media/image43.png"/><Relationship Id="rId15" Type="http://schemas.openxmlformats.org/officeDocument/2006/relationships/image" Target="../media/image39.png"/><Relationship Id="rId14" Type="http://schemas.openxmlformats.org/officeDocument/2006/relationships/image" Target="../media/image52.png"/><Relationship Id="rId17" Type="http://schemas.openxmlformats.org/officeDocument/2006/relationships/image" Target="../media/image56.png"/><Relationship Id="rId16" Type="http://schemas.openxmlformats.org/officeDocument/2006/relationships/image" Target="../media/image64.png"/><Relationship Id="rId19" Type="http://schemas.openxmlformats.org/officeDocument/2006/relationships/image" Target="../media/image34.png"/><Relationship Id="rId18" Type="http://schemas.openxmlformats.org/officeDocument/2006/relationships/image" Target="../media/image3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20" Type="http://schemas.openxmlformats.org/officeDocument/2006/relationships/image" Target="../media/image34.png"/><Relationship Id="rId22" Type="http://schemas.openxmlformats.org/officeDocument/2006/relationships/image" Target="../media/image51.png"/><Relationship Id="rId21" Type="http://schemas.openxmlformats.org/officeDocument/2006/relationships/image" Target="../media/image44.png"/><Relationship Id="rId24" Type="http://schemas.openxmlformats.org/officeDocument/2006/relationships/image" Target="../media/image37.png"/><Relationship Id="rId23" Type="http://schemas.openxmlformats.org/officeDocument/2006/relationships/image" Target="../media/image5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Relationship Id="rId4" Type="http://schemas.openxmlformats.org/officeDocument/2006/relationships/image" Target="../media/image38.png"/><Relationship Id="rId9" Type="http://schemas.openxmlformats.org/officeDocument/2006/relationships/image" Target="../media/image22.png"/><Relationship Id="rId26" Type="http://schemas.openxmlformats.org/officeDocument/2006/relationships/image" Target="../media/image49.png"/><Relationship Id="rId25" Type="http://schemas.openxmlformats.org/officeDocument/2006/relationships/image" Target="../media/image45.png"/><Relationship Id="rId28" Type="http://schemas.openxmlformats.org/officeDocument/2006/relationships/image" Target="../media/image42.png"/><Relationship Id="rId27" Type="http://schemas.openxmlformats.org/officeDocument/2006/relationships/image" Target="../media/image53.png"/><Relationship Id="rId5" Type="http://schemas.openxmlformats.org/officeDocument/2006/relationships/image" Target="../media/image27.png"/><Relationship Id="rId6" Type="http://schemas.openxmlformats.org/officeDocument/2006/relationships/image" Target="../media/image36.png"/><Relationship Id="rId29" Type="http://schemas.openxmlformats.org/officeDocument/2006/relationships/image" Target="../media/image40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31" Type="http://schemas.openxmlformats.org/officeDocument/2006/relationships/image" Target="../media/image47.png"/><Relationship Id="rId30" Type="http://schemas.openxmlformats.org/officeDocument/2006/relationships/image" Target="../media/image46.png"/><Relationship Id="rId11" Type="http://schemas.openxmlformats.org/officeDocument/2006/relationships/image" Target="../media/image32.png"/><Relationship Id="rId10" Type="http://schemas.openxmlformats.org/officeDocument/2006/relationships/image" Target="../media/image23.png"/><Relationship Id="rId13" Type="http://schemas.openxmlformats.org/officeDocument/2006/relationships/image" Target="../media/image43.png"/><Relationship Id="rId12" Type="http://schemas.openxmlformats.org/officeDocument/2006/relationships/image" Target="../media/image28.png"/><Relationship Id="rId15" Type="http://schemas.openxmlformats.org/officeDocument/2006/relationships/image" Target="../media/image52.png"/><Relationship Id="rId14" Type="http://schemas.openxmlformats.org/officeDocument/2006/relationships/image" Target="../media/image30.png"/><Relationship Id="rId17" Type="http://schemas.openxmlformats.org/officeDocument/2006/relationships/image" Target="../media/image64.png"/><Relationship Id="rId16" Type="http://schemas.openxmlformats.org/officeDocument/2006/relationships/image" Target="../media/image39.png"/><Relationship Id="rId19" Type="http://schemas.openxmlformats.org/officeDocument/2006/relationships/image" Target="../media/image33.png"/><Relationship Id="rId18" Type="http://schemas.openxmlformats.org/officeDocument/2006/relationships/image" Target="../media/image56.png"/></Relationships>
</file>

<file path=ppt/slideLayouts/_rels/slideLayout6.xml.rels><?xml version="1.0" encoding="UTF-8" standalone="yes"?><Relationships xmlns="http://schemas.openxmlformats.org/package/2006/relationships"><Relationship Id="rId20" Type="http://schemas.openxmlformats.org/officeDocument/2006/relationships/image" Target="../media/image34.png"/><Relationship Id="rId22" Type="http://schemas.openxmlformats.org/officeDocument/2006/relationships/image" Target="../media/image51.png"/><Relationship Id="rId21" Type="http://schemas.openxmlformats.org/officeDocument/2006/relationships/image" Target="../media/image44.png"/><Relationship Id="rId24" Type="http://schemas.openxmlformats.org/officeDocument/2006/relationships/image" Target="../media/image37.png"/><Relationship Id="rId23" Type="http://schemas.openxmlformats.org/officeDocument/2006/relationships/image" Target="../media/image5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1.jpg"/><Relationship Id="rId3" Type="http://schemas.openxmlformats.org/officeDocument/2006/relationships/image" Target="../media/image14.jpg"/><Relationship Id="rId4" Type="http://schemas.openxmlformats.org/officeDocument/2006/relationships/image" Target="../media/image38.png"/><Relationship Id="rId9" Type="http://schemas.openxmlformats.org/officeDocument/2006/relationships/image" Target="../media/image22.png"/><Relationship Id="rId26" Type="http://schemas.openxmlformats.org/officeDocument/2006/relationships/image" Target="../media/image49.png"/><Relationship Id="rId25" Type="http://schemas.openxmlformats.org/officeDocument/2006/relationships/image" Target="../media/image45.png"/><Relationship Id="rId28" Type="http://schemas.openxmlformats.org/officeDocument/2006/relationships/image" Target="../media/image42.png"/><Relationship Id="rId27" Type="http://schemas.openxmlformats.org/officeDocument/2006/relationships/image" Target="../media/image53.png"/><Relationship Id="rId5" Type="http://schemas.openxmlformats.org/officeDocument/2006/relationships/image" Target="../media/image27.png"/><Relationship Id="rId6" Type="http://schemas.openxmlformats.org/officeDocument/2006/relationships/image" Target="../media/image36.png"/><Relationship Id="rId29" Type="http://schemas.openxmlformats.org/officeDocument/2006/relationships/image" Target="../media/image40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31" Type="http://schemas.openxmlformats.org/officeDocument/2006/relationships/image" Target="../media/image47.png"/><Relationship Id="rId30" Type="http://schemas.openxmlformats.org/officeDocument/2006/relationships/image" Target="../media/image46.png"/><Relationship Id="rId11" Type="http://schemas.openxmlformats.org/officeDocument/2006/relationships/image" Target="../media/image32.png"/><Relationship Id="rId10" Type="http://schemas.openxmlformats.org/officeDocument/2006/relationships/image" Target="../media/image23.png"/><Relationship Id="rId13" Type="http://schemas.openxmlformats.org/officeDocument/2006/relationships/image" Target="../media/image43.png"/><Relationship Id="rId12" Type="http://schemas.openxmlformats.org/officeDocument/2006/relationships/image" Target="../media/image28.png"/><Relationship Id="rId15" Type="http://schemas.openxmlformats.org/officeDocument/2006/relationships/image" Target="../media/image52.png"/><Relationship Id="rId14" Type="http://schemas.openxmlformats.org/officeDocument/2006/relationships/image" Target="../media/image30.png"/><Relationship Id="rId17" Type="http://schemas.openxmlformats.org/officeDocument/2006/relationships/image" Target="../media/image64.png"/><Relationship Id="rId16" Type="http://schemas.openxmlformats.org/officeDocument/2006/relationships/image" Target="../media/image39.png"/><Relationship Id="rId19" Type="http://schemas.openxmlformats.org/officeDocument/2006/relationships/image" Target="../media/image33.png"/><Relationship Id="rId18" Type="http://schemas.openxmlformats.org/officeDocument/2006/relationships/image" Target="../media/image56.png"/></Relationships>
</file>

<file path=ppt/slideLayouts/_rels/slideLayout7.xml.rels><?xml version="1.0" encoding="UTF-8" standalone="yes"?><Relationships xmlns="http://schemas.openxmlformats.org/package/2006/relationships"><Relationship Id="rId20" Type="http://schemas.openxmlformats.org/officeDocument/2006/relationships/image" Target="../media/image34.png"/><Relationship Id="rId22" Type="http://schemas.openxmlformats.org/officeDocument/2006/relationships/image" Target="../media/image51.png"/><Relationship Id="rId21" Type="http://schemas.openxmlformats.org/officeDocument/2006/relationships/image" Target="../media/image44.png"/><Relationship Id="rId24" Type="http://schemas.openxmlformats.org/officeDocument/2006/relationships/image" Target="../media/image37.png"/><Relationship Id="rId23" Type="http://schemas.openxmlformats.org/officeDocument/2006/relationships/image" Target="../media/image5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5.jpg"/><Relationship Id="rId3" Type="http://schemas.openxmlformats.org/officeDocument/2006/relationships/image" Target="../media/image63.jpg"/><Relationship Id="rId4" Type="http://schemas.openxmlformats.org/officeDocument/2006/relationships/image" Target="../media/image38.png"/><Relationship Id="rId9" Type="http://schemas.openxmlformats.org/officeDocument/2006/relationships/image" Target="../media/image22.png"/><Relationship Id="rId26" Type="http://schemas.openxmlformats.org/officeDocument/2006/relationships/image" Target="../media/image49.png"/><Relationship Id="rId25" Type="http://schemas.openxmlformats.org/officeDocument/2006/relationships/image" Target="../media/image45.png"/><Relationship Id="rId28" Type="http://schemas.openxmlformats.org/officeDocument/2006/relationships/image" Target="../media/image42.png"/><Relationship Id="rId27" Type="http://schemas.openxmlformats.org/officeDocument/2006/relationships/image" Target="../media/image53.png"/><Relationship Id="rId5" Type="http://schemas.openxmlformats.org/officeDocument/2006/relationships/image" Target="../media/image27.png"/><Relationship Id="rId6" Type="http://schemas.openxmlformats.org/officeDocument/2006/relationships/image" Target="../media/image36.png"/><Relationship Id="rId29" Type="http://schemas.openxmlformats.org/officeDocument/2006/relationships/image" Target="../media/image40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31" Type="http://schemas.openxmlformats.org/officeDocument/2006/relationships/image" Target="../media/image47.png"/><Relationship Id="rId30" Type="http://schemas.openxmlformats.org/officeDocument/2006/relationships/image" Target="../media/image46.png"/><Relationship Id="rId11" Type="http://schemas.openxmlformats.org/officeDocument/2006/relationships/image" Target="../media/image32.png"/><Relationship Id="rId10" Type="http://schemas.openxmlformats.org/officeDocument/2006/relationships/image" Target="../media/image23.png"/><Relationship Id="rId13" Type="http://schemas.openxmlformats.org/officeDocument/2006/relationships/image" Target="../media/image43.png"/><Relationship Id="rId12" Type="http://schemas.openxmlformats.org/officeDocument/2006/relationships/image" Target="../media/image28.png"/><Relationship Id="rId15" Type="http://schemas.openxmlformats.org/officeDocument/2006/relationships/image" Target="../media/image52.png"/><Relationship Id="rId14" Type="http://schemas.openxmlformats.org/officeDocument/2006/relationships/image" Target="../media/image30.png"/><Relationship Id="rId17" Type="http://schemas.openxmlformats.org/officeDocument/2006/relationships/image" Target="../media/image64.png"/><Relationship Id="rId16" Type="http://schemas.openxmlformats.org/officeDocument/2006/relationships/image" Target="../media/image39.png"/><Relationship Id="rId19" Type="http://schemas.openxmlformats.org/officeDocument/2006/relationships/image" Target="../media/image33.png"/><Relationship Id="rId18" Type="http://schemas.openxmlformats.org/officeDocument/2006/relationships/image" Target="../media/image5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1" type="title">
  <p:cSld name="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253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5"/>
          <p:cNvSpPr/>
          <p:nvPr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" name="Google Shape;48;p15"/>
          <p:cNvSpPr txBox="1"/>
          <p:nvPr>
            <p:ph idx="1" type="subTitle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lnSpc>
                <a:spcPct val="119000"/>
              </a:lnSpc>
              <a:spcBef>
                <a:spcPts val="347"/>
              </a:spcBef>
              <a:spcAft>
                <a:spcPts val="0"/>
              </a:spcAft>
              <a:buSzPts val="1736"/>
              <a:buFont typeface="Verdana"/>
              <a:buNone/>
              <a:defRPr sz="1736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type="ctrTitle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/>
        </p:nvSpPr>
        <p:spPr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2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15"/>
          <p:cNvSpPr txBox="1"/>
          <p:nvPr/>
        </p:nvSpPr>
        <p:spPr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T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ESA UNCLASSIFIED – For ESA Official Use Only</a:t>
            </a:r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15"/>
          <p:cNvCxnSpPr/>
          <p:nvPr/>
        </p:nvCxnSpPr>
        <p:spPr>
          <a:xfrm>
            <a:off x="223200" y="41068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3" name="Google Shape;5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15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5" name="Google Shape;5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2800" y="6584400"/>
            <a:ext cx="1641396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5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57" name="Google Shape;57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58" name="Google Shape;58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59" name="Google Shape;59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60" name="Google Shape;60;p1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61" name="Google Shape;61;p1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62" name="Google Shape;62;p1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63" name="Google Shape;63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64" name="Google Shape;64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65" name="Google Shape;65;p1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66" name="Google Shape;66;p1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67" name="Google Shape;67;p1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68" name="Google Shape;68;p1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69" name="Google Shape;69;p1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70" name="Google Shape;70;p1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71" name="Google Shape;71;p1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72" name="Google Shape;72;p15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73" name="Google Shape;73;p15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74" name="Google Shape;74;p15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75" name="Google Shape;75;p15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76" name="Google Shape;76;p15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77" name="Google Shape;77;p15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78" name="Google Shape;78;p15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5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5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81" name="Google Shape;81;p15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82" name="Google Shape;82;p15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6">
  <p:cSld name="DARK6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4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7">
  <p:cSld name="DARK7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5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223" name="Google Shape;223;p25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8">
  <p:cSld name="DARK8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6"/>
          <p:cNvSpPr txBox="1"/>
          <p:nvPr>
            <p:ph idx="1" type="body"/>
          </p:nvPr>
        </p:nvSpPr>
        <p:spPr>
          <a:xfrm>
            <a:off x="218859" y="1674000"/>
            <a:ext cx="5788800" cy="43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11276" lvl="5" marL="27432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6pPr>
            <a:lvl7pPr indent="-311276" lvl="6" marL="32004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7pPr>
            <a:lvl8pPr indent="-311277" lvl="7" marL="3657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8pPr>
            <a:lvl9pPr indent="-311277" lvl="8" marL="41148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9pPr>
          </a:lstStyle>
          <a:p/>
        </p:txBody>
      </p:sp>
      <p:sp>
        <p:nvSpPr>
          <p:cNvPr id="227" name="Google Shape;227;p26"/>
          <p:cNvSpPr txBox="1"/>
          <p:nvPr>
            <p:ph idx="2" type="body"/>
          </p:nvPr>
        </p:nvSpPr>
        <p:spPr>
          <a:xfrm>
            <a:off x="6202800" y="1674000"/>
            <a:ext cx="5778000" cy="43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11276" lvl="5" marL="27432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6pPr>
            <a:lvl7pPr indent="-311276" lvl="6" marL="32004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7pPr>
            <a:lvl8pPr indent="-311277" lvl="7" marL="3657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8pPr>
            <a:lvl9pPr indent="-311277" lvl="8" marL="41148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9pPr>
          </a:lstStyle>
          <a:p/>
        </p:txBody>
      </p:sp>
      <p:cxnSp>
        <p:nvCxnSpPr>
          <p:cNvPr id="228" name="Google Shape;228;p26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OLOUR_BG1">
  <p:cSld name="DARK_COLOUR_BG1">
    <p:bg>
      <p:bgPr>
        <a:solidFill>
          <a:srgbClr val="335E6F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7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232" name="Google Shape;232;p27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OLOUR_BG2">
  <p:cSld name="DARK_COLOUR_BG2">
    <p:bg>
      <p:bgPr>
        <a:solidFill>
          <a:srgbClr val="8197A6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28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35E6F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236" name="Google Shape;236;p28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7" name="Google Shape;237;p28"/>
          <p:cNvSpPr txBox="1"/>
          <p:nvPr/>
        </p:nvSpPr>
        <p:spPr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IT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OLOUR_BG3">
  <p:cSld name="DARK_COLOUR_BG3">
    <p:bg>
      <p:bgPr>
        <a:solidFill>
          <a:srgbClr val="008E7A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29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6C8AE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241" name="Google Shape;241;p2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OLOUR_BG4">
  <p:cSld name="DARK_COLOUR_BG4">
    <p:bg>
      <p:bgPr>
        <a:solidFill>
          <a:srgbClr val="960136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30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F1666A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245" name="Google Shape;245;p3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OLOUR_BG5">
  <p:cSld name="DARK_COLOUR_BG5">
    <p:bg>
      <p:bgPr>
        <a:solidFill>
          <a:srgbClr val="F47920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31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C4E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249" name="Google Shape;249;p31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OLOUR_BG6">
  <p:cSld name="DARK_COLOUR_BG6">
    <p:bg>
      <p:bgPr>
        <a:solidFill>
          <a:srgbClr val="006196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32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9BDB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253" name="Google Shape;253;p32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LOSING1">
  <p:cSld name="DARK_CLOSING1">
    <p:bg>
      <p:bgPr>
        <a:solidFill>
          <a:srgbClr val="003249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/>
          <p:nvPr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p33"/>
          <p:cNvSpPr/>
          <p:nvPr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72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7" name="Google Shape;257;p33"/>
          <p:cNvSpPr txBox="1"/>
          <p:nvPr/>
        </p:nvSpPr>
        <p:spPr>
          <a:xfrm>
            <a:off x="4699115" y="4524207"/>
            <a:ext cx="2820471" cy="314495"/>
          </a:xfrm>
          <a:prstGeom prst="rect">
            <a:avLst/>
          </a:prstGeom>
          <a:noFill/>
          <a:ln>
            <a:noFill/>
          </a:ln>
        </p:spPr>
        <p:txBody>
          <a:bodyPr anchorCtr="0" anchor="t" bIns="33075" lIns="66150" spcFirstLastPara="1" rIns="66150" wrap="square" tIns="33075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r>
              <a:t/>
            </a:r>
            <a:endParaRPr sz="1013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3"/>
          <p:cNvSpPr txBox="1"/>
          <p:nvPr>
            <p:ph idx="1" type="body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9000"/>
              </a:lnSpc>
              <a:spcBef>
                <a:spcPts val="428"/>
              </a:spcBef>
              <a:spcAft>
                <a:spcPts val="0"/>
              </a:spcAft>
              <a:buSzPts val="2140"/>
              <a:buNone/>
              <a:defRPr b="0" sz="214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b="1" sz="1447"/>
            </a:lvl2pPr>
            <a:lvl3pPr indent="-228600" lvl="2" marL="1371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b="1" sz="1302"/>
            </a:lvl3pPr>
            <a:lvl4pPr indent="-228600" lvl="3" marL="1828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4pPr>
            <a:lvl5pPr indent="-228600" lvl="4" marL="22860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5pPr>
            <a:lvl6pPr indent="-228600" lvl="5" marL="27432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6pPr>
            <a:lvl7pPr indent="-228600" lvl="6" marL="32004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7pPr>
            <a:lvl8pPr indent="-228600" lvl="7" marL="3657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8pPr>
            <a:lvl9pPr indent="-228600" lvl="8" marL="4114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9pPr>
          </a:lstStyle>
          <a:p/>
        </p:txBody>
      </p:sp>
      <p:sp>
        <p:nvSpPr>
          <p:cNvPr id="259" name="Google Shape;259;p33"/>
          <p:cNvSpPr txBox="1"/>
          <p:nvPr/>
        </p:nvSpPr>
        <p:spPr>
          <a:xfrm>
            <a:off x="4699115" y="1740025"/>
            <a:ext cx="2827111" cy="261521"/>
          </a:xfrm>
          <a:prstGeom prst="rect">
            <a:avLst/>
          </a:prstGeom>
          <a:noFill/>
          <a:ln>
            <a:noFill/>
          </a:ln>
        </p:spPr>
        <p:txBody>
          <a:bodyPr anchorCtr="0" anchor="t" bIns="33075" lIns="66150" spcFirstLastPara="1" rIns="66150" wrap="square" tIns="330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6"/>
              <a:buFont typeface="Arial"/>
              <a:buNone/>
            </a:pPr>
            <a:r>
              <a:rPr lang="en-IT" sz="79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Produced by</a:t>
            </a:r>
            <a:endParaRPr sz="79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3"/>
          <p:cNvSpPr txBox="1"/>
          <p:nvPr>
            <p:ph idx="2" type="body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b="1" sz="1447"/>
            </a:lvl2pPr>
            <a:lvl3pPr indent="-228600" lvl="2" marL="1371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b="1" sz="1302"/>
            </a:lvl3pPr>
            <a:lvl4pPr indent="-228600" lvl="3" marL="1828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4pPr>
            <a:lvl5pPr indent="-228600" lvl="4" marL="22860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5pPr>
            <a:lvl6pPr indent="-228600" lvl="5" marL="27432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6pPr>
            <a:lvl7pPr indent="-228600" lvl="6" marL="32004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7pPr>
            <a:lvl8pPr indent="-228600" lvl="7" marL="3657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8pPr>
            <a:lvl9pPr indent="-228600" lvl="8" marL="4114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3">
  <p:cSld name="CLEAR3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86" name="Google Shape;86;p16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" name="Google Shape;87;p16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rgbClr val="003249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1">
  <p:cSld name="COVER1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229200" cy="68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7"/>
          <p:cNvSpPr/>
          <p:nvPr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8" name="Google Shape;338;p37"/>
          <p:cNvSpPr txBox="1"/>
          <p:nvPr>
            <p:ph idx="1" type="subTitle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lnSpc>
                <a:spcPct val="119000"/>
              </a:lnSpc>
              <a:spcBef>
                <a:spcPts val="347"/>
              </a:spcBef>
              <a:spcAft>
                <a:spcPts val="0"/>
              </a:spcAft>
              <a:buSzPts val="1736"/>
              <a:buFont typeface="Verdana"/>
              <a:buNone/>
              <a:defRPr sz="1736"/>
            </a:lvl1pPr>
            <a:lvl2pPr lvl="1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339" name="Google Shape;339;p37"/>
          <p:cNvSpPr txBox="1"/>
          <p:nvPr>
            <p:ph type="ctrTitle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37"/>
          <p:cNvSpPr txBox="1"/>
          <p:nvPr/>
        </p:nvSpPr>
        <p:spPr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72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41" name="Google Shape;341;p37"/>
          <p:cNvCxnSpPr/>
          <p:nvPr/>
        </p:nvCxnSpPr>
        <p:spPr>
          <a:xfrm>
            <a:off x="222041" y="6422971"/>
            <a:ext cx="11768092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2" name="Google Shape;342;p37"/>
          <p:cNvCxnSpPr/>
          <p:nvPr/>
        </p:nvCxnSpPr>
        <p:spPr>
          <a:xfrm>
            <a:off x="223200" y="4106871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3" name="Google Shape;343;p37"/>
          <p:cNvSpPr txBox="1"/>
          <p:nvPr/>
        </p:nvSpPr>
        <p:spPr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44" name="Google Shape;344;p37"/>
          <p:cNvSpPr txBox="1"/>
          <p:nvPr/>
        </p:nvSpPr>
        <p:spPr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45" name="Google Shape;345;p37"/>
          <p:cNvSpPr/>
          <p:nvPr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46" name="Google Shape;346;p37"/>
          <p:cNvSpPr txBox="1"/>
          <p:nvPr/>
        </p:nvSpPr>
        <p:spPr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8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ESA UNCLASSIFIED - For ESA Official Use Only</a:t>
            </a:r>
            <a:endParaRPr/>
          </a:p>
        </p:txBody>
      </p:sp>
      <p:sp>
        <p:nvSpPr>
          <p:cNvPr id="347" name="Google Shape;347;p37"/>
          <p:cNvSpPr txBox="1"/>
          <p:nvPr/>
        </p:nvSpPr>
        <p:spPr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IT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2800" y="6584400"/>
            <a:ext cx="1641396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0" name="Google Shape;350;p37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351" name="Google Shape;351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352" name="Google Shape;352;p3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353" name="Google Shape;353;p3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354" name="Google Shape;354;p3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355" name="Google Shape;355;p3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356" name="Google Shape;356;p3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357" name="Google Shape;357;p3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358" name="Google Shape;358;p3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359" name="Google Shape;359;p3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360" name="Google Shape;360;p3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361" name="Google Shape;361;p3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362" name="Google Shape;362;p3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363" name="Google Shape;363;p3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364" name="Google Shape;364;p3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365" name="Google Shape;365;p37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366" name="Google Shape;366;p37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367" name="Google Shape;367;p37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368" name="Google Shape;368;p37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369" name="Google Shape;369;p37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370" name="Google Shape;370;p37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371" name="Google Shape;371;p37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372" name="Google Shape;372;p37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37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37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375" name="Google Shape;375;p37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376" name="Google Shape;376;p37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1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EAR1">
  <p:cSld name="1_CLEAR1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8"/>
          <p:cNvSpPr/>
          <p:nvPr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72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9" name="Google Shape;379;p38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38"/>
          <p:cNvSpPr txBox="1"/>
          <p:nvPr>
            <p:ph idx="1" type="body"/>
          </p:nvPr>
        </p:nvSpPr>
        <p:spPr>
          <a:xfrm>
            <a:off x="219600" y="882196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pic>
        <p:nvPicPr>
          <p:cNvPr id="381" name="Google Shape;38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2" name="Google Shape;382;p38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2">
  <p:cSld name="CLEAR2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9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39"/>
          <p:cNvSpPr txBox="1"/>
          <p:nvPr>
            <p:ph idx="1" type="body"/>
          </p:nvPr>
        </p:nvSpPr>
        <p:spPr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386" name="Google Shape;386;p39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3">
  <p:cSld name="CLEAR3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0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40"/>
          <p:cNvSpPr txBox="1"/>
          <p:nvPr>
            <p:ph idx="1" type="body"/>
          </p:nvPr>
        </p:nvSpPr>
        <p:spPr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390" name="Google Shape;390;p40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1" name="Google Shape;391;p4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4">
  <p:cSld name="CLEAR4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1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324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41"/>
          <p:cNvSpPr txBox="1"/>
          <p:nvPr>
            <p:ph idx="1" type="body"/>
          </p:nvPr>
        </p:nvSpPr>
        <p:spPr>
          <a:xfrm>
            <a:off x="218859" y="1673225"/>
            <a:ext cx="5804673" cy="4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11276" lvl="5" marL="27432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6pPr>
            <a:lvl7pPr indent="-311276" lvl="6" marL="32004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7pPr>
            <a:lvl8pPr indent="-311277" lvl="7" marL="3657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8pPr>
            <a:lvl9pPr indent="-311277" lvl="8" marL="41148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9pPr>
          </a:lstStyle>
          <a:p/>
        </p:txBody>
      </p:sp>
      <p:sp>
        <p:nvSpPr>
          <p:cNvPr id="395" name="Google Shape;395;p41"/>
          <p:cNvSpPr txBox="1"/>
          <p:nvPr>
            <p:ph idx="2" type="body"/>
          </p:nvPr>
        </p:nvSpPr>
        <p:spPr>
          <a:xfrm>
            <a:off x="6227279" y="1673225"/>
            <a:ext cx="5762854" cy="4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11276" lvl="5" marL="27432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6pPr>
            <a:lvl7pPr indent="-311276" lvl="6" marL="32004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7pPr>
            <a:lvl8pPr indent="-311277" lvl="7" marL="3657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8pPr>
            <a:lvl9pPr indent="-311277" lvl="8" marL="41148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Char char="–"/>
              <a:defRPr sz="1302"/>
            </a:lvl9pPr>
          </a:lstStyle>
          <a:p/>
        </p:txBody>
      </p:sp>
      <p:cxnSp>
        <p:nvCxnSpPr>
          <p:cNvPr id="396" name="Google Shape;396;p41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7" name="Google Shape;397;p41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_COLOUR_BG1">
  <p:cSld name="CLEAR_COLOUR_BG1">
    <p:bg>
      <p:bgPr>
        <a:solidFill>
          <a:srgbClr val="E8E9E4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2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42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401" name="Google Shape;401;p42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2" name="Google Shape;402;p42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EAR_COLOUR_BG2">
  <p:cSld name="1_CLEAR_COLOUR_BG2">
    <p:bg>
      <p:bgPr>
        <a:solidFill>
          <a:srgbClr val="76C8AE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3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43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6762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6762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6762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6762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06762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406" name="Google Shape;406;p43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7" name="Google Shape;407;p43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_COLOUR_BG3">
  <p:cSld name="CLEAR_COLOUR_BG3">
    <p:bg>
      <p:bgPr>
        <a:solidFill>
          <a:srgbClr val="F1666A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4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44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60136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60136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60136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60136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60136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411" name="Google Shape;411;p4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2" name="Google Shape;412;p44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_COLOUR_BG4">
  <p:cSld name="CLEAR_COLOUR_BG4">
    <p:bg>
      <p:bgPr>
        <a:solidFill>
          <a:srgbClr val="FFCC4E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5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45"/>
          <p:cNvSpPr txBox="1"/>
          <p:nvPr>
            <p:ph idx="1" type="body"/>
          </p:nvPr>
        </p:nvSpPr>
        <p:spPr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A75534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A75534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A75534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A75534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A75534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416" name="Google Shape;416;p45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7" name="Google Shape;417;p45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3">
  <p:cSld name="DARK3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91" name="Google Shape;91;p17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2" name="Google Shape;9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723" y="140504"/>
            <a:ext cx="1358900" cy="6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_COLOUR_BG5">
  <p:cSld name="CLEAR_COLOUR_BG5">
    <p:bg>
      <p:bgPr>
        <a:solidFill>
          <a:srgbClr val="6DCFF6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6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46"/>
          <p:cNvSpPr txBox="1"/>
          <p:nvPr>
            <p:ph idx="1" type="body"/>
          </p:nvPr>
        </p:nvSpPr>
        <p:spPr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E3378"/>
                </a:solidFill>
              </a:defRPr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E3378"/>
                </a:solidFill>
              </a:defRPr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E3378"/>
                </a:solidFill>
              </a:defRPr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E3378"/>
                </a:solidFill>
              </a:defRPr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E3378"/>
                </a:solidFill>
              </a:defRPr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421" name="Google Shape;421;p46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2" name="Google Shape;422;p46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LOSING1">
  <p:cSld name="DARK_CLOSING1">
    <p:bg>
      <p:bgPr>
        <a:solidFill>
          <a:srgbClr val="6DCFF6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7"/>
          <p:cNvSpPr/>
          <p:nvPr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5" name="Google Shape;425;p47"/>
          <p:cNvSpPr/>
          <p:nvPr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72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6" name="Google Shape;426;p47"/>
          <p:cNvSpPr txBox="1"/>
          <p:nvPr/>
        </p:nvSpPr>
        <p:spPr>
          <a:xfrm>
            <a:off x="4699115" y="4524207"/>
            <a:ext cx="2820471" cy="314495"/>
          </a:xfrm>
          <a:prstGeom prst="rect">
            <a:avLst/>
          </a:prstGeom>
          <a:noFill/>
          <a:ln>
            <a:noFill/>
          </a:ln>
        </p:spPr>
        <p:txBody>
          <a:bodyPr anchorCtr="0" anchor="t" bIns="33075" lIns="66150" spcFirstLastPara="1" rIns="66150" wrap="square" tIns="33075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r>
              <a:t/>
            </a:r>
            <a:endParaRPr sz="1013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47"/>
          <p:cNvSpPr txBox="1"/>
          <p:nvPr>
            <p:ph idx="1" type="body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9000"/>
              </a:lnSpc>
              <a:spcBef>
                <a:spcPts val="428"/>
              </a:spcBef>
              <a:spcAft>
                <a:spcPts val="0"/>
              </a:spcAft>
              <a:buSzPts val="2140"/>
              <a:buNone/>
              <a:defRPr b="0" sz="2140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b="1" sz="1447"/>
            </a:lvl2pPr>
            <a:lvl3pPr indent="-228600" lvl="2" marL="1371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b="1" sz="1302"/>
            </a:lvl3pPr>
            <a:lvl4pPr indent="-228600" lvl="3" marL="1828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4pPr>
            <a:lvl5pPr indent="-228600" lvl="4" marL="22860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5pPr>
            <a:lvl6pPr indent="-228600" lvl="5" marL="27432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6pPr>
            <a:lvl7pPr indent="-228600" lvl="6" marL="32004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7pPr>
            <a:lvl8pPr indent="-228600" lvl="7" marL="3657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8pPr>
            <a:lvl9pPr indent="-228600" lvl="8" marL="4114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9pPr>
          </a:lstStyle>
          <a:p/>
        </p:txBody>
      </p:sp>
      <p:sp>
        <p:nvSpPr>
          <p:cNvPr id="428" name="Google Shape;428;p47"/>
          <p:cNvSpPr txBox="1"/>
          <p:nvPr/>
        </p:nvSpPr>
        <p:spPr>
          <a:xfrm>
            <a:off x="4699115" y="1740025"/>
            <a:ext cx="2827111" cy="261521"/>
          </a:xfrm>
          <a:prstGeom prst="rect">
            <a:avLst/>
          </a:prstGeom>
          <a:noFill/>
          <a:ln>
            <a:noFill/>
          </a:ln>
        </p:spPr>
        <p:txBody>
          <a:bodyPr anchorCtr="0" anchor="t" bIns="33075" lIns="66150" spcFirstLastPara="1" rIns="66150" wrap="square" tIns="330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97A6"/>
              </a:buClr>
              <a:buSzPts val="796"/>
              <a:buFont typeface="Arial"/>
              <a:buNone/>
            </a:pPr>
            <a:r>
              <a:rPr lang="en-IT" sz="796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Produced by</a:t>
            </a:r>
            <a:endParaRPr sz="796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47"/>
          <p:cNvSpPr txBox="1"/>
          <p:nvPr>
            <p:ph idx="2" type="body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b="0" sz="1500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7"/>
              <a:buNone/>
              <a:defRPr b="1" sz="1447"/>
            </a:lvl2pPr>
            <a:lvl3pPr indent="-228600" lvl="2" marL="137160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302"/>
              <a:buNone/>
              <a:defRPr b="1" sz="1302"/>
            </a:lvl3pPr>
            <a:lvl4pPr indent="-228600" lvl="3" marL="1828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4pPr>
            <a:lvl5pPr indent="-228600" lvl="4" marL="22860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5pPr>
            <a:lvl6pPr indent="-228600" lvl="5" marL="27432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6pPr>
            <a:lvl7pPr indent="-228600" lvl="6" marL="32004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7pPr>
            <a:lvl8pPr indent="-228600" lvl="7" marL="36576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8pPr>
            <a:lvl9pPr indent="-228600" lvl="8" marL="411480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7"/>
              <a:buNone/>
              <a:defRPr b="1" sz="1157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9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9" name="Google Shape;469;p49"/>
          <p:cNvSpPr txBox="1"/>
          <p:nvPr>
            <p:ph idx="1" type="body"/>
          </p:nvPr>
        </p:nvSpPr>
        <p:spPr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470" name="Google Shape;470;p49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218262" y="1063486"/>
            <a:ext cx="11764800" cy="5146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96" name="Google Shape;96;p18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1">
  <p:cSld name="DARK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/>
          <p:nvPr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19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2" marL="1221273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T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p19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19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6" name="Google Shape;10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42800" y="6584400"/>
            <a:ext cx="1638000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19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108" name="Google Shape;108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109" name="Google Shape;109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110" name="Google Shape;110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111" name="Google Shape;111;p1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112" name="Google Shape;112;p1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113" name="Google Shape;113;p1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114" name="Google Shape;114;p1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115" name="Google Shape;115;p1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116" name="Google Shape;116;p19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117" name="Google Shape;117;p19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118" name="Google Shape;118;p19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119" name="Google Shape;119;p19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120" name="Google Shape;120;p19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121" name="Google Shape;121;p19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122" name="Google Shape;122;p19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123" name="Google Shape;123;p19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124" name="Google Shape;124;p19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125" name="Google Shape;125;p19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126" name="Google Shape;126;p19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127" name="Google Shape;127;p19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128" name="Google Shape;128;p19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129" name="Google Shape;129;p19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9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9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132" name="Google Shape;132;p19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133" name="Google Shape;133;p19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2">
  <p:cSld name="DARK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/>
          <p:nvPr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p20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219600" y="882000"/>
            <a:ext cx="11795828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40" name="Google Shape;140;p20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2" marL="1221273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T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20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" name="Google Shape;142;p20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3" name="Google Shape;14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42800" y="6584400"/>
            <a:ext cx="1638000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20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145" name="Google Shape;145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146" name="Google Shape;146;p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147" name="Google Shape;147;p2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148" name="Google Shape;148;p2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149" name="Google Shape;149;p2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150" name="Google Shape;150;p2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151" name="Google Shape;151;p2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152" name="Google Shape;152;p20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153" name="Google Shape;153;p20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154" name="Google Shape;154;p20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155" name="Google Shape;155;p20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156" name="Google Shape;156;p20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157" name="Google Shape;157;p20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158" name="Google Shape;158;p20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159" name="Google Shape;159;p20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160" name="Google Shape;160;p20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161" name="Google Shape;161;p20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162" name="Google Shape;162;p20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163" name="Google Shape;163;p20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164" name="Google Shape;164;p20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165" name="Google Shape;165;p20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166" name="Google Shape;166;p20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0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0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169" name="Google Shape;169;p20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170" name="Google Shape;170;p20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BG">
  <p:cSld name="DARK BG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21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1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pic>
        <p:nvPicPr>
          <p:cNvPr id="176" name="Google Shape;17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/>
          <p:cNvSpPr txBox="1"/>
          <p:nvPr/>
        </p:nvSpPr>
        <p:spPr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2" marL="1221273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T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21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9" name="Google Shape;179;p21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0" name="Google Shape;18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42800" y="6584400"/>
            <a:ext cx="1638000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21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182" name="Google Shape;182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183" name="Google Shape;183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184" name="Google Shape;184;p2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185" name="Google Shape;185;p2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186" name="Google Shape;186;p2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187" name="Google Shape;187;p2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188" name="Google Shape;188;p2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189" name="Google Shape;189;p2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190" name="Google Shape;190;p2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191" name="Google Shape;191;p2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192" name="Google Shape;192;p2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193" name="Google Shape;193;p2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194" name="Google Shape;194;p21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195" name="Google Shape;195;p21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196" name="Google Shape;196;p21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197" name="Google Shape;197;p21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198" name="Google Shape;198;p21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199" name="Google Shape;199;p21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200" name="Google Shape;200;p21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201" name="Google Shape;201;p21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202" name="Google Shape;202;p21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203" name="Google Shape;203;p21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1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21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206" name="Google Shape;206;p21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207" name="Google Shape;207;p21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4">
  <p:cSld name="DARK4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aphicFrame>
        <p:nvGraphicFramePr>
          <p:cNvPr id="210" name="Google Shape;210;p22"/>
          <p:cNvGraphicFramePr/>
          <p:nvPr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r:id="rId2"/>
          </a:graphicData>
        </a:graphic>
      </p:graphicFrame>
      <p:graphicFrame>
        <p:nvGraphicFramePr>
          <p:cNvPr id="211" name="Google Shape;211;p22"/>
          <p:cNvGraphicFramePr/>
          <p:nvPr/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r:id="rId3"/>
          </a:graphicData>
        </a:graphic>
      </p:graphicFrame>
      <p:cxnSp>
        <p:nvCxnSpPr>
          <p:cNvPr id="212" name="Google Shape;212;p22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5">
  <p:cSld name="DARK5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aphicFrame>
        <p:nvGraphicFramePr>
          <p:cNvPr id="215" name="Google Shape;215;p23"/>
          <p:cNvGraphicFramePr/>
          <p:nvPr/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r:id="rId2"/>
          </a:graphicData>
        </a:graphic>
      </p:graphicFrame>
      <p:cxnSp>
        <p:nvCxnSpPr>
          <p:cNvPr id="216" name="Google Shape;216;p23"/>
          <p:cNvCxnSpPr/>
          <p:nvPr/>
        </p:nvCxnSpPr>
        <p:spPr>
          <a:xfrm>
            <a:off x="218262" y="882193"/>
            <a:ext cx="11768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12.xml"/><Relationship Id="rId20" Type="http://schemas.openxmlformats.org/officeDocument/2006/relationships/image" Target="../media/image50.png"/><Relationship Id="rId42" Type="http://schemas.openxmlformats.org/officeDocument/2006/relationships/slideLayout" Target="../slideLayouts/slideLayout14.xml"/><Relationship Id="rId41" Type="http://schemas.openxmlformats.org/officeDocument/2006/relationships/slideLayout" Target="../slideLayouts/slideLayout13.xml"/><Relationship Id="rId22" Type="http://schemas.openxmlformats.org/officeDocument/2006/relationships/image" Target="../media/image45.png"/><Relationship Id="rId44" Type="http://schemas.openxmlformats.org/officeDocument/2006/relationships/slideLayout" Target="../slideLayouts/slideLayout16.xml"/><Relationship Id="rId21" Type="http://schemas.openxmlformats.org/officeDocument/2006/relationships/image" Target="../media/image37.png"/><Relationship Id="rId43" Type="http://schemas.openxmlformats.org/officeDocument/2006/relationships/slideLayout" Target="../slideLayouts/slideLayout15.xml"/><Relationship Id="rId24" Type="http://schemas.openxmlformats.org/officeDocument/2006/relationships/image" Target="../media/image53.png"/><Relationship Id="rId46" Type="http://schemas.openxmlformats.org/officeDocument/2006/relationships/slideLayout" Target="../slideLayouts/slideLayout18.xml"/><Relationship Id="rId23" Type="http://schemas.openxmlformats.org/officeDocument/2006/relationships/image" Target="../media/image49.png"/><Relationship Id="rId45" Type="http://schemas.openxmlformats.org/officeDocument/2006/relationships/slideLayout" Target="../slideLayouts/slideLayout17.xml"/><Relationship Id="rId1" Type="http://schemas.openxmlformats.org/officeDocument/2006/relationships/image" Target="../media/image38.png"/><Relationship Id="rId2" Type="http://schemas.openxmlformats.org/officeDocument/2006/relationships/image" Target="../media/image27.png"/><Relationship Id="rId3" Type="http://schemas.openxmlformats.org/officeDocument/2006/relationships/image" Target="../media/image36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26" Type="http://schemas.openxmlformats.org/officeDocument/2006/relationships/image" Target="../media/image40.png"/><Relationship Id="rId48" Type="http://schemas.openxmlformats.org/officeDocument/2006/relationships/theme" Target="../theme/theme2.xml"/><Relationship Id="rId25" Type="http://schemas.openxmlformats.org/officeDocument/2006/relationships/image" Target="../media/image42.png"/><Relationship Id="rId47" Type="http://schemas.openxmlformats.org/officeDocument/2006/relationships/slideLayout" Target="../slideLayouts/slideLayout19.xml"/><Relationship Id="rId28" Type="http://schemas.openxmlformats.org/officeDocument/2006/relationships/image" Target="../media/image47.png"/><Relationship Id="rId27" Type="http://schemas.openxmlformats.org/officeDocument/2006/relationships/image" Target="../media/image46.png"/><Relationship Id="rId5" Type="http://schemas.openxmlformats.org/officeDocument/2006/relationships/image" Target="../media/image26.png"/><Relationship Id="rId6" Type="http://schemas.openxmlformats.org/officeDocument/2006/relationships/image" Target="../media/image22.png"/><Relationship Id="rId29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8" Type="http://schemas.openxmlformats.org/officeDocument/2006/relationships/image" Target="../media/image32.png"/><Relationship Id="rId31" Type="http://schemas.openxmlformats.org/officeDocument/2006/relationships/slideLayout" Target="../slideLayouts/slideLayout3.xml"/><Relationship Id="rId30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33" Type="http://schemas.openxmlformats.org/officeDocument/2006/relationships/slideLayout" Target="../slideLayouts/slideLayout5.xml"/><Relationship Id="rId10" Type="http://schemas.openxmlformats.org/officeDocument/2006/relationships/image" Target="../media/image43.png"/><Relationship Id="rId32" Type="http://schemas.openxmlformats.org/officeDocument/2006/relationships/slideLayout" Target="../slideLayouts/slideLayout4.xml"/><Relationship Id="rId13" Type="http://schemas.openxmlformats.org/officeDocument/2006/relationships/image" Target="../media/image39.png"/><Relationship Id="rId35" Type="http://schemas.openxmlformats.org/officeDocument/2006/relationships/slideLayout" Target="../slideLayouts/slideLayout7.xml"/><Relationship Id="rId12" Type="http://schemas.openxmlformats.org/officeDocument/2006/relationships/image" Target="../media/image52.png"/><Relationship Id="rId34" Type="http://schemas.openxmlformats.org/officeDocument/2006/relationships/slideLayout" Target="../slideLayouts/slideLayout6.xml"/><Relationship Id="rId15" Type="http://schemas.openxmlformats.org/officeDocument/2006/relationships/image" Target="../media/image56.png"/><Relationship Id="rId37" Type="http://schemas.openxmlformats.org/officeDocument/2006/relationships/slideLayout" Target="../slideLayouts/slideLayout9.xml"/><Relationship Id="rId14" Type="http://schemas.openxmlformats.org/officeDocument/2006/relationships/image" Target="../media/image64.png"/><Relationship Id="rId36" Type="http://schemas.openxmlformats.org/officeDocument/2006/relationships/slideLayout" Target="../slideLayouts/slideLayout8.xml"/><Relationship Id="rId17" Type="http://schemas.openxmlformats.org/officeDocument/2006/relationships/image" Target="../media/image34.png"/><Relationship Id="rId39" Type="http://schemas.openxmlformats.org/officeDocument/2006/relationships/slideLayout" Target="../slideLayouts/slideLayout11.xml"/><Relationship Id="rId16" Type="http://schemas.openxmlformats.org/officeDocument/2006/relationships/image" Target="../media/image33.png"/><Relationship Id="rId38" Type="http://schemas.openxmlformats.org/officeDocument/2006/relationships/slideLayout" Target="../slideLayouts/slideLayout10.xml"/><Relationship Id="rId19" Type="http://schemas.openxmlformats.org/officeDocument/2006/relationships/image" Target="../media/image51.png"/><Relationship Id="rId18" Type="http://schemas.openxmlformats.org/officeDocument/2006/relationships/image" Target="../media/image44.png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image" Target="../media/image50.png"/><Relationship Id="rId22" Type="http://schemas.openxmlformats.org/officeDocument/2006/relationships/image" Target="../media/image45.png"/><Relationship Id="rId21" Type="http://schemas.openxmlformats.org/officeDocument/2006/relationships/image" Target="../media/image37.png"/><Relationship Id="rId24" Type="http://schemas.openxmlformats.org/officeDocument/2006/relationships/image" Target="../media/image53.png"/><Relationship Id="rId23" Type="http://schemas.openxmlformats.org/officeDocument/2006/relationships/image" Target="../media/image49.png"/><Relationship Id="rId1" Type="http://schemas.openxmlformats.org/officeDocument/2006/relationships/image" Target="../media/image27.png"/><Relationship Id="rId2" Type="http://schemas.openxmlformats.org/officeDocument/2006/relationships/image" Target="../media/image38.png"/><Relationship Id="rId3" Type="http://schemas.openxmlformats.org/officeDocument/2006/relationships/image" Target="../media/image36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26" Type="http://schemas.openxmlformats.org/officeDocument/2006/relationships/image" Target="../media/image40.png"/><Relationship Id="rId25" Type="http://schemas.openxmlformats.org/officeDocument/2006/relationships/image" Target="../media/image42.png"/><Relationship Id="rId28" Type="http://schemas.openxmlformats.org/officeDocument/2006/relationships/image" Target="../media/image47.png"/><Relationship Id="rId27" Type="http://schemas.openxmlformats.org/officeDocument/2006/relationships/image" Target="../media/image46.png"/><Relationship Id="rId5" Type="http://schemas.openxmlformats.org/officeDocument/2006/relationships/image" Target="../media/image26.png"/><Relationship Id="rId6" Type="http://schemas.openxmlformats.org/officeDocument/2006/relationships/image" Target="../media/image22.png"/><Relationship Id="rId29" Type="http://schemas.openxmlformats.org/officeDocument/2006/relationships/slideLayout" Target="../slideLayouts/slideLayout20.xml"/><Relationship Id="rId7" Type="http://schemas.openxmlformats.org/officeDocument/2006/relationships/image" Target="../media/image23.png"/><Relationship Id="rId8" Type="http://schemas.openxmlformats.org/officeDocument/2006/relationships/image" Target="../media/image32.png"/><Relationship Id="rId30" Type="http://schemas.openxmlformats.org/officeDocument/2006/relationships/theme" Target="../theme/theme3.xml"/><Relationship Id="rId11" Type="http://schemas.openxmlformats.org/officeDocument/2006/relationships/image" Target="../media/image30.png"/><Relationship Id="rId10" Type="http://schemas.openxmlformats.org/officeDocument/2006/relationships/image" Target="../media/image43.png"/><Relationship Id="rId13" Type="http://schemas.openxmlformats.org/officeDocument/2006/relationships/image" Target="../media/image39.png"/><Relationship Id="rId12" Type="http://schemas.openxmlformats.org/officeDocument/2006/relationships/image" Target="../media/image52.png"/><Relationship Id="rId15" Type="http://schemas.openxmlformats.org/officeDocument/2006/relationships/image" Target="../media/image56.png"/><Relationship Id="rId14" Type="http://schemas.openxmlformats.org/officeDocument/2006/relationships/image" Target="../media/image64.png"/><Relationship Id="rId17" Type="http://schemas.openxmlformats.org/officeDocument/2006/relationships/image" Target="../media/image34.png"/><Relationship Id="rId16" Type="http://schemas.openxmlformats.org/officeDocument/2006/relationships/image" Target="../media/image33.png"/><Relationship Id="rId19" Type="http://schemas.openxmlformats.org/officeDocument/2006/relationships/image" Target="../media/image51.png"/><Relationship Id="rId18" Type="http://schemas.openxmlformats.org/officeDocument/2006/relationships/image" Target="../media/image44.png"/></Relationships>
</file>

<file path=ppt/slideMasters/_rels/slideMaster3.xml.rels><?xml version="1.0" encoding="UTF-8" standalone="yes"?><Relationships xmlns="http://schemas.openxmlformats.org/package/2006/relationships"><Relationship Id="rId40" Type="http://schemas.openxmlformats.org/officeDocument/2006/relationships/theme" Target="../theme/theme5.xml"/><Relationship Id="rId20" Type="http://schemas.openxmlformats.org/officeDocument/2006/relationships/image" Target="../media/image37.png"/><Relationship Id="rId22" Type="http://schemas.openxmlformats.org/officeDocument/2006/relationships/image" Target="../media/image49.png"/><Relationship Id="rId21" Type="http://schemas.openxmlformats.org/officeDocument/2006/relationships/image" Target="../media/image45.png"/><Relationship Id="rId24" Type="http://schemas.openxmlformats.org/officeDocument/2006/relationships/image" Target="../media/image42.png"/><Relationship Id="rId23" Type="http://schemas.openxmlformats.org/officeDocument/2006/relationships/image" Target="../media/image53.png"/><Relationship Id="rId1" Type="http://schemas.openxmlformats.org/officeDocument/2006/relationships/image" Target="../media/image74.png"/><Relationship Id="rId2" Type="http://schemas.openxmlformats.org/officeDocument/2006/relationships/image" Target="../media/image36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43.png"/><Relationship Id="rId26" Type="http://schemas.openxmlformats.org/officeDocument/2006/relationships/image" Target="../media/image46.png"/><Relationship Id="rId25" Type="http://schemas.openxmlformats.org/officeDocument/2006/relationships/image" Target="../media/image40.png"/><Relationship Id="rId28" Type="http://schemas.openxmlformats.org/officeDocument/2006/relationships/image" Target="../media/image60.png"/><Relationship Id="rId27" Type="http://schemas.openxmlformats.org/officeDocument/2006/relationships/image" Target="../media/image47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29" Type="http://schemas.openxmlformats.org/officeDocument/2006/relationships/slideLayout" Target="../slideLayouts/slideLayout21.xml"/><Relationship Id="rId7" Type="http://schemas.openxmlformats.org/officeDocument/2006/relationships/image" Target="../media/image32.png"/><Relationship Id="rId8" Type="http://schemas.openxmlformats.org/officeDocument/2006/relationships/image" Target="../media/image28.png"/><Relationship Id="rId31" Type="http://schemas.openxmlformats.org/officeDocument/2006/relationships/slideLayout" Target="../slideLayouts/slideLayout23.xml"/><Relationship Id="rId30" Type="http://schemas.openxmlformats.org/officeDocument/2006/relationships/slideLayout" Target="../slideLayouts/slideLayout22.xml"/><Relationship Id="rId11" Type="http://schemas.openxmlformats.org/officeDocument/2006/relationships/image" Target="../media/image52.png"/><Relationship Id="rId33" Type="http://schemas.openxmlformats.org/officeDocument/2006/relationships/slideLayout" Target="../slideLayouts/slideLayout25.xml"/><Relationship Id="rId10" Type="http://schemas.openxmlformats.org/officeDocument/2006/relationships/image" Target="../media/image30.png"/><Relationship Id="rId32" Type="http://schemas.openxmlformats.org/officeDocument/2006/relationships/slideLayout" Target="../slideLayouts/slideLayout24.xml"/><Relationship Id="rId13" Type="http://schemas.openxmlformats.org/officeDocument/2006/relationships/image" Target="../media/image64.png"/><Relationship Id="rId35" Type="http://schemas.openxmlformats.org/officeDocument/2006/relationships/slideLayout" Target="../slideLayouts/slideLayout27.xml"/><Relationship Id="rId12" Type="http://schemas.openxmlformats.org/officeDocument/2006/relationships/image" Target="../media/image39.png"/><Relationship Id="rId34" Type="http://schemas.openxmlformats.org/officeDocument/2006/relationships/slideLayout" Target="../slideLayouts/slideLayout26.xml"/><Relationship Id="rId15" Type="http://schemas.openxmlformats.org/officeDocument/2006/relationships/image" Target="../media/image33.png"/><Relationship Id="rId37" Type="http://schemas.openxmlformats.org/officeDocument/2006/relationships/slideLayout" Target="../slideLayouts/slideLayout29.xml"/><Relationship Id="rId14" Type="http://schemas.openxmlformats.org/officeDocument/2006/relationships/image" Target="../media/image56.png"/><Relationship Id="rId36" Type="http://schemas.openxmlformats.org/officeDocument/2006/relationships/slideLayout" Target="../slideLayouts/slideLayout28.xml"/><Relationship Id="rId17" Type="http://schemas.openxmlformats.org/officeDocument/2006/relationships/image" Target="../media/image44.png"/><Relationship Id="rId39" Type="http://schemas.openxmlformats.org/officeDocument/2006/relationships/slideLayout" Target="../slideLayouts/slideLayout31.xml"/><Relationship Id="rId16" Type="http://schemas.openxmlformats.org/officeDocument/2006/relationships/image" Target="../media/image34.png"/><Relationship Id="rId38" Type="http://schemas.openxmlformats.org/officeDocument/2006/relationships/slideLayout" Target="../slideLayouts/slideLayout30.xml"/><Relationship Id="rId19" Type="http://schemas.openxmlformats.org/officeDocument/2006/relationships/image" Target="../media/image50.png"/><Relationship Id="rId18" Type="http://schemas.openxmlformats.org/officeDocument/2006/relationships/image" Target="../media/image51.png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image" Target="../media/image50.png"/><Relationship Id="rId22" Type="http://schemas.openxmlformats.org/officeDocument/2006/relationships/image" Target="../media/image45.png"/><Relationship Id="rId21" Type="http://schemas.openxmlformats.org/officeDocument/2006/relationships/image" Target="../media/image37.png"/><Relationship Id="rId24" Type="http://schemas.openxmlformats.org/officeDocument/2006/relationships/image" Target="../media/image53.png"/><Relationship Id="rId23" Type="http://schemas.openxmlformats.org/officeDocument/2006/relationships/image" Target="../media/image49.png"/><Relationship Id="rId1" Type="http://schemas.openxmlformats.org/officeDocument/2006/relationships/image" Target="../media/image27.png"/><Relationship Id="rId2" Type="http://schemas.openxmlformats.org/officeDocument/2006/relationships/image" Target="../media/image74.png"/><Relationship Id="rId3" Type="http://schemas.openxmlformats.org/officeDocument/2006/relationships/image" Target="../media/image36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26" Type="http://schemas.openxmlformats.org/officeDocument/2006/relationships/image" Target="../media/image40.png"/><Relationship Id="rId25" Type="http://schemas.openxmlformats.org/officeDocument/2006/relationships/image" Target="../media/image42.png"/><Relationship Id="rId28" Type="http://schemas.openxmlformats.org/officeDocument/2006/relationships/image" Target="../media/image47.png"/><Relationship Id="rId27" Type="http://schemas.openxmlformats.org/officeDocument/2006/relationships/image" Target="../media/image46.png"/><Relationship Id="rId5" Type="http://schemas.openxmlformats.org/officeDocument/2006/relationships/image" Target="../media/image26.png"/><Relationship Id="rId6" Type="http://schemas.openxmlformats.org/officeDocument/2006/relationships/image" Target="../media/image22.png"/><Relationship Id="rId29" Type="http://schemas.openxmlformats.org/officeDocument/2006/relationships/image" Target="../media/image60.png"/><Relationship Id="rId7" Type="http://schemas.openxmlformats.org/officeDocument/2006/relationships/image" Target="../media/image23.png"/><Relationship Id="rId8" Type="http://schemas.openxmlformats.org/officeDocument/2006/relationships/image" Target="../media/image32.png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2.xml"/><Relationship Id="rId11" Type="http://schemas.openxmlformats.org/officeDocument/2006/relationships/image" Target="../media/image30.png"/><Relationship Id="rId10" Type="http://schemas.openxmlformats.org/officeDocument/2006/relationships/image" Target="../media/image43.png"/><Relationship Id="rId13" Type="http://schemas.openxmlformats.org/officeDocument/2006/relationships/image" Target="../media/image39.png"/><Relationship Id="rId12" Type="http://schemas.openxmlformats.org/officeDocument/2006/relationships/image" Target="../media/image52.png"/><Relationship Id="rId15" Type="http://schemas.openxmlformats.org/officeDocument/2006/relationships/image" Target="../media/image56.png"/><Relationship Id="rId14" Type="http://schemas.openxmlformats.org/officeDocument/2006/relationships/image" Target="../media/image64.png"/><Relationship Id="rId17" Type="http://schemas.openxmlformats.org/officeDocument/2006/relationships/image" Target="../media/image34.png"/><Relationship Id="rId16" Type="http://schemas.openxmlformats.org/officeDocument/2006/relationships/image" Target="../media/image33.png"/><Relationship Id="rId19" Type="http://schemas.openxmlformats.org/officeDocument/2006/relationships/image" Target="../media/image51.png"/><Relationship Id="rId18" Type="http://schemas.openxmlformats.org/officeDocument/2006/relationships/image" Target="../media/image44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324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T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4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2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14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6580" lvl="5" marL="27432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6580" lvl="6" marL="32004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6580" lvl="7" marL="36576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6580" lvl="8" marL="41148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4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T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b="0" i="0" lang="en-IT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1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" name="Google Shape;1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42800" y="6584400"/>
            <a:ext cx="1638000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14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19" name="Google Shape;19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20" name="Google Shape;20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21" name="Google Shape;21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22" name="Google Shape;22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23" name="Google Shape;23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24" name="Google Shape;24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25" name="Google Shape;25;p1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26" name="Google Shape;26;p1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27" name="Google Shape;27;p1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28" name="Google Shape;28;p1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29" name="Google Shape;29;p1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30" name="Google Shape;30;p1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31" name="Google Shape;31;p1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32" name="Google Shape;32;p14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33" name="Google Shape;33;p1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34" name="Google Shape;34;p1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35" name="Google Shape;35;p14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36" name="Google Shape;36;p14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37" name="Google Shape;37;p14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38" name="Google Shape;38;p14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39" name="Google Shape;39;p14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40" name="Google Shape;40;p14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14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14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43" name="Google Shape;43;p14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44" name="Google Shape;44;p14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9"/>
    <p:sldLayoutId id="2147483650" r:id="rId30"/>
    <p:sldLayoutId id="2147483651" r:id="rId31"/>
    <p:sldLayoutId id="2147483652" r:id="rId32"/>
    <p:sldLayoutId id="2147483653" r:id="rId33"/>
    <p:sldLayoutId id="2147483654" r:id="rId34"/>
    <p:sldLayoutId id="2147483655" r:id="rId35"/>
    <p:sldLayoutId id="2147483656" r:id="rId36"/>
    <p:sldLayoutId id="2147483657" r:id="rId37"/>
    <p:sldLayoutId id="2147483658" r:id="rId38"/>
    <p:sldLayoutId id="2147483659" r:id="rId39"/>
    <p:sldLayoutId id="2147483660" r:id="rId40"/>
    <p:sldLayoutId id="2147483661" r:id="rId41"/>
    <p:sldLayoutId id="2147483662" r:id="rId42"/>
    <p:sldLayoutId id="2147483663" r:id="rId43"/>
    <p:sldLayoutId id="2147483664" r:id="rId44"/>
    <p:sldLayoutId id="2147483665" r:id="rId45"/>
    <p:sldLayoutId id="2147483666" r:id="rId46"/>
    <p:sldLayoutId id="2147483667" r:id="rId4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72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3" name="Google Shape;263;p34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64" name="Google Shape;264;p34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8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4"/>
          <p:cNvSpPr txBox="1"/>
          <p:nvPr>
            <p:ph idx="1" type="body"/>
          </p:nvPr>
        </p:nvSpPr>
        <p:spPr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6580" lvl="5" marL="27432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6580" lvl="6" marL="32004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6580" lvl="7" marL="36576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6580" lvl="8" marL="41148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6" name="Google Shape;266;p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42800" y="6584400"/>
            <a:ext cx="1638000" cy="1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4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IT" sz="8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31489" y="-216085"/>
            <a:ext cx="209389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3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70" name="Google Shape;270;p34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271" name="Google Shape;271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272" name="Google Shape;272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273" name="Google Shape;273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274" name="Google Shape;274;p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275" name="Google Shape;275;p3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276" name="Google Shape;276;p3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277" name="Google Shape;277;p3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278" name="Google Shape;278;p3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279" name="Google Shape;279;p3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280" name="Google Shape;280;p3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281" name="Google Shape;281;p3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282" name="Google Shape;282;p3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283" name="Google Shape;283;p3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284" name="Google Shape;284;p34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285" name="Google Shape;285;p34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286" name="Google Shape;286;p34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287" name="Google Shape;287;p34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288" name="Google Shape;288;p34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289" name="Google Shape;289;p34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290" name="Google Shape;290;p34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291" name="Google Shape;291;p34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292" name="Google Shape;292;p34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34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34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295" name="Google Shape;295;p34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296" name="Google Shape;296;p34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6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72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1" name="Google Shape;301;p36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02" name="Google Shape;302;p36"/>
          <p:cNvSpPr txBox="1"/>
          <p:nvPr>
            <p:ph idx="1" type="body"/>
          </p:nvPr>
        </p:nvSpPr>
        <p:spPr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6580" lvl="5" marL="27432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6580" lvl="6" marL="32004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6580" lvl="7" marL="36576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6580" lvl="8" marL="41148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3" name="Google Shape;303;p36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72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" name="Google Shape;304;p36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8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6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IT" sz="8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36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308" name="Google Shape;308;p3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309" name="Google Shape;309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310" name="Google Shape;310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311" name="Google Shape;311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312" name="Google Shape;312;p3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313" name="Google Shape;313;p3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314" name="Google Shape;314;p3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315" name="Google Shape;315;p3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316" name="Google Shape;316;p3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317" name="Google Shape;317;p3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318" name="Google Shape;318;p3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319" name="Google Shape;319;p3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320" name="Google Shape;320;p3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321" name="Google Shape;321;p36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322" name="Google Shape;322;p36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323" name="Google Shape;323;p36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324" name="Google Shape;324;p3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325" name="Google Shape;325;p3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326" name="Google Shape;326;p36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327" name="Google Shape;327;p36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328" name="Google Shape;328;p36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329" name="Google Shape;329;p36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36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36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332" name="Google Shape;332;p36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333" name="Google Shape;333;p36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4" name="Google Shape;334;p3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0331489" y="-215904"/>
            <a:ext cx="2095200" cy="1314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677" r:id="rId35"/>
    <p:sldLayoutId id="2147483678" r:id="rId36"/>
    <p:sldLayoutId id="2147483679" r:id="rId37"/>
    <p:sldLayoutId id="2147483680" r:id="rId38"/>
    <p:sldLayoutId id="2147483681" r:id="rId3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8"/>
          <p:cNvSpPr txBox="1"/>
          <p:nvPr/>
        </p:nvSpPr>
        <p:spPr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72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2" name="Google Shape;432;p48"/>
          <p:cNvSpPr txBox="1"/>
          <p:nvPr>
            <p:ph type="title"/>
          </p:nvPr>
        </p:nvSpPr>
        <p:spPr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22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33" name="Google Shape;433;p48"/>
          <p:cNvSpPr txBox="1"/>
          <p:nvPr/>
        </p:nvSpPr>
        <p:spPr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8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4" name="Google Shape;434;p48"/>
          <p:cNvCxnSpPr/>
          <p:nvPr/>
        </p:nvCxnSpPr>
        <p:spPr>
          <a:xfrm>
            <a:off x="222041" y="6411947"/>
            <a:ext cx="11768092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35" name="Google Shape;435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71529" y="6578011"/>
            <a:ext cx="1641396" cy="113828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8"/>
          <p:cNvSpPr txBox="1"/>
          <p:nvPr>
            <p:ph idx="1" type="body"/>
          </p:nvPr>
        </p:nvSpPr>
        <p:spPr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8197A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b="0" i="0" sz="1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6580" lvl="5" marL="27432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6580" lvl="6" marL="32004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6580" lvl="7" marL="36576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6580" lvl="8" marL="4114800" marR="0" rtl="0" algn="l">
              <a:lnSpc>
                <a:spcPct val="119000"/>
              </a:lnSpc>
              <a:spcBef>
                <a:spcPts val="309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Verdana"/>
              <a:buChar char="–"/>
              <a:defRPr b="0" i="0" sz="1543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7" name="Google Shape;437;p48"/>
          <p:cNvSpPr txBox="1"/>
          <p:nvPr/>
        </p:nvSpPr>
        <p:spPr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lang="en-IT" sz="8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43245" y="6585917"/>
            <a:ext cx="1636920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9" name="Google Shape;439;p48"/>
          <p:cNvGrpSpPr/>
          <p:nvPr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descr="de.png" id="440" name="Google Shape;440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441" name="Google Shape;441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442" name="Google Shape;442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443" name="Google Shape;443;p4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444" name="Google Shape;444;p4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445" name="Google Shape;445;p4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446" name="Google Shape;446;p4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447" name="Google Shape;447;p4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448" name="Google Shape;448;p4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449" name="Google Shape;449;p4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450" name="Google Shape;450;p4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451" name="Google Shape;451;p48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452" name="Google Shape;452;p48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453" name="Google Shape;453;p48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454" name="Google Shape;454;p48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455" name="Google Shape;455;p4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456" name="Google Shape;456;p48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457" name="Google Shape;457;p48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458" name="Google Shape;458;p48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459" name="Google Shape;459;p48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460" name="Google Shape;460;p48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461" name="Google Shape;461;p48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2" name="Google Shape;462;p48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48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464" name="Google Shape;464;p48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465" name="Google Shape;465;p48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6" name="Google Shape;466;p48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0331489" y="-215904"/>
            <a:ext cx="2095200" cy="1314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5.png"/><Relationship Id="rId4" Type="http://schemas.openxmlformats.org/officeDocument/2006/relationships/image" Target="../media/image9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0.png"/><Relationship Id="rId4" Type="http://schemas.openxmlformats.org/officeDocument/2006/relationships/image" Target="../media/image103.png"/><Relationship Id="rId5" Type="http://schemas.openxmlformats.org/officeDocument/2006/relationships/hyperlink" Target="https://dataspace.copernicus.eu/index.html#resource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5.png"/><Relationship Id="rId4" Type="http://schemas.openxmlformats.org/officeDocument/2006/relationships/image" Target="../media/image93.png"/><Relationship Id="rId5" Type="http://schemas.openxmlformats.org/officeDocument/2006/relationships/hyperlink" Target="https://dataspace.copernicus.eu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help-login@dataspace.copernicus.eu" TargetMode="External"/><Relationship Id="rId4" Type="http://schemas.openxmlformats.org/officeDocument/2006/relationships/hyperlink" Target="https://dataspace.copernicus.eu/index.html#new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5.png"/><Relationship Id="rId4" Type="http://schemas.openxmlformats.org/officeDocument/2006/relationships/hyperlink" Target="https://dataspace.copernicus.eu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2.png"/><Relationship Id="rId4" Type="http://schemas.openxmlformats.org/officeDocument/2006/relationships/image" Target="../media/image83.png"/><Relationship Id="rId9" Type="http://schemas.openxmlformats.org/officeDocument/2006/relationships/image" Target="../media/image68.png"/><Relationship Id="rId5" Type="http://schemas.openxmlformats.org/officeDocument/2006/relationships/image" Target="../media/image79.png"/><Relationship Id="rId6" Type="http://schemas.openxmlformats.org/officeDocument/2006/relationships/image" Target="../media/image75.png"/><Relationship Id="rId7" Type="http://schemas.openxmlformats.org/officeDocument/2006/relationships/image" Target="../media/image66.png"/><Relationship Id="rId8" Type="http://schemas.openxmlformats.org/officeDocument/2006/relationships/image" Target="../media/image69.png"/><Relationship Id="rId10" Type="http://schemas.openxmlformats.org/officeDocument/2006/relationships/image" Target="../media/image5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2.png"/><Relationship Id="rId4" Type="http://schemas.openxmlformats.org/officeDocument/2006/relationships/image" Target="../media/image83.png"/><Relationship Id="rId9" Type="http://schemas.openxmlformats.org/officeDocument/2006/relationships/image" Target="../media/image68.png"/><Relationship Id="rId5" Type="http://schemas.openxmlformats.org/officeDocument/2006/relationships/image" Target="../media/image79.png"/><Relationship Id="rId6" Type="http://schemas.openxmlformats.org/officeDocument/2006/relationships/image" Target="../media/image75.png"/><Relationship Id="rId7" Type="http://schemas.openxmlformats.org/officeDocument/2006/relationships/image" Target="../media/image66.png"/><Relationship Id="rId8" Type="http://schemas.openxmlformats.org/officeDocument/2006/relationships/image" Target="../media/image6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8.png"/><Relationship Id="rId4" Type="http://schemas.openxmlformats.org/officeDocument/2006/relationships/image" Target="../media/image96.png"/><Relationship Id="rId5" Type="http://schemas.openxmlformats.org/officeDocument/2006/relationships/image" Target="../media/image76.png"/><Relationship Id="rId6" Type="http://schemas.openxmlformats.org/officeDocument/2006/relationships/image" Target="../media/image1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7.png"/><Relationship Id="rId4" Type="http://schemas.openxmlformats.org/officeDocument/2006/relationships/image" Target="../media/image75.png"/><Relationship Id="rId5" Type="http://schemas.openxmlformats.org/officeDocument/2006/relationships/image" Target="../media/image6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2.png"/><Relationship Id="rId4" Type="http://schemas.openxmlformats.org/officeDocument/2006/relationships/image" Target="../media/image83.png"/><Relationship Id="rId9" Type="http://schemas.openxmlformats.org/officeDocument/2006/relationships/image" Target="../media/image68.png"/><Relationship Id="rId5" Type="http://schemas.openxmlformats.org/officeDocument/2006/relationships/image" Target="../media/image79.png"/><Relationship Id="rId6" Type="http://schemas.openxmlformats.org/officeDocument/2006/relationships/image" Target="../media/image75.png"/><Relationship Id="rId7" Type="http://schemas.openxmlformats.org/officeDocument/2006/relationships/image" Target="../media/image66.png"/><Relationship Id="rId8" Type="http://schemas.openxmlformats.org/officeDocument/2006/relationships/image" Target="../media/image69.png"/><Relationship Id="rId10" Type="http://schemas.openxmlformats.org/officeDocument/2006/relationships/hyperlink" Target="https://documentation.dataspace.copernicus.eu/#/READM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1.png"/><Relationship Id="rId4" Type="http://schemas.openxmlformats.org/officeDocument/2006/relationships/image" Target="../media/image101.jpg"/><Relationship Id="rId9" Type="http://schemas.openxmlformats.org/officeDocument/2006/relationships/image" Target="../media/image104.png"/><Relationship Id="rId5" Type="http://schemas.openxmlformats.org/officeDocument/2006/relationships/image" Target="../media/image81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85.png"/><Relationship Id="rId10" Type="http://schemas.openxmlformats.org/officeDocument/2006/relationships/image" Target="../media/image8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8.png"/><Relationship Id="rId4" Type="http://schemas.openxmlformats.org/officeDocument/2006/relationships/image" Target="../media/image87.png"/><Relationship Id="rId9" Type="http://schemas.openxmlformats.org/officeDocument/2006/relationships/image" Target="../media/image79.png"/><Relationship Id="rId5" Type="http://schemas.openxmlformats.org/officeDocument/2006/relationships/image" Target="../media/image100.png"/><Relationship Id="rId6" Type="http://schemas.openxmlformats.org/officeDocument/2006/relationships/image" Target="../media/image99.png"/><Relationship Id="rId7" Type="http://schemas.openxmlformats.org/officeDocument/2006/relationships/image" Target="../media/image72.png"/><Relationship Id="rId8" Type="http://schemas.openxmlformats.org/officeDocument/2006/relationships/image" Target="../media/image83.png"/><Relationship Id="rId11" Type="http://schemas.openxmlformats.org/officeDocument/2006/relationships/image" Target="../media/image66.png"/><Relationship Id="rId10" Type="http://schemas.openxmlformats.org/officeDocument/2006/relationships/image" Target="../media/image75.png"/><Relationship Id="rId13" Type="http://schemas.openxmlformats.org/officeDocument/2006/relationships/image" Target="../media/image68.png"/><Relationship Id="rId12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"/>
          <p:cNvSpPr txBox="1"/>
          <p:nvPr>
            <p:ph idx="1" type="subTitle"/>
          </p:nvPr>
        </p:nvSpPr>
        <p:spPr>
          <a:xfrm>
            <a:off x="1354413" y="4613521"/>
            <a:ext cx="10627380" cy="75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IT">
                <a:solidFill>
                  <a:schemeClr val="lt1"/>
                </a:solidFill>
              </a:rPr>
              <a:t>CEOS LSI-VC-13 Meeting</a:t>
            </a:r>
            <a:endParaRPr/>
          </a:p>
          <a:p>
            <a:pPr indent="0" lvl="0" marL="0" rtl="0" algn="r">
              <a:lnSpc>
                <a:spcPct val="119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</a:pPr>
            <a:r>
              <a:rPr lang="en-IT">
                <a:solidFill>
                  <a:schemeClr val="lt1"/>
                </a:solidFill>
              </a:rPr>
              <a:t>24 March 2023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6" name="Google Shape;476;p1"/>
          <p:cNvSpPr txBox="1"/>
          <p:nvPr>
            <p:ph type="ctrTitle"/>
          </p:nvPr>
        </p:nvSpPr>
        <p:spPr>
          <a:xfrm>
            <a:off x="713548" y="2394342"/>
            <a:ext cx="11268245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4800"/>
              <a:t>Copernicus Data Space Ecosystem</a:t>
            </a:r>
            <a:endParaRPr sz="4800"/>
          </a:p>
        </p:txBody>
      </p:sp>
      <p:pic>
        <p:nvPicPr>
          <p:cNvPr id="477" name="Google Shape;47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923" y="144800"/>
            <a:ext cx="4051125" cy="66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0"/>
          <p:cNvSpPr txBox="1"/>
          <p:nvPr/>
        </p:nvSpPr>
        <p:spPr>
          <a:xfrm>
            <a:off x="7108609" y="4197537"/>
            <a:ext cx="624330" cy="307777"/>
          </a:xfrm>
          <a:prstGeom prst="rect">
            <a:avLst/>
          </a:prstGeom>
          <a:gradFill>
            <a:gsLst>
              <a:gs pos="0">
                <a:srgbClr val="FEDDA0"/>
              </a:gs>
              <a:gs pos="54000">
                <a:srgbClr val="9AFEF3"/>
              </a:gs>
              <a:gs pos="100000">
                <a:schemeClr val="accent4"/>
              </a:gs>
            </a:gsLst>
            <a:lin ang="0" scaled="0"/>
          </a:gradFill>
          <a:ln cap="flat" cmpd="sng" w="15875">
            <a:solidFill>
              <a:srgbClr val="FDC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7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User Migration</a:t>
            </a:r>
            <a:endParaRPr sz="700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6" name="Google Shape;766;p10"/>
          <p:cNvSpPr txBox="1"/>
          <p:nvPr>
            <p:ph type="title"/>
          </p:nvPr>
        </p:nvSpPr>
        <p:spPr>
          <a:xfrm>
            <a:off x="216000" y="160421"/>
            <a:ext cx="10108800" cy="5539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IT"/>
              <a:t>Copernicus Data Access </a:t>
            </a:r>
            <a:r>
              <a:rPr lang="en-IT">
                <a:solidFill>
                  <a:schemeClr val="lt1"/>
                </a:solidFill>
              </a:rPr>
              <a:t>Timeline Highlights</a:t>
            </a:r>
            <a:endParaRPr/>
          </a:p>
        </p:txBody>
      </p:sp>
      <p:cxnSp>
        <p:nvCxnSpPr>
          <p:cNvPr id="767" name="Google Shape;767;p10"/>
          <p:cNvCxnSpPr/>
          <p:nvPr/>
        </p:nvCxnSpPr>
        <p:spPr>
          <a:xfrm>
            <a:off x="29327" y="5311971"/>
            <a:ext cx="12050664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68" name="Google Shape;768;p10"/>
          <p:cNvCxnSpPr/>
          <p:nvPr/>
        </p:nvCxnSpPr>
        <p:spPr>
          <a:xfrm>
            <a:off x="913581" y="5196934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9" name="Google Shape;769;p10"/>
          <p:cNvCxnSpPr/>
          <p:nvPr/>
        </p:nvCxnSpPr>
        <p:spPr>
          <a:xfrm>
            <a:off x="1798585" y="5196934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0" name="Google Shape;770;p10"/>
          <p:cNvCxnSpPr/>
          <p:nvPr/>
        </p:nvCxnSpPr>
        <p:spPr>
          <a:xfrm>
            <a:off x="2683589" y="5196934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1" name="Google Shape;771;p10"/>
          <p:cNvCxnSpPr/>
          <p:nvPr/>
        </p:nvCxnSpPr>
        <p:spPr>
          <a:xfrm>
            <a:off x="3568593" y="5188560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2" name="Google Shape;772;p10"/>
          <p:cNvCxnSpPr/>
          <p:nvPr/>
        </p:nvCxnSpPr>
        <p:spPr>
          <a:xfrm>
            <a:off x="4453597" y="5188560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3" name="Google Shape;773;p10"/>
          <p:cNvCxnSpPr/>
          <p:nvPr/>
        </p:nvCxnSpPr>
        <p:spPr>
          <a:xfrm>
            <a:off x="5338601" y="5188560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4" name="Google Shape;774;p10"/>
          <p:cNvCxnSpPr/>
          <p:nvPr/>
        </p:nvCxnSpPr>
        <p:spPr>
          <a:xfrm>
            <a:off x="6223605" y="5188560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5" name="Google Shape;775;p10"/>
          <p:cNvCxnSpPr/>
          <p:nvPr/>
        </p:nvCxnSpPr>
        <p:spPr>
          <a:xfrm>
            <a:off x="7108609" y="5188560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6" name="Google Shape;776;p10"/>
          <p:cNvCxnSpPr/>
          <p:nvPr/>
        </p:nvCxnSpPr>
        <p:spPr>
          <a:xfrm>
            <a:off x="7993613" y="5188560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7" name="Google Shape;777;p10"/>
          <p:cNvCxnSpPr/>
          <p:nvPr/>
        </p:nvCxnSpPr>
        <p:spPr>
          <a:xfrm>
            <a:off x="8878617" y="5188560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8" name="Google Shape;778;p10"/>
          <p:cNvCxnSpPr/>
          <p:nvPr/>
        </p:nvCxnSpPr>
        <p:spPr>
          <a:xfrm>
            <a:off x="9763621" y="5188560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9" name="Google Shape;779;p10"/>
          <p:cNvCxnSpPr/>
          <p:nvPr/>
        </p:nvCxnSpPr>
        <p:spPr>
          <a:xfrm>
            <a:off x="10648625" y="5188560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0" name="Google Shape;780;p10"/>
          <p:cNvSpPr txBox="1"/>
          <p:nvPr/>
        </p:nvSpPr>
        <p:spPr>
          <a:xfrm>
            <a:off x="177696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2015</a:t>
            </a:r>
            <a:endParaRPr/>
          </a:p>
        </p:txBody>
      </p:sp>
      <p:sp>
        <p:nvSpPr>
          <p:cNvPr id="781" name="Google Shape;781;p10"/>
          <p:cNvSpPr txBox="1"/>
          <p:nvPr/>
        </p:nvSpPr>
        <p:spPr>
          <a:xfrm>
            <a:off x="1067080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2016</a:t>
            </a:r>
            <a:endParaRPr/>
          </a:p>
        </p:txBody>
      </p:sp>
      <p:sp>
        <p:nvSpPr>
          <p:cNvPr id="782" name="Google Shape;782;p10"/>
          <p:cNvSpPr txBox="1"/>
          <p:nvPr/>
        </p:nvSpPr>
        <p:spPr>
          <a:xfrm>
            <a:off x="1956464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2017</a:t>
            </a:r>
            <a:endParaRPr/>
          </a:p>
        </p:txBody>
      </p:sp>
      <p:sp>
        <p:nvSpPr>
          <p:cNvPr id="783" name="Google Shape;783;p10"/>
          <p:cNvSpPr txBox="1"/>
          <p:nvPr/>
        </p:nvSpPr>
        <p:spPr>
          <a:xfrm>
            <a:off x="2845848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2018</a:t>
            </a:r>
            <a:endParaRPr/>
          </a:p>
        </p:txBody>
      </p:sp>
      <p:sp>
        <p:nvSpPr>
          <p:cNvPr id="784" name="Google Shape;784;p10"/>
          <p:cNvSpPr txBox="1"/>
          <p:nvPr/>
        </p:nvSpPr>
        <p:spPr>
          <a:xfrm>
            <a:off x="3735232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2019</a:t>
            </a:r>
            <a:endParaRPr/>
          </a:p>
        </p:txBody>
      </p:sp>
      <p:sp>
        <p:nvSpPr>
          <p:cNvPr id="785" name="Google Shape;785;p10"/>
          <p:cNvSpPr txBox="1"/>
          <p:nvPr/>
        </p:nvSpPr>
        <p:spPr>
          <a:xfrm>
            <a:off x="4624616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/>
          </a:p>
        </p:txBody>
      </p:sp>
      <p:sp>
        <p:nvSpPr>
          <p:cNvPr id="786" name="Google Shape;786;p10"/>
          <p:cNvSpPr txBox="1"/>
          <p:nvPr/>
        </p:nvSpPr>
        <p:spPr>
          <a:xfrm>
            <a:off x="5514000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/>
          </a:p>
        </p:txBody>
      </p:sp>
      <p:sp>
        <p:nvSpPr>
          <p:cNvPr id="787" name="Google Shape;787;p10"/>
          <p:cNvSpPr txBox="1"/>
          <p:nvPr/>
        </p:nvSpPr>
        <p:spPr>
          <a:xfrm>
            <a:off x="6403384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2022</a:t>
            </a:r>
            <a:endParaRPr/>
          </a:p>
        </p:txBody>
      </p:sp>
      <p:sp>
        <p:nvSpPr>
          <p:cNvPr id="788" name="Google Shape;788;p10"/>
          <p:cNvSpPr txBox="1"/>
          <p:nvPr/>
        </p:nvSpPr>
        <p:spPr>
          <a:xfrm>
            <a:off x="7292768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2023</a:t>
            </a:r>
            <a:endParaRPr/>
          </a:p>
        </p:txBody>
      </p:sp>
      <p:sp>
        <p:nvSpPr>
          <p:cNvPr id="789" name="Google Shape;789;p10"/>
          <p:cNvSpPr txBox="1"/>
          <p:nvPr/>
        </p:nvSpPr>
        <p:spPr>
          <a:xfrm>
            <a:off x="8182152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2024</a:t>
            </a:r>
            <a:endParaRPr/>
          </a:p>
        </p:txBody>
      </p:sp>
      <p:sp>
        <p:nvSpPr>
          <p:cNvPr id="790" name="Google Shape;790;p10"/>
          <p:cNvSpPr txBox="1"/>
          <p:nvPr/>
        </p:nvSpPr>
        <p:spPr>
          <a:xfrm>
            <a:off x="9071536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2025</a:t>
            </a:r>
            <a:endParaRPr/>
          </a:p>
        </p:txBody>
      </p:sp>
      <p:sp>
        <p:nvSpPr>
          <p:cNvPr id="791" name="Google Shape;791;p10"/>
          <p:cNvSpPr txBox="1"/>
          <p:nvPr/>
        </p:nvSpPr>
        <p:spPr>
          <a:xfrm>
            <a:off x="9960920" y="5303022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2026</a:t>
            </a:r>
            <a:endParaRPr/>
          </a:p>
        </p:txBody>
      </p:sp>
      <p:sp>
        <p:nvSpPr>
          <p:cNvPr id="792" name="Google Shape;792;p10"/>
          <p:cNvSpPr txBox="1"/>
          <p:nvPr/>
        </p:nvSpPr>
        <p:spPr>
          <a:xfrm>
            <a:off x="-46532" y="4137111"/>
            <a:ext cx="72539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Copernicus DataHub Service </a:t>
            </a:r>
            <a:r>
              <a:rPr lang="en-IT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 operations since 2014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Successfully ensuring </a:t>
            </a:r>
            <a:r>
              <a:rPr b="1" lang="en-IT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massive daily data publication and user download</a:t>
            </a:r>
            <a:endParaRPr/>
          </a:p>
        </p:txBody>
      </p:sp>
      <p:sp>
        <p:nvSpPr>
          <p:cNvPr id="793" name="Google Shape;793;p10"/>
          <p:cNvSpPr txBox="1"/>
          <p:nvPr/>
        </p:nvSpPr>
        <p:spPr>
          <a:xfrm>
            <a:off x="10850308" y="5305867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2027</a:t>
            </a:r>
            <a:endParaRPr/>
          </a:p>
        </p:txBody>
      </p:sp>
      <p:cxnSp>
        <p:nvCxnSpPr>
          <p:cNvPr id="794" name="Google Shape;794;p10"/>
          <p:cNvCxnSpPr/>
          <p:nvPr/>
        </p:nvCxnSpPr>
        <p:spPr>
          <a:xfrm>
            <a:off x="11533633" y="5196412"/>
            <a:ext cx="0" cy="23111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95" name="Google Shape;795;p10"/>
          <p:cNvGrpSpPr/>
          <p:nvPr/>
        </p:nvGrpSpPr>
        <p:grpSpPr>
          <a:xfrm>
            <a:off x="29326" y="3650031"/>
            <a:ext cx="7765127" cy="494434"/>
            <a:chOff x="1" y="2256653"/>
            <a:chExt cx="7926906" cy="697800"/>
          </a:xfrm>
        </p:grpSpPr>
        <p:grpSp>
          <p:nvGrpSpPr>
            <p:cNvPr id="796" name="Google Shape;796;p10"/>
            <p:cNvGrpSpPr/>
            <p:nvPr/>
          </p:nvGrpSpPr>
          <p:grpSpPr>
            <a:xfrm>
              <a:off x="1" y="2256653"/>
              <a:ext cx="7167608" cy="697800"/>
              <a:chOff x="93302" y="1889570"/>
              <a:chExt cx="7193410" cy="371786"/>
            </a:xfrm>
          </p:grpSpPr>
          <p:sp>
            <p:nvSpPr>
              <p:cNvPr id="797" name="Google Shape;797;p10"/>
              <p:cNvSpPr/>
              <p:nvPr/>
            </p:nvSpPr>
            <p:spPr>
              <a:xfrm>
                <a:off x="93302" y="1889570"/>
                <a:ext cx="7193410" cy="371786"/>
              </a:xfrm>
              <a:prstGeom prst="rect">
                <a:avLst/>
              </a:prstGeom>
              <a:solidFill>
                <a:srgbClr val="FEDDA0"/>
              </a:solidFill>
              <a:ln cap="flat" cmpd="sng" w="25400">
                <a:solidFill>
                  <a:srgbClr val="CA840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2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98" name="Google Shape;798;p10"/>
              <p:cNvSpPr txBox="1"/>
              <p:nvPr/>
            </p:nvSpPr>
            <p:spPr>
              <a:xfrm>
                <a:off x="1092956" y="1962098"/>
                <a:ext cx="5277008" cy="2777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T"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Copernicus Data Access Service (Datahub)</a:t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799" name="Google Shape;799;p10"/>
            <p:cNvSpPr/>
            <p:nvPr/>
          </p:nvSpPr>
          <p:spPr>
            <a:xfrm>
              <a:off x="7160983" y="2256653"/>
              <a:ext cx="637337" cy="697800"/>
            </a:xfrm>
            <a:prstGeom prst="rect">
              <a:avLst/>
            </a:prstGeom>
            <a:gradFill>
              <a:gsLst>
                <a:gs pos="0">
                  <a:srgbClr val="FEDDA0">
                    <a:alpha val="96862"/>
                  </a:srgbClr>
                </a:gs>
                <a:gs pos="38000">
                  <a:srgbClr val="FEDDA0">
                    <a:alpha val="96862"/>
                  </a:srgbClr>
                </a:gs>
                <a:gs pos="71000">
                  <a:srgbClr val="9AFEF3"/>
                </a:gs>
                <a:gs pos="85000">
                  <a:srgbClr val="67FFEF"/>
                </a:gs>
                <a:gs pos="100000">
                  <a:srgbClr val="67FFEF"/>
                </a:gs>
              </a:gsLst>
              <a:lin ang="0" scaled="0"/>
            </a:gradFill>
            <a:ln cap="flat" cmpd="sng" w="25400">
              <a:solidFill>
                <a:srgbClr val="CA84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00" name="Google Shape;800;p10"/>
            <p:cNvSpPr txBox="1"/>
            <p:nvPr/>
          </p:nvSpPr>
          <p:spPr>
            <a:xfrm>
              <a:off x="7079098" y="2334151"/>
              <a:ext cx="847809" cy="477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T" sz="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Service Continuity</a:t>
              </a:r>
              <a:endPara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801" name="Google Shape;801;p10"/>
          <p:cNvGrpSpPr/>
          <p:nvPr/>
        </p:nvGrpSpPr>
        <p:grpSpPr>
          <a:xfrm>
            <a:off x="7073964" y="4650322"/>
            <a:ext cx="5092372" cy="476104"/>
            <a:chOff x="417434" y="1889570"/>
            <a:chExt cx="6869276" cy="371786"/>
          </a:xfrm>
        </p:grpSpPr>
        <p:sp>
          <p:nvSpPr>
            <p:cNvPr id="802" name="Google Shape;802;p10"/>
            <p:cNvSpPr/>
            <p:nvPr/>
          </p:nvSpPr>
          <p:spPr>
            <a:xfrm>
              <a:off x="417434" y="1889570"/>
              <a:ext cx="6869276" cy="371786"/>
            </a:xfrm>
            <a:prstGeom prst="rect">
              <a:avLst/>
            </a:prstGeom>
            <a:gradFill>
              <a:gsLst>
                <a:gs pos="0">
                  <a:srgbClr val="67FFEF"/>
                </a:gs>
                <a:gs pos="9000">
                  <a:srgbClr val="67FFEF"/>
                </a:gs>
                <a:gs pos="20000">
                  <a:schemeClr val="accent4"/>
                </a:gs>
                <a:gs pos="100000">
                  <a:schemeClr val="accent4"/>
                </a:gs>
              </a:gsLst>
              <a:lin ang="0" scaled="0"/>
            </a:gradFill>
            <a:ln cap="flat" cmpd="sng" w="25400">
              <a:solidFill>
                <a:srgbClr val="004D6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03" name="Google Shape;803;p10"/>
            <p:cNvSpPr txBox="1"/>
            <p:nvPr/>
          </p:nvSpPr>
          <p:spPr>
            <a:xfrm>
              <a:off x="831769" y="1955056"/>
              <a:ext cx="6040607" cy="288409"/>
            </a:xfrm>
            <a:prstGeom prst="rect">
              <a:avLst/>
            </a:prstGeom>
            <a:gradFill>
              <a:gsLst>
                <a:gs pos="0">
                  <a:srgbClr val="67FFEF"/>
                </a:gs>
                <a:gs pos="9000">
                  <a:srgbClr val="67FFEF"/>
                </a:gs>
                <a:gs pos="20000">
                  <a:schemeClr val="accent4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T" sz="1800">
                  <a:solidFill>
                    <a:schemeClr val="lt2"/>
                  </a:solidFill>
                  <a:latin typeface="Verdana"/>
                  <a:ea typeface="Verdana"/>
                  <a:cs typeface="Verdana"/>
                  <a:sym typeface="Verdana"/>
                </a:rPr>
                <a:t>Copernicus Data Space Ecosystem</a:t>
              </a:r>
              <a:endParaRPr/>
            </a:p>
          </p:txBody>
        </p:sp>
      </p:grpSp>
      <p:pic>
        <p:nvPicPr>
          <p:cNvPr id="804" name="Google Shape;80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3787" y="107199"/>
            <a:ext cx="1358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10"/>
          <p:cNvSpPr txBox="1"/>
          <p:nvPr/>
        </p:nvSpPr>
        <p:spPr>
          <a:xfrm>
            <a:off x="8314327" y="4028786"/>
            <a:ext cx="434219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service planned for 6 years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(plus optional 4 years)</a:t>
            </a:r>
            <a:endParaRPr/>
          </a:p>
        </p:txBody>
      </p:sp>
      <p:sp>
        <p:nvSpPr>
          <p:cNvPr id="806" name="Google Shape;806;p10"/>
          <p:cNvSpPr txBox="1"/>
          <p:nvPr/>
        </p:nvSpPr>
        <p:spPr>
          <a:xfrm>
            <a:off x="11555488" y="5323059"/>
            <a:ext cx="57579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2028</a:t>
            </a:r>
            <a:endParaRPr/>
          </a:p>
        </p:txBody>
      </p:sp>
      <p:sp>
        <p:nvSpPr>
          <p:cNvPr id="807" name="Google Shape;807;p10"/>
          <p:cNvSpPr txBox="1"/>
          <p:nvPr/>
        </p:nvSpPr>
        <p:spPr>
          <a:xfrm>
            <a:off x="5871642" y="2301919"/>
            <a:ext cx="598753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rgbClr val="FDCC72"/>
                </a:solidFill>
                <a:latin typeface="Arial"/>
                <a:ea typeface="Arial"/>
                <a:cs typeface="Arial"/>
                <a:sym typeface="Arial"/>
              </a:rPr>
              <a:t>DataHub full service continuity guaranteed until end June 2023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rgbClr val="FDCC72"/>
                </a:solidFill>
                <a:latin typeface="Arial"/>
                <a:ea typeface="Arial"/>
                <a:cs typeface="Arial"/>
                <a:sym typeface="Arial"/>
              </a:rPr>
              <a:t>DataHub service capacity ramp down until end September 2023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rgbClr val="FDCC72"/>
                </a:solidFill>
                <a:latin typeface="Arial"/>
                <a:ea typeface="Arial"/>
                <a:cs typeface="Arial"/>
                <a:sym typeface="Arial"/>
              </a:rPr>
              <a:t>DataHub service discontinuity planned by end September 2023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rgbClr val="FDCC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08" name="Google Shape;808;p10"/>
          <p:cNvSpPr/>
          <p:nvPr/>
        </p:nvSpPr>
        <p:spPr>
          <a:xfrm rot="-5400000">
            <a:off x="8684870" y="403884"/>
            <a:ext cx="361080" cy="5987537"/>
          </a:xfrm>
          <a:prstGeom prst="leftBrace">
            <a:avLst>
              <a:gd fmla="val 32697" name="adj1"/>
              <a:gd fmla="val 24475" name="adj2"/>
            </a:avLst>
          </a:prstGeom>
          <a:noFill/>
          <a:ln cap="flat" cmpd="sng" w="9525">
            <a:solidFill>
              <a:srgbClr val="FDCC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DCC7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9" name="Google Shape;809;p10"/>
          <p:cNvSpPr/>
          <p:nvPr/>
        </p:nvSpPr>
        <p:spPr>
          <a:xfrm rot="-5400000">
            <a:off x="7374479" y="5525953"/>
            <a:ext cx="361080" cy="726147"/>
          </a:xfrm>
          <a:prstGeom prst="leftBrace">
            <a:avLst>
              <a:gd fmla="val 32697" name="adj1"/>
              <a:gd fmla="val 47370" name="adj2"/>
            </a:avLst>
          </a:prstGeom>
          <a:noFill/>
          <a:ln cap="flat" cmpd="sng" w="9525">
            <a:solidFill>
              <a:srgbClr val="00FE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EFFF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0" name="Google Shape;810;p10"/>
          <p:cNvSpPr txBox="1"/>
          <p:nvPr/>
        </p:nvSpPr>
        <p:spPr>
          <a:xfrm>
            <a:off x="5776251" y="6041504"/>
            <a:ext cx="434445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rgbClr val="7EFFFE"/>
                </a:solidFill>
                <a:latin typeface="Arial"/>
                <a:ea typeface="Arial"/>
                <a:cs typeface="Arial"/>
                <a:sym typeface="Arial"/>
              </a:rPr>
              <a:t>Gradual service phase-in with public roadmap</a:t>
            </a:r>
            <a:endParaRPr/>
          </a:p>
        </p:txBody>
      </p:sp>
      <p:pic>
        <p:nvPicPr>
          <p:cNvPr id="811" name="Google Shape;81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7174" y="916140"/>
            <a:ext cx="3205627" cy="2626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1"/>
          <p:cNvSpPr/>
          <p:nvPr/>
        </p:nvSpPr>
        <p:spPr>
          <a:xfrm>
            <a:off x="-1" y="1526983"/>
            <a:ext cx="12225337" cy="4963692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https://dataspace.copernicus.eu/index.html#resources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7" name="Google Shape;817;p11"/>
          <p:cNvSpPr txBox="1"/>
          <p:nvPr>
            <p:ph type="title"/>
          </p:nvPr>
        </p:nvSpPr>
        <p:spPr>
          <a:xfrm>
            <a:off x="216000" y="145012"/>
            <a:ext cx="101088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3200"/>
              <a:t>Copernicus Data Space Ecosystem Roadmap</a:t>
            </a:r>
            <a:endParaRPr/>
          </a:p>
        </p:txBody>
      </p:sp>
      <p:sp>
        <p:nvSpPr>
          <p:cNvPr id="818" name="Google Shape;818;p11"/>
          <p:cNvSpPr/>
          <p:nvPr/>
        </p:nvSpPr>
        <p:spPr>
          <a:xfrm>
            <a:off x="6852804" y="5122506"/>
            <a:ext cx="4026844" cy="1297420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19" name="Google Shape;81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7078"/>
            <a:ext cx="12225338" cy="511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54937" y="5571017"/>
            <a:ext cx="3874444" cy="848909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1"/>
          <p:cNvSpPr txBox="1"/>
          <p:nvPr/>
        </p:nvSpPr>
        <p:spPr>
          <a:xfrm>
            <a:off x="7669502" y="5257295"/>
            <a:ext cx="30403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The Industrial Service Team</a:t>
            </a:r>
            <a:endParaRPr/>
          </a:p>
        </p:txBody>
      </p:sp>
      <p:sp>
        <p:nvSpPr>
          <p:cNvPr id="822" name="Google Shape;822;p11"/>
          <p:cNvSpPr txBox="1"/>
          <p:nvPr/>
        </p:nvSpPr>
        <p:spPr>
          <a:xfrm>
            <a:off x="216000" y="6134100"/>
            <a:ext cx="62609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https://dataspace.copernicus.eu/index.html#resources</a:t>
            </a:r>
            <a:r>
              <a:rPr lang="en-IT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" name="Google Shape;82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0983" y="84190"/>
            <a:ext cx="13589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18456"/>
            <a:ext cx="12225338" cy="6139543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12"/>
          <p:cNvSpPr txBox="1"/>
          <p:nvPr/>
        </p:nvSpPr>
        <p:spPr>
          <a:xfrm>
            <a:off x="0" y="112183"/>
            <a:ext cx="49560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2400" u="sng">
                <a:solidFill>
                  <a:srgbClr val="7EFFFE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https://dataspace.copernicus.eu</a:t>
            </a:r>
            <a:r>
              <a:rPr b="1" lang="en-IT" sz="2400">
                <a:solidFill>
                  <a:srgbClr val="7EFFF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2400">
              <a:solidFill>
                <a:srgbClr val="7EFFF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3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/>
              <a:t>Copernicus Data Space Ecosystem</a:t>
            </a:r>
            <a:endParaRPr/>
          </a:p>
        </p:txBody>
      </p:sp>
      <p:sp>
        <p:nvSpPr>
          <p:cNvPr id="835" name="Google Shape;835;p13"/>
          <p:cNvSpPr txBox="1"/>
          <p:nvPr>
            <p:ph idx="1" type="body"/>
          </p:nvPr>
        </p:nvSpPr>
        <p:spPr>
          <a:xfrm>
            <a:off x="219600" y="882000"/>
            <a:ext cx="11764800" cy="5534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9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en-IT" sz="2400">
                <a:solidFill>
                  <a:srgbClr val="A1CE84"/>
                </a:solidFill>
                <a:latin typeface="Verdana"/>
                <a:ea typeface="Verdana"/>
                <a:cs typeface="Verdana"/>
                <a:sym typeface="Verdana"/>
              </a:rPr>
              <a:t>To request support</a:t>
            </a:r>
            <a:endParaRPr/>
          </a:p>
          <a:p>
            <a:pPr indent="0" lvl="0" marL="0" rtl="0" algn="ctr">
              <a:lnSpc>
                <a:spcPct val="119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en-IT" sz="2400" u="sng">
                <a:solidFill>
                  <a:srgbClr val="23BC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help-login@dataspace.copernicus.eu</a:t>
            </a:r>
            <a:r>
              <a:rPr b="1" lang="en-IT" sz="2400" u="sng">
                <a:solidFill>
                  <a:srgbClr val="23BC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ctr">
              <a:lnSpc>
                <a:spcPct val="119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9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en-IT" sz="2400">
                <a:solidFill>
                  <a:srgbClr val="A1CE84"/>
                </a:solidFill>
                <a:latin typeface="Verdana"/>
                <a:ea typeface="Verdana"/>
                <a:cs typeface="Verdana"/>
                <a:sym typeface="Verdana"/>
              </a:rPr>
              <a:t>Stay tuned 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en-IT" sz="2400" u="sng">
                <a:solidFill>
                  <a:srgbClr val="23BC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https://dataspace.copernicus.eu/index.html#news</a:t>
            </a:r>
            <a:endParaRPr b="1" sz="2400">
              <a:solidFill>
                <a:srgbClr val="23BCFF"/>
              </a:solidFill>
            </a:endParaRPr>
          </a:p>
          <a:p>
            <a:pPr indent="0" lvl="0" marL="0" rtl="0" algn="ctr">
              <a:lnSpc>
                <a:spcPct val="119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9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"/>
          <p:cNvSpPr txBox="1"/>
          <p:nvPr>
            <p:ph type="title"/>
          </p:nvPr>
        </p:nvSpPr>
        <p:spPr>
          <a:xfrm>
            <a:off x="165599" y="137153"/>
            <a:ext cx="100114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800"/>
              <a:t>Copernicus Data Space Ecosystem – Main Principles </a:t>
            </a:r>
            <a:endParaRPr/>
          </a:p>
        </p:txBody>
      </p:sp>
      <p:sp>
        <p:nvSpPr>
          <p:cNvPr id="483" name="Google Shape;483;p2"/>
          <p:cNvSpPr txBox="1"/>
          <p:nvPr/>
        </p:nvSpPr>
        <p:spPr>
          <a:xfrm>
            <a:off x="511015" y="1410193"/>
            <a:ext cx="10975128" cy="953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T" sz="2000" u="none" cap="none" strike="noStrike">
                <a:solidFill>
                  <a:srgbClr val="7EFFFE"/>
                </a:solidFill>
                <a:latin typeface="Verdana"/>
                <a:ea typeface="Verdana"/>
                <a:cs typeface="Verdana"/>
                <a:sym typeface="Verdana"/>
              </a:rPr>
              <a:t>Contribute to building an attractive European solution to access and process Copernicus Sentinel data</a:t>
            </a:r>
            <a:endParaRPr/>
          </a:p>
        </p:txBody>
      </p:sp>
      <p:sp>
        <p:nvSpPr>
          <p:cNvPr id="484" name="Google Shape;484;p2"/>
          <p:cNvSpPr txBox="1"/>
          <p:nvPr/>
        </p:nvSpPr>
        <p:spPr>
          <a:xfrm>
            <a:off x="243338" y="2902888"/>
            <a:ext cx="11510483" cy="2338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T" sz="2000" u="none" cap="none" strike="noStrike">
                <a:solidFill>
                  <a:srgbClr val="7EFFFE"/>
                </a:solidFill>
                <a:latin typeface="Verdana"/>
                <a:ea typeface="Verdana"/>
                <a:cs typeface="Verdana"/>
                <a:sym typeface="Verdana"/>
              </a:rPr>
              <a:t>Provide users a long-term perspective building trust and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T" sz="2000" u="none" cap="none" strike="noStrike">
                <a:solidFill>
                  <a:srgbClr val="7EFFFE"/>
                </a:solidFill>
                <a:latin typeface="Verdana"/>
                <a:ea typeface="Verdana"/>
                <a:cs typeface="Verdana"/>
                <a:sym typeface="Verdana"/>
              </a:rPr>
              <a:t>unlocking the potential of Sentinel data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7EFF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T" sz="2000" u="none" cap="none" strike="noStrike">
                <a:solidFill>
                  <a:srgbClr val="7EFFFE"/>
                </a:solidFill>
                <a:latin typeface="Verdana"/>
                <a:ea typeface="Verdana"/>
                <a:cs typeface="Verdana"/>
                <a:sym typeface="Verdana"/>
              </a:rPr>
              <a:t>Support European industry in developing high-quality competitive operational services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7EFFF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85" name="Google Shape;48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2546" y="105237"/>
            <a:ext cx="1358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2"/>
          <p:cNvSpPr txBox="1"/>
          <p:nvPr/>
        </p:nvSpPr>
        <p:spPr>
          <a:xfrm>
            <a:off x="3553423" y="5386214"/>
            <a:ext cx="49560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T" sz="2400" u="sng" cap="none" strike="noStrike">
                <a:solidFill>
                  <a:srgbClr val="7EFFFE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https://dataspace.copernicus.eu</a:t>
            </a:r>
            <a:r>
              <a:rPr b="1" i="0" lang="en-IT" sz="2400" u="none" cap="none" strike="noStrike">
                <a:solidFill>
                  <a:srgbClr val="7EFFF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2400">
              <a:solidFill>
                <a:srgbClr val="7EFFF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"/>
          <p:cNvSpPr/>
          <p:nvPr/>
        </p:nvSpPr>
        <p:spPr>
          <a:xfrm>
            <a:off x="872835" y="922163"/>
            <a:ext cx="9403773" cy="5038259"/>
          </a:xfrm>
          <a:prstGeom prst="ellipse">
            <a:avLst/>
          </a:prstGeom>
          <a:gradFill>
            <a:gsLst>
              <a:gs pos="0">
                <a:srgbClr val="9ECBE2"/>
              </a:gs>
              <a:gs pos="70000">
                <a:srgbClr val="9ECBE2"/>
              </a:gs>
              <a:gs pos="100000">
                <a:srgbClr val="043249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2" name="Google Shape;492;p3"/>
          <p:cNvSpPr/>
          <p:nvPr/>
        </p:nvSpPr>
        <p:spPr>
          <a:xfrm>
            <a:off x="1610591" y="2316385"/>
            <a:ext cx="7959436" cy="3523303"/>
          </a:xfrm>
          <a:prstGeom prst="ellipse">
            <a:avLst/>
          </a:prstGeom>
          <a:gradFill>
            <a:gsLst>
              <a:gs pos="0">
                <a:srgbClr val="EDFFFC"/>
              </a:gs>
              <a:gs pos="30000">
                <a:srgbClr val="D3F2FF"/>
              </a:gs>
              <a:gs pos="65000">
                <a:srgbClr val="A9DAF1"/>
              </a:gs>
              <a:gs pos="100000">
                <a:srgbClr val="69A5C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3" name="Google Shape;493;p3"/>
          <p:cNvSpPr/>
          <p:nvPr/>
        </p:nvSpPr>
        <p:spPr>
          <a:xfrm>
            <a:off x="3872906" y="3438353"/>
            <a:ext cx="3703297" cy="211830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4" name="Google Shape;494;p3"/>
          <p:cNvSpPr txBox="1"/>
          <p:nvPr>
            <p:ph type="title"/>
          </p:nvPr>
        </p:nvSpPr>
        <p:spPr>
          <a:xfrm>
            <a:off x="165599" y="137153"/>
            <a:ext cx="100114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800"/>
              <a:t>Copernicus Data Space Ecosystem – Main features </a:t>
            </a:r>
            <a:endParaRPr/>
          </a:p>
        </p:txBody>
      </p:sp>
      <p:sp>
        <p:nvSpPr>
          <p:cNvPr id="495" name="Google Shape;495;p3"/>
          <p:cNvSpPr txBox="1"/>
          <p:nvPr/>
        </p:nvSpPr>
        <p:spPr>
          <a:xfrm>
            <a:off x="4115078" y="3650621"/>
            <a:ext cx="321895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rgbClr val="004D6D"/>
                </a:solidFill>
                <a:latin typeface="Verdana"/>
                <a:ea typeface="Verdana"/>
                <a:cs typeface="Verdana"/>
                <a:sym typeface="Verdana"/>
              </a:rPr>
              <a:t>Data distribution service combined with advanced processing APIs &amp; services and cloud resources </a:t>
            </a:r>
            <a:endParaRPr/>
          </a:p>
        </p:txBody>
      </p:sp>
      <p:pic>
        <p:nvPicPr>
          <p:cNvPr id="496" name="Google Shape;4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6377" y="4630140"/>
            <a:ext cx="853638" cy="6463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7" name="Google Shape;497;p3"/>
          <p:cNvGrpSpPr/>
          <p:nvPr/>
        </p:nvGrpSpPr>
        <p:grpSpPr>
          <a:xfrm>
            <a:off x="5248734" y="4849618"/>
            <a:ext cx="853638" cy="646331"/>
            <a:chOff x="3057307" y="2009067"/>
            <a:chExt cx="1339415" cy="1014137"/>
          </a:xfrm>
        </p:grpSpPr>
        <p:pic>
          <p:nvPicPr>
            <p:cNvPr id="498" name="Google Shape;49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57307" y="2009067"/>
              <a:ext cx="1339415" cy="1014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9" name="Google Shape;499;p3"/>
            <p:cNvSpPr/>
            <p:nvPr/>
          </p:nvSpPr>
          <p:spPr>
            <a:xfrm>
              <a:off x="3462156" y="2390142"/>
              <a:ext cx="544452" cy="6330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500" name="Google Shape;500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15223" y="2485350"/>
              <a:ext cx="331726" cy="420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1" name="Google Shape;501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69291" y="2280805"/>
              <a:ext cx="344891" cy="353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2" name="Google Shape;502;p3"/>
            <p:cNvSpPr/>
            <p:nvPr/>
          </p:nvSpPr>
          <p:spPr>
            <a:xfrm rot="5400000">
              <a:off x="3476723" y="2733122"/>
              <a:ext cx="207818" cy="137011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rgbClr val="007CB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03" name="Google Shape;503;p3"/>
          <p:cNvGrpSpPr/>
          <p:nvPr/>
        </p:nvGrpSpPr>
        <p:grpSpPr>
          <a:xfrm>
            <a:off x="6214368" y="4522864"/>
            <a:ext cx="1151509" cy="824899"/>
            <a:chOff x="458570" y="2845947"/>
            <a:chExt cx="1538951" cy="1181769"/>
          </a:xfrm>
        </p:grpSpPr>
        <p:grpSp>
          <p:nvGrpSpPr>
            <p:cNvPr id="504" name="Google Shape;504;p3"/>
            <p:cNvGrpSpPr/>
            <p:nvPr/>
          </p:nvGrpSpPr>
          <p:grpSpPr>
            <a:xfrm>
              <a:off x="458570" y="3010596"/>
              <a:ext cx="1538951" cy="1017120"/>
              <a:chOff x="3085397" y="2884784"/>
              <a:chExt cx="1538951" cy="1017120"/>
            </a:xfrm>
          </p:grpSpPr>
          <p:pic>
            <p:nvPicPr>
              <p:cNvPr id="505" name="Google Shape;505;p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085397" y="3092723"/>
                <a:ext cx="1538951" cy="7208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6" name="Google Shape;506;p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 flipH="1" rot="1108048">
                <a:off x="3414316" y="2956270"/>
                <a:ext cx="531249" cy="4914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7" name="Google Shape;507;p3"/>
              <p:cNvSpPr/>
              <p:nvPr/>
            </p:nvSpPr>
            <p:spPr>
              <a:xfrm>
                <a:off x="3135084" y="3725585"/>
                <a:ext cx="438076" cy="176319"/>
              </a:xfrm>
              <a:custGeom>
                <a:rect b="b" l="l" r="r" t="t"/>
                <a:pathLst>
                  <a:path extrusionOk="0" h="244305" w="621234">
                    <a:moveTo>
                      <a:pt x="0" y="0"/>
                    </a:moveTo>
                    <a:lnTo>
                      <a:pt x="328067" y="34901"/>
                    </a:lnTo>
                    <a:lnTo>
                      <a:pt x="621234" y="55841"/>
                    </a:lnTo>
                    <a:lnTo>
                      <a:pt x="404849" y="2443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508" name="Google Shape;508;p3"/>
            <p:cNvGrpSpPr/>
            <p:nvPr/>
          </p:nvGrpSpPr>
          <p:grpSpPr>
            <a:xfrm>
              <a:off x="1245758" y="2845947"/>
              <a:ext cx="581740" cy="582815"/>
              <a:chOff x="2109503" y="2640430"/>
              <a:chExt cx="792321" cy="744009"/>
            </a:xfrm>
          </p:grpSpPr>
          <p:pic>
            <p:nvPicPr>
              <p:cNvPr id="509" name="Google Shape;509;p3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2109503" y="2640430"/>
                <a:ext cx="792321" cy="7440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0" name="Google Shape;510;p3"/>
              <p:cNvSpPr/>
              <p:nvPr/>
            </p:nvSpPr>
            <p:spPr>
              <a:xfrm>
                <a:off x="2296391" y="2806823"/>
                <a:ext cx="400050" cy="389332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rgbClr val="007CB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11" name="Google Shape;511;p3"/>
              <p:cNvSpPr txBox="1"/>
              <p:nvPr/>
            </p:nvSpPr>
            <p:spPr>
              <a:xfrm>
                <a:off x="2225205" y="2827601"/>
                <a:ext cx="571500" cy="3377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T" sz="600">
                    <a:solidFill>
                      <a:srgbClr val="004D6D"/>
                    </a:solidFill>
                    <a:latin typeface="Arial"/>
                    <a:ea typeface="Arial"/>
                    <a:cs typeface="Arial"/>
                    <a:sym typeface="Arial"/>
                  </a:rPr>
                  <a:t>API</a:t>
                </a:r>
                <a:endParaRPr/>
              </a:p>
            </p:txBody>
          </p:sp>
        </p:grpSp>
      </p:grpSp>
      <p:sp>
        <p:nvSpPr>
          <p:cNvPr id="512" name="Google Shape;512;p3"/>
          <p:cNvSpPr txBox="1"/>
          <p:nvPr/>
        </p:nvSpPr>
        <p:spPr>
          <a:xfrm>
            <a:off x="3412860" y="2790175"/>
            <a:ext cx="472826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rgbClr val="004D6D"/>
                </a:solidFill>
                <a:latin typeface="Verdana"/>
                <a:ea typeface="Verdana"/>
                <a:cs typeface="Verdana"/>
                <a:sym typeface="Verdana"/>
              </a:rPr>
              <a:t>Open and free services under fair use policy and adjustable capacity and performance </a:t>
            </a:r>
            <a:endParaRPr/>
          </a:p>
        </p:txBody>
      </p:sp>
      <p:sp>
        <p:nvSpPr>
          <p:cNvPr id="513" name="Google Shape;513;p3"/>
          <p:cNvSpPr txBox="1"/>
          <p:nvPr/>
        </p:nvSpPr>
        <p:spPr>
          <a:xfrm>
            <a:off x="2058906" y="918156"/>
            <a:ext cx="713402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Open ecosystem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Public services complemented with extended commercial capacity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3rd Party services deployments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Federation capabilities</a:t>
            </a:r>
            <a:endParaRPr/>
          </a:p>
        </p:txBody>
      </p:sp>
      <p:pic>
        <p:nvPicPr>
          <p:cNvPr id="514" name="Google Shape;514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50612" y="4247186"/>
            <a:ext cx="399907" cy="506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360983" y="112183"/>
            <a:ext cx="1358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3"/>
          <p:cNvSpPr txBox="1"/>
          <p:nvPr/>
        </p:nvSpPr>
        <p:spPr>
          <a:xfrm>
            <a:off x="1673215" y="3659739"/>
            <a:ext cx="258444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0074A3"/>
                </a:solidFill>
                <a:latin typeface="Verdana"/>
                <a:ea typeface="Verdana"/>
                <a:cs typeface="Verdana"/>
                <a:sym typeface="Verdana"/>
              </a:rPr>
              <a:t>Rich data portfolio, with all Copernicus Sentinel data and CCM core data sets easily available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4"/>
          <p:cNvGrpSpPr/>
          <p:nvPr/>
        </p:nvGrpSpPr>
        <p:grpSpPr>
          <a:xfrm>
            <a:off x="2832102" y="1090490"/>
            <a:ext cx="5181599" cy="4540843"/>
            <a:chOff x="2832102" y="1090490"/>
            <a:chExt cx="5181599" cy="4540843"/>
          </a:xfrm>
        </p:grpSpPr>
        <p:sp>
          <p:nvSpPr>
            <p:cNvPr id="522" name="Google Shape;522;p4"/>
            <p:cNvSpPr/>
            <p:nvPr/>
          </p:nvSpPr>
          <p:spPr>
            <a:xfrm>
              <a:off x="2832102" y="1090490"/>
              <a:ext cx="5181598" cy="4540843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2000">
                  <a:schemeClr val="lt1"/>
                </a:gs>
                <a:gs pos="62000">
                  <a:srgbClr val="EDFFFC"/>
                </a:gs>
                <a:gs pos="74000">
                  <a:srgbClr val="D3F2FF"/>
                </a:gs>
                <a:gs pos="87000">
                  <a:srgbClr val="A9DAF1"/>
                </a:gs>
                <a:gs pos="97000">
                  <a:srgbClr val="89C0DB"/>
                </a:gs>
                <a:gs pos="100000">
                  <a:srgbClr val="043249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2832103" y="1330405"/>
              <a:ext cx="5181598" cy="4293985"/>
            </a:xfrm>
            <a:prstGeom prst="pie">
              <a:avLst>
                <a:gd fmla="val 39" name="adj1"/>
                <a:gd fmla="val 10769363" name="adj2"/>
              </a:avLst>
            </a:prstGeom>
            <a:solidFill>
              <a:srgbClr val="0432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24" name="Google Shape;524;p4"/>
          <p:cNvSpPr txBox="1"/>
          <p:nvPr>
            <p:ph type="title"/>
          </p:nvPr>
        </p:nvSpPr>
        <p:spPr>
          <a:xfrm>
            <a:off x="216000" y="175790"/>
            <a:ext cx="101088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800"/>
              <a:t>Building an open ecosystem</a:t>
            </a:r>
            <a:endParaRPr/>
          </a:p>
        </p:txBody>
      </p:sp>
      <p:sp>
        <p:nvSpPr>
          <p:cNvPr id="525" name="Google Shape;525;p4"/>
          <p:cNvSpPr/>
          <p:nvPr/>
        </p:nvSpPr>
        <p:spPr>
          <a:xfrm>
            <a:off x="2832103" y="1330405"/>
            <a:ext cx="5181598" cy="4293985"/>
          </a:xfrm>
          <a:prstGeom prst="pie">
            <a:avLst>
              <a:gd fmla="val 39" name="adj1"/>
              <a:gd fmla="val 10769363" name="adj2"/>
            </a:avLst>
          </a:prstGeom>
          <a:solidFill>
            <a:srgbClr val="0432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6" name="Google Shape;526;p4"/>
          <p:cNvSpPr txBox="1"/>
          <p:nvPr/>
        </p:nvSpPr>
        <p:spPr>
          <a:xfrm>
            <a:off x="3813680" y="1567152"/>
            <a:ext cx="32189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rgbClr val="004D6D"/>
                </a:solidFill>
                <a:latin typeface="Verdana"/>
                <a:ea typeface="Verdana"/>
                <a:cs typeface="Verdana"/>
                <a:sym typeface="Verdana"/>
              </a:rPr>
              <a:t>Extended open &amp; free capacity</a:t>
            </a:r>
            <a:endParaRPr/>
          </a:p>
        </p:txBody>
      </p:sp>
      <p:sp>
        <p:nvSpPr>
          <p:cNvPr id="527" name="Google Shape;527;p4"/>
          <p:cNvSpPr/>
          <p:nvPr/>
        </p:nvSpPr>
        <p:spPr>
          <a:xfrm>
            <a:off x="7140787" y="2601426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7EFFFE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8" name="Google Shape;528;p4"/>
          <p:cNvSpPr/>
          <p:nvPr/>
        </p:nvSpPr>
        <p:spPr>
          <a:xfrm>
            <a:off x="1899975" y="4603997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FF9748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9" name="Google Shape;529;p4"/>
          <p:cNvSpPr/>
          <p:nvPr/>
        </p:nvSpPr>
        <p:spPr>
          <a:xfrm>
            <a:off x="2272507" y="644651"/>
            <a:ext cx="5818880" cy="5639257"/>
          </a:xfrm>
          <a:prstGeom prst="pie">
            <a:avLst>
              <a:gd fmla="val 7141168" name="adj1"/>
              <a:gd fmla="val 10779214" name="adj2"/>
            </a:avLst>
          </a:prstGeom>
          <a:gradFill>
            <a:gsLst>
              <a:gs pos="0">
                <a:schemeClr val="lt1"/>
              </a:gs>
              <a:gs pos="32000">
                <a:schemeClr val="lt1"/>
              </a:gs>
              <a:gs pos="48000">
                <a:srgbClr val="FFEECF"/>
              </a:gs>
              <a:gs pos="75000">
                <a:srgbClr val="FFBB3F"/>
              </a:gs>
              <a:gs pos="77000">
                <a:srgbClr val="FDDDA3"/>
              </a:gs>
              <a:gs pos="100000">
                <a:srgbClr val="FDDDA3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0" name="Google Shape;530;p4"/>
          <p:cNvSpPr/>
          <p:nvPr/>
        </p:nvSpPr>
        <p:spPr>
          <a:xfrm>
            <a:off x="3626565" y="4344212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FF9748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1" name="Google Shape;531;p4"/>
          <p:cNvSpPr/>
          <p:nvPr/>
        </p:nvSpPr>
        <p:spPr>
          <a:xfrm>
            <a:off x="5134058" y="3281935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23BCF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2" name="Google Shape;532;p4"/>
          <p:cNvSpPr/>
          <p:nvPr/>
        </p:nvSpPr>
        <p:spPr>
          <a:xfrm>
            <a:off x="8110977" y="1961605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7EFFFE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3" name="Google Shape;533;p4"/>
          <p:cNvSpPr/>
          <p:nvPr/>
        </p:nvSpPr>
        <p:spPr>
          <a:xfrm>
            <a:off x="7140786" y="1084874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23BCF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4" name="Google Shape;534;p4"/>
          <p:cNvSpPr/>
          <p:nvPr/>
        </p:nvSpPr>
        <p:spPr>
          <a:xfrm>
            <a:off x="2439721" y="709114"/>
            <a:ext cx="5602782" cy="5639257"/>
          </a:xfrm>
          <a:prstGeom prst="pie">
            <a:avLst>
              <a:gd fmla="val 4213321" name="adj1"/>
              <a:gd fmla="val 7452818" name="adj2"/>
            </a:avLst>
          </a:prstGeom>
          <a:gradFill>
            <a:gsLst>
              <a:gs pos="0">
                <a:srgbClr val="FFEECF"/>
              </a:gs>
              <a:gs pos="3000">
                <a:srgbClr val="FFEECF"/>
              </a:gs>
              <a:gs pos="58000">
                <a:srgbClr val="FFEECF"/>
              </a:gs>
              <a:gs pos="75000">
                <a:srgbClr val="FEDDA0"/>
              </a:gs>
              <a:gs pos="100000">
                <a:srgbClr val="FEDDA0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5" name="Google Shape;535;p4"/>
          <p:cNvSpPr txBox="1"/>
          <p:nvPr/>
        </p:nvSpPr>
        <p:spPr>
          <a:xfrm>
            <a:off x="2265574" y="3565185"/>
            <a:ext cx="162993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rgbClr val="008274"/>
                </a:solidFill>
                <a:latin typeface="Verdana"/>
                <a:ea typeface="Verdana"/>
                <a:cs typeface="Verdana"/>
                <a:sym typeface="Verdana"/>
              </a:rPr>
              <a:t>Extended commercial 3rd party capacity</a:t>
            </a:r>
            <a:endParaRPr/>
          </a:p>
        </p:txBody>
      </p:sp>
      <p:sp>
        <p:nvSpPr>
          <p:cNvPr id="536" name="Google Shape;536;p4"/>
          <p:cNvSpPr/>
          <p:nvPr/>
        </p:nvSpPr>
        <p:spPr>
          <a:xfrm>
            <a:off x="2567929" y="673810"/>
            <a:ext cx="5602782" cy="5639257"/>
          </a:xfrm>
          <a:prstGeom prst="pie">
            <a:avLst>
              <a:gd fmla="val 2689356" name="adj1"/>
              <a:gd fmla="val 4586348" name="adj2"/>
            </a:avLst>
          </a:prstGeom>
          <a:gradFill>
            <a:gsLst>
              <a:gs pos="0">
                <a:srgbClr val="FFEECF"/>
              </a:gs>
              <a:gs pos="3000">
                <a:srgbClr val="FFEECF"/>
              </a:gs>
              <a:gs pos="30000">
                <a:srgbClr val="FFEECF"/>
              </a:gs>
              <a:gs pos="60000">
                <a:srgbClr val="FEDDA0"/>
              </a:gs>
              <a:gs pos="100000">
                <a:srgbClr val="FEDDA0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7" name="Google Shape;537;p4"/>
          <p:cNvSpPr/>
          <p:nvPr/>
        </p:nvSpPr>
        <p:spPr>
          <a:xfrm rot="-392103">
            <a:off x="2911711" y="745304"/>
            <a:ext cx="5071697" cy="5639257"/>
          </a:xfrm>
          <a:prstGeom prst="pie">
            <a:avLst>
              <a:gd fmla="val 175213" name="adj1"/>
              <a:gd fmla="val 3137098" name="adj2"/>
            </a:avLst>
          </a:prstGeom>
          <a:gradFill>
            <a:gsLst>
              <a:gs pos="0">
                <a:srgbClr val="FFEECF"/>
              </a:gs>
              <a:gs pos="3000">
                <a:srgbClr val="FFEECF"/>
              </a:gs>
              <a:gs pos="58000">
                <a:srgbClr val="FFEECF"/>
              </a:gs>
              <a:gs pos="75000">
                <a:srgbClr val="FEDDA0"/>
              </a:gs>
              <a:gs pos="100000">
                <a:srgbClr val="FEDDA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38" name="Google Shape;538;p4"/>
          <p:cNvGrpSpPr/>
          <p:nvPr/>
        </p:nvGrpSpPr>
        <p:grpSpPr>
          <a:xfrm>
            <a:off x="3813680" y="2130601"/>
            <a:ext cx="3188269" cy="2661214"/>
            <a:chOff x="3813680" y="2284711"/>
            <a:chExt cx="3188269" cy="2661214"/>
          </a:xfrm>
        </p:grpSpPr>
        <p:grpSp>
          <p:nvGrpSpPr>
            <p:cNvPr id="539" name="Google Shape;539;p4"/>
            <p:cNvGrpSpPr/>
            <p:nvPr/>
          </p:nvGrpSpPr>
          <p:grpSpPr>
            <a:xfrm>
              <a:off x="3813680" y="2284711"/>
              <a:ext cx="3188269" cy="2661214"/>
              <a:chOff x="4932950" y="3261458"/>
              <a:chExt cx="1959429" cy="1863634"/>
            </a:xfrm>
          </p:grpSpPr>
          <p:sp>
            <p:nvSpPr>
              <p:cNvPr id="540" name="Google Shape;540;p4"/>
              <p:cNvSpPr/>
              <p:nvPr/>
            </p:nvSpPr>
            <p:spPr>
              <a:xfrm>
                <a:off x="4932950" y="3261458"/>
                <a:ext cx="1959429" cy="186363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pic>
            <p:nvPicPr>
              <p:cNvPr id="541" name="Google Shape;541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091134" y="4210117"/>
                <a:ext cx="659264" cy="499161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42" name="Google Shape;542;p4"/>
              <p:cNvGrpSpPr/>
              <p:nvPr/>
            </p:nvGrpSpPr>
            <p:grpSpPr>
              <a:xfrm>
                <a:off x="5588870" y="4559922"/>
                <a:ext cx="612001" cy="499161"/>
                <a:chOff x="3057307" y="2009066"/>
                <a:chExt cx="1339415" cy="1014138"/>
              </a:xfrm>
            </p:grpSpPr>
            <p:pic>
              <p:nvPicPr>
                <p:cNvPr id="543" name="Google Shape;543;p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3057307" y="2009066"/>
                  <a:ext cx="1339415" cy="101413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44" name="Google Shape;544;p4"/>
                <p:cNvSpPr/>
                <p:nvPr/>
              </p:nvSpPr>
              <p:spPr>
                <a:xfrm>
                  <a:off x="3462156" y="2390142"/>
                  <a:ext cx="544452" cy="63306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pic>
              <p:nvPicPr>
                <p:cNvPr id="545" name="Google Shape;545;p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3715223" y="2485350"/>
                  <a:ext cx="331726" cy="42018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6" name="Google Shape;546;p4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3369291" y="2280805"/>
                  <a:ext cx="344891" cy="35315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47" name="Google Shape;547;p4"/>
                <p:cNvSpPr/>
                <p:nvPr/>
              </p:nvSpPr>
              <p:spPr>
                <a:xfrm rot="5400000">
                  <a:off x="3476723" y="2733122"/>
                  <a:ext cx="207818" cy="137011"/>
                </a:xfrm>
                <a:prstGeom prst="leftArrow">
                  <a:avLst>
                    <a:gd fmla="val 50000" name="adj1"/>
                    <a:gd fmla="val 50000" name="adj2"/>
                  </a:avLst>
                </a:prstGeom>
                <a:solidFill>
                  <a:schemeClr val="lt1"/>
                </a:solidFill>
                <a:ln cap="flat" cmpd="sng" w="25400">
                  <a:solidFill>
                    <a:srgbClr val="007CB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548" name="Google Shape;548;p4"/>
              <p:cNvGrpSpPr/>
              <p:nvPr/>
            </p:nvGrpSpPr>
            <p:grpSpPr>
              <a:xfrm>
                <a:off x="5999802" y="4016637"/>
                <a:ext cx="825554" cy="637069"/>
                <a:chOff x="458570" y="2845947"/>
                <a:chExt cx="1538951" cy="1181769"/>
              </a:xfrm>
            </p:grpSpPr>
            <p:grpSp>
              <p:nvGrpSpPr>
                <p:cNvPr id="549" name="Google Shape;549;p4"/>
                <p:cNvGrpSpPr/>
                <p:nvPr/>
              </p:nvGrpSpPr>
              <p:grpSpPr>
                <a:xfrm>
                  <a:off x="458570" y="3010596"/>
                  <a:ext cx="1538951" cy="1017120"/>
                  <a:chOff x="3085397" y="2884784"/>
                  <a:chExt cx="1538951" cy="1017120"/>
                </a:xfrm>
              </p:grpSpPr>
              <p:pic>
                <p:nvPicPr>
                  <p:cNvPr id="550" name="Google Shape;550;p4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b="0" l="0" r="0" t="0"/>
                  <a:stretch/>
                </p:blipFill>
                <p:spPr>
                  <a:xfrm>
                    <a:off x="3085397" y="3092723"/>
                    <a:ext cx="1538951" cy="7208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551" name="Google Shape;551;p4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b="0" l="0" r="0" t="0"/>
                  <a:stretch/>
                </p:blipFill>
                <p:spPr>
                  <a:xfrm flipH="1" rot="1108048">
                    <a:off x="3414316" y="2956270"/>
                    <a:ext cx="531249" cy="4914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552" name="Google Shape;552;p4"/>
                  <p:cNvSpPr/>
                  <p:nvPr/>
                </p:nvSpPr>
                <p:spPr>
                  <a:xfrm>
                    <a:off x="3135084" y="3725585"/>
                    <a:ext cx="438076" cy="176319"/>
                  </a:xfrm>
                  <a:custGeom>
                    <a:rect b="b" l="l" r="r" t="t"/>
                    <a:pathLst>
                      <a:path extrusionOk="0" h="244305" w="621234">
                        <a:moveTo>
                          <a:pt x="0" y="0"/>
                        </a:moveTo>
                        <a:lnTo>
                          <a:pt x="328067" y="34901"/>
                        </a:lnTo>
                        <a:lnTo>
                          <a:pt x="621234" y="55841"/>
                        </a:lnTo>
                        <a:lnTo>
                          <a:pt x="404849" y="2443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</p:grpSp>
            <p:grpSp>
              <p:nvGrpSpPr>
                <p:cNvPr id="553" name="Google Shape;553;p4"/>
                <p:cNvGrpSpPr/>
                <p:nvPr/>
              </p:nvGrpSpPr>
              <p:grpSpPr>
                <a:xfrm>
                  <a:off x="1245759" y="2845947"/>
                  <a:ext cx="616892" cy="582815"/>
                  <a:chOff x="2109503" y="2640430"/>
                  <a:chExt cx="840197" cy="744009"/>
                </a:xfrm>
              </p:grpSpPr>
              <p:pic>
                <p:nvPicPr>
                  <p:cNvPr id="554" name="Google Shape;554;p4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b="0" l="0" r="0" t="0"/>
                  <a:stretch/>
                </p:blipFill>
                <p:spPr>
                  <a:xfrm>
                    <a:off x="2109503" y="2640430"/>
                    <a:ext cx="792321" cy="74400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555" name="Google Shape;555;p4"/>
                  <p:cNvSpPr/>
                  <p:nvPr/>
                </p:nvSpPr>
                <p:spPr>
                  <a:xfrm>
                    <a:off x="2296391" y="2806823"/>
                    <a:ext cx="400050" cy="389332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007CB5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sp>
                <p:nvSpPr>
                  <p:cNvPr id="556" name="Google Shape;556;p4"/>
                  <p:cNvSpPr txBox="1"/>
                  <p:nvPr/>
                </p:nvSpPr>
                <p:spPr>
                  <a:xfrm>
                    <a:off x="2273082" y="2884696"/>
                    <a:ext cx="676618" cy="36441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IT" sz="400">
                        <a:solidFill>
                          <a:srgbClr val="004D6D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API</a:t>
                    </a:r>
                    <a:endParaRPr sz="300">
                      <a:solidFill>
                        <a:srgbClr val="004D6D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57" name="Google Shape;557;p4"/>
            <p:cNvSpPr txBox="1"/>
            <p:nvPr/>
          </p:nvSpPr>
          <p:spPr>
            <a:xfrm>
              <a:off x="3956957" y="2539275"/>
              <a:ext cx="293088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T" sz="1600">
                  <a:solidFill>
                    <a:srgbClr val="004D6D"/>
                  </a:solidFill>
                  <a:latin typeface="Verdana"/>
                  <a:ea typeface="Verdana"/>
                  <a:cs typeface="Verdana"/>
                  <a:sym typeface="Verdana"/>
                </a:rPr>
                <a:t>Open &amp; free service with configured operational capacity</a:t>
              </a:r>
              <a:endParaRPr/>
            </a:p>
          </p:txBody>
        </p:sp>
        <p:pic>
          <p:nvPicPr>
            <p:cNvPr id="558" name="Google Shape;558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951943" y="3289008"/>
              <a:ext cx="399907" cy="5065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9" name="Google Shape;559;p4"/>
          <p:cNvSpPr txBox="1"/>
          <p:nvPr/>
        </p:nvSpPr>
        <p:spPr>
          <a:xfrm>
            <a:off x="4581233" y="4776282"/>
            <a:ext cx="25595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rgbClr val="CA8403"/>
                </a:solidFill>
                <a:latin typeface="Verdana"/>
                <a:ea typeface="Verdana"/>
                <a:cs typeface="Verdana"/>
                <a:sym typeface="Verdana"/>
              </a:rPr>
              <a:t>3rd party services</a:t>
            </a:r>
            <a:endParaRPr/>
          </a:p>
        </p:txBody>
      </p:sp>
      <p:sp>
        <p:nvSpPr>
          <p:cNvPr id="560" name="Google Shape;560;p4"/>
          <p:cNvSpPr/>
          <p:nvPr/>
        </p:nvSpPr>
        <p:spPr>
          <a:xfrm>
            <a:off x="4464331" y="5367708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FFEA83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1" name="Google Shape;561;p4"/>
          <p:cNvSpPr/>
          <p:nvPr/>
        </p:nvSpPr>
        <p:spPr>
          <a:xfrm>
            <a:off x="6637903" y="5189872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C89133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2" name="Google Shape;562;p4"/>
          <p:cNvSpPr/>
          <p:nvPr/>
        </p:nvSpPr>
        <p:spPr>
          <a:xfrm>
            <a:off x="7281111" y="4205508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FFC51A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3" name="Google Shape;563;p4"/>
          <p:cNvSpPr/>
          <p:nvPr/>
        </p:nvSpPr>
        <p:spPr>
          <a:xfrm>
            <a:off x="8265625" y="4614853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FFC51A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4" name="Google Shape;564;p4"/>
          <p:cNvSpPr/>
          <p:nvPr/>
        </p:nvSpPr>
        <p:spPr>
          <a:xfrm>
            <a:off x="7734451" y="5449632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C89133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5" name="Google Shape;565;p4"/>
          <p:cNvSpPr/>
          <p:nvPr/>
        </p:nvSpPr>
        <p:spPr>
          <a:xfrm>
            <a:off x="7156862" y="5870037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FFEA83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6" name="Google Shape;566;p4"/>
          <p:cNvSpPr/>
          <p:nvPr/>
        </p:nvSpPr>
        <p:spPr>
          <a:xfrm>
            <a:off x="5151391" y="3360911"/>
            <a:ext cx="507779" cy="448646"/>
          </a:xfrm>
          <a:prstGeom prst="smileyFace">
            <a:avLst>
              <a:gd fmla="val 4653" name="adj"/>
            </a:avLst>
          </a:prstGeom>
          <a:solidFill>
            <a:srgbClr val="23BCF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7" name="Google Shape;567;p4"/>
          <p:cNvSpPr txBox="1"/>
          <p:nvPr/>
        </p:nvSpPr>
        <p:spPr>
          <a:xfrm>
            <a:off x="7648565" y="958704"/>
            <a:ext cx="45304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Initially configured open and free capacity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e.g. Configured Number of parallel downloads per user</a:t>
            </a:r>
            <a:endParaRPr/>
          </a:p>
        </p:txBody>
      </p:sp>
      <p:sp>
        <p:nvSpPr>
          <p:cNvPr id="568" name="Google Shape;568;p4"/>
          <p:cNvSpPr txBox="1"/>
          <p:nvPr/>
        </p:nvSpPr>
        <p:spPr>
          <a:xfrm>
            <a:off x="8638346" y="1671587"/>
            <a:ext cx="334048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Extended open and free capacity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e.g. increased data access capacity according to user scenario evolution</a:t>
            </a:r>
            <a:endParaRPr/>
          </a:p>
        </p:txBody>
      </p:sp>
      <p:sp>
        <p:nvSpPr>
          <p:cNvPr id="569" name="Google Shape;569;p4"/>
          <p:cNvSpPr txBox="1"/>
          <p:nvPr/>
        </p:nvSpPr>
        <p:spPr>
          <a:xfrm>
            <a:off x="230370" y="4241087"/>
            <a:ext cx="211527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Extended capacity with commercial 3rd party services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(direct agreement between user and third party)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e.g. Dedicated user data access capacity  </a:t>
            </a:r>
            <a:endParaRPr/>
          </a:p>
        </p:txBody>
      </p:sp>
      <p:grpSp>
        <p:nvGrpSpPr>
          <p:cNvPr id="570" name="Google Shape;570;p4"/>
          <p:cNvGrpSpPr/>
          <p:nvPr/>
        </p:nvGrpSpPr>
        <p:grpSpPr>
          <a:xfrm>
            <a:off x="5147798" y="5238741"/>
            <a:ext cx="1253091" cy="602547"/>
            <a:chOff x="5147798" y="5238741"/>
            <a:chExt cx="1253091" cy="602547"/>
          </a:xfrm>
        </p:grpSpPr>
        <p:grpSp>
          <p:nvGrpSpPr>
            <p:cNvPr id="571" name="Google Shape;571;p4"/>
            <p:cNvGrpSpPr/>
            <p:nvPr/>
          </p:nvGrpSpPr>
          <p:grpSpPr>
            <a:xfrm>
              <a:off x="5147798" y="5238741"/>
              <a:ext cx="728969" cy="369332"/>
              <a:chOff x="5195673" y="5589645"/>
              <a:chExt cx="728969" cy="369332"/>
            </a:xfrm>
          </p:grpSpPr>
          <p:sp>
            <p:nvSpPr>
              <p:cNvPr id="572" name="Google Shape;572;p4"/>
              <p:cNvSpPr/>
              <p:nvPr/>
            </p:nvSpPr>
            <p:spPr>
              <a:xfrm>
                <a:off x="5267532" y="5616388"/>
                <a:ext cx="586595" cy="328220"/>
              </a:xfrm>
              <a:prstGeom prst="roundRect">
                <a:avLst>
                  <a:gd fmla="val 16667" name="adj"/>
                </a:avLst>
              </a:prstGeom>
              <a:solidFill>
                <a:srgbClr val="B0B4A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73" name="Google Shape;573;p4"/>
              <p:cNvSpPr txBox="1"/>
              <p:nvPr/>
            </p:nvSpPr>
            <p:spPr>
              <a:xfrm>
                <a:off x="5195673" y="5589645"/>
                <a:ext cx="72896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T" sz="9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3rd party service</a:t>
                </a:r>
                <a:endParaRPr/>
              </a:p>
            </p:txBody>
          </p:sp>
        </p:grpSp>
        <p:grpSp>
          <p:nvGrpSpPr>
            <p:cNvPr id="574" name="Google Shape;574;p4"/>
            <p:cNvGrpSpPr/>
            <p:nvPr/>
          </p:nvGrpSpPr>
          <p:grpSpPr>
            <a:xfrm>
              <a:off x="5372617" y="5359824"/>
              <a:ext cx="728969" cy="369332"/>
              <a:chOff x="5195673" y="5589645"/>
              <a:chExt cx="728969" cy="369332"/>
            </a:xfrm>
          </p:grpSpPr>
          <p:sp>
            <p:nvSpPr>
              <p:cNvPr id="575" name="Google Shape;575;p4"/>
              <p:cNvSpPr/>
              <p:nvPr/>
            </p:nvSpPr>
            <p:spPr>
              <a:xfrm>
                <a:off x="5267532" y="5616388"/>
                <a:ext cx="586595" cy="328220"/>
              </a:xfrm>
              <a:prstGeom prst="roundRect">
                <a:avLst>
                  <a:gd fmla="val 16667" name="adj"/>
                </a:avLst>
              </a:prstGeom>
              <a:solidFill>
                <a:srgbClr val="B0B4A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76" name="Google Shape;576;p4"/>
              <p:cNvSpPr txBox="1"/>
              <p:nvPr/>
            </p:nvSpPr>
            <p:spPr>
              <a:xfrm>
                <a:off x="5195673" y="5589645"/>
                <a:ext cx="72896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T" sz="9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3rd party service</a:t>
                </a:r>
                <a:endParaRPr/>
              </a:p>
            </p:txBody>
          </p:sp>
        </p:grpSp>
        <p:grpSp>
          <p:nvGrpSpPr>
            <p:cNvPr id="577" name="Google Shape;577;p4"/>
            <p:cNvGrpSpPr/>
            <p:nvPr/>
          </p:nvGrpSpPr>
          <p:grpSpPr>
            <a:xfrm>
              <a:off x="5506460" y="5419110"/>
              <a:ext cx="728969" cy="369332"/>
              <a:chOff x="5195673" y="5589645"/>
              <a:chExt cx="728969" cy="369332"/>
            </a:xfrm>
          </p:grpSpPr>
          <p:sp>
            <p:nvSpPr>
              <p:cNvPr id="578" name="Google Shape;578;p4"/>
              <p:cNvSpPr/>
              <p:nvPr/>
            </p:nvSpPr>
            <p:spPr>
              <a:xfrm>
                <a:off x="5267532" y="5616388"/>
                <a:ext cx="586595" cy="328220"/>
              </a:xfrm>
              <a:prstGeom prst="roundRect">
                <a:avLst>
                  <a:gd fmla="val 16667" name="adj"/>
                </a:avLst>
              </a:prstGeom>
              <a:solidFill>
                <a:srgbClr val="B0B4A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79" name="Google Shape;579;p4"/>
              <p:cNvSpPr txBox="1"/>
              <p:nvPr/>
            </p:nvSpPr>
            <p:spPr>
              <a:xfrm>
                <a:off x="5195673" y="5589645"/>
                <a:ext cx="72896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T" sz="9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3rd party service</a:t>
                </a:r>
                <a:endParaRPr/>
              </a:p>
            </p:txBody>
          </p:sp>
        </p:grpSp>
        <p:grpSp>
          <p:nvGrpSpPr>
            <p:cNvPr id="580" name="Google Shape;580;p4"/>
            <p:cNvGrpSpPr/>
            <p:nvPr/>
          </p:nvGrpSpPr>
          <p:grpSpPr>
            <a:xfrm>
              <a:off x="5671920" y="5471956"/>
              <a:ext cx="728969" cy="369332"/>
              <a:chOff x="5195673" y="5589645"/>
              <a:chExt cx="728969" cy="369332"/>
            </a:xfrm>
          </p:grpSpPr>
          <p:sp>
            <p:nvSpPr>
              <p:cNvPr id="581" name="Google Shape;581;p4"/>
              <p:cNvSpPr/>
              <p:nvPr/>
            </p:nvSpPr>
            <p:spPr>
              <a:xfrm>
                <a:off x="5267532" y="5616388"/>
                <a:ext cx="586595" cy="328220"/>
              </a:xfrm>
              <a:prstGeom prst="roundRect">
                <a:avLst>
                  <a:gd fmla="val 16667" name="adj"/>
                </a:avLst>
              </a:prstGeom>
              <a:solidFill>
                <a:srgbClr val="B0B4A3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82" name="Google Shape;582;p4"/>
              <p:cNvSpPr txBox="1"/>
              <p:nvPr/>
            </p:nvSpPr>
            <p:spPr>
              <a:xfrm>
                <a:off x="5195673" y="5589645"/>
                <a:ext cx="72896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T" sz="9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3rd party service</a:t>
                </a:r>
                <a:endParaRPr/>
              </a:p>
            </p:txBody>
          </p:sp>
        </p:grpSp>
      </p:grpSp>
      <p:sp>
        <p:nvSpPr>
          <p:cNvPr id="583" name="Google Shape;583;p4"/>
          <p:cNvSpPr txBox="1"/>
          <p:nvPr/>
        </p:nvSpPr>
        <p:spPr>
          <a:xfrm>
            <a:off x="538863" y="2900482"/>
            <a:ext cx="1931628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Seamless expansion for large-scale use under commercial models by 3rd party operators</a:t>
            </a:r>
            <a:endParaRPr/>
          </a:p>
        </p:txBody>
      </p:sp>
      <p:sp>
        <p:nvSpPr>
          <p:cNvPr id="584" name="Google Shape;584;p4"/>
          <p:cNvSpPr txBox="1"/>
          <p:nvPr/>
        </p:nvSpPr>
        <p:spPr>
          <a:xfrm>
            <a:off x="9544152" y="5313657"/>
            <a:ext cx="234068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600">
                <a:solidFill>
                  <a:srgbClr val="FFEECF"/>
                </a:solidFill>
                <a:latin typeface="Arial"/>
                <a:ea typeface="Arial"/>
                <a:cs typeface="Arial"/>
                <a:sym typeface="Arial"/>
              </a:rPr>
              <a:t>* 3rd Party services preserving identity and governance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/>
              <a:t>Public Data Portfolio overview</a:t>
            </a:r>
            <a:endParaRPr/>
          </a:p>
        </p:txBody>
      </p:sp>
      <p:pic>
        <p:nvPicPr>
          <p:cNvPr descr="A close-up of a knife&#10;&#10;Description automatically generated with low confidence" id="590" name="Google Shape;5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35819">
            <a:off x="682749" y="2258156"/>
            <a:ext cx="1223219" cy="1223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8707" y="3421745"/>
            <a:ext cx="960432" cy="686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592" name="Google Shape;59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3555" y="3393363"/>
            <a:ext cx="891790" cy="7037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yellow, transport, dark&#10;&#10;Description automatically generated" id="593" name="Google Shape;59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05735" y="2325329"/>
            <a:ext cx="960432" cy="759051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5"/>
          <p:cNvSpPr txBox="1"/>
          <p:nvPr/>
        </p:nvSpPr>
        <p:spPr>
          <a:xfrm>
            <a:off x="428166" y="1071872"/>
            <a:ext cx="39074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400">
                <a:solidFill>
                  <a:srgbClr val="92D050"/>
                </a:solidFill>
                <a:latin typeface="Verdana"/>
                <a:ea typeface="Verdana"/>
                <a:cs typeface="Verdana"/>
                <a:sym typeface="Verdana"/>
              </a:rPr>
              <a:t>All Copernicus Sentinels User Level Data</a:t>
            </a:r>
            <a:endParaRPr/>
          </a:p>
        </p:txBody>
      </p:sp>
      <p:sp>
        <p:nvSpPr>
          <p:cNvPr id="595" name="Google Shape;595;p5"/>
          <p:cNvSpPr txBox="1"/>
          <p:nvPr/>
        </p:nvSpPr>
        <p:spPr>
          <a:xfrm>
            <a:off x="598985" y="3022441"/>
            <a:ext cx="15398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Sentinel-1</a:t>
            </a:r>
            <a:endParaRPr/>
          </a:p>
        </p:txBody>
      </p:sp>
      <p:sp>
        <p:nvSpPr>
          <p:cNvPr id="596" name="Google Shape;596;p5"/>
          <p:cNvSpPr txBox="1"/>
          <p:nvPr/>
        </p:nvSpPr>
        <p:spPr>
          <a:xfrm>
            <a:off x="598985" y="4035500"/>
            <a:ext cx="21086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Sentinel-2</a:t>
            </a:r>
            <a:endParaRPr/>
          </a:p>
        </p:txBody>
      </p:sp>
      <p:sp>
        <p:nvSpPr>
          <p:cNvPr id="597" name="Google Shape;597;p5"/>
          <p:cNvSpPr txBox="1"/>
          <p:nvPr/>
        </p:nvSpPr>
        <p:spPr>
          <a:xfrm>
            <a:off x="2567996" y="3040559"/>
            <a:ext cx="24026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Sentinel-3 Land</a:t>
            </a:r>
            <a:endParaRPr/>
          </a:p>
        </p:txBody>
      </p:sp>
      <p:sp>
        <p:nvSpPr>
          <p:cNvPr id="598" name="Google Shape;598;p5"/>
          <p:cNvSpPr txBox="1"/>
          <p:nvPr/>
        </p:nvSpPr>
        <p:spPr>
          <a:xfrm>
            <a:off x="2376299" y="4043408"/>
            <a:ext cx="19593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Sentinel-5P</a:t>
            </a:r>
            <a:endParaRPr/>
          </a:p>
        </p:txBody>
      </p:sp>
      <p:sp>
        <p:nvSpPr>
          <p:cNvPr id="599" name="Google Shape;599;p5"/>
          <p:cNvSpPr txBox="1"/>
          <p:nvPr/>
        </p:nvSpPr>
        <p:spPr>
          <a:xfrm>
            <a:off x="5918331" y="1048454"/>
            <a:ext cx="6765092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400">
                <a:solidFill>
                  <a:srgbClr val="A6D488"/>
                </a:solidFill>
                <a:latin typeface="Verdana"/>
                <a:ea typeface="Verdana"/>
                <a:cs typeface="Verdana"/>
                <a:sym typeface="Verdana"/>
              </a:rPr>
              <a:t>Copernicus Sentinels Auxiliary data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1DA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1DA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400">
                <a:solidFill>
                  <a:srgbClr val="A6D488"/>
                </a:solidFill>
                <a:latin typeface="Verdana"/>
                <a:ea typeface="Verdana"/>
                <a:cs typeface="Verdana"/>
                <a:sym typeface="Verdana"/>
              </a:rPr>
              <a:t>Copernicus Core DataSets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1DA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1" marL="610636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Copernicus Digital Elevation Models</a:t>
            </a:r>
            <a:endParaRPr/>
          </a:p>
          <a:p>
            <a:pPr indent="0" lvl="1" marL="610636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1" marL="610636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Contributing Missions Core Datasets</a:t>
            </a:r>
            <a:endParaRPr/>
          </a:p>
          <a:p>
            <a:pPr indent="0" lvl="1" marL="610636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400">
                <a:solidFill>
                  <a:srgbClr val="A6D488"/>
                </a:solidFill>
                <a:latin typeface="Verdana"/>
                <a:ea typeface="Verdana"/>
                <a:cs typeface="Verdana"/>
                <a:sym typeface="Verdana"/>
              </a:rPr>
              <a:t>Copernicus Sentinels “Expert” Data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0" name="Google Shape;600;p5"/>
          <p:cNvSpPr txBox="1"/>
          <p:nvPr/>
        </p:nvSpPr>
        <p:spPr>
          <a:xfrm>
            <a:off x="0" y="5732816"/>
            <a:ext cx="105679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rgbClr val="FDCC72"/>
                </a:solidFill>
                <a:latin typeface="Verdana"/>
                <a:ea typeface="Verdana"/>
                <a:cs typeface="Verdana"/>
                <a:sym typeface="Verdana"/>
              </a:rPr>
              <a:t>+ Complementary 3rd party data with 3rd party access conditions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rgbClr val="FFEECF"/>
                </a:solidFill>
                <a:latin typeface="Verdana"/>
                <a:ea typeface="Verdana"/>
                <a:cs typeface="Verdana"/>
                <a:sym typeface="Verdana"/>
              </a:rPr>
              <a:t>* Licence &amp; access restrictions and conditions may be applied by 3rd parties</a:t>
            </a:r>
            <a:endParaRPr sz="1800">
              <a:solidFill>
                <a:srgbClr val="FFEEC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1" name="Google Shape;601;p5"/>
          <p:cNvSpPr/>
          <p:nvPr/>
        </p:nvSpPr>
        <p:spPr>
          <a:xfrm>
            <a:off x="4913867" y="2960080"/>
            <a:ext cx="1146621" cy="923329"/>
          </a:xfrm>
          <a:prstGeom prst="mathPlus">
            <a:avLst>
              <a:gd fmla="val 9883" name="adj1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2" name="Google Shape;602;p5"/>
          <p:cNvSpPr txBox="1"/>
          <p:nvPr/>
        </p:nvSpPr>
        <p:spPr>
          <a:xfrm>
            <a:off x="1596568" y="1933270"/>
            <a:ext cx="16594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rgbClr val="FFEECF"/>
                </a:solidFill>
                <a:latin typeface="Arial"/>
                <a:ea typeface="Arial"/>
                <a:cs typeface="Arial"/>
                <a:sym typeface="Arial"/>
              </a:rPr>
              <a:t>* Open &amp; Free</a:t>
            </a:r>
            <a:endParaRPr/>
          </a:p>
        </p:txBody>
      </p:sp>
      <p:sp>
        <p:nvSpPr>
          <p:cNvPr id="603" name="Google Shape;603;p5"/>
          <p:cNvSpPr txBox="1"/>
          <p:nvPr/>
        </p:nvSpPr>
        <p:spPr>
          <a:xfrm>
            <a:off x="6554626" y="1533537"/>
            <a:ext cx="16594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rgbClr val="FFEECF"/>
                </a:solidFill>
                <a:latin typeface="Arial"/>
                <a:ea typeface="Arial"/>
                <a:cs typeface="Arial"/>
                <a:sym typeface="Arial"/>
              </a:rPr>
              <a:t>* Open &amp; Free</a:t>
            </a:r>
            <a:endParaRPr/>
          </a:p>
        </p:txBody>
      </p:sp>
      <p:sp>
        <p:nvSpPr>
          <p:cNvPr id="604" name="Google Shape;604;p5"/>
          <p:cNvSpPr txBox="1"/>
          <p:nvPr/>
        </p:nvSpPr>
        <p:spPr>
          <a:xfrm>
            <a:off x="6554626" y="3850834"/>
            <a:ext cx="44294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rgbClr val="FFEECF"/>
                </a:solidFill>
                <a:latin typeface="Arial"/>
                <a:ea typeface="Arial"/>
                <a:cs typeface="Arial"/>
                <a:sym typeface="Arial"/>
              </a:rPr>
              <a:t>* Licence &amp; access restrictions may apply</a:t>
            </a:r>
            <a:endParaRPr/>
          </a:p>
        </p:txBody>
      </p:sp>
      <p:sp>
        <p:nvSpPr>
          <p:cNvPr id="605" name="Google Shape;605;p5"/>
          <p:cNvSpPr txBox="1"/>
          <p:nvPr/>
        </p:nvSpPr>
        <p:spPr>
          <a:xfrm>
            <a:off x="6554626" y="5018772"/>
            <a:ext cx="3352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rgbClr val="FFEECF"/>
                </a:solidFill>
                <a:latin typeface="Arial"/>
                <a:ea typeface="Arial"/>
                <a:cs typeface="Arial"/>
                <a:sym typeface="Arial"/>
              </a:rPr>
              <a:t>* Access restrictions may apply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"/>
          <p:cNvSpPr/>
          <p:nvPr/>
        </p:nvSpPr>
        <p:spPr>
          <a:xfrm>
            <a:off x="4187483" y="1548225"/>
            <a:ext cx="5570688" cy="4055022"/>
          </a:xfrm>
          <a:prstGeom prst="rect">
            <a:avLst/>
          </a:prstGeom>
          <a:noFill/>
          <a:ln cap="flat" cmpd="sng" w="25400">
            <a:solidFill>
              <a:srgbClr val="BBFF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1" name="Google Shape;611;p6"/>
          <p:cNvSpPr/>
          <p:nvPr/>
        </p:nvSpPr>
        <p:spPr>
          <a:xfrm>
            <a:off x="350011" y="1544570"/>
            <a:ext cx="3697806" cy="4007020"/>
          </a:xfrm>
          <a:prstGeom prst="rect">
            <a:avLst/>
          </a:prstGeom>
          <a:noFill/>
          <a:ln cap="flat" cmpd="sng" w="25400">
            <a:solidFill>
              <a:srgbClr val="BBFF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Smiling face outline outline" id="612" name="Google Shape;612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0348" y="1527223"/>
            <a:ext cx="490354" cy="490354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6"/>
          <p:cNvSpPr txBox="1"/>
          <p:nvPr/>
        </p:nvSpPr>
        <p:spPr>
          <a:xfrm>
            <a:off x="1964942" y="2422630"/>
            <a:ext cx="21803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rgbClr val="A6D488"/>
                </a:solidFill>
                <a:latin typeface="Verdana"/>
                <a:ea typeface="Verdana"/>
                <a:cs typeface="Verdana"/>
                <a:sym typeface="Verdana"/>
              </a:rPr>
              <a:t>Sentinel user level data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rgbClr val="A6D488"/>
                </a:solidFill>
                <a:latin typeface="Verdana"/>
                <a:ea typeface="Verdana"/>
                <a:cs typeface="Verdana"/>
                <a:sym typeface="Verdana"/>
              </a:rPr>
              <a:t>Worldwide &lt; 6months</a:t>
            </a:r>
            <a:endParaRPr/>
          </a:p>
        </p:txBody>
      </p:sp>
      <p:sp>
        <p:nvSpPr>
          <p:cNvPr id="614" name="Google Shape;614;p6"/>
          <p:cNvSpPr txBox="1"/>
          <p:nvPr/>
        </p:nvSpPr>
        <p:spPr>
          <a:xfrm>
            <a:off x="2043263" y="5811423"/>
            <a:ext cx="178129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Preserved data</a:t>
            </a:r>
            <a:endParaRPr/>
          </a:p>
        </p:txBody>
      </p:sp>
      <p:sp>
        <p:nvSpPr>
          <p:cNvPr id="615" name="Google Shape;615;p6"/>
          <p:cNvSpPr txBox="1"/>
          <p:nvPr/>
        </p:nvSpPr>
        <p:spPr>
          <a:xfrm>
            <a:off x="7796099" y="2533490"/>
            <a:ext cx="158578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100">
                <a:solidFill>
                  <a:srgbClr val="7EFFFE"/>
                </a:solidFill>
                <a:latin typeface="Verdana"/>
                <a:ea typeface="Verdana"/>
                <a:cs typeface="Verdana"/>
                <a:sym typeface="Verdana"/>
              </a:rPr>
              <a:t>“Refreshed data”: on-demand with latest processing baseline</a:t>
            </a:r>
            <a:endParaRPr/>
          </a:p>
        </p:txBody>
      </p:sp>
      <p:sp>
        <p:nvSpPr>
          <p:cNvPr id="616" name="Google Shape;616;p6"/>
          <p:cNvSpPr/>
          <p:nvPr/>
        </p:nvSpPr>
        <p:spPr>
          <a:xfrm rot="-5400000">
            <a:off x="6022222" y="1439785"/>
            <a:ext cx="293227" cy="1423284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17" name="Google Shape;617;p6"/>
          <p:cNvCxnSpPr>
            <a:stCxn id="618" idx="4"/>
            <a:endCxn id="619" idx="4"/>
          </p:cNvCxnSpPr>
          <p:nvPr/>
        </p:nvCxnSpPr>
        <p:spPr>
          <a:xfrm flipH="1" rot="10800000">
            <a:off x="6880478" y="4278156"/>
            <a:ext cx="990300" cy="1721700"/>
          </a:xfrm>
          <a:prstGeom prst="curvedConnector2">
            <a:avLst/>
          </a:prstGeom>
          <a:noFill/>
          <a:ln cap="flat" cmpd="sng" w="9525">
            <a:solidFill>
              <a:srgbClr val="4FCC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19" name="Google Shape;619;p6"/>
          <p:cNvSpPr/>
          <p:nvPr/>
        </p:nvSpPr>
        <p:spPr>
          <a:xfrm>
            <a:off x="7416912" y="3388687"/>
            <a:ext cx="907763" cy="889325"/>
          </a:xfrm>
          <a:prstGeom prst="ellipse">
            <a:avLst/>
          </a:prstGeom>
          <a:noFill/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20" name="Google Shape;620;p6"/>
          <p:cNvCxnSpPr>
            <a:stCxn id="619" idx="0"/>
          </p:cNvCxnSpPr>
          <p:nvPr/>
        </p:nvCxnSpPr>
        <p:spPr>
          <a:xfrm flipH="1" rot="5400000">
            <a:off x="6756294" y="2274187"/>
            <a:ext cx="1059300" cy="1169700"/>
          </a:xfrm>
          <a:prstGeom prst="curvedConnector2">
            <a:avLst/>
          </a:prstGeom>
          <a:noFill/>
          <a:ln cap="flat" cmpd="sng" w="9525">
            <a:solidFill>
              <a:srgbClr val="4FCC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21" name="Google Shape;621;p6"/>
          <p:cNvSpPr/>
          <p:nvPr/>
        </p:nvSpPr>
        <p:spPr>
          <a:xfrm>
            <a:off x="492234" y="2380728"/>
            <a:ext cx="1516889" cy="589069"/>
          </a:xfrm>
          <a:prstGeom prst="can">
            <a:avLst>
              <a:gd fmla="val 12786" name="adj"/>
            </a:avLst>
          </a:prstGeom>
          <a:solidFill>
            <a:srgbClr val="A6D488"/>
          </a:solidFill>
          <a:ln cap="flat" cmpd="sng" w="25400">
            <a:solidFill>
              <a:srgbClr val="B0B4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2" name="Google Shape;622;p6"/>
          <p:cNvSpPr/>
          <p:nvPr/>
        </p:nvSpPr>
        <p:spPr>
          <a:xfrm>
            <a:off x="422789" y="2461833"/>
            <a:ext cx="1586333" cy="535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Immediate Access</a:t>
            </a:r>
            <a:endParaRPr/>
          </a:p>
        </p:txBody>
      </p:sp>
      <p:sp>
        <p:nvSpPr>
          <p:cNvPr id="623" name="Google Shape;623;p6"/>
          <p:cNvSpPr/>
          <p:nvPr/>
        </p:nvSpPr>
        <p:spPr>
          <a:xfrm>
            <a:off x="494376" y="3043014"/>
            <a:ext cx="1537390" cy="2307418"/>
          </a:xfrm>
          <a:prstGeom prst="can">
            <a:avLst>
              <a:gd fmla="val 7379" name="adj"/>
            </a:avLst>
          </a:prstGeom>
          <a:solidFill>
            <a:srgbClr val="FDDDA3"/>
          </a:solidFill>
          <a:ln cap="flat" cmpd="sng" w="25400">
            <a:solidFill>
              <a:srgbClr val="B0B4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4" name="Google Shape;624;p6"/>
          <p:cNvSpPr/>
          <p:nvPr/>
        </p:nvSpPr>
        <p:spPr>
          <a:xfrm>
            <a:off x="498018" y="3153697"/>
            <a:ext cx="1454257" cy="61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Deferred Acccess</a:t>
            </a:r>
            <a:endParaRPr/>
          </a:p>
        </p:txBody>
      </p:sp>
      <p:sp>
        <p:nvSpPr>
          <p:cNvPr id="625" name="Google Shape;625;p6"/>
          <p:cNvSpPr/>
          <p:nvPr/>
        </p:nvSpPr>
        <p:spPr>
          <a:xfrm>
            <a:off x="581890" y="5727089"/>
            <a:ext cx="1449875" cy="520794"/>
          </a:xfrm>
          <a:prstGeom prst="can">
            <a:avLst>
              <a:gd fmla="val 12786" name="adj"/>
            </a:avLst>
          </a:prstGeom>
          <a:solidFill>
            <a:srgbClr val="B0B4A3"/>
          </a:solidFill>
          <a:ln cap="flat" cmpd="sng" w="25400">
            <a:solidFill>
              <a:srgbClr val="B0B4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6" name="Google Shape;626;p6"/>
          <p:cNvSpPr/>
          <p:nvPr/>
        </p:nvSpPr>
        <p:spPr>
          <a:xfrm>
            <a:off x="733579" y="5817420"/>
            <a:ext cx="961902" cy="374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Level 0</a:t>
            </a:r>
            <a:endParaRPr/>
          </a:p>
        </p:txBody>
      </p:sp>
      <p:sp>
        <p:nvSpPr>
          <p:cNvPr id="627" name="Google Shape;627;p6"/>
          <p:cNvSpPr/>
          <p:nvPr/>
        </p:nvSpPr>
        <p:spPr>
          <a:xfrm>
            <a:off x="5394458" y="2317313"/>
            <a:ext cx="1458254" cy="2613480"/>
          </a:xfrm>
          <a:prstGeom prst="can">
            <a:avLst>
              <a:gd fmla="val 12786" name="adj"/>
            </a:avLst>
          </a:prstGeom>
          <a:solidFill>
            <a:srgbClr val="A6D488"/>
          </a:solidFill>
          <a:ln cap="flat" cmpd="sng" w="25400">
            <a:solidFill>
              <a:srgbClr val="B0B4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8" name="Google Shape;628;p6"/>
          <p:cNvSpPr/>
          <p:nvPr/>
        </p:nvSpPr>
        <p:spPr>
          <a:xfrm>
            <a:off x="5623542" y="2507829"/>
            <a:ext cx="961902" cy="535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Immediate Access</a:t>
            </a:r>
            <a:endParaRPr/>
          </a:p>
        </p:txBody>
      </p:sp>
      <p:sp>
        <p:nvSpPr>
          <p:cNvPr id="629" name="Google Shape;629;p6"/>
          <p:cNvSpPr/>
          <p:nvPr/>
        </p:nvSpPr>
        <p:spPr>
          <a:xfrm>
            <a:off x="5540996" y="5067005"/>
            <a:ext cx="1311716" cy="262425"/>
          </a:xfrm>
          <a:prstGeom prst="can">
            <a:avLst>
              <a:gd fmla="val 12786" name="adj"/>
            </a:avLst>
          </a:prstGeom>
          <a:solidFill>
            <a:srgbClr val="FDDDA3"/>
          </a:solidFill>
          <a:ln cap="flat" cmpd="sng" w="25400">
            <a:solidFill>
              <a:srgbClr val="B0B4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0" name="Google Shape;630;p6"/>
          <p:cNvSpPr/>
          <p:nvPr/>
        </p:nvSpPr>
        <p:spPr>
          <a:xfrm>
            <a:off x="5481313" y="5124621"/>
            <a:ext cx="1371399" cy="2258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Deferred</a:t>
            </a:r>
            <a:endParaRPr/>
          </a:p>
        </p:txBody>
      </p:sp>
      <p:sp>
        <p:nvSpPr>
          <p:cNvPr id="618" name="Google Shape;618;p6"/>
          <p:cNvSpPr/>
          <p:nvPr/>
        </p:nvSpPr>
        <p:spPr>
          <a:xfrm>
            <a:off x="5552954" y="5739459"/>
            <a:ext cx="1327524" cy="520794"/>
          </a:xfrm>
          <a:prstGeom prst="can">
            <a:avLst>
              <a:gd fmla="val 12786" name="adj"/>
            </a:avLst>
          </a:prstGeom>
          <a:solidFill>
            <a:srgbClr val="B0B4A3"/>
          </a:solidFill>
          <a:ln cap="flat" cmpd="sng" w="25400">
            <a:solidFill>
              <a:srgbClr val="B0B4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1" name="Google Shape;631;p6"/>
          <p:cNvSpPr/>
          <p:nvPr/>
        </p:nvSpPr>
        <p:spPr>
          <a:xfrm>
            <a:off x="5757757" y="5860760"/>
            <a:ext cx="961902" cy="374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Level 0</a:t>
            </a:r>
            <a:endParaRPr/>
          </a:p>
        </p:txBody>
      </p:sp>
      <p:grpSp>
        <p:nvGrpSpPr>
          <p:cNvPr id="632" name="Google Shape;632;p6"/>
          <p:cNvGrpSpPr/>
          <p:nvPr/>
        </p:nvGrpSpPr>
        <p:grpSpPr>
          <a:xfrm>
            <a:off x="7541728" y="3431864"/>
            <a:ext cx="658129" cy="439704"/>
            <a:chOff x="5659076" y="4155479"/>
            <a:chExt cx="658129" cy="439704"/>
          </a:xfrm>
        </p:grpSpPr>
        <p:pic>
          <p:nvPicPr>
            <p:cNvPr id="633" name="Google Shape;633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59076" y="4279239"/>
              <a:ext cx="658129" cy="3159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4" name="Google Shape;634;p6"/>
            <p:cNvPicPr preferRelativeResize="0"/>
            <p:nvPr/>
          </p:nvPicPr>
          <p:blipFill rotWithShape="1">
            <a:blip r:embed="rId5">
              <a:alphaModFix/>
            </a:blip>
            <a:srcRect b="-1" l="0" r="5986" t="1"/>
            <a:stretch/>
          </p:blipFill>
          <p:spPr>
            <a:xfrm flipH="1" rot="1108048">
              <a:off x="5832726" y="4189100"/>
              <a:ext cx="247144" cy="2144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5" name="Google Shape;635;p6"/>
          <p:cNvSpPr txBox="1"/>
          <p:nvPr/>
        </p:nvSpPr>
        <p:spPr>
          <a:xfrm>
            <a:off x="5407216" y="3579429"/>
            <a:ext cx="1337834" cy="1131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100">
                <a:solidFill>
                  <a:srgbClr val="008274"/>
                </a:solidFill>
                <a:latin typeface="Arial"/>
                <a:ea typeface="Arial"/>
                <a:cs typeface="Arial"/>
                <a:sym typeface="Arial"/>
              </a:rPr>
              <a:t>Worldwide coverage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82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100">
                <a:solidFill>
                  <a:srgbClr val="008274"/>
                </a:solidFill>
                <a:latin typeface="Arial"/>
                <a:ea typeface="Arial"/>
                <a:cs typeface="Arial"/>
                <a:sym typeface="Arial"/>
              </a:rPr>
              <a:t>Full mission timeline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82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6"/>
          <p:cNvSpPr txBox="1"/>
          <p:nvPr/>
        </p:nvSpPr>
        <p:spPr>
          <a:xfrm>
            <a:off x="1898501" y="1544570"/>
            <a:ext cx="21240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Data Hub Baseline (2023)</a:t>
            </a:r>
            <a:endParaRPr/>
          </a:p>
        </p:txBody>
      </p:sp>
      <p:sp>
        <p:nvSpPr>
          <p:cNvPr id="637" name="Google Shape;637;p6"/>
          <p:cNvSpPr/>
          <p:nvPr/>
        </p:nvSpPr>
        <p:spPr>
          <a:xfrm rot="-5400000">
            <a:off x="1104064" y="1428303"/>
            <a:ext cx="293227" cy="151688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8" name="Google Shape;638;p6"/>
          <p:cNvSpPr txBox="1"/>
          <p:nvPr/>
        </p:nvSpPr>
        <p:spPr>
          <a:xfrm>
            <a:off x="7576165" y="1544570"/>
            <a:ext cx="26945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Cop. DS Ecosystem Configuration  </a:t>
            </a:r>
            <a:endParaRPr/>
          </a:p>
        </p:txBody>
      </p:sp>
      <p:sp>
        <p:nvSpPr>
          <p:cNvPr id="639" name="Google Shape;639;p6"/>
          <p:cNvSpPr txBox="1"/>
          <p:nvPr/>
        </p:nvSpPr>
        <p:spPr>
          <a:xfrm>
            <a:off x="7384086" y="3819678"/>
            <a:ext cx="109161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on-demand</a:t>
            </a:r>
            <a:endParaRPr/>
          </a:p>
        </p:txBody>
      </p:sp>
      <p:sp>
        <p:nvSpPr>
          <p:cNvPr id="640" name="Google Shape;640;p6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/>
              <a:t>Sentinel Data Lifecycle Configurability</a:t>
            </a:r>
            <a:endParaRPr/>
          </a:p>
        </p:txBody>
      </p:sp>
      <p:pic>
        <p:nvPicPr>
          <p:cNvPr descr="Smiling face outline outline" id="641" name="Google Shape;6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023" y="1543976"/>
            <a:ext cx="490354" cy="490354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6"/>
          <p:cNvSpPr/>
          <p:nvPr/>
        </p:nvSpPr>
        <p:spPr>
          <a:xfrm>
            <a:off x="8449491" y="3431864"/>
            <a:ext cx="1821219" cy="64942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EFFFE"/>
          </a:solidFill>
          <a:ln cap="flat" cmpd="sng" w="9525">
            <a:solidFill>
              <a:srgbClr val="007E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3" name="Google Shape;643;p6"/>
          <p:cNvSpPr txBox="1"/>
          <p:nvPr/>
        </p:nvSpPr>
        <p:spPr>
          <a:xfrm>
            <a:off x="10289544" y="2709964"/>
            <a:ext cx="182121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Allowing a tradeoff between storage volumes, access performance and on-demand capacity according to evolving user scenario </a:t>
            </a:r>
            <a:endParaRPr/>
          </a:p>
        </p:txBody>
      </p:sp>
      <p:sp>
        <p:nvSpPr>
          <p:cNvPr id="644" name="Google Shape;644;p6"/>
          <p:cNvSpPr txBox="1"/>
          <p:nvPr/>
        </p:nvSpPr>
        <p:spPr>
          <a:xfrm>
            <a:off x="4311298" y="1091770"/>
            <a:ext cx="62112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All Sentinel data </a:t>
            </a:r>
            <a:r>
              <a:rPr lang="en-IT" sz="1800">
                <a:solidFill>
                  <a:srgbClr val="92D050"/>
                </a:solidFill>
                <a:latin typeface="Verdana"/>
                <a:ea typeface="Verdana"/>
                <a:cs typeface="Verdana"/>
                <a:sym typeface="Verdana"/>
              </a:rPr>
              <a:t>immediately</a:t>
            </a:r>
            <a:r>
              <a:rPr lang="en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available</a:t>
            </a:r>
            <a:endParaRPr/>
          </a:p>
        </p:txBody>
      </p:sp>
      <p:sp>
        <p:nvSpPr>
          <p:cNvPr id="645" name="Google Shape;645;p6"/>
          <p:cNvSpPr txBox="1"/>
          <p:nvPr/>
        </p:nvSpPr>
        <p:spPr>
          <a:xfrm>
            <a:off x="299090" y="1100596"/>
            <a:ext cx="42830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All Sentinel data available</a:t>
            </a:r>
            <a:endParaRPr/>
          </a:p>
        </p:txBody>
      </p:sp>
      <p:sp>
        <p:nvSpPr>
          <p:cNvPr id="646" name="Google Shape;646;p6"/>
          <p:cNvSpPr txBox="1"/>
          <p:nvPr/>
        </p:nvSpPr>
        <p:spPr>
          <a:xfrm>
            <a:off x="5408433" y="3130220"/>
            <a:ext cx="15058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100">
                <a:solidFill>
                  <a:srgbClr val="008274"/>
                </a:solidFill>
                <a:latin typeface="Arial"/>
                <a:ea typeface="Arial"/>
                <a:cs typeface="Arial"/>
                <a:sym typeface="Arial"/>
              </a:rPr>
              <a:t>Sentinel-1/2/3(land)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100">
                <a:solidFill>
                  <a:srgbClr val="008274"/>
                </a:solidFill>
                <a:latin typeface="Arial"/>
                <a:ea typeface="Arial"/>
                <a:cs typeface="Arial"/>
                <a:sym typeface="Arial"/>
              </a:rPr>
              <a:t>User level data</a:t>
            </a:r>
            <a:endParaRPr/>
          </a:p>
        </p:txBody>
      </p:sp>
      <p:sp>
        <p:nvSpPr>
          <p:cNvPr id="647" name="Google Shape;647;p6"/>
          <p:cNvSpPr txBox="1"/>
          <p:nvPr/>
        </p:nvSpPr>
        <p:spPr>
          <a:xfrm>
            <a:off x="4516420" y="5024306"/>
            <a:ext cx="1120888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050">
                <a:solidFill>
                  <a:srgbClr val="D3F2FF"/>
                </a:solidFill>
                <a:latin typeface="Verdana"/>
                <a:ea typeface="Verdana"/>
                <a:cs typeface="Verdana"/>
                <a:sym typeface="Verdana"/>
              </a:rPr>
              <a:t>*very limited data </a:t>
            </a:r>
            <a:endParaRPr/>
          </a:p>
        </p:txBody>
      </p:sp>
      <p:sp>
        <p:nvSpPr>
          <p:cNvPr id="648" name="Google Shape;648;p6"/>
          <p:cNvSpPr txBox="1"/>
          <p:nvPr/>
        </p:nvSpPr>
        <p:spPr>
          <a:xfrm>
            <a:off x="444244" y="3676860"/>
            <a:ext cx="145425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200">
                <a:solidFill>
                  <a:srgbClr val="875802"/>
                </a:solidFill>
                <a:latin typeface="Verdana"/>
                <a:ea typeface="Verdana"/>
                <a:cs typeface="Verdana"/>
                <a:sym typeface="Verdana"/>
              </a:rPr>
              <a:t>Sentinel user level data &gt; 6m months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7"/>
          <p:cNvSpPr/>
          <p:nvPr/>
        </p:nvSpPr>
        <p:spPr>
          <a:xfrm>
            <a:off x="380675" y="1454150"/>
            <a:ext cx="6377434" cy="394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54" name="Google Shape;65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1829" y="4523517"/>
            <a:ext cx="1072716" cy="6846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" name="Google Shape;655;p7"/>
          <p:cNvGrpSpPr/>
          <p:nvPr/>
        </p:nvGrpSpPr>
        <p:grpSpPr>
          <a:xfrm>
            <a:off x="3262294" y="4523516"/>
            <a:ext cx="995813" cy="684673"/>
            <a:chOff x="3057307" y="2009066"/>
            <a:chExt cx="1339415" cy="1014138"/>
          </a:xfrm>
        </p:grpSpPr>
        <p:pic>
          <p:nvPicPr>
            <p:cNvPr id="656" name="Google Shape;656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57307" y="2009066"/>
              <a:ext cx="1339415" cy="10141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7" name="Google Shape;657;p7"/>
            <p:cNvSpPr/>
            <p:nvPr/>
          </p:nvSpPr>
          <p:spPr>
            <a:xfrm>
              <a:off x="3462156" y="2390142"/>
              <a:ext cx="544452" cy="6330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658" name="Google Shape;658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15223" y="2485350"/>
              <a:ext cx="331726" cy="420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69291" y="2280805"/>
              <a:ext cx="344891" cy="353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0" name="Google Shape;660;p7"/>
            <p:cNvSpPr/>
            <p:nvPr/>
          </p:nvSpPr>
          <p:spPr>
            <a:xfrm rot="5400000">
              <a:off x="3476723" y="2733122"/>
              <a:ext cx="207818" cy="137011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rgbClr val="007CB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661" name="Google Shape;661;p7"/>
          <p:cNvGrpSpPr/>
          <p:nvPr/>
        </p:nvGrpSpPr>
        <p:grpSpPr>
          <a:xfrm>
            <a:off x="4572938" y="4202711"/>
            <a:ext cx="1343294" cy="873834"/>
            <a:chOff x="458569" y="2845947"/>
            <a:chExt cx="1538951" cy="1181769"/>
          </a:xfrm>
        </p:grpSpPr>
        <p:grpSp>
          <p:nvGrpSpPr>
            <p:cNvPr id="662" name="Google Shape;662;p7"/>
            <p:cNvGrpSpPr/>
            <p:nvPr/>
          </p:nvGrpSpPr>
          <p:grpSpPr>
            <a:xfrm>
              <a:off x="458569" y="3010596"/>
              <a:ext cx="1538951" cy="1017120"/>
              <a:chOff x="3085396" y="2884784"/>
              <a:chExt cx="1538951" cy="1017120"/>
            </a:xfrm>
          </p:grpSpPr>
          <p:pic>
            <p:nvPicPr>
              <p:cNvPr id="663" name="Google Shape;663;p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085396" y="3092724"/>
                <a:ext cx="1538951" cy="7208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4" name="Google Shape;664;p7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 flipH="1" rot="1108048">
                <a:off x="3414315" y="2956270"/>
                <a:ext cx="531249" cy="4914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65" name="Google Shape;665;p7"/>
              <p:cNvSpPr/>
              <p:nvPr/>
            </p:nvSpPr>
            <p:spPr>
              <a:xfrm>
                <a:off x="3135084" y="3725585"/>
                <a:ext cx="438076" cy="176319"/>
              </a:xfrm>
              <a:custGeom>
                <a:rect b="b" l="l" r="r" t="t"/>
                <a:pathLst>
                  <a:path extrusionOk="0" h="244305" w="621234">
                    <a:moveTo>
                      <a:pt x="0" y="0"/>
                    </a:moveTo>
                    <a:lnTo>
                      <a:pt x="328067" y="34901"/>
                    </a:lnTo>
                    <a:lnTo>
                      <a:pt x="621234" y="55841"/>
                    </a:lnTo>
                    <a:lnTo>
                      <a:pt x="404849" y="2443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66" name="Google Shape;666;p7"/>
            <p:cNvGrpSpPr/>
            <p:nvPr/>
          </p:nvGrpSpPr>
          <p:grpSpPr>
            <a:xfrm>
              <a:off x="1245760" y="2845947"/>
              <a:ext cx="616891" cy="582815"/>
              <a:chOff x="2109503" y="2640430"/>
              <a:chExt cx="840195" cy="744009"/>
            </a:xfrm>
          </p:grpSpPr>
          <p:pic>
            <p:nvPicPr>
              <p:cNvPr id="667" name="Google Shape;667;p7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2109503" y="2640430"/>
                <a:ext cx="792321" cy="7440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68" name="Google Shape;668;p7"/>
              <p:cNvSpPr/>
              <p:nvPr/>
            </p:nvSpPr>
            <p:spPr>
              <a:xfrm>
                <a:off x="2296391" y="2806823"/>
                <a:ext cx="400050" cy="389332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rgbClr val="007CB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69" name="Google Shape;669;p7"/>
              <p:cNvSpPr txBox="1"/>
              <p:nvPr/>
            </p:nvSpPr>
            <p:spPr>
              <a:xfrm>
                <a:off x="2273079" y="2884695"/>
                <a:ext cx="676619" cy="364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T" sz="400">
                    <a:solidFill>
                      <a:srgbClr val="004D6D"/>
                    </a:solidFill>
                    <a:latin typeface="Arial"/>
                    <a:ea typeface="Arial"/>
                    <a:cs typeface="Arial"/>
                    <a:sym typeface="Arial"/>
                  </a:rPr>
                  <a:t>API</a:t>
                </a:r>
                <a:endParaRPr sz="300">
                  <a:solidFill>
                    <a:srgbClr val="004D6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70" name="Google Shape;670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04262" y="4118709"/>
            <a:ext cx="399907" cy="486568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7"/>
          <p:cNvSpPr txBox="1"/>
          <p:nvPr>
            <p:ph type="title"/>
          </p:nvPr>
        </p:nvSpPr>
        <p:spPr>
          <a:xfrm>
            <a:off x="216000" y="160401"/>
            <a:ext cx="101088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/>
              <a:t>A plethora of services and APIs</a:t>
            </a:r>
            <a:endParaRPr/>
          </a:p>
        </p:txBody>
      </p:sp>
      <p:sp>
        <p:nvSpPr>
          <p:cNvPr id="672" name="Google Shape;672;p7"/>
          <p:cNvSpPr txBox="1"/>
          <p:nvPr/>
        </p:nvSpPr>
        <p:spPr>
          <a:xfrm>
            <a:off x="1803730" y="1685957"/>
            <a:ext cx="46171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 Discovery and Download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3" name="Google Shape;673;p7"/>
          <p:cNvSpPr txBox="1"/>
          <p:nvPr/>
        </p:nvSpPr>
        <p:spPr>
          <a:xfrm>
            <a:off x="2315781" y="2149219"/>
            <a:ext cx="46171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 Visualisation</a:t>
            </a:r>
            <a:endParaRPr/>
          </a:p>
        </p:txBody>
      </p:sp>
      <p:sp>
        <p:nvSpPr>
          <p:cNvPr id="674" name="Google Shape;674;p7"/>
          <p:cNvSpPr txBox="1"/>
          <p:nvPr/>
        </p:nvSpPr>
        <p:spPr>
          <a:xfrm>
            <a:off x="1421327" y="2565439"/>
            <a:ext cx="46171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 analysis and processing APIs</a:t>
            </a:r>
            <a:endParaRPr/>
          </a:p>
        </p:txBody>
      </p:sp>
      <p:sp>
        <p:nvSpPr>
          <p:cNvPr id="675" name="Google Shape;675;p7"/>
          <p:cNvSpPr txBox="1"/>
          <p:nvPr/>
        </p:nvSpPr>
        <p:spPr>
          <a:xfrm>
            <a:off x="2662344" y="3040680"/>
            <a:ext cx="1663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Traceability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6" name="Google Shape;676;p7"/>
          <p:cNvSpPr txBox="1"/>
          <p:nvPr/>
        </p:nvSpPr>
        <p:spPr>
          <a:xfrm>
            <a:off x="1658824" y="3522392"/>
            <a:ext cx="42404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Cloud resources (3</a:t>
            </a:r>
            <a:r>
              <a:rPr baseline="30000" lang="en-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rd</a:t>
            </a:r>
            <a:r>
              <a:rPr lang="en-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party service)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7" name="Google Shape;677;p7"/>
          <p:cNvSpPr txBox="1"/>
          <p:nvPr/>
        </p:nvSpPr>
        <p:spPr>
          <a:xfrm>
            <a:off x="1951080" y="4048275"/>
            <a:ext cx="33261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Federation &amp; On-boarding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8" name="Google Shape;678;p7"/>
          <p:cNvSpPr txBox="1"/>
          <p:nvPr/>
        </p:nvSpPr>
        <p:spPr>
          <a:xfrm>
            <a:off x="7416851" y="2267742"/>
            <a:ext cx="4490134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 advanced set of tools to ease the access and exploitation of the large and ever increasing Coperncius data volumes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7"/>
          <p:cNvSpPr txBox="1"/>
          <p:nvPr/>
        </p:nvSpPr>
        <p:spPr>
          <a:xfrm>
            <a:off x="4624358" y="5850999"/>
            <a:ext cx="72202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 u="sng">
                <a:solidFill>
                  <a:srgbClr val="A1CE84"/>
                </a:solidFill>
                <a:latin typeface="Verdana"/>
                <a:ea typeface="Verdana"/>
                <a:cs typeface="Verdana"/>
                <a:sym typeface="Verdana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https://documentation.dataspace.copernicus.eu/#/README</a:t>
            </a:r>
            <a:r>
              <a:rPr lang="en-IT" sz="1800">
                <a:solidFill>
                  <a:srgbClr val="A1CE8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>
              <a:solidFill>
                <a:srgbClr val="A1CE84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"/>
          <p:cNvSpPr txBox="1"/>
          <p:nvPr>
            <p:ph type="title"/>
          </p:nvPr>
        </p:nvSpPr>
        <p:spPr>
          <a:xfrm>
            <a:off x="216000" y="175790"/>
            <a:ext cx="9085655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800">
                <a:solidFill>
                  <a:schemeClr val="lt1"/>
                </a:solidFill>
              </a:rPr>
              <a:t>Full flexibility for users to access and process data</a:t>
            </a:r>
            <a:endParaRPr sz="2800"/>
          </a:p>
        </p:txBody>
      </p:sp>
      <p:sp>
        <p:nvSpPr>
          <p:cNvPr id="685" name="Google Shape;685;p8"/>
          <p:cNvSpPr txBox="1"/>
          <p:nvPr/>
        </p:nvSpPr>
        <p:spPr>
          <a:xfrm>
            <a:off x="216000" y="1905443"/>
            <a:ext cx="39196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000">
                <a:solidFill>
                  <a:srgbClr val="7EFFFE"/>
                </a:solidFill>
                <a:latin typeface="Arial"/>
                <a:ea typeface="Arial"/>
                <a:cs typeface="Arial"/>
                <a:sym typeface="Arial"/>
              </a:rPr>
              <a:t>Data discovery and visualisation</a:t>
            </a:r>
            <a:endParaRPr/>
          </a:p>
        </p:txBody>
      </p:sp>
      <p:sp>
        <p:nvSpPr>
          <p:cNvPr id="686" name="Google Shape;686;p8"/>
          <p:cNvSpPr txBox="1"/>
          <p:nvPr/>
        </p:nvSpPr>
        <p:spPr>
          <a:xfrm>
            <a:off x="7214558" y="2577317"/>
            <a:ext cx="41235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000">
                <a:solidFill>
                  <a:srgbClr val="7EFFFE"/>
                </a:solidFill>
                <a:latin typeface="Arial"/>
                <a:ea typeface="Arial"/>
                <a:cs typeface="Arial"/>
                <a:sym typeface="Arial"/>
              </a:rPr>
              <a:t>APIs for discovery and download </a:t>
            </a:r>
            <a:endParaRPr/>
          </a:p>
        </p:txBody>
      </p:sp>
      <p:sp>
        <p:nvSpPr>
          <p:cNvPr id="687" name="Google Shape;687;p8"/>
          <p:cNvSpPr txBox="1"/>
          <p:nvPr/>
        </p:nvSpPr>
        <p:spPr>
          <a:xfrm>
            <a:off x="6761827" y="4217747"/>
            <a:ext cx="502733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000">
                <a:solidFill>
                  <a:srgbClr val="7EFFFE"/>
                </a:solidFill>
                <a:latin typeface="Arial"/>
                <a:ea typeface="Arial"/>
                <a:cs typeface="Arial"/>
                <a:sym typeface="Arial"/>
              </a:rPr>
              <a:t>APIs for streamline access &amp; data analysis</a:t>
            </a:r>
            <a:endParaRPr/>
          </a:p>
        </p:txBody>
      </p:sp>
      <p:pic>
        <p:nvPicPr>
          <p:cNvPr descr="https://www.sentinel-hub.com/img/press/sentinel_hub_by_sinergise_logo_big.png" id="688" name="Google Shape;68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2619" y="5411479"/>
            <a:ext cx="1847447" cy="60531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689" name="Google Shape;68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6805" y="3140240"/>
            <a:ext cx="1163261" cy="542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40541" y="3140241"/>
            <a:ext cx="606304" cy="542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86688" y="3140240"/>
            <a:ext cx="707231" cy="880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80014" y="3160249"/>
            <a:ext cx="9652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8"/>
          <p:cNvSpPr txBox="1"/>
          <p:nvPr/>
        </p:nvSpPr>
        <p:spPr>
          <a:xfrm>
            <a:off x="6761827" y="4593527"/>
            <a:ext cx="507890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Access and analyse specific data subsets, no need download</a:t>
            </a:r>
            <a:endParaRPr/>
          </a:p>
        </p:txBody>
      </p:sp>
      <p:pic>
        <p:nvPicPr>
          <p:cNvPr id="694" name="Google Shape;694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41377" y="5411479"/>
            <a:ext cx="1119799" cy="738237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8"/>
          <p:cNvSpPr txBox="1"/>
          <p:nvPr/>
        </p:nvSpPr>
        <p:spPr>
          <a:xfrm>
            <a:off x="3450870" y="2972795"/>
            <a:ext cx="25179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OGC WMS and SentinelHub APIs</a:t>
            </a:r>
            <a:endParaRPr/>
          </a:p>
        </p:txBody>
      </p:sp>
      <p:sp>
        <p:nvSpPr>
          <p:cNvPr id="696" name="Google Shape;696;p8"/>
          <p:cNvSpPr txBox="1"/>
          <p:nvPr/>
        </p:nvSpPr>
        <p:spPr>
          <a:xfrm>
            <a:off x="887029" y="2256115"/>
            <a:ext cx="6210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Copernicus Browser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A screenshot of a computer&#10;&#10;Description automatically generated with low confidence" id="697" name="Google Shape;697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0766" y="2682755"/>
            <a:ext cx="2973519" cy="145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018068" y="5431894"/>
            <a:ext cx="1771097" cy="4905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699" name="Google Shape;699;p8"/>
          <p:cNvSpPr txBox="1"/>
          <p:nvPr/>
        </p:nvSpPr>
        <p:spPr>
          <a:xfrm>
            <a:off x="633130" y="4813040"/>
            <a:ext cx="2808435" cy="5878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3230">
                <a:solidFill>
                  <a:srgbClr val="0A4393"/>
                </a:solidFill>
                <a:latin typeface="Arial"/>
                <a:ea typeface="Arial"/>
                <a:cs typeface="Arial"/>
                <a:sym typeface="Arial"/>
              </a:rPr>
              <a:t>ON-DEMAND</a:t>
            </a:r>
            <a:endParaRPr/>
          </a:p>
        </p:txBody>
      </p:sp>
      <p:sp>
        <p:nvSpPr>
          <p:cNvPr id="700" name="Google Shape;700;p8"/>
          <p:cNvSpPr txBox="1"/>
          <p:nvPr/>
        </p:nvSpPr>
        <p:spPr>
          <a:xfrm>
            <a:off x="633131" y="5256894"/>
            <a:ext cx="2808435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000">
                <a:solidFill>
                  <a:srgbClr val="77CC09"/>
                </a:solidFill>
                <a:latin typeface="Arial"/>
                <a:ea typeface="Arial"/>
                <a:cs typeface="Arial"/>
                <a:sym typeface="Arial"/>
              </a:rPr>
              <a:t>processing capabilities</a:t>
            </a:r>
            <a:endParaRPr sz="2000">
              <a:solidFill>
                <a:srgbClr val="77C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8"/>
          <p:cNvSpPr txBox="1"/>
          <p:nvPr/>
        </p:nvSpPr>
        <p:spPr>
          <a:xfrm>
            <a:off x="177600" y="4395020"/>
            <a:ext cx="37882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rgbClr val="7EFFFE"/>
                </a:solidFill>
                <a:latin typeface="Arial"/>
                <a:ea typeface="Arial"/>
                <a:cs typeface="Arial"/>
                <a:sym typeface="Arial"/>
              </a:rPr>
              <a:t>On-demand processing capabilities</a:t>
            </a:r>
            <a:endParaRPr/>
          </a:p>
        </p:txBody>
      </p:sp>
      <p:sp>
        <p:nvSpPr>
          <p:cNvPr id="702" name="Google Shape;702;p8"/>
          <p:cNvSpPr txBox="1"/>
          <p:nvPr/>
        </p:nvSpPr>
        <p:spPr>
          <a:xfrm>
            <a:off x="310766" y="5690858"/>
            <a:ext cx="62152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D3F2FF"/>
                </a:solidFill>
                <a:latin typeface="Arial"/>
                <a:ea typeface="Arial"/>
                <a:cs typeface="Arial"/>
                <a:sym typeface="Arial"/>
              </a:rPr>
              <a:t>ESA Copernicus Sentinel-1/2/3(land) L1/L2 data processing </a:t>
            </a:r>
            <a:endParaRPr/>
          </a:p>
        </p:txBody>
      </p:sp>
      <p:sp>
        <p:nvSpPr>
          <p:cNvPr id="703" name="Google Shape;703;p8"/>
          <p:cNvSpPr txBox="1"/>
          <p:nvPr/>
        </p:nvSpPr>
        <p:spPr>
          <a:xfrm>
            <a:off x="177600" y="5998635"/>
            <a:ext cx="49103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rgbClr val="FFEECF"/>
                </a:solidFill>
                <a:latin typeface="Arial"/>
                <a:ea typeface="Arial"/>
                <a:cs typeface="Arial"/>
                <a:sym typeface="Arial"/>
              </a:rPr>
              <a:t>+ 3rd party on-demand processing capabilities</a:t>
            </a:r>
            <a:endParaRPr/>
          </a:p>
        </p:txBody>
      </p:sp>
      <p:sp>
        <p:nvSpPr>
          <p:cNvPr id="704" name="Google Shape;704;p8"/>
          <p:cNvSpPr txBox="1"/>
          <p:nvPr/>
        </p:nvSpPr>
        <p:spPr>
          <a:xfrm>
            <a:off x="2343861" y="1040398"/>
            <a:ext cx="5853077" cy="707886"/>
          </a:xfrm>
          <a:prstGeom prst="rect">
            <a:avLst/>
          </a:prstGeom>
          <a:solidFill>
            <a:srgbClr val="A1CE84"/>
          </a:solidFill>
          <a:ln cap="flat" cmpd="sng" w="9525">
            <a:solidFill>
              <a:srgbClr val="A6D4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Maximising efficient data analysis and exploitation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Minimising download needs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9" name="Google Shape;709;p9"/>
          <p:cNvCxnSpPr>
            <a:stCxn id="710" idx="2"/>
          </p:cNvCxnSpPr>
          <p:nvPr/>
        </p:nvCxnSpPr>
        <p:spPr>
          <a:xfrm>
            <a:off x="1145239" y="2627733"/>
            <a:ext cx="1712700" cy="1088700"/>
          </a:xfrm>
          <a:prstGeom prst="straightConnector1">
            <a:avLst/>
          </a:prstGeom>
          <a:noFill/>
          <a:ln cap="flat" cmpd="sng" w="57150">
            <a:solidFill>
              <a:srgbClr val="B1BFC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11" name="Google Shape;711;p9"/>
          <p:cNvCxnSpPr>
            <a:stCxn id="712" idx="2"/>
          </p:cNvCxnSpPr>
          <p:nvPr/>
        </p:nvCxnSpPr>
        <p:spPr>
          <a:xfrm>
            <a:off x="3176108" y="2599316"/>
            <a:ext cx="651300" cy="923100"/>
          </a:xfrm>
          <a:prstGeom prst="straightConnector1">
            <a:avLst/>
          </a:prstGeom>
          <a:noFill/>
          <a:ln cap="flat" cmpd="sng" w="57150">
            <a:solidFill>
              <a:srgbClr val="B1BFC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13" name="Google Shape;713;p9"/>
          <p:cNvCxnSpPr>
            <a:stCxn id="714" idx="2"/>
          </p:cNvCxnSpPr>
          <p:nvPr/>
        </p:nvCxnSpPr>
        <p:spPr>
          <a:xfrm flipH="1">
            <a:off x="4992766" y="2595120"/>
            <a:ext cx="2303100" cy="1125600"/>
          </a:xfrm>
          <a:prstGeom prst="straightConnector1">
            <a:avLst/>
          </a:prstGeom>
          <a:noFill/>
          <a:ln cap="flat" cmpd="sng" w="57150">
            <a:solidFill>
              <a:srgbClr val="B1BFC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15" name="Google Shape;715;p9"/>
          <p:cNvCxnSpPr>
            <a:stCxn id="716" idx="2"/>
          </p:cNvCxnSpPr>
          <p:nvPr/>
        </p:nvCxnSpPr>
        <p:spPr>
          <a:xfrm flipH="1">
            <a:off x="4183812" y="2599316"/>
            <a:ext cx="1060200" cy="889200"/>
          </a:xfrm>
          <a:prstGeom prst="straightConnector1">
            <a:avLst/>
          </a:prstGeom>
          <a:noFill/>
          <a:ln cap="flat" cmpd="sng" w="57150">
            <a:solidFill>
              <a:srgbClr val="B1BFC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17" name="Google Shape;717;p9"/>
          <p:cNvSpPr/>
          <p:nvPr/>
        </p:nvSpPr>
        <p:spPr>
          <a:xfrm>
            <a:off x="2192237" y="1995523"/>
            <a:ext cx="1947849" cy="6214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216001" y="2006284"/>
            <a:ext cx="1817104" cy="6214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6348689" y="1973672"/>
            <a:ext cx="1894353" cy="6214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4296835" y="1977868"/>
            <a:ext cx="1894353" cy="6214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9" name="Google Shape;719;p9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/>
              <a:t>                           </a:t>
            </a:r>
            <a:endParaRPr/>
          </a:p>
        </p:txBody>
      </p:sp>
      <p:pic>
        <p:nvPicPr>
          <p:cNvPr id="710" name="Google Shape;71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828" y="2006285"/>
            <a:ext cx="1750822" cy="62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8168" y="2058315"/>
            <a:ext cx="1790846" cy="42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66589" y="2034241"/>
            <a:ext cx="1773459" cy="501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78165" y="2013177"/>
            <a:ext cx="1795886" cy="586139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9"/>
          <p:cNvSpPr/>
          <p:nvPr/>
        </p:nvSpPr>
        <p:spPr>
          <a:xfrm>
            <a:off x="2391646" y="3484394"/>
            <a:ext cx="3188269" cy="266121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23" name="Google Shape;72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49035" y="4995239"/>
            <a:ext cx="837659" cy="556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4" name="Google Shape;724;p9"/>
          <p:cNvGrpSpPr/>
          <p:nvPr/>
        </p:nvGrpSpPr>
        <p:grpSpPr>
          <a:xfrm>
            <a:off x="3458924" y="5404457"/>
            <a:ext cx="903754" cy="646893"/>
            <a:chOff x="3057307" y="2102819"/>
            <a:chExt cx="1215591" cy="920385"/>
          </a:xfrm>
        </p:grpSpPr>
        <p:pic>
          <p:nvPicPr>
            <p:cNvPr id="725" name="Google Shape;725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057307" y="2102819"/>
              <a:ext cx="1215591" cy="920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6" name="Google Shape;726;p9"/>
            <p:cNvSpPr/>
            <p:nvPr/>
          </p:nvSpPr>
          <p:spPr>
            <a:xfrm>
              <a:off x="3462156" y="2390142"/>
              <a:ext cx="544452" cy="6330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727" name="Google Shape;727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715223" y="2605478"/>
              <a:ext cx="236888" cy="3000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8" name="Google Shape;728;p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369291" y="2280805"/>
              <a:ext cx="344891" cy="353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9" name="Google Shape;729;p9"/>
            <p:cNvSpPr/>
            <p:nvPr/>
          </p:nvSpPr>
          <p:spPr>
            <a:xfrm rot="5400000">
              <a:off x="3476723" y="2733122"/>
              <a:ext cx="207818" cy="137011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chemeClr val="lt1"/>
            </a:solidFill>
            <a:ln cap="flat" cmpd="sng" w="25400">
              <a:solidFill>
                <a:srgbClr val="007CB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730" name="Google Shape;730;p9"/>
          <p:cNvGrpSpPr/>
          <p:nvPr/>
        </p:nvGrpSpPr>
        <p:grpSpPr>
          <a:xfrm>
            <a:off x="4274443" y="4890837"/>
            <a:ext cx="1195728" cy="820253"/>
            <a:chOff x="458570" y="2845947"/>
            <a:chExt cx="1538951" cy="1181769"/>
          </a:xfrm>
        </p:grpSpPr>
        <p:grpSp>
          <p:nvGrpSpPr>
            <p:cNvPr id="731" name="Google Shape;731;p9"/>
            <p:cNvGrpSpPr/>
            <p:nvPr/>
          </p:nvGrpSpPr>
          <p:grpSpPr>
            <a:xfrm>
              <a:off x="458570" y="3010596"/>
              <a:ext cx="1538951" cy="1017120"/>
              <a:chOff x="3085397" y="2884784"/>
              <a:chExt cx="1538951" cy="1017120"/>
            </a:xfrm>
          </p:grpSpPr>
          <p:pic>
            <p:nvPicPr>
              <p:cNvPr id="732" name="Google Shape;732;p9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3085397" y="3092723"/>
                <a:ext cx="1538951" cy="7208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3" name="Google Shape;733;p9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 flipH="1" rot="1108048">
                <a:off x="3414316" y="2956270"/>
                <a:ext cx="531249" cy="4914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34" name="Google Shape;734;p9"/>
              <p:cNvSpPr/>
              <p:nvPr/>
            </p:nvSpPr>
            <p:spPr>
              <a:xfrm>
                <a:off x="3135084" y="3725585"/>
                <a:ext cx="438076" cy="176319"/>
              </a:xfrm>
              <a:custGeom>
                <a:rect b="b" l="l" r="r" t="t"/>
                <a:pathLst>
                  <a:path extrusionOk="0" h="244305" w="621234">
                    <a:moveTo>
                      <a:pt x="0" y="0"/>
                    </a:moveTo>
                    <a:lnTo>
                      <a:pt x="328067" y="34901"/>
                    </a:lnTo>
                    <a:lnTo>
                      <a:pt x="621234" y="55841"/>
                    </a:lnTo>
                    <a:lnTo>
                      <a:pt x="404849" y="2443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735" name="Google Shape;735;p9"/>
            <p:cNvGrpSpPr/>
            <p:nvPr/>
          </p:nvGrpSpPr>
          <p:grpSpPr>
            <a:xfrm>
              <a:off x="1245759" y="2845947"/>
              <a:ext cx="616892" cy="582815"/>
              <a:chOff x="2109503" y="2640430"/>
              <a:chExt cx="840197" cy="744009"/>
            </a:xfrm>
          </p:grpSpPr>
          <p:pic>
            <p:nvPicPr>
              <p:cNvPr id="736" name="Google Shape;736;p9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109503" y="2640430"/>
                <a:ext cx="792321" cy="7440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37" name="Google Shape;737;p9"/>
              <p:cNvSpPr/>
              <p:nvPr/>
            </p:nvSpPr>
            <p:spPr>
              <a:xfrm>
                <a:off x="2296391" y="2806823"/>
                <a:ext cx="400050" cy="389332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rgbClr val="007CB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38" name="Google Shape;738;p9"/>
              <p:cNvSpPr txBox="1"/>
              <p:nvPr/>
            </p:nvSpPr>
            <p:spPr>
              <a:xfrm>
                <a:off x="2273082" y="2884696"/>
                <a:ext cx="676618" cy="3644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T" sz="400">
                    <a:solidFill>
                      <a:srgbClr val="004D6D"/>
                    </a:solidFill>
                    <a:latin typeface="Arial"/>
                    <a:ea typeface="Arial"/>
                    <a:cs typeface="Arial"/>
                    <a:sym typeface="Arial"/>
                  </a:rPr>
                  <a:t>API</a:t>
                </a:r>
                <a:endParaRPr sz="300">
                  <a:solidFill>
                    <a:srgbClr val="004D6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9" name="Google Shape;739;p9"/>
          <p:cNvSpPr txBox="1"/>
          <p:nvPr/>
        </p:nvSpPr>
        <p:spPr>
          <a:xfrm>
            <a:off x="2746900" y="3659372"/>
            <a:ext cx="247775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400">
                <a:solidFill>
                  <a:srgbClr val="004D6D"/>
                </a:solidFill>
                <a:latin typeface="Verdana"/>
                <a:ea typeface="Verdana"/>
                <a:cs typeface="Verdana"/>
                <a:sym typeface="Verdana"/>
              </a:rPr>
              <a:t>Open &amp; free service with configured operational capacity</a:t>
            </a:r>
            <a:endParaRPr/>
          </a:p>
        </p:txBody>
      </p:sp>
      <p:pic>
        <p:nvPicPr>
          <p:cNvPr id="740" name="Google Shape;740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529911" y="4573013"/>
            <a:ext cx="333336" cy="42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9"/>
          <p:cNvSpPr/>
          <p:nvPr/>
        </p:nvSpPr>
        <p:spPr>
          <a:xfrm>
            <a:off x="3040204" y="4458865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008ECB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2" name="Google Shape;742;p9"/>
          <p:cNvSpPr txBox="1"/>
          <p:nvPr/>
        </p:nvSpPr>
        <p:spPr>
          <a:xfrm>
            <a:off x="6204674" y="3836560"/>
            <a:ext cx="14077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General users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Standard quota</a:t>
            </a:r>
            <a:endParaRPr/>
          </a:p>
        </p:txBody>
      </p:sp>
      <p:sp>
        <p:nvSpPr>
          <p:cNvPr id="743" name="Google Shape;743;p9"/>
          <p:cNvSpPr/>
          <p:nvPr/>
        </p:nvSpPr>
        <p:spPr>
          <a:xfrm>
            <a:off x="1560516" y="1682792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008ECB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4" name="Google Shape;744;p9"/>
          <p:cNvSpPr/>
          <p:nvPr/>
        </p:nvSpPr>
        <p:spPr>
          <a:xfrm>
            <a:off x="3762037" y="1686244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FDCC72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5" name="Google Shape;745;p9"/>
          <p:cNvSpPr/>
          <p:nvPr/>
        </p:nvSpPr>
        <p:spPr>
          <a:xfrm>
            <a:off x="3586755" y="4847023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FDCC72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6" name="Google Shape;746;p9"/>
          <p:cNvSpPr/>
          <p:nvPr/>
        </p:nvSpPr>
        <p:spPr>
          <a:xfrm>
            <a:off x="7822917" y="1768953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953FDA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7" name="Google Shape;747;p9"/>
          <p:cNvSpPr/>
          <p:nvPr/>
        </p:nvSpPr>
        <p:spPr>
          <a:xfrm>
            <a:off x="4208554" y="4736899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B4590C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8" name="Google Shape;748;p9"/>
          <p:cNvSpPr/>
          <p:nvPr/>
        </p:nvSpPr>
        <p:spPr>
          <a:xfrm>
            <a:off x="4794020" y="4433735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953FDA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9" name="Google Shape;749;p9"/>
          <p:cNvSpPr/>
          <p:nvPr/>
        </p:nvSpPr>
        <p:spPr>
          <a:xfrm>
            <a:off x="5663093" y="1691378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B4590C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0" name="Google Shape;750;p9"/>
          <p:cNvSpPr/>
          <p:nvPr/>
        </p:nvSpPr>
        <p:spPr>
          <a:xfrm>
            <a:off x="5783103" y="3933581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008ECB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1" name="Google Shape;751;p9"/>
          <p:cNvSpPr/>
          <p:nvPr/>
        </p:nvSpPr>
        <p:spPr>
          <a:xfrm>
            <a:off x="5837900" y="4635215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FDCC72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2" name="Google Shape;752;p9"/>
          <p:cNvSpPr/>
          <p:nvPr/>
        </p:nvSpPr>
        <p:spPr>
          <a:xfrm>
            <a:off x="5045283" y="5841569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953FDA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3" name="Google Shape;753;p9"/>
          <p:cNvSpPr/>
          <p:nvPr/>
        </p:nvSpPr>
        <p:spPr>
          <a:xfrm>
            <a:off x="5514084" y="5385642"/>
            <a:ext cx="408013" cy="409893"/>
          </a:xfrm>
          <a:prstGeom prst="smileyFace">
            <a:avLst>
              <a:gd fmla="val 4653" name="adj"/>
            </a:avLst>
          </a:prstGeom>
          <a:solidFill>
            <a:srgbClr val="B4590C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4" name="Google Shape;754;p9"/>
          <p:cNvSpPr txBox="1"/>
          <p:nvPr/>
        </p:nvSpPr>
        <p:spPr>
          <a:xfrm>
            <a:off x="6329902" y="4605682"/>
            <a:ext cx="23952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Copernicus Services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Priviledged service capacity</a:t>
            </a:r>
            <a:endParaRPr/>
          </a:p>
        </p:txBody>
      </p:sp>
      <p:sp>
        <p:nvSpPr>
          <p:cNvPr id="755" name="Google Shape;755;p9"/>
          <p:cNvSpPr txBox="1"/>
          <p:nvPr/>
        </p:nvSpPr>
        <p:spPr>
          <a:xfrm>
            <a:off x="5999283" y="5320717"/>
            <a:ext cx="25747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Collaborative National Entities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Priviledged service capacity</a:t>
            </a:r>
            <a:endParaRPr/>
          </a:p>
        </p:txBody>
      </p:sp>
      <p:sp>
        <p:nvSpPr>
          <p:cNvPr id="756" name="Google Shape;756;p9"/>
          <p:cNvSpPr txBox="1"/>
          <p:nvPr/>
        </p:nvSpPr>
        <p:spPr>
          <a:xfrm>
            <a:off x="5453296" y="5968647"/>
            <a:ext cx="217373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International Agreements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400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Ad-hoc service capacity</a:t>
            </a:r>
            <a:endParaRPr/>
          </a:p>
        </p:txBody>
      </p:sp>
      <p:sp>
        <p:nvSpPr>
          <p:cNvPr id="757" name="Google Shape;757;p9"/>
          <p:cNvSpPr txBox="1"/>
          <p:nvPr/>
        </p:nvSpPr>
        <p:spPr>
          <a:xfrm>
            <a:off x="216000" y="175790"/>
            <a:ext cx="101088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Full flexibility for users access management</a:t>
            </a:r>
            <a:endParaRPr/>
          </a:p>
        </p:txBody>
      </p:sp>
      <p:sp>
        <p:nvSpPr>
          <p:cNvPr id="758" name="Google Shape;758;p9"/>
          <p:cNvSpPr txBox="1"/>
          <p:nvPr/>
        </p:nvSpPr>
        <p:spPr>
          <a:xfrm>
            <a:off x="1417791" y="1011146"/>
            <a:ext cx="9248237" cy="400110"/>
          </a:xfrm>
          <a:prstGeom prst="rect">
            <a:avLst/>
          </a:prstGeom>
          <a:solidFill>
            <a:srgbClr val="A1CE84"/>
          </a:solidFill>
          <a:ln cap="flat" cmpd="sng" w="9525">
            <a:solidFill>
              <a:srgbClr val="A6D4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single entry point configurable to support the needs of different user groups</a:t>
            </a:r>
            <a:endParaRPr/>
          </a:p>
        </p:txBody>
      </p:sp>
      <p:sp>
        <p:nvSpPr>
          <p:cNvPr id="759" name="Google Shape;759;p9"/>
          <p:cNvSpPr txBox="1"/>
          <p:nvPr/>
        </p:nvSpPr>
        <p:spPr>
          <a:xfrm>
            <a:off x="9198787" y="3295181"/>
            <a:ext cx="2854668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IT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access services capacity configured for different user groups 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IT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User group membership  governance ESA &amp; EC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2023-03-14T16:55:30Z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sue Date">
    <vt:filetime>2023-03-14T23:00:00Z</vt:filetime>
  </property>
  <property fmtid="{D5CDD505-2E9C-101B-9397-08002B2CF9AE}" pid="3" name="Document Type">
    <vt:lpwstr>HO - Handout / Presentation</vt:lpwstr>
  </property>
  <property fmtid="{D5CDD505-2E9C-101B-9397-08002B2CF9AE}" pid="4" name="Comment">
    <vt:lpwstr/>
  </property>
  <property fmtid="{D5CDD505-2E9C-101B-9397-08002B2CF9AE}" pid="5" name="Reference">
    <vt:lpwstr/>
  </property>
  <property fmtid="{D5CDD505-2E9C-101B-9397-08002B2CF9AE}" pid="6" name="Classification">
    <vt:lpwstr>ESA UNCLASSIFIED – For ESA Official Use Only</vt:lpwstr>
  </property>
  <property fmtid="{D5CDD505-2E9C-101B-9397-08002B2CF9AE}" pid="7" name="Classification Caveat">
    <vt:lpwstr/>
  </property>
  <property fmtid="{D5CDD505-2E9C-101B-9397-08002B2CF9AE}" pid="8" name="Revision">
    <vt:lpwstr/>
  </property>
  <property fmtid="{D5CDD505-2E9C-101B-9397-08002B2CF9AE}" pid="9" name="Issue">
    <vt:lpwstr/>
  </property>
  <property fmtid="{D5CDD505-2E9C-101B-9397-08002B2CF9AE}" pid="10" name="Status">
    <vt:lpwstr/>
  </property>
  <property fmtid="{D5CDD505-2E9C-101B-9397-08002B2CF9AE}" pid="11" name="bmsSiteName">
    <vt:lpwstr/>
  </property>
  <property fmtid="{D5CDD505-2E9C-101B-9397-08002B2CF9AE}" pid="12" name="Organisational_x0020_entity">
    <vt:lpwstr/>
  </property>
  <property fmtid="{D5CDD505-2E9C-101B-9397-08002B2CF9AE}" pid="13" name="Originating Organisation">
    <vt:lpwstr/>
  </property>
  <property fmtid="{D5CDD505-2E9C-101B-9397-08002B2CF9AE}" pid="14" name="Distribution">
    <vt:lpwstr/>
  </property>
  <property fmtid="{D5CDD505-2E9C-101B-9397-08002B2CF9AE}" pid="15" name="PAuthor">
    <vt:lpwstr/>
  </property>
  <property fmtid="{D5CDD505-2E9C-101B-9397-08002B2CF9AE}" pid="16" name="bmsSitename2">
    <vt:lpwstr/>
  </property>
  <property fmtid="{D5CDD505-2E9C-101B-9397-08002B2CF9AE}" pid="17" name="bmsAddress">
    <vt:lpwstr/>
  </property>
  <property fmtid="{D5CDD505-2E9C-101B-9397-08002B2CF9AE}" pid="18" name="bmsPlace">
    <vt:lpwstr/>
  </property>
  <property fmtid="{D5CDD505-2E9C-101B-9397-08002B2CF9AE}" pid="19" name="bmsPhoneFax">
    <vt:lpwstr/>
  </property>
  <property fmtid="{D5CDD505-2E9C-101B-9397-08002B2CF9AE}" pid="20" name="POptionButton1">
    <vt:lpwstr>-1</vt:lpwstr>
  </property>
  <property fmtid="{D5CDD505-2E9C-101B-9397-08002B2CF9AE}" pid="21" name="POptionButton2">
    <vt:lpwstr>0</vt:lpwstr>
  </property>
  <property fmtid="{D5CDD505-2E9C-101B-9397-08002B2CF9AE}" pid="22" name="MSIP_Label_3976fa30-1907-4356-8241-62ea5e1c0256_Enabled">
    <vt:lpwstr>true</vt:lpwstr>
  </property>
  <property fmtid="{D5CDD505-2E9C-101B-9397-08002B2CF9AE}" pid="23" name="MSIP_Label_3976fa30-1907-4356-8241-62ea5e1c0256_SetDate">
    <vt:lpwstr>2023-03-14T16:57:38Z</vt:lpwstr>
  </property>
  <property fmtid="{D5CDD505-2E9C-101B-9397-08002B2CF9AE}" pid="24" name="MSIP_Label_3976fa30-1907-4356-8241-62ea5e1c0256_Method">
    <vt:lpwstr>Standard</vt:lpwstr>
  </property>
  <property fmtid="{D5CDD505-2E9C-101B-9397-08002B2CF9AE}" pid="25" name="MSIP_Label_3976fa30-1907-4356-8241-62ea5e1c0256_Name">
    <vt:lpwstr>ESA UNCLASSIFIED – For ESA Official Use Only</vt:lpwstr>
  </property>
  <property fmtid="{D5CDD505-2E9C-101B-9397-08002B2CF9AE}" pid="26" name="MSIP_Label_3976fa30-1907-4356-8241-62ea5e1c0256_SiteId">
    <vt:lpwstr>9a5cacd0-2bef-4dd7-ac5c-7ebe1f54f495</vt:lpwstr>
  </property>
  <property fmtid="{D5CDD505-2E9C-101B-9397-08002B2CF9AE}" pid="27" name="MSIP_Label_3976fa30-1907-4356-8241-62ea5e1c0256_ActionId">
    <vt:lpwstr>19824a2a-0db2-489f-86d0-8c43478625ff</vt:lpwstr>
  </property>
  <property fmtid="{D5CDD505-2E9C-101B-9397-08002B2CF9AE}" pid="28" name="MSIP_Label_3976fa30-1907-4356-8241-62ea5e1c0256_ContentBits">
    <vt:lpwstr>0</vt:lpwstr>
  </property>
</Properties>
</file>