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hisu85HdhmYElTe6cywgDr7ImS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customschemas.google.com/relationships/presentationmetadata" Target="meta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3fc7b7b5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g203fc7b7b5c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03fc7b7b5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g203fc7b7b5c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7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8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9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890394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br>
              <a:rPr lang="en-GB" sz="4800"/>
            </a:br>
            <a:r>
              <a:rPr lang="en-GB" sz="4800"/>
              <a:t>Industry Engagement Strategy Update:</a:t>
            </a:r>
            <a:br>
              <a:rPr lang="en-GB" sz="4800"/>
            </a:br>
            <a:r>
              <a:rPr i="1" lang="en-GB" sz="3200"/>
              <a:t>For discussion</a:t>
            </a:r>
            <a:endParaRPr i="1" sz="3200"/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Andreia Siqueira, GA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#: 4.2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357101" y="1290852"/>
            <a:ext cx="8133083" cy="4939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Developed as part of the Australia SIT Chair term</a:t>
            </a:r>
            <a:endParaRPr/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Presented at the CEOS SIT Technical Workshop in 2020</a:t>
            </a:r>
            <a:endParaRPr/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Addresses one task in the first CEOS ARD strategy</a:t>
            </a:r>
            <a:endParaRPr/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Initial assessment on the views from the private sector and what CEOS needed to do to engage efficiently with industry</a:t>
            </a:r>
            <a:endParaRPr/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Related to how CEOS community would take the CEOS ARD to the next level</a:t>
            </a:r>
            <a:endParaRPr/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Feedback from several partners (catapult, synergise, GEO secretariat, NOAA and others)</a:t>
            </a:r>
            <a:endParaRPr b="0" i="0" sz="2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0185" y="1290852"/>
            <a:ext cx="3466308" cy="4877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3fc7b7b5c_0_40"/>
          <p:cNvSpPr txBox="1"/>
          <p:nvPr/>
        </p:nvSpPr>
        <p:spPr>
          <a:xfrm>
            <a:off x="94019" y="103248"/>
            <a:ext cx="12868946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Initial Industry Strategy Recommendations </a:t>
            </a:r>
            <a:endParaRPr/>
          </a:p>
        </p:txBody>
      </p:sp>
      <p:sp>
        <p:nvSpPr>
          <p:cNvPr descr="https://lh6.googleusercontent.com/-oyzoCEMIFWisi7uEdjrK6NzZhdvphUlAQSOg4IzG5gQ7n8RMb1gFKLenLhzNtqxdV6UKzRXE7_hZ3ivr6rWozJafDyxcfxMlW0JjaK1WlK9R81ywjDEt8xv3eDjB0b3dTo8g8iZF4TKpJXctkgBcJqtSgU0lPQ" id="80" name="Google Shape;80;g203fc7b7b5c_0_40"/>
          <p:cNvSpPr/>
          <p:nvPr/>
        </p:nvSpPr>
        <p:spPr>
          <a:xfrm>
            <a:off x="34925" y="-90488"/>
            <a:ext cx="4772025" cy="3590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03fc7b7b5c_0_40"/>
          <p:cNvSpPr txBox="1"/>
          <p:nvPr/>
        </p:nvSpPr>
        <p:spPr>
          <a:xfrm>
            <a:off x="357101" y="1290852"/>
            <a:ext cx="11834899" cy="540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7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2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Establishing mechanisms for constructive and appropriate engagement with the private sector</a:t>
            </a:r>
            <a:endParaRPr/>
          </a:p>
          <a:p>
            <a:pPr indent="-214311" lvl="7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2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Avoid unnecessary barriers to participation in the CARD discussion and processes</a:t>
            </a:r>
            <a:endParaRPr/>
          </a:p>
          <a:p>
            <a:pPr indent="-214311" lvl="7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2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Provide appropriate documentation on the various aspects of the CARD initiative</a:t>
            </a:r>
            <a:endParaRPr/>
          </a:p>
          <a:p>
            <a:pPr indent="-214311" lvl="7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2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Identify a CEOS ARD framework process for assessing private data products for compliance with the CARD specifications</a:t>
            </a:r>
            <a:endParaRPr/>
          </a:p>
          <a:p>
            <a:pPr indent="-214311" lvl="7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2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Move CEOS concepts into the broader standards discussion to be more inclusive of the private sector</a:t>
            </a:r>
            <a:endParaRPr b="0" i="0" sz="2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3fc7b7b5c_0_2"/>
          <p:cNvSpPr txBox="1"/>
          <p:nvPr/>
        </p:nvSpPr>
        <p:spPr>
          <a:xfrm>
            <a:off x="357099" y="1290840"/>
            <a:ext cx="11835000" cy="5863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Industry Engagement Strategy (V2):</a:t>
            </a:r>
            <a:endParaRPr/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Update the current paper to reflect the work done in the “New Space Task Team” and other possible ways of engagements</a:t>
            </a:r>
            <a:endParaRPr/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Restart a “light” engagement approach – e.g. teleconferences, workshops, conferences (as we did in 2019/2020) to gather feedback from industry</a:t>
            </a:r>
            <a:endParaRPr/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2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 an updated  “Industry Engagement Strategy” at CEOS Plenary 2023</a:t>
            </a:r>
            <a:endParaRPr/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1" lang="en-GB" sz="25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Possible volunteers to get the work started ☺</a:t>
            </a:r>
            <a:endParaRPr b="0" i="1" sz="25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127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g203fc7b7b5c_0_2"/>
          <p:cNvSpPr txBox="1"/>
          <p:nvPr/>
        </p:nvSpPr>
        <p:spPr>
          <a:xfrm>
            <a:off x="94020" y="103248"/>
            <a:ext cx="10950498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Discussion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Andreia Siqueira</dc:creator>
</cp:coreProperties>
</file>