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Lst>
  <p:notesMasterIdLst>
    <p:notesMasterId r:id="rId30"/>
  </p:notesMasterIdLst>
  <p:handoutMasterIdLst>
    <p:handoutMasterId r:id="rId31"/>
  </p:handoutMasterIdLst>
  <p:sldIdLst>
    <p:sldId id="256" r:id="rId8"/>
    <p:sldId id="259" r:id="rId9"/>
    <p:sldId id="269" r:id="rId10"/>
    <p:sldId id="953" r:id="rId11"/>
    <p:sldId id="954" r:id="rId12"/>
    <p:sldId id="1100" r:id="rId13"/>
    <p:sldId id="1099" r:id="rId14"/>
    <p:sldId id="1103" r:id="rId15"/>
    <p:sldId id="626" r:id="rId16"/>
    <p:sldId id="1102" r:id="rId17"/>
    <p:sldId id="1104" r:id="rId18"/>
    <p:sldId id="274" r:id="rId19"/>
    <p:sldId id="314" r:id="rId20"/>
    <p:sldId id="307" r:id="rId21"/>
    <p:sldId id="310" r:id="rId22"/>
    <p:sldId id="322" r:id="rId23"/>
    <p:sldId id="309" r:id="rId24"/>
    <p:sldId id="321" r:id="rId25"/>
    <p:sldId id="312" r:id="rId26"/>
    <p:sldId id="320" r:id="rId27"/>
    <p:sldId id="315" r:id="rId28"/>
    <p:sldId id="304" r:id="rId29"/>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D9D9D9"/>
    <a:srgbClr val="8197A6"/>
    <a:srgbClr val="F1666A"/>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3B233B-1DB3-984C-915B-8B693B427618}" v="372" dt="2023-02-08T22:16:01.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19" autoAdjust="0"/>
    <p:restoredTop sz="96018" autoAdjust="0"/>
  </p:normalViewPr>
  <p:slideViewPr>
    <p:cSldViewPr snapToGrid="0">
      <p:cViewPr varScale="1">
        <p:scale>
          <a:sx n="125" d="100"/>
          <a:sy n="125" d="100"/>
        </p:scale>
        <p:origin x="168" y="416"/>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ran Gascon" userId="cc32d705-e114-4caf-a804-81e4a9e94d05" providerId="ADAL" clId="{723B233B-1DB3-984C-915B-8B693B427618}"/>
    <pc:docChg chg="undo redo custSel addSld delSld modSld sldOrd">
      <pc:chgData name="Ferran Gascon" userId="cc32d705-e114-4caf-a804-81e4a9e94d05" providerId="ADAL" clId="{723B233B-1DB3-984C-915B-8B693B427618}" dt="2023-02-08T22:16:21.924" v="3785" actId="20577"/>
      <pc:docMkLst>
        <pc:docMk/>
      </pc:docMkLst>
      <pc:sldChg chg="addSp delSp modSp mod modTransition modAnim">
        <pc:chgData name="Ferran Gascon" userId="cc32d705-e114-4caf-a804-81e4a9e94d05" providerId="ADAL" clId="{723B233B-1DB3-984C-915B-8B693B427618}" dt="2023-02-08T15:39:38.191" v="3742"/>
        <pc:sldMkLst>
          <pc:docMk/>
          <pc:sldMk cId="0" sldId="256"/>
        </pc:sldMkLst>
        <pc:spChg chg="mod">
          <ac:chgData name="Ferran Gascon" userId="cc32d705-e114-4caf-a804-81e4a9e94d05" providerId="ADAL" clId="{723B233B-1DB3-984C-915B-8B693B427618}" dt="2023-02-08T14:03:26.639" v="2186" actId="20577"/>
          <ac:spMkLst>
            <pc:docMk/>
            <pc:sldMk cId="0" sldId="256"/>
            <ac:spMk id="2" creationId="{B06A49EE-0921-4A0E-99D9-29F5A2AC6E1F}"/>
          </ac:spMkLst>
        </pc:spChg>
        <pc:spChg chg="mod">
          <ac:chgData name="Ferran Gascon" userId="cc32d705-e114-4caf-a804-81e4a9e94d05" providerId="ADAL" clId="{723B233B-1DB3-984C-915B-8B693B427618}" dt="2023-01-28T16:48:47.535" v="107" actId="1076"/>
          <ac:spMkLst>
            <pc:docMk/>
            <pc:sldMk cId="0" sldId="256"/>
            <ac:spMk id="4" creationId="{00000000-0000-0000-0000-000000000000}"/>
          </ac:spMkLst>
        </pc:spChg>
        <pc:spChg chg="mod">
          <ac:chgData name="Ferran Gascon" userId="cc32d705-e114-4caf-a804-81e4a9e94d05" providerId="ADAL" clId="{723B233B-1DB3-984C-915B-8B693B427618}" dt="2023-02-04T20:16:54.120" v="2176" actId="20577"/>
          <ac:spMkLst>
            <pc:docMk/>
            <pc:sldMk cId="0" sldId="256"/>
            <ac:spMk id="7" creationId="{00000000-0000-0000-0000-000000000000}"/>
          </ac:spMkLst>
        </pc:spChg>
        <pc:picChg chg="add mod">
          <ac:chgData name="Ferran Gascon" userId="cc32d705-e114-4caf-a804-81e4a9e94d05" providerId="ADAL" clId="{723B233B-1DB3-984C-915B-8B693B427618}" dt="2023-01-30T10:09:02.352" v="1242" actId="1076"/>
          <ac:picMkLst>
            <pc:docMk/>
            <pc:sldMk cId="0" sldId="256"/>
            <ac:picMk id="3" creationId="{642FD382-91A5-F225-3CF4-8314A7E89160}"/>
          </ac:picMkLst>
        </pc:picChg>
        <pc:picChg chg="add mod">
          <ac:chgData name="Ferran Gascon" userId="cc32d705-e114-4caf-a804-81e4a9e94d05" providerId="ADAL" clId="{723B233B-1DB3-984C-915B-8B693B427618}" dt="2023-01-30T10:08:56.277" v="1238" actId="1076"/>
          <ac:picMkLst>
            <pc:docMk/>
            <pc:sldMk cId="0" sldId="256"/>
            <ac:picMk id="5" creationId="{3EBA3320-DFC8-1C2C-5872-A783CB4F9A78}"/>
          </ac:picMkLst>
        </pc:picChg>
        <pc:picChg chg="add mod">
          <ac:chgData name="Ferran Gascon" userId="cc32d705-e114-4caf-a804-81e4a9e94d05" providerId="ADAL" clId="{723B233B-1DB3-984C-915B-8B693B427618}" dt="2023-01-30T10:08:58.282" v="1239" actId="1076"/>
          <ac:picMkLst>
            <pc:docMk/>
            <pc:sldMk cId="0" sldId="256"/>
            <ac:picMk id="6" creationId="{0A61ABCA-857C-F2AE-4772-59CB605670D4}"/>
          </ac:picMkLst>
        </pc:picChg>
        <pc:picChg chg="add del mod">
          <ac:chgData name="Ferran Gascon" userId="cc32d705-e114-4caf-a804-81e4a9e94d05" providerId="ADAL" clId="{723B233B-1DB3-984C-915B-8B693B427618}" dt="2023-01-30T10:08:20.873" v="1227" actId="478"/>
          <ac:picMkLst>
            <pc:docMk/>
            <pc:sldMk cId="0" sldId="256"/>
            <ac:picMk id="9" creationId="{3785AAC7-0F33-CD48-B0D8-F0A74B390FDB}"/>
          </ac:picMkLst>
        </pc:picChg>
      </pc:sldChg>
      <pc:sldChg chg="del">
        <pc:chgData name="Ferran Gascon" userId="cc32d705-e114-4caf-a804-81e4a9e94d05" providerId="ADAL" clId="{723B233B-1DB3-984C-915B-8B693B427618}" dt="2023-01-28T16:52:54.591" v="111" actId="2696"/>
        <pc:sldMkLst>
          <pc:docMk/>
          <pc:sldMk cId="262181023" sldId="257"/>
        </pc:sldMkLst>
      </pc:sldChg>
      <pc:sldChg chg="addSp delSp modSp add mod modTransition modAnim">
        <pc:chgData name="Ferran Gascon" userId="cc32d705-e114-4caf-a804-81e4a9e94d05" providerId="ADAL" clId="{723B233B-1DB3-984C-915B-8B693B427618}" dt="2023-02-08T22:15:35.247" v="3772" actId="478"/>
        <pc:sldMkLst>
          <pc:docMk/>
          <pc:sldMk cId="1800779753" sldId="258"/>
        </pc:sldMkLst>
        <pc:spChg chg="mod">
          <ac:chgData name="Ferran Gascon" userId="cc32d705-e114-4caf-a804-81e4a9e94d05" providerId="ADAL" clId="{723B233B-1DB3-984C-915B-8B693B427618}" dt="2023-02-08T14:49:27.077" v="2850" actId="20577"/>
          <ac:spMkLst>
            <pc:docMk/>
            <pc:sldMk cId="1800779753" sldId="258"/>
            <ac:spMk id="2" creationId="{2A7B71DC-28BD-4E2F-9E89-C4253A80D80A}"/>
          </ac:spMkLst>
        </pc:spChg>
        <pc:picChg chg="add del">
          <ac:chgData name="Ferran Gascon" userId="cc32d705-e114-4caf-a804-81e4a9e94d05" providerId="ADAL" clId="{723B233B-1DB3-984C-915B-8B693B427618}" dt="2023-02-08T22:15:35.247" v="3772" actId="478"/>
          <ac:picMkLst>
            <pc:docMk/>
            <pc:sldMk cId="1800779753" sldId="258"/>
            <ac:picMk id="19" creationId="{DD7775E5-D97A-DA4C-C8FF-7FEE1F4C2C58}"/>
          </ac:picMkLst>
        </pc:picChg>
      </pc:sldChg>
      <pc:sldChg chg="addSp delSp modSp add mod modTransition">
        <pc:chgData name="Ferran Gascon" userId="cc32d705-e114-4caf-a804-81e4a9e94d05" providerId="ADAL" clId="{723B233B-1DB3-984C-915B-8B693B427618}" dt="2023-02-08T14:17:42.526" v="2392" actId="14100"/>
        <pc:sldMkLst>
          <pc:docMk/>
          <pc:sldMk cId="3547901478" sldId="259"/>
        </pc:sldMkLst>
        <pc:spChg chg="mod">
          <ac:chgData name="Ferran Gascon" userId="cc32d705-e114-4caf-a804-81e4a9e94d05" providerId="ADAL" clId="{723B233B-1DB3-984C-915B-8B693B427618}" dt="2023-02-08T14:17:42.526" v="2392" actId="14100"/>
          <ac:spMkLst>
            <pc:docMk/>
            <pc:sldMk cId="3547901478" sldId="259"/>
            <ac:spMk id="6" creationId="{8EC819FE-71DD-4432-ACCA-09AB45CF9924}"/>
          </ac:spMkLst>
        </pc:spChg>
        <pc:picChg chg="add del mod">
          <ac:chgData name="Ferran Gascon" userId="cc32d705-e114-4caf-a804-81e4a9e94d05" providerId="ADAL" clId="{723B233B-1DB3-984C-915B-8B693B427618}" dt="2023-01-28T18:12:30.744" v="437"/>
          <ac:picMkLst>
            <pc:docMk/>
            <pc:sldMk cId="3547901478" sldId="259"/>
            <ac:picMk id="3" creationId="{A8FE79B8-859B-8D76-4E09-071258A0A15A}"/>
          </ac:picMkLst>
        </pc:picChg>
      </pc:sldChg>
      <pc:sldChg chg="addSp modSp add mod ord modTransition">
        <pc:chgData name="Ferran Gascon" userId="cc32d705-e114-4caf-a804-81e4a9e94d05" providerId="ADAL" clId="{723B233B-1DB3-984C-915B-8B693B427618}" dt="2023-02-08T22:13:26.078" v="3766" actId="1037"/>
        <pc:sldMkLst>
          <pc:docMk/>
          <pc:sldMk cId="2481118660" sldId="263"/>
        </pc:sldMkLst>
        <pc:spChg chg="mod">
          <ac:chgData name="Ferran Gascon" userId="cc32d705-e114-4caf-a804-81e4a9e94d05" providerId="ADAL" clId="{723B233B-1DB3-984C-915B-8B693B427618}" dt="2023-02-08T14:27:33.385" v="2516" actId="20577"/>
          <ac:spMkLst>
            <pc:docMk/>
            <pc:sldMk cId="2481118660" sldId="263"/>
            <ac:spMk id="4" creationId="{B9C57D41-6EF8-144E-B2BB-869212D5A601}"/>
          </ac:spMkLst>
        </pc:spChg>
        <pc:spChg chg="mod">
          <ac:chgData name="Ferran Gascon" userId="cc32d705-e114-4caf-a804-81e4a9e94d05" providerId="ADAL" clId="{723B233B-1DB3-984C-915B-8B693B427618}" dt="2023-02-08T14:27:23.322" v="2511" actId="20577"/>
          <ac:spMkLst>
            <pc:docMk/>
            <pc:sldMk cId="2481118660" sldId="263"/>
            <ac:spMk id="19" creationId="{249069A0-9C51-7F49-B36E-72483883BC4A}"/>
          </ac:spMkLst>
        </pc:spChg>
        <pc:picChg chg="add mod">
          <ac:chgData name="Ferran Gascon" userId="cc32d705-e114-4caf-a804-81e4a9e94d05" providerId="ADAL" clId="{723B233B-1DB3-984C-915B-8B693B427618}" dt="2023-02-08T22:13:26.078" v="3766" actId="1037"/>
          <ac:picMkLst>
            <pc:docMk/>
            <pc:sldMk cId="2481118660" sldId="263"/>
            <ac:picMk id="2" creationId="{9F097104-AE54-FBE7-1877-C6FF3E28ECAD}"/>
          </ac:picMkLst>
        </pc:picChg>
        <pc:picChg chg="mod">
          <ac:chgData name="Ferran Gascon" userId="cc32d705-e114-4caf-a804-81e4a9e94d05" providerId="ADAL" clId="{723B233B-1DB3-984C-915B-8B693B427618}" dt="2023-02-08T22:12:08.520" v="3765" actId="1036"/>
          <ac:picMkLst>
            <pc:docMk/>
            <pc:sldMk cId="2481118660" sldId="263"/>
            <ac:picMk id="7" creationId="{C68C4F33-65A9-6645-922D-569645B6F3D3}"/>
          </ac:picMkLst>
        </pc:picChg>
        <pc:picChg chg="mod">
          <ac:chgData name="Ferran Gascon" userId="cc32d705-e114-4caf-a804-81e4a9e94d05" providerId="ADAL" clId="{723B233B-1DB3-984C-915B-8B693B427618}" dt="2023-02-08T14:24:56.455" v="2453" actId="1076"/>
          <ac:picMkLst>
            <pc:docMk/>
            <pc:sldMk cId="2481118660" sldId="263"/>
            <ac:picMk id="8" creationId="{FF38CE7A-5CA0-384E-B4E3-3941BDF965B4}"/>
          </ac:picMkLst>
        </pc:picChg>
        <pc:picChg chg="mod">
          <ac:chgData name="Ferran Gascon" userId="cc32d705-e114-4caf-a804-81e4a9e94d05" providerId="ADAL" clId="{723B233B-1DB3-984C-915B-8B693B427618}" dt="2023-02-08T14:25:41.270" v="2464" actId="1076"/>
          <ac:picMkLst>
            <pc:docMk/>
            <pc:sldMk cId="2481118660" sldId="263"/>
            <ac:picMk id="13" creationId="{05C95373-2221-0C4C-8759-433F10EABDB0}"/>
          </ac:picMkLst>
        </pc:picChg>
        <pc:picChg chg="mod">
          <ac:chgData name="Ferran Gascon" userId="cc32d705-e114-4caf-a804-81e4a9e94d05" providerId="ADAL" clId="{723B233B-1DB3-984C-915B-8B693B427618}" dt="2023-02-08T22:11:45.607" v="3752" actId="1076"/>
          <ac:picMkLst>
            <pc:docMk/>
            <pc:sldMk cId="2481118660" sldId="263"/>
            <ac:picMk id="16" creationId="{FB3EEE88-6D97-1F47-B443-AD14210D3043}"/>
          </ac:picMkLst>
        </pc:picChg>
        <pc:picChg chg="mod">
          <ac:chgData name="Ferran Gascon" userId="cc32d705-e114-4caf-a804-81e4a9e94d05" providerId="ADAL" clId="{723B233B-1DB3-984C-915B-8B693B427618}" dt="2023-02-08T22:12:03.111" v="3757" actId="1076"/>
          <ac:picMkLst>
            <pc:docMk/>
            <pc:sldMk cId="2481118660" sldId="263"/>
            <ac:picMk id="17" creationId="{A90881A7-2BF4-734B-939D-43CFD5376B47}"/>
          </ac:picMkLst>
        </pc:picChg>
      </pc:sldChg>
      <pc:sldChg chg="modSp add mod modTransition">
        <pc:chgData name="Ferran Gascon" userId="cc32d705-e114-4caf-a804-81e4a9e94d05" providerId="ADAL" clId="{723B233B-1DB3-984C-915B-8B693B427618}" dt="2023-02-08T22:16:21.924" v="3785" actId="20577"/>
        <pc:sldMkLst>
          <pc:docMk/>
          <pc:sldMk cId="1334506191" sldId="265"/>
        </pc:sldMkLst>
        <pc:spChg chg="mod">
          <ac:chgData name="Ferran Gascon" userId="cc32d705-e114-4caf-a804-81e4a9e94d05" providerId="ADAL" clId="{723B233B-1DB3-984C-915B-8B693B427618}" dt="2023-02-08T22:16:21.924" v="3785" actId="20577"/>
          <ac:spMkLst>
            <pc:docMk/>
            <pc:sldMk cId="1334506191" sldId="265"/>
            <ac:spMk id="4" creationId="{5DAEE12C-1F88-FD4D-8ECB-4B347D73EAE8}"/>
          </ac:spMkLst>
        </pc:spChg>
      </pc:sldChg>
      <pc:sldChg chg="addSp delSp modSp add mod ord modTransition">
        <pc:chgData name="Ferran Gascon" userId="cc32d705-e114-4caf-a804-81e4a9e94d05" providerId="ADAL" clId="{723B233B-1DB3-984C-915B-8B693B427618}" dt="2023-02-08T15:33:08.627" v="3657" actId="1076"/>
        <pc:sldMkLst>
          <pc:docMk/>
          <pc:sldMk cId="321873656" sldId="269"/>
        </pc:sldMkLst>
        <pc:spChg chg="mod">
          <ac:chgData name="Ferran Gascon" userId="cc32d705-e114-4caf-a804-81e4a9e94d05" providerId="ADAL" clId="{723B233B-1DB3-984C-915B-8B693B427618}" dt="2023-02-08T15:26:45.459" v="3409" actId="20577"/>
          <ac:spMkLst>
            <pc:docMk/>
            <pc:sldMk cId="321873656" sldId="269"/>
            <ac:spMk id="4" creationId="{1BBBAA29-82FE-A541-8EDB-818A2BDA3EB5}"/>
          </ac:spMkLst>
        </pc:spChg>
        <pc:spChg chg="add mod">
          <ac:chgData name="Ferran Gascon" userId="cc32d705-e114-4caf-a804-81e4a9e94d05" providerId="ADAL" clId="{723B233B-1DB3-984C-915B-8B693B427618}" dt="2023-02-08T15:26:12.375" v="3372" actId="1076"/>
          <ac:spMkLst>
            <pc:docMk/>
            <pc:sldMk cId="321873656" sldId="269"/>
            <ac:spMk id="9" creationId="{EAB23633-84B3-359E-53AB-061A5B3085CE}"/>
          </ac:spMkLst>
        </pc:spChg>
        <pc:spChg chg="add del mod">
          <ac:chgData name="Ferran Gascon" userId="cc32d705-e114-4caf-a804-81e4a9e94d05" providerId="ADAL" clId="{723B233B-1DB3-984C-915B-8B693B427618}" dt="2023-02-08T15:26:16.596" v="3375"/>
          <ac:spMkLst>
            <pc:docMk/>
            <pc:sldMk cId="321873656" sldId="269"/>
            <ac:spMk id="10" creationId="{3EA53BE1-6DE6-4308-94D9-195326D43F76}"/>
          </ac:spMkLst>
        </pc:spChg>
        <pc:picChg chg="add mod">
          <ac:chgData name="Ferran Gascon" userId="cc32d705-e114-4caf-a804-81e4a9e94d05" providerId="ADAL" clId="{723B233B-1DB3-984C-915B-8B693B427618}" dt="2023-02-08T15:33:06.852" v="3656" actId="1076"/>
          <ac:picMkLst>
            <pc:docMk/>
            <pc:sldMk cId="321873656" sldId="269"/>
            <ac:picMk id="3" creationId="{AA6067B3-28AA-43CF-B04F-BCFE401523B1}"/>
          </ac:picMkLst>
        </pc:picChg>
        <pc:picChg chg="add mod">
          <ac:chgData name="Ferran Gascon" userId="cc32d705-e114-4caf-a804-81e4a9e94d05" providerId="ADAL" clId="{723B233B-1DB3-984C-915B-8B693B427618}" dt="2023-02-08T15:33:08.627" v="3657" actId="1076"/>
          <ac:picMkLst>
            <pc:docMk/>
            <pc:sldMk cId="321873656" sldId="269"/>
            <ac:picMk id="6" creationId="{89527D0D-95B3-D6DD-1ADB-ED964D5CA31C}"/>
          </ac:picMkLst>
        </pc:picChg>
        <pc:picChg chg="del mod">
          <ac:chgData name="Ferran Gascon" userId="cc32d705-e114-4caf-a804-81e4a9e94d05" providerId="ADAL" clId="{723B233B-1DB3-984C-915B-8B693B427618}" dt="2023-02-08T15:24:27.315" v="3332" actId="478"/>
          <ac:picMkLst>
            <pc:docMk/>
            <pc:sldMk cId="321873656" sldId="269"/>
            <ac:picMk id="7" creationId="{72EE7E13-B25E-8147-BC5F-792E1576265C}"/>
          </ac:picMkLst>
        </pc:picChg>
        <pc:picChg chg="add mod">
          <ac:chgData name="Ferran Gascon" userId="cc32d705-e114-4caf-a804-81e4a9e94d05" providerId="ADAL" clId="{723B233B-1DB3-984C-915B-8B693B427618}" dt="2023-02-08T15:24:35.972" v="3335" actId="1076"/>
          <ac:picMkLst>
            <pc:docMk/>
            <pc:sldMk cId="321873656" sldId="269"/>
            <ac:picMk id="8" creationId="{E4274E57-084F-BC0A-4DDE-7E47DA3496E0}"/>
          </ac:picMkLst>
        </pc:picChg>
      </pc:sldChg>
      <pc:sldChg chg="del">
        <pc:chgData name="Ferran Gascon" userId="cc32d705-e114-4caf-a804-81e4a9e94d05" providerId="ADAL" clId="{723B233B-1DB3-984C-915B-8B693B427618}" dt="2023-01-28T16:58:06.050" v="149" actId="2696"/>
        <pc:sldMkLst>
          <pc:docMk/>
          <pc:sldMk cId="4178580816" sldId="271"/>
        </pc:sldMkLst>
      </pc:sldChg>
      <pc:sldChg chg="del">
        <pc:chgData name="Ferran Gascon" userId="cc32d705-e114-4caf-a804-81e4a9e94d05" providerId="ADAL" clId="{723B233B-1DB3-984C-915B-8B693B427618}" dt="2023-01-28T16:58:06.042" v="142" actId="2696"/>
        <pc:sldMkLst>
          <pc:docMk/>
          <pc:sldMk cId="1119624591" sldId="272"/>
        </pc:sldMkLst>
      </pc:sldChg>
      <pc:sldChg chg="add">
        <pc:chgData name="Ferran Gascon" userId="cc32d705-e114-4caf-a804-81e4a9e94d05" providerId="ADAL" clId="{723B233B-1DB3-984C-915B-8B693B427618}" dt="2023-01-30T10:06:32.531" v="1218"/>
        <pc:sldMkLst>
          <pc:docMk/>
          <pc:sldMk cId="3300397240" sldId="274"/>
        </pc:sldMkLst>
      </pc:sldChg>
      <pc:sldChg chg="del">
        <pc:chgData name="Ferran Gascon" userId="cc32d705-e114-4caf-a804-81e4a9e94d05" providerId="ADAL" clId="{723B233B-1DB3-984C-915B-8B693B427618}" dt="2023-01-28T16:58:06.048" v="148" actId="2696"/>
        <pc:sldMkLst>
          <pc:docMk/>
          <pc:sldMk cId="403434436" sldId="315"/>
        </pc:sldMkLst>
      </pc:sldChg>
      <pc:sldChg chg="del">
        <pc:chgData name="Ferran Gascon" userId="cc32d705-e114-4caf-a804-81e4a9e94d05" providerId="ADAL" clId="{723B233B-1DB3-984C-915B-8B693B427618}" dt="2023-01-28T16:58:06.043" v="143" actId="2696"/>
        <pc:sldMkLst>
          <pc:docMk/>
          <pc:sldMk cId="3598127032" sldId="316"/>
        </pc:sldMkLst>
      </pc:sldChg>
      <pc:sldChg chg="del">
        <pc:chgData name="Ferran Gascon" userId="cc32d705-e114-4caf-a804-81e4a9e94d05" providerId="ADAL" clId="{723B233B-1DB3-984C-915B-8B693B427618}" dt="2023-01-28T16:59:09.801" v="181" actId="2696"/>
        <pc:sldMkLst>
          <pc:docMk/>
          <pc:sldMk cId="1999209641" sldId="375"/>
        </pc:sldMkLst>
      </pc:sldChg>
      <pc:sldChg chg="modSp add del mod">
        <pc:chgData name="Ferran Gascon" userId="cc32d705-e114-4caf-a804-81e4a9e94d05" providerId="ADAL" clId="{723B233B-1DB3-984C-915B-8B693B427618}" dt="2023-02-08T14:17:17.583" v="2389" actId="2696"/>
        <pc:sldMkLst>
          <pc:docMk/>
          <pc:sldMk cId="676850691" sldId="604"/>
        </pc:sldMkLst>
        <pc:graphicFrameChg chg="mod modGraphic">
          <ac:chgData name="Ferran Gascon" userId="cc32d705-e114-4caf-a804-81e4a9e94d05" providerId="ADAL" clId="{723B233B-1DB3-984C-915B-8B693B427618}" dt="2023-02-08T14:16:55.537" v="2383" actId="1076"/>
          <ac:graphicFrameMkLst>
            <pc:docMk/>
            <pc:sldMk cId="676850691" sldId="604"/>
            <ac:graphicFrameMk id="5" creationId="{4DF9C07D-01E1-6448-8773-A91FBB177724}"/>
          </ac:graphicFrameMkLst>
        </pc:graphicFrameChg>
      </pc:sldChg>
      <pc:sldChg chg="del">
        <pc:chgData name="Ferran Gascon" userId="cc32d705-e114-4caf-a804-81e4a9e94d05" providerId="ADAL" clId="{723B233B-1DB3-984C-915B-8B693B427618}" dt="2023-01-28T16:58:06.044" v="144" actId="2696"/>
        <pc:sldMkLst>
          <pc:docMk/>
          <pc:sldMk cId="367374380" sldId="605"/>
        </pc:sldMkLst>
      </pc:sldChg>
      <pc:sldChg chg="del">
        <pc:chgData name="Ferran Gascon" userId="cc32d705-e114-4caf-a804-81e4a9e94d05" providerId="ADAL" clId="{723B233B-1DB3-984C-915B-8B693B427618}" dt="2023-01-28T16:58:06.040" v="140" actId="2696"/>
        <pc:sldMkLst>
          <pc:docMk/>
          <pc:sldMk cId="251947422" sldId="627"/>
        </pc:sldMkLst>
      </pc:sldChg>
      <pc:sldChg chg="del">
        <pc:chgData name="Ferran Gascon" userId="cc32d705-e114-4caf-a804-81e4a9e94d05" providerId="ADAL" clId="{723B233B-1DB3-984C-915B-8B693B427618}" dt="2023-01-28T16:58:06.045" v="145" actId="2696"/>
        <pc:sldMkLst>
          <pc:docMk/>
          <pc:sldMk cId="1110010805" sldId="639"/>
        </pc:sldMkLst>
      </pc:sldChg>
      <pc:sldChg chg="add del">
        <pc:chgData name="Ferran Gascon" userId="cc32d705-e114-4caf-a804-81e4a9e94d05" providerId="ADAL" clId="{723B233B-1DB3-984C-915B-8B693B427618}" dt="2023-01-28T18:08:19.125" v="397" actId="2696"/>
        <pc:sldMkLst>
          <pc:docMk/>
          <pc:sldMk cId="3034397151" sldId="1080"/>
        </pc:sldMkLst>
      </pc:sldChg>
      <pc:sldChg chg="addSp delSp modSp add del mod modTransition modClrScheme chgLayout">
        <pc:chgData name="Ferran Gascon" userId="cc32d705-e114-4caf-a804-81e4a9e94d05" providerId="ADAL" clId="{723B233B-1DB3-984C-915B-8B693B427618}" dt="2023-01-28T20:25:19.516" v="1183"/>
        <pc:sldMkLst>
          <pc:docMk/>
          <pc:sldMk cId="2145779837" sldId="1081"/>
        </pc:sldMkLst>
        <pc:spChg chg="mod">
          <ac:chgData name="Ferran Gascon" userId="cc32d705-e114-4caf-a804-81e4a9e94d05" providerId="ADAL" clId="{723B233B-1DB3-984C-915B-8B693B427618}" dt="2023-01-28T18:12:31.400" v="438" actId="26606"/>
          <ac:spMkLst>
            <pc:docMk/>
            <pc:sldMk cId="2145779837" sldId="1081"/>
            <ac:spMk id="2" creationId="{2A7B71DC-28BD-4E2F-9E89-C4253A80D80A}"/>
          </ac:spMkLst>
        </pc:spChg>
        <pc:spChg chg="add del mod">
          <ac:chgData name="Ferran Gascon" userId="cc32d705-e114-4caf-a804-81e4a9e94d05" providerId="ADAL" clId="{723B233B-1DB3-984C-915B-8B693B427618}" dt="2023-01-28T18:11:40.399" v="413" actId="478"/>
          <ac:spMkLst>
            <pc:docMk/>
            <pc:sldMk cId="2145779837" sldId="1081"/>
            <ac:spMk id="4" creationId="{FD5AAC20-1605-76A6-97E2-D7FA32D91065}"/>
          </ac:spMkLst>
        </pc:spChg>
        <pc:spChg chg="del">
          <ac:chgData name="Ferran Gascon" userId="cc32d705-e114-4caf-a804-81e4a9e94d05" providerId="ADAL" clId="{723B233B-1DB3-984C-915B-8B693B427618}" dt="2023-01-28T18:08:02.961" v="392" actId="478"/>
          <ac:spMkLst>
            <pc:docMk/>
            <pc:sldMk cId="2145779837" sldId="1081"/>
            <ac:spMk id="9" creationId="{4E771FC5-027A-FA48-9729-611210B0BC96}"/>
          </ac:spMkLst>
        </pc:spChg>
        <pc:spChg chg="del">
          <ac:chgData name="Ferran Gascon" userId="cc32d705-e114-4caf-a804-81e4a9e94d05" providerId="ADAL" clId="{723B233B-1DB3-984C-915B-8B693B427618}" dt="2023-01-28T18:08:05.240" v="393" actId="478"/>
          <ac:spMkLst>
            <pc:docMk/>
            <pc:sldMk cId="2145779837" sldId="1081"/>
            <ac:spMk id="10" creationId="{BC4E5F13-4931-6742-87D0-71F62D074E7E}"/>
          </ac:spMkLst>
        </pc:spChg>
        <pc:spChg chg="del">
          <ac:chgData name="Ferran Gascon" userId="cc32d705-e114-4caf-a804-81e4a9e94d05" providerId="ADAL" clId="{723B233B-1DB3-984C-915B-8B693B427618}" dt="2023-01-28T18:07:57.953" v="391" actId="478"/>
          <ac:spMkLst>
            <pc:docMk/>
            <pc:sldMk cId="2145779837" sldId="1081"/>
            <ac:spMk id="12" creationId="{AD92FE92-E8CC-AB40-B42E-41BCF48C4777}"/>
          </ac:spMkLst>
        </pc:spChg>
        <pc:picChg chg="del mod">
          <ac:chgData name="Ferran Gascon" userId="cc32d705-e114-4caf-a804-81e4a9e94d05" providerId="ADAL" clId="{723B233B-1DB3-984C-915B-8B693B427618}" dt="2023-01-28T18:11:41.285" v="414" actId="478"/>
          <ac:picMkLst>
            <pc:docMk/>
            <pc:sldMk cId="2145779837" sldId="1081"/>
            <ac:picMk id="3" creationId="{249724FA-4DD5-5D40-A028-76439FBB133A}"/>
          </ac:picMkLst>
        </pc:picChg>
        <pc:picChg chg="add mod">
          <ac:chgData name="Ferran Gascon" userId="cc32d705-e114-4caf-a804-81e4a9e94d05" providerId="ADAL" clId="{723B233B-1DB3-984C-915B-8B693B427618}" dt="2023-01-28T18:12:47.818" v="444" actId="14100"/>
          <ac:picMkLst>
            <pc:docMk/>
            <pc:sldMk cId="2145779837" sldId="1081"/>
            <ac:picMk id="5" creationId="{68DDAB3F-D885-F428-D610-DF5BDC816BAA}"/>
          </ac:picMkLst>
        </pc:picChg>
        <pc:picChg chg="del">
          <ac:chgData name="Ferran Gascon" userId="cc32d705-e114-4caf-a804-81e4a9e94d05" providerId="ADAL" clId="{723B233B-1DB3-984C-915B-8B693B427618}" dt="2023-01-28T18:07:57.953" v="391" actId="478"/>
          <ac:picMkLst>
            <pc:docMk/>
            <pc:sldMk cId="2145779837" sldId="1081"/>
            <ac:picMk id="13" creationId="{DFD6786C-9BC2-B14B-88B4-B4E654DE0D6B}"/>
          </ac:picMkLst>
        </pc:picChg>
      </pc:sldChg>
      <pc:sldChg chg="addSp delSp modSp add mod ord modTransition">
        <pc:chgData name="Ferran Gascon" userId="cc32d705-e114-4caf-a804-81e4a9e94d05" providerId="ADAL" clId="{723B233B-1DB3-984C-915B-8B693B427618}" dt="2023-01-30T15:34:58.407" v="1316" actId="20577"/>
        <pc:sldMkLst>
          <pc:docMk/>
          <pc:sldMk cId="3272690412" sldId="1082"/>
        </pc:sldMkLst>
        <pc:spChg chg="mod">
          <ac:chgData name="Ferran Gascon" userId="cc32d705-e114-4caf-a804-81e4a9e94d05" providerId="ADAL" clId="{723B233B-1DB3-984C-915B-8B693B427618}" dt="2023-01-30T15:34:58.407" v="1316" actId="20577"/>
          <ac:spMkLst>
            <pc:docMk/>
            <pc:sldMk cId="3272690412" sldId="1082"/>
            <ac:spMk id="5" creationId="{E91C50D9-4E7E-4A46-B251-882FBE2B3A82}"/>
          </ac:spMkLst>
        </pc:spChg>
        <pc:spChg chg="mod">
          <ac:chgData name="Ferran Gascon" userId="cc32d705-e114-4caf-a804-81e4a9e94d05" providerId="ADAL" clId="{723B233B-1DB3-984C-915B-8B693B427618}" dt="2023-01-30T15:21:19.871" v="1310" actId="1076"/>
          <ac:spMkLst>
            <pc:docMk/>
            <pc:sldMk cId="3272690412" sldId="1082"/>
            <ac:spMk id="8" creationId="{EEB46F5E-6A1C-8E49-ABFE-5AC588223533}"/>
          </ac:spMkLst>
        </pc:spChg>
        <pc:grpChg chg="del">
          <ac:chgData name="Ferran Gascon" userId="cc32d705-e114-4caf-a804-81e4a9e94d05" providerId="ADAL" clId="{723B233B-1DB3-984C-915B-8B693B427618}" dt="2023-01-30T15:17:53.711" v="1290" actId="478"/>
          <ac:grpSpMkLst>
            <pc:docMk/>
            <pc:sldMk cId="3272690412" sldId="1082"/>
            <ac:grpSpMk id="3" creationId="{55924BE6-538E-2145-BD7F-9AC30E7C149D}"/>
          </ac:grpSpMkLst>
        </pc:grpChg>
        <pc:graphicFrameChg chg="add del mod">
          <ac:chgData name="Ferran Gascon" userId="cc32d705-e114-4caf-a804-81e4a9e94d05" providerId="ADAL" clId="{723B233B-1DB3-984C-915B-8B693B427618}" dt="2023-01-30T15:19:00.227" v="1296" actId="478"/>
          <ac:graphicFrameMkLst>
            <pc:docMk/>
            <pc:sldMk cId="3272690412" sldId="1082"/>
            <ac:graphicFrameMk id="6" creationId="{315F1F76-1CCC-BDC0-5B21-DBA468154C3C}"/>
          </ac:graphicFrameMkLst>
        </pc:graphicFrameChg>
        <pc:picChg chg="del">
          <ac:chgData name="Ferran Gascon" userId="cc32d705-e114-4caf-a804-81e4a9e94d05" providerId="ADAL" clId="{723B233B-1DB3-984C-915B-8B693B427618}" dt="2023-01-30T15:19:59.612" v="1300" actId="478"/>
          <ac:picMkLst>
            <pc:docMk/>
            <pc:sldMk cId="3272690412" sldId="1082"/>
            <ac:picMk id="12" creationId="{9A230B7C-12A0-654B-8A7A-F93FD93D21DB}"/>
          </ac:picMkLst>
        </pc:picChg>
        <pc:picChg chg="del">
          <ac:chgData name="Ferran Gascon" userId="cc32d705-e114-4caf-a804-81e4a9e94d05" providerId="ADAL" clId="{723B233B-1DB3-984C-915B-8B693B427618}" dt="2023-01-30T15:20:14.630" v="1306" actId="478"/>
          <ac:picMkLst>
            <pc:docMk/>
            <pc:sldMk cId="3272690412" sldId="1082"/>
            <ac:picMk id="13" creationId="{59D70F00-40CE-5E45-85D0-10FC0406C30A}"/>
          </ac:picMkLst>
        </pc:picChg>
        <pc:picChg chg="add mod">
          <ac:chgData name="Ferran Gascon" userId="cc32d705-e114-4caf-a804-81e4a9e94d05" providerId="ADAL" clId="{723B233B-1DB3-984C-915B-8B693B427618}" dt="2023-01-30T15:19:04.542" v="1299" actId="1076"/>
          <ac:picMkLst>
            <pc:docMk/>
            <pc:sldMk cId="3272690412" sldId="1082"/>
            <ac:picMk id="14" creationId="{9C666205-19A8-C86C-8FFC-9E5521488446}"/>
          </ac:picMkLst>
        </pc:picChg>
        <pc:picChg chg="add mod">
          <ac:chgData name="Ferran Gascon" userId="cc32d705-e114-4caf-a804-81e4a9e94d05" providerId="ADAL" clId="{723B233B-1DB3-984C-915B-8B693B427618}" dt="2023-01-30T15:20:12.029" v="1305" actId="1076"/>
          <ac:picMkLst>
            <pc:docMk/>
            <pc:sldMk cId="3272690412" sldId="1082"/>
            <ac:picMk id="15" creationId="{DE45E592-F7D0-0BCB-A0EF-74B136BBB173}"/>
          </ac:picMkLst>
        </pc:picChg>
        <pc:picChg chg="add mod">
          <ac:chgData name="Ferran Gascon" userId="cc32d705-e114-4caf-a804-81e4a9e94d05" providerId="ADAL" clId="{723B233B-1DB3-984C-915B-8B693B427618}" dt="2023-01-30T15:21:15.533" v="1309" actId="1076"/>
          <ac:picMkLst>
            <pc:docMk/>
            <pc:sldMk cId="3272690412" sldId="1082"/>
            <ac:picMk id="16" creationId="{5D700119-A9F2-75C5-89CE-B3232A204909}"/>
          </ac:picMkLst>
        </pc:picChg>
      </pc:sldChg>
      <pc:sldChg chg="del">
        <pc:chgData name="Ferran Gascon" userId="cc32d705-e114-4caf-a804-81e4a9e94d05" providerId="ADAL" clId="{723B233B-1DB3-984C-915B-8B693B427618}" dt="2023-01-28T16:59:09.801" v="181" actId="2696"/>
        <pc:sldMkLst>
          <pc:docMk/>
          <pc:sldMk cId="248255788" sldId="1083"/>
        </pc:sldMkLst>
      </pc:sldChg>
      <pc:sldChg chg="del">
        <pc:chgData name="Ferran Gascon" userId="cc32d705-e114-4caf-a804-81e4a9e94d05" providerId="ADAL" clId="{723B233B-1DB3-984C-915B-8B693B427618}" dt="2023-01-28T16:58:06.047" v="147" actId="2696"/>
        <pc:sldMkLst>
          <pc:docMk/>
          <pc:sldMk cId="2709380844" sldId="1085"/>
        </pc:sldMkLst>
      </pc:sldChg>
      <pc:sldChg chg="del">
        <pc:chgData name="Ferran Gascon" userId="cc32d705-e114-4caf-a804-81e4a9e94d05" providerId="ADAL" clId="{723B233B-1DB3-984C-915B-8B693B427618}" dt="2023-01-28T16:58:06.041" v="141" actId="2696"/>
        <pc:sldMkLst>
          <pc:docMk/>
          <pc:sldMk cId="3911455799" sldId="1086"/>
        </pc:sldMkLst>
      </pc:sldChg>
      <pc:sldChg chg="del">
        <pc:chgData name="Ferran Gascon" userId="cc32d705-e114-4caf-a804-81e4a9e94d05" providerId="ADAL" clId="{723B233B-1DB3-984C-915B-8B693B427618}" dt="2023-01-28T16:58:06.039" v="139" actId="2696"/>
        <pc:sldMkLst>
          <pc:docMk/>
          <pc:sldMk cId="1691511255" sldId="1088"/>
        </pc:sldMkLst>
      </pc:sldChg>
      <pc:sldChg chg="del">
        <pc:chgData name="Ferran Gascon" userId="cc32d705-e114-4caf-a804-81e4a9e94d05" providerId="ADAL" clId="{723B233B-1DB3-984C-915B-8B693B427618}" dt="2023-01-28T16:58:06.037" v="138" actId="2696"/>
        <pc:sldMkLst>
          <pc:docMk/>
          <pc:sldMk cId="93660644" sldId="1089"/>
        </pc:sldMkLst>
      </pc:sldChg>
      <pc:sldChg chg="del">
        <pc:chgData name="Ferran Gascon" userId="cc32d705-e114-4caf-a804-81e4a9e94d05" providerId="ADAL" clId="{723B233B-1DB3-984C-915B-8B693B427618}" dt="2023-01-28T16:59:09.801" v="181" actId="2696"/>
        <pc:sldMkLst>
          <pc:docMk/>
          <pc:sldMk cId="1954785172" sldId="1091"/>
        </pc:sldMkLst>
      </pc:sldChg>
      <pc:sldChg chg="addSp delSp modSp add del mod modTransition modNotes modNotesTx">
        <pc:chgData name="Ferran Gascon" userId="cc32d705-e114-4caf-a804-81e4a9e94d05" providerId="ADAL" clId="{723B233B-1DB3-984C-915B-8B693B427618}" dt="2023-02-08T15:34:33.399" v="3659" actId="14100"/>
        <pc:sldMkLst>
          <pc:docMk/>
          <pc:sldMk cId="3760964408" sldId="1092"/>
        </pc:sldMkLst>
        <pc:spChg chg="mod">
          <ac:chgData name="Ferran Gascon" userId="cc32d705-e114-4caf-a804-81e4a9e94d05" providerId="ADAL" clId="{723B233B-1DB3-984C-915B-8B693B427618}" dt="2023-01-28T20:28:33.570" v="1204" actId="14100"/>
          <ac:spMkLst>
            <pc:docMk/>
            <pc:sldMk cId="3760964408" sldId="1092"/>
            <ac:spMk id="3" creationId="{00000000-0000-0000-0000-000000000000}"/>
          </ac:spMkLst>
        </pc:spChg>
        <pc:spChg chg="add mod">
          <ac:chgData name="Ferran Gascon" userId="cc32d705-e114-4caf-a804-81e4a9e94d05" providerId="ADAL" clId="{723B233B-1DB3-984C-915B-8B693B427618}" dt="2023-02-08T15:08:18.296" v="3061" actId="1076"/>
          <ac:spMkLst>
            <pc:docMk/>
            <pc:sldMk cId="3760964408" sldId="1092"/>
            <ac:spMk id="4" creationId="{95316707-925A-5C6F-E051-F690E18CBD48}"/>
          </ac:spMkLst>
        </pc:spChg>
        <pc:spChg chg="add mod">
          <ac:chgData name="Ferran Gascon" userId="cc32d705-e114-4caf-a804-81e4a9e94d05" providerId="ADAL" clId="{723B233B-1DB3-984C-915B-8B693B427618}" dt="2023-02-08T15:08:12.457" v="3060" actId="1076"/>
          <ac:spMkLst>
            <pc:docMk/>
            <pc:sldMk cId="3760964408" sldId="1092"/>
            <ac:spMk id="5" creationId="{79A02632-FEBE-A10E-475E-B8DD3421BE9F}"/>
          </ac:spMkLst>
        </pc:spChg>
        <pc:picChg chg="del">
          <ac:chgData name="Ferran Gascon" userId="cc32d705-e114-4caf-a804-81e4a9e94d05" providerId="ADAL" clId="{723B233B-1DB3-984C-915B-8B693B427618}" dt="2023-01-28T17:18:33.097" v="367" actId="478"/>
          <ac:picMkLst>
            <pc:docMk/>
            <pc:sldMk cId="3760964408" sldId="1092"/>
            <ac:picMk id="4" creationId="{00000000-0000-0000-0000-000000000000}"/>
          </ac:picMkLst>
        </pc:picChg>
        <pc:picChg chg="add del mod">
          <ac:chgData name="Ferran Gascon" userId="cc32d705-e114-4caf-a804-81e4a9e94d05" providerId="ADAL" clId="{723B233B-1DB3-984C-915B-8B693B427618}" dt="2023-01-28T20:24:10.846" v="1163" actId="478"/>
          <ac:picMkLst>
            <pc:docMk/>
            <pc:sldMk cId="3760964408" sldId="1092"/>
            <ac:picMk id="6" creationId="{46FB205F-11FE-76FC-0102-F87BC651ED16}"/>
          </ac:picMkLst>
        </pc:picChg>
        <pc:picChg chg="add del mod">
          <ac:chgData name="Ferran Gascon" userId="cc32d705-e114-4caf-a804-81e4a9e94d05" providerId="ADAL" clId="{723B233B-1DB3-984C-915B-8B693B427618}" dt="2023-01-28T20:24:12.061" v="1164" actId="478"/>
          <ac:picMkLst>
            <pc:docMk/>
            <pc:sldMk cId="3760964408" sldId="1092"/>
            <ac:picMk id="8" creationId="{00D85E4A-03C5-208F-C64D-2F66DCCF659B}"/>
          </ac:picMkLst>
        </pc:picChg>
        <pc:picChg chg="add mod">
          <ac:chgData name="Ferran Gascon" userId="cc32d705-e114-4caf-a804-81e4a9e94d05" providerId="ADAL" clId="{723B233B-1DB3-984C-915B-8B693B427618}" dt="2023-01-28T20:28:38.160" v="1216" actId="1035"/>
          <ac:picMkLst>
            <pc:docMk/>
            <pc:sldMk cId="3760964408" sldId="1092"/>
            <ac:picMk id="10" creationId="{07E5F54B-0B4B-1307-CAF9-169BDC3DCA41}"/>
          </ac:picMkLst>
        </pc:picChg>
        <pc:picChg chg="add mod">
          <ac:chgData name="Ferran Gascon" userId="cc32d705-e114-4caf-a804-81e4a9e94d05" providerId="ADAL" clId="{723B233B-1DB3-984C-915B-8B693B427618}" dt="2023-02-08T15:12:56.007" v="3086" actId="1076"/>
          <ac:picMkLst>
            <pc:docMk/>
            <pc:sldMk cId="3760964408" sldId="1092"/>
            <ac:picMk id="12" creationId="{3E7ED908-C291-3F0C-8C4D-AAC34C9B54D1}"/>
          </ac:picMkLst>
        </pc:picChg>
        <pc:picChg chg="add mod">
          <ac:chgData name="Ferran Gascon" userId="cc32d705-e114-4caf-a804-81e4a9e94d05" providerId="ADAL" clId="{723B233B-1DB3-984C-915B-8B693B427618}" dt="2023-01-28T20:27:35.074" v="1203" actId="1038"/>
          <ac:picMkLst>
            <pc:docMk/>
            <pc:sldMk cId="3760964408" sldId="1092"/>
            <ac:picMk id="14" creationId="{B7F7184B-18C6-514A-1F9F-A86ED3BDFDDE}"/>
          </ac:picMkLst>
        </pc:picChg>
        <pc:cxnChg chg="add mod">
          <ac:chgData name="Ferran Gascon" userId="cc32d705-e114-4caf-a804-81e4a9e94d05" providerId="ADAL" clId="{723B233B-1DB3-984C-915B-8B693B427618}" dt="2023-02-08T15:12:35.426" v="3085" actId="14100"/>
          <ac:cxnSpMkLst>
            <pc:docMk/>
            <pc:sldMk cId="3760964408" sldId="1092"/>
            <ac:cxnSpMk id="7" creationId="{D592AD6B-0184-C383-AEA3-32D5A76F616F}"/>
          </ac:cxnSpMkLst>
        </pc:cxnChg>
        <pc:cxnChg chg="add mod">
          <ac:chgData name="Ferran Gascon" userId="cc32d705-e114-4caf-a804-81e4a9e94d05" providerId="ADAL" clId="{723B233B-1DB3-984C-915B-8B693B427618}" dt="2023-02-08T15:34:33.399" v="3659" actId="14100"/>
          <ac:cxnSpMkLst>
            <pc:docMk/>
            <pc:sldMk cId="3760964408" sldId="1092"/>
            <ac:cxnSpMk id="13" creationId="{755D4894-9ECF-2715-0F6F-2BFE29346308}"/>
          </ac:cxnSpMkLst>
        </pc:cxnChg>
      </pc:sldChg>
      <pc:sldChg chg="add del">
        <pc:chgData name="Ferran Gascon" userId="cc32d705-e114-4caf-a804-81e4a9e94d05" providerId="ADAL" clId="{723B233B-1DB3-984C-915B-8B693B427618}" dt="2023-01-28T16:52:47.597" v="109"/>
        <pc:sldMkLst>
          <pc:docMk/>
          <pc:sldMk cId="1357500920" sldId="1093"/>
        </pc:sldMkLst>
      </pc:sldChg>
      <pc:sldChg chg="addSp delSp modSp add mod modTransition">
        <pc:chgData name="Ferran Gascon" userId="cc32d705-e114-4caf-a804-81e4a9e94d05" providerId="ADAL" clId="{723B233B-1DB3-984C-915B-8B693B427618}" dt="2023-02-08T14:49:05.162" v="2845"/>
        <pc:sldMkLst>
          <pc:docMk/>
          <pc:sldMk cId="2660168073" sldId="1093"/>
        </pc:sldMkLst>
        <pc:spChg chg="mod">
          <ac:chgData name="Ferran Gascon" userId="cc32d705-e114-4caf-a804-81e4a9e94d05" providerId="ADAL" clId="{723B233B-1DB3-984C-915B-8B693B427618}" dt="2023-01-28T16:53:06.084" v="124" actId="20577"/>
          <ac:spMkLst>
            <pc:docMk/>
            <pc:sldMk cId="2660168073" sldId="1093"/>
            <ac:spMk id="2" creationId="{2A7B71DC-28BD-4E2F-9E89-C4253A80D80A}"/>
          </ac:spMkLst>
        </pc:spChg>
        <pc:spChg chg="mod">
          <ac:chgData name="Ferran Gascon" userId="cc32d705-e114-4caf-a804-81e4a9e94d05" providerId="ADAL" clId="{723B233B-1DB3-984C-915B-8B693B427618}" dt="2023-02-08T14:04:44.608" v="2211" actId="20577"/>
          <ac:spMkLst>
            <pc:docMk/>
            <pc:sldMk cId="2660168073" sldId="1093"/>
            <ac:spMk id="6" creationId="{58DC766F-E766-23B3-43DC-732294E92A83}"/>
          </ac:spMkLst>
        </pc:spChg>
        <pc:grpChg chg="mod">
          <ac:chgData name="Ferran Gascon" userId="cc32d705-e114-4caf-a804-81e4a9e94d05" providerId="ADAL" clId="{723B233B-1DB3-984C-915B-8B693B427618}" dt="2023-02-08T14:04:23.181" v="2205" actId="1076"/>
          <ac:grpSpMkLst>
            <pc:docMk/>
            <pc:sldMk cId="2660168073" sldId="1093"/>
            <ac:grpSpMk id="7" creationId="{A9882E29-F54E-0DAD-0735-76A648CFBFF9}"/>
          </ac:grpSpMkLst>
        </pc:grpChg>
        <pc:grpChg chg="mod">
          <ac:chgData name="Ferran Gascon" userId="cc32d705-e114-4caf-a804-81e4a9e94d05" providerId="ADAL" clId="{723B233B-1DB3-984C-915B-8B693B427618}" dt="2023-02-08T14:04:12.560" v="2201" actId="1076"/>
          <ac:grpSpMkLst>
            <pc:docMk/>
            <pc:sldMk cId="2660168073" sldId="1093"/>
            <ac:grpSpMk id="15" creationId="{53714BF5-BDE0-7E67-E70B-43FAD72DD1F7}"/>
          </ac:grpSpMkLst>
        </pc:grpChg>
        <pc:picChg chg="add del mod">
          <ac:chgData name="Ferran Gascon" userId="cc32d705-e114-4caf-a804-81e4a9e94d05" providerId="ADAL" clId="{723B233B-1DB3-984C-915B-8B693B427618}" dt="2023-02-08T14:49:05.162" v="2845"/>
          <ac:picMkLst>
            <pc:docMk/>
            <pc:sldMk cId="2660168073" sldId="1093"/>
            <ac:picMk id="4" creationId="{640556CF-2401-55CB-89C0-49B246E2E504}"/>
          </ac:picMkLst>
        </pc:picChg>
      </pc:sldChg>
      <pc:sldChg chg="add del">
        <pc:chgData name="Ferran Gascon" userId="cc32d705-e114-4caf-a804-81e4a9e94d05" providerId="ADAL" clId="{723B233B-1DB3-984C-915B-8B693B427618}" dt="2023-01-28T16:52:59.793" v="113"/>
        <pc:sldMkLst>
          <pc:docMk/>
          <pc:sldMk cId="1467976625" sldId="1094"/>
        </pc:sldMkLst>
      </pc:sldChg>
      <pc:sldChg chg="delSp modSp add mod modTransition">
        <pc:chgData name="Ferran Gascon" userId="cc32d705-e114-4caf-a804-81e4a9e94d05" providerId="ADAL" clId="{723B233B-1DB3-984C-915B-8B693B427618}" dt="2023-02-08T14:48:42.972" v="2843" actId="14100"/>
        <pc:sldMkLst>
          <pc:docMk/>
          <pc:sldMk cId="2845044661" sldId="1094"/>
        </pc:sldMkLst>
        <pc:spChg chg="mod">
          <ac:chgData name="Ferran Gascon" userId="cc32d705-e114-4caf-a804-81e4a9e94d05" providerId="ADAL" clId="{723B233B-1DB3-984C-915B-8B693B427618}" dt="2023-01-28T16:58:17.963" v="166" actId="20577"/>
          <ac:spMkLst>
            <pc:docMk/>
            <pc:sldMk cId="2845044661" sldId="1094"/>
            <ac:spMk id="2" creationId="{2A7B71DC-28BD-4E2F-9E89-C4253A80D80A}"/>
          </ac:spMkLst>
        </pc:spChg>
        <pc:spChg chg="mod">
          <ac:chgData name="Ferran Gascon" userId="cc32d705-e114-4caf-a804-81e4a9e94d05" providerId="ADAL" clId="{723B233B-1DB3-984C-915B-8B693B427618}" dt="2023-02-08T14:48:42.972" v="2843" actId="14100"/>
          <ac:spMkLst>
            <pc:docMk/>
            <pc:sldMk cId="2845044661" sldId="1094"/>
            <ac:spMk id="3" creationId="{A23B4CA5-86DE-9AFD-7A3B-B4E97239EF49}"/>
          </ac:spMkLst>
        </pc:spChg>
        <pc:spChg chg="del">
          <ac:chgData name="Ferran Gascon" userId="cc32d705-e114-4caf-a804-81e4a9e94d05" providerId="ADAL" clId="{723B233B-1DB3-984C-915B-8B693B427618}" dt="2023-01-28T16:58:28.597" v="168" actId="478"/>
          <ac:spMkLst>
            <pc:docMk/>
            <pc:sldMk cId="2845044661" sldId="1094"/>
            <ac:spMk id="8" creationId="{59B82DB0-AB6C-4D49-9EAA-507BA25A1349}"/>
          </ac:spMkLst>
        </pc:spChg>
        <pc:spChg chg="del">
          <ac:chgData name="Ferran Gascon" userId="cc32d705-e114-4caf-a804-81e4a9e94d05" providerId="ADAL" clId="{723B233B-1DB3-984C-915B-8B693B427618}" dt="2023-01-28T16:58:28.597" v="168" actId="478"/>
          <ac:spMkLst>
            <pc:docMk/>
            <pc:sldMk cId="2845044661" sldId="1094"/>
            <ac:spMk id="9" creationId="{4E771FC5-027A-FA48-9729-611210B0BC96}"/>
          </ac:spMkLst>
        </pc:spChg>
        <pc:grpChg chg="del">
          <ac:chgData name="Ferran Gascon" userId="cc32d705-e114-4caf-a804-81e4a9e94d05" providerId="ADAL" clId="{723B233B-1DB3-984C-915B-8B693B427618}" dt="2023-01-28T16:58:28.597" v="168" actId="478"/>
          <ac:grpSpMkLst>
            <pc:docMk/>
            <pc:sldMk cId="2845044661" sldId="1094"/>
            <ac:grpSpMk id="21" creationId="{06E85283-D490-7949-B53C-12B3DDF4FFCA}"/>
          </ac:grpSpMkLst>
        </pc:grpChg>
        <pc:picChg chg="del">
          <ac:chgData name="Ferran Gascon" userId="cc32d705-e114-4caf-a804-81e4a9e94d05" providerId="ADAL" clId="{723B233B-1DB3-984C-915B-8B693B427618}" dt="2023-01-28T16:58:28.597" v="168" actId="478"/>
          <ac:picMkLst>
            <pc:docMk/>
            <pc:sldMk cId="2845044661" sldId="1094"/>
            <ac:picMk id="5" creationId="{7BCFC6C8-E1DC-9244-94B6-9B020730BCF7}"/>
          </ac:picMkLst>
        </pc:picChg>
      </pc:sldChg>
      <pc:sldChg chg="delSp modSp add mod modTransition">
        <pc:chgData name="Ferran Gascon" userId="cc32d705-e114-4caf-a804-81e4a9e94d05" providerId="ADAL" clId="{723B233B-1DB3-984C-915B-8B693B427618}" dt="2023-02-08T14:54:07.979" v="2898" actId="20577"/>
        <pc:sldMkLst>
          <pc:docMk/>
          <pc:sldMk cId="3601874317" sldId="1095"/>
        </pc:sldMkLst>
        <pc:spChg chg="mod">
          <ac:chgData name="Ferran Gascon" userId="cc32d705-e114-4caf-a804-81e4a9e94d05" providerId="ADAL" clId="{723B233B-1DB3-984C-915B-8B693B427618}" dt="2023-02-08T14:54:07.979" v="2898" actId="20577"/>
          <ac:spMkLst>
            <pc:docMk/>
            <pc:sldMk cId="3601874317" sldId="1095"/>
            <ac:spMk id="2" creationId="{2A7B71DC-28BD-4E2F-9E89-C4253A80D80A}"/>
          </ac:spMkLst>
        </pc:spChg>
        <pc:spChg chg="del">
          <ac:chgData name="Ferran Gascon" userId="cc32d705-e114-4caf-a804-81e4a9e94d05" providerId="ADAL" clId="{723B233B-1DB3-984C-915B-8B693B427618}" dt="2023-01-28T16:58:33.902" v="169" actId="478"/>
          <ac:spMkLst>
            <pc:docMk/>
            <pc:sldMk cId="3601874317" sldId="1095"/>
            <ac:spMk id="8" creationId="{59B82DB0-AB6C-4D49-9EAA-507BA25A1349}"/>
          </ac:spMkLst>
        </pc:spChg>
        <pc:spChg chg="del">
          <ac:chgData name="Ferran Gascon" userId="cc32d705-e114-4caf-a804-81e4a9e94d05" providerId="ADAL" clId="{723B233B-1DB3-984C-915B-8B693B427618}" dt="2023-01-28T16:58:33.902" v="169" actId="478"/>
          <ac:spMkLst>
            <pc:docMk/>
            <pc:sldMk cId="3601874317" sldId="1095"/>
            <ac:spMk id="9" creationId="{4E771FC5-027A-FA48-9729-611210B0BC96}"/>
          </ac:spMkLst>
        </pc:spChg>
        <pc:grpChg chg="del">
          <ac:chgData name="Ferran Gascon" userId="cc32d705-e114-4caf-a804-81e4a9e94d05" providerId="ADAL" clId="{723B233B-1DB3-984C-915B-8B693B427618}" dt="2023-01-28T16:58:33.902" v="169" actId="478"/>
          <ac:grpSpMkLst>
            <pc:docMk/>
            <pc:sldMk cId="3601874317" sldId="1095"/>
            <ac:grpSpMk id="21" creationId="{06E85283-D490-7949-B53C-12B3DDF4FFCA}"/>
          </ac:grpSpMkLst>
        </pc:grpChg>
        <pc:picChg chg="del">
          <ac:chgData name="Ferran Gascon" userId="cc32d705-e114-4caf-a804-81e4a9e94d05" providerId="ADAL" clId="{723B233B-1DB3-984C-915B-8B693B427618}" dt="2023-01-28T16:58:33.902" v="169" actId="478"/>
          <ac:picMkLst>
            <pc:docMk/>
            <pc:sldMk cId="3601874317" sldId="1095"/>
            <ac:picMk id="5" creationId="{7BCFC6C8-E1DC-9244-94B6-9B020730BCF7}"/>
          </ac:picMkLst>
        </pc:picChg>
      </pc:sldChg>
      <pc:sldChg chg="addSp delSp modSp add mod modTransition delAnim modAnim">
        <pc:chgData name="Ferran Gascon" userId="cc32d705-e114-4caf-a804-81e4a9e94d05" providerId="ADAL" clId="{723B233B-1DB3-984C-915B-8B693B427618}" dt="2023-02-08T15:00:18.334" v="2986" actId="12"/>
        <pc:sldMkLst>
          <pc:docMk/>
          <pc:sldMk cId="3902012984" sldId="1096"/>
        </pc:sldMkLst>
        <pc:spChg chg="mod">
          <ac:chgData name="Ferran Gascon" userId="cc32d705-e114-4caf-a804-81e4a9e94d05" providerId="ADAL" clId="{723B233B-1DB3-984C-915B-8B693B427618}" dt="2023-01-28T16:58:48.301" v="179" actId="20577"/>
          <ac:spMkLst>
            <pc:docMk/>
            <pc:sldMk cId="3902012984" sldId="1096"/>
            <ac:spMk id="2" creationId="{2A7B71DC-28BD-4E2F-9E89-C4253A80D80A}"/>
          </ac:spMkLst>
        </pc:spChg>
        <pc:spChg chg="mod">
          <ac:chgData name="Ferran Gascon" userId="cc32d705-e114-4caf-a804-81e4a9e94d05" providerId="ADAL" clId="{723B233B-1DB3-984C-915B-8B693B427618}" dt="2023-02-08T15:00:18.334" v="2986" actId="12"/>
          <ac:spMkLst>
            <pc:docMk/>
            <pc:sldMk cId="3902012984" sldId="1096"/>
            <ac:spMk id="3" creationId="{2CDBB7C0-D5EE-B308-84B4-1F53836ABAE5}"/>
          </ac:spMkLst>
        </pc:spChg>
        <pc:picChg chg="mod">
          <ac:chgData name="Ferran Gascon" userId="cc32d705-e114-4caf-a804-81e4a9e94d05" providerId="ADAL" clId="{723B233B-1DB3-984C-915B-8B693B427618}" dt="2023-02-08T14:59:21.382" v="2979" actId="1076"/>
          <ac:picMkLst>
            <pc:docMk/>
            <pc:sldMk cId="3902012984" sldId="1096"/>
            <ac:picMk id="4" creationId="{928DBFD6-0FD9-C6F7-17A9-E024B10A1406}"/>
          </ac:picMkLst>
        </pc:picChg>
        <pc:picChg chg="del">
          <ac:chgData name="Ferran Gascon" userId="cc32d705-e114-4caf-a804-81e4a9e94d05" providerId="ADAL" clId="{723B233B-1DB3-984C-915B-8B693B427618}" dt="2023-02-08T14:59:33.631" v="2980" actId="478"/>
          <ac:picMkLst>
            <pc:docMk/>
            <pc:sldMk cId="3902012984" sldId="1096"/>
            <ac:picMk id="5" creationId="{75AE0383-D22D-1830-BDAF-730F206D8E0A}"/>
          </ac:picMkLst>
        </pc:picChg>
        <pc:picChg chg="add del mod">
          <ac:chgData name="Ferran Gascon" userId="cc32d705-e114-4caf-a804-81e4a9e94d05" providerId="ADAL" clId="{723B233B-1DB3-984C-915B-8B693B427618}" dt="2023-02-08T15:00:11.117" v="2984" actId="478"/>
          <ac:picMkLst>
            <pc:docMk/>
            <pc:sldMk cId="3902012984" sldId="1096"/>
            <ac:picMk id="6" creationId="{1A841915-A61F-61ED-244F-DEC5FDF02A84}"/>
          </ac:picMkLst>
        </pc:picChg>
      </pc:sldChg>
      <pc:sldChg chg="addSp delSp modSp add mod ord modTransition">
        <pc:chgData name="Ferran Gascon" userId="cc32d705-e114-4caf-a804-81e4a9e94d05" providerId="ADAL" clId="{723B233B-1DB3-984C-915B-8B693B427618}" dt="2023-01-30T15:45:09.965" v="1319" actId="20578"/>
        <pc:sldMkLst>
          <pc:docMk/>
          <pc:sldMk cId="3856442014" sldId="1097"/>
        </pc:sldMkLst>
        <pc:spChg chg="mod">
          <ac:chgData name="Ferran Gascon" userId="cc32d705-e114-4caf-a804-81e4a9e94d05" providerId="ADAL" clId="{723B233B-1DB3-984C-915B-8B693B427618}" dt="2023-01-28T17:06:08.833" v="222" actId="20577"/>
          <ac:spMkLst>
            <pc:docMk/>
            <pc:sldMk cId="3856442014" sldId="1097"/>
            <ac:spMk id="2" creationId="{2A7B71DC-28BD-4E2F-9E89-C4253A80D80A}"/>
          </ac:spMkLst>
        </pc:spChg>
        <pc:spChg chg="add mod">
          <ac:chgData name="Ferran Gascon" userId="cc32d705-e114-4caf-a804-81e4a9e94d05" providerId="ADAL" clId="{723B233B-1DB3-984C-915B-8B693B427618}" dt="2023-01-28T19:11:35.654" v="842" actId="20577"/>
          <ac:spMkLst>
            <pc:docMk/>
            <pc:sldMk cId="3856442014" sldId="1097"/>
            <ac:spMk id="3" creationId="{BF49E294-1F60-11A0-13D7-0CCD4A2026E9}"/>
          </ac:spMkLst>
        </pc:spChg>
        <pc:spChg chg="add del mod">
          <ac:chgData name="Ferran Gascon" userId="cc32d705-e114-4caf-a804-81e4a9e94d05" providerId="ADAL" clId="{723B233B-1DB3-984C-915B-8B693B427618}" dt="2023-01-28T17:06:31.368" v="225"/>
          <ac:spMkLst>
            <pc:docMk/>
            <pc:sldMk cId="3856442014" sldId="1097"/>
            <ac:spMk id="4" creationId="{69976732-7AAC-3D34-EB20-E54083794401}"/>
          </ac:spMkLst>
        </pc:spChg>
        <pc:spChg chg="add del">
          <ac:chgData name="Ferran Gascon" userId="cc32d705-e114-4caf-a804-81e4a9e94d05" providerId="ADAL" clId="{723B233B-1DB3-984C-915B-8B693B427618}" dt="2023-01-28T19:10:02.076" v="727" actId="22"/>
          <ac:spMkLst>
            <pc:docMk/>
            <pc:sldMk cId="3856442014" sldId="1097"/>
            <ac:spMk id="6" creationId="{C419CDD0-CB0D-F141-8E54-719D4C01BD69}"/>
          </ac:spMkLst>
        </pc:spChg>
      </pc:sldChg>
      <pc:sldChg chg="modSp add mod ord modTransition">
        <pc:chgData name="Ferran Gascon" userId="cc32d705-e114-4caf-a804-81e4a9e94d05" providerId="ADAL" clId="{723B233B-1DB3-984C-915B-8B693B427618}" dt="2023-01-30T15:44:42.242" v="1317" actId="20578"/>
        <pc:sldMkLst>
          <pc:docMk/>
          <pc:sldMk cId="3654166865" sldId="1098"/>
        </pc:sldMkLst>
        <pc:spChg chg="mod">
          <ac:chgData name="Ferran Gascon" userId="cc32d705-e114-4caf-a804-81e4a9e94d05" providerId="ADAL" clId="{723B233B-1DB3-984C-915B-8B693B427618}" dt="2023-01-28T19:19:16.889" v="1046" actId="113"/>
          <ac:spMkLst>
            <pc:docMk/>
            <pc:sldMk cId="3654166865" sldId="1098"/>
            <ac:spMk id="3" creationId="{BF49E294-1F60-11A0-13D7-0CCD4A2026E9}"/>
          </ac:spMkLst>
        </pc:spChg>
      </pc:sldChg>
      <pc:sldChg chg="addSp delSp modSp add del mod modTransition">
        <pc:chgData name="Ferran Gascon" userId="cc32d705-e114-4caf-a804-81e4a9e94d05" providerId="ADAL" clId="{723B233B-1DB3-984C-915B-8B693B427618}" dt="2023-02-08T22:14:49.625" v="3770" actId="1076"/>
        <pc:sldMkLst>
          <pc:docMk/>
          <pc:sldMk cId="516734093" sldId="1099"/>
        </pc:sldMkLst>
        <pc:spChg chg="mod">
          <ac:chgData name="Ferran Gascon" userId="cc32d705-e114-4caf-a804-81e4a9e94d05" providerId="ADAL" clId="{723B233B-1DB3-984C-915B-8B693B427618}" dt="2023-02-04T20:07:23.970" v="2022" actId="20577"/>
          <ac:spMkLst>
            <pc:docMk/>
            <pc:sldMk cId="516734093" sldId="1099"/>
            <ac:spMk id="2" creationId="{2A7B71DC-28BD-4E2F-9E89-C4253A80D80A}"/>
          </ac:spMkLst>
        </pc:spChg>
        <pc:spChg chg="mod">
          <ac:chgData name="Ferran Gascon" userId="cc32d705-e114-4caf-a804-81e4a9e94d05" providerId="ADAL" clId="{723B233B-1DB3-984C-915B-8B693B427618}" dt="2023-02-08T15:38:58.843" v="3733" actId="1037"/>
          <ac:spMkLst>
            <pc:docMk/>
            <pc:sldMk cId="516734093" sldId="1099"/>
            <ac:spMk id="4" creationId="{55CA440B-1940-40B8-01CD-B09F2978118B}"/>
          </ac:spMkLst>
        </pc:spChg>
        <pc:spChg chg="mod">
          <ac:chgData name="Ferran Gascon" userId="cc32d705-e114-4caf-a804-81e4a9e94d05" providerId="ADAL" clId="{723B233B-1DB3-984C-915B-8B693B427618}" dt="2023-02-08T14:34:36.558" v="2613" actId="1076"/>
          <ac:spMkLst>
            <pc:docMk/>
            <pc:sldMk cId="516734093" sldId="1099"/>
            <ac:spMk id="7" creationId="{9D6C5BE2-69C8-D2CE-8C7F-C4D0B9005514}"/>
          </ac:spMkLst>
        </pc:spChg>
        <pc:graphicFrameChg chg="add del mod modGraphic">
          <ac:chgData name="Ferran Gascon" userId="cc32d705-e114-4caf-a804-81e4a9e94d05" providerId="ADAL" clId="{723B233B-1DB3-984C-915B-8B693B427618}" dt="2023-02-08T22:14:49.625" v="3770" actId="1076"/>
          <ac:graphicFrameMkLst>
            <pc:docMk/>
            <pc:sldMk cId="516734093" sldId="1099"/>
            <ac:graphicFrameMk id="5" creationId="{8FE35D91-99D8-7263-4B75-AABBCF814202}"/>
          </ac:graphicFrameMkLst>
        </pc:graphicFrameChg>
        <pc:picChg chg="mod">
          <ac:chgData name="Ferran Gascon" userId="cc32d705-e114-4caf-a804-81e4a9e94d05" providerId="ADAL" clId="{723B233B-1DB3-984C-915B-8B693B427618}" dt="2023-02-08T15:38:58.843" v="3733" actId="1037"/>
          <ac:picMkLst>
            <pc:docMk/>
            <pc:sldMk cId="516734093" sldId="1099"/>
            <ac:picMk id="3" creationId="{EB429D8F-C833-844A-C94E-03D340D8A42B}"/>
          </ac:picMkLst>
        </pc:picChg>
        <pc:picChg chg="mod">
          <ac:chgData name="Ferran Gascon" userId="cc32d705-e114-4caf-a804-81e4a9e94d05" providerId="ADAL" clId="{723B233B-1DB3-984C-915B-8B693B427618}" dt="2023-02-08T14:32:58.441" v="2562" actId="1076"/>
          <ac:picMkLst>
            <pc:docMk/>
            <pc:sldMk cId="516734093" sldId="1099"/>
            <ac:picMk id="8" creationId="{87F02E14-3093-D008-5B4C-1DB00445F4A3}"/>
          </ac:picMkLst>
        </pc:picChg>
      </pc:sldChg>
      <pc:sldChg chg="add del">
        <pc:chgData name="Ferran Gascon" userId="cc32d705-e114-4caf-a804-81e4a9e94d05" providerId="ADAL" clId="{723B233B-1DB3-984C-915B-8B693B427618}" dt="2023-01-28T17:16:40.445" v="342"/>
        <pc:sldMkLst>
          <pc:docMk/>
          <pc:sldMk cId="736547439" sldId="1099"/>
        </pc:sldMkLst>
      </pc:sldChg>
      <pc:sldChg chg="modSp add mod ord modTransition">
        <pc:chgData name="Ferran Gascon" userId="cc32d705-e114-4caf-a804-81e4a9e94d05" providerId="ADAL" clId="{723B233B-1DB3-984C-915B-8B693B427618}" dt="2023-02-08T15:32:23.323" v="3655" actId="20577"/>
        <pc:sldMkLst>
          <pc:docMk/>
          <pc:sldMk cId="2176602386" sldId="1100"/>
        </pc:sldMkLst>
        <pc:spChg chg="mod">
          <ac:chgData name="Ferran Gascon" userId="cc32d705-e114-4caf-a804-81e4a9e94d05" providerId="ADAL" clId="{723B233B-1DB3-984C-915B-8B693B427618}" dt="2023-01-28T17:16:51.732" v="354" actId="20577"/>
          <ac:spMkLst>
            <pc:docMk/>
            <pc:sldMk cId="2176602386" sldId="1100"/>
            <ac:spMk id="2" creationId="{2A7B71DC-28BD-4E2F-9E89-C4253A80D80A}"/>
          </ac:spMkLst>
        </pc:spChg>
        <pc:spChg chg="mod">
          <ac:chgData name="Ferran Gascon" userId="cc32d705-e114-4caf-a804-81e4a9e94d05" providerId="ADAL" clId="{723B233B-1DB3-984C-915B-8B693B427618}" dt="2023-02-08T15:32:23.323" v="3655" actId="20577"/>
          <ac:spMkLst>
            <pc:docMk/>
            <pc:sldMk cId="2176602386" sldId="1100"/>
            <ac:spMk id="3" creationId="{DA76E171-6558-A047-F3FA-46AB8EE8AB9E}"/>
          </ac:spMkLst>
        </pc:spChg>
        <pc:spChg chg="mod">
          <ac:chgData name="Ferran Gascon" userId="cc32d705-e114-4caf-a804-81e4a9e94d05" providerId="ADAL" clId="{723B233B-1DB3-984C-915B-8B693B427618}" dt="2023-02-08T15:32:05.152" v="3649" actId="1036"/>
          <ac:spMkLst>
            <pc:docMk/>
            <pc:sldMk cId="2176602386" sldId="1100"/>
            <ac:spMk id="4" creationId="{36E703F2-BC00-10C4-BF15-E0A5C27E2584}"/>
          </ac:spMkLst>
        </pc:spChg>
        <pc:spChg chg="mod">
          <ac:chgData name="Ferran Gascon" userId="cc32d705-e114-4caf-a804-81e4a9e94d05" providerId="ADAL" clId="{723B233B-1DB3-984C-915B-8B693B427618}" dt="2023-02-08T15:32:05.152" v="3649" actId="1036"/>
          <ac:spMkLst>
            <pc:docMk/>
            <pc:sldMk cId="2176602386" sldId="1100"/>
            <ac:spMk id="5" creationId="{9A485798-7681-C8A1-3B07-EF0296EC723F}"/>
          </ac:spMkLst>
        </pc:spChg>
        <pc:spChg chg="mod">
          <ac:chgData name="Ferran Gascon" userId="cc32d705-e114-4caf-a804-81e4a9e94d05" providerId="ADAL" clId="{723B233B-1DB3-984C-915B-8B693B427618}" dt="2023-02-08T15:32:05.152" v="3649" actId="1036"/>
          <ac:spMkLst>
            <pc:docMk/>
            <pc:sldMk cId="2176602386" sldId="1100"/>
            <ac:spMk id="6" creationId="{CB8748A1-9B4C-33F3-EF8F-9186E29F5046}"/>
          </ac:spMkLst>
        </pc:spChg>
        <pc:spChg chg="mod">
          <ac:chgData name="Ferran Gascon" userId="cc32d705-e114-4caf-a804-81e4a9e94d05" providerId="ADAL" clId="{723B233B-1DB3-984C-915B-8B693B427618}" dt="2023-02-08T15:32:05.152" v="3649" actId="1036"/>
          <ac:spMkLst>
            <pc:docMk/>
            <pc:sldMk cId="2176602386" sldId="1100"/>
            <ac:spMk id="10" creationId="{9799CED1-E57C-9B6E-09A8-543FB48D3AE5}"/>
          </ac:spMkLst>
        </pc:spChg>
        <pc:spChg chg="mod">
          <ac:chgData name="Ferran Gascon" userId="cc32d705-e114-4caf-a804-81e4a9e94d05" providerId="ADAL" clId="{723B233B-1DB3-984C-915B-8B693B427618}" dt="2023-02-08T15:32:05.152" v="3649" actId="1036"/>
          <ac:spMkLst>
            <pc:docMk/>
            <pc:sldMk cId="2176602386" sldId="1100"/>
            <ac:spMk id="13" creationId="{438E7B68-96CC-F51C-C38E-AC8F69232EE7}"/>
          </ac:spMkLst>
        </pc:spChg>
        <pc:spChg chg="mod">
          <ac:chgData name="Ferran Gascon" userId="cc32d705-e114-4caf-a804-81e4a9e94d05" providerId="ADAL" clId="{723B233B-1DB3-984C-915B-8B693B427618}" dt="2023-02-08T15:32:05.152" v="3649" actId="1036"/>
          <ac:spMkLst>
            <pc:docMk/>
            <pc:sldMk cId="2176602386" sldId="1100"/>
            <ac:spMk id="14" creationId="{F00F7AB1-D99F-1A84-DC34-07E51F630FFB}"/>
          </ac:spMkLst>
        </pc:spChg>
        <pc:spChg chg="mod">
          <ac:chgData name="Ferran Gascon" userId="cc32d705-e114-4caf-a804-81e4a9e94d05" providerId="ADAL" clId="{723B233B-1DB3-984C-915B-8B693B427618}" dt="2023-02-08T15:32:05.152" v="3649" actId="1036"/>
          <ac:spMkLst>
            <pc:docMk/>
            <pc:sldMk cId="2176602386" sldId="1100"/>
            <ac:spMk id="25" creationId="{09EE6101-4A32-0557-6782-9827F1F36B1F}"/>
          </ac:spMkLst>
        </pc:spChg>
        <pc:spChg chg="mod">
          <ac:chgData name="Ferran Gascon" userId="cc32d705-e114-4caf-a804-81e4a9e94d05" providerId="ADAL" clId="{723B233B-1DB3-984C-915B-8B693B427618}" dt="2023-02-08T15:32:05.152" v="3649" actId="1036"/>
          <ac:spMkLst>
            <pc:docMk/>
            <pc:sldMk cId="2176602386" sldId="1100"/>
            <ac:spMk id="29" creationId="{B94B3F0A-F849-0AB8-5577-601BF9E067A2}"/>
          </ac:spMkLst>
        </pc:spChg>
        <pc:spChg chg="mod">
          <ac:chgData name="Ferran Gascon" userId="cc32d705-e114-4caf-a804-81e4a9e94d05" providerId="ADAL" clId="{723B233B-1DB3-984C-915B-8B693B427618}" dt="2023-02-08T15:32:05.152" v="3649" actId="1036"/>
          <ac:spMkLst>
            <pc:docMk/>
            <pc:sldMk cId="2176602386" sldId="1100"/>
            <ac:spMk id="32" creationId="{FFC95E39-1C4E-526A-95DC-99A899621156}"/>
          </ac:spMkLst>
        </pc:spChg>
        <pc:spChg chg="mod">
          <ac:chgData name="Ferran Gascon" userId="cc32d705-e114-4caf-a804-81e4a9e94d05" providerId="ADAL" clId="{723B233B-1DB3-984C-915B-8B693B427618}" dt="2023-02-08T15:32:05.152" v="3649" actId="1036"/>
          <ac:spMkLst>
            <pc:docMk/>
            <pc:sldMk cId="2176602386" sldId="1100"/>
            <ac:spMk id="39" creationId="{54E9B3CB-9AC0-8715-7C1C-0D679CFDF965}"/>
          </ac:spMkLst>
        </pc:spChg>
        <pc:spChg chg="mod">
          <ac:chgData name="Ferran Gascon" userId="cc32d705-e114-4caf-a804-81e4a9e94d05" providerId="ADAL" clId="{723B233B-1DB3-984C-915B-8B693B427618}" dt="2023-02-08T15:32:05.152" v="3649" actId="1036"/>
          <ac:spMkLst>
            <pc:docMk/>
            <pc:sldMk cId="2176602386" sldId="1100"/>
            <ac:spMk id="40" creationId="{F4AD916A-8DE7-F8F5-2F1B-8C919D73618A}"/>
          </ac:spMkLst>
        </pc:spChg>
        <pc:spChg chg="mod">
          <ac:chgData name="Ferran Gascon" userId="cc32d705-e114-4caf-a804-81e4a9e94d05" providerId="ADAL" clId="{723B233B-1DB3-984C-915B-8B693B427618}" dt="2023-02-08T15:32:05.152" v="3649" actId="1036"/>
          <ac:spMkLst>
            <pc:docMk/>
            <pc:sldMk cId="2176602386" sldId="1100"/>
            <ac:spMk id="41" creationId="{5CF21A9A-8256-7CC6-3785-8B5229EC8514}"/>
          </ac:spMkLst>
        </pc:spChg>
        <pc:grpChg chg="mod">
          <ac:chgData name="Ferran Gascon" userId="cc32d705-e114-4caf-a804-81e4a9e94d05" providerId="ADAL" clId="{723B233B-1DB3-984C-915B-8B693B427618}" dt="2023-02-08T15:32:05.152" v="3649" actId="1036"/>
          <ac:grpSpMkLst>
            <pc:docMk/>
            <pc:sldMk cId="2176602386" sldId="1100"/>
            <ac:grpSpMk id="7" creationId="{EABF31FE-4267-0425-5454-8DE81B0A039C}"/>
          </ac:grpSpMkLst>
        </pc:grpChg>
        <pc:grpChg chg="mod">
          <ac:chgData name="Ferran Gascon" userId="cc32d705-e114-4caf-a804-81e4a9e94d05" providerId="ADAL" clId="{723B233B-1DB3-984C-915B-8B693B427618}" dt="2023-02-08T15:32:05.152" v="3649" actId="1036"/>
          <ac:grpSpMkLst>
            <pc:docMk/>
            <pc:sldMk cId="2176602386" sldId="1100"/>
            <ac:grpSpMk id="15" creationId="{B5EDF539-9955-A00E-CFED-22CE2E338F9D}"/>
          </ac:grpSpMkLst>
        </pc:grpChg>
        <pc:grpChg chg="mod">
          <ac:chgData name="Ferran Gascon" userId="cc32d705-e114-4caf-a804-81e4a9e94d05" providerId="ADAL" clId="{723B233B-1DB3-984C-915B-8B693B427618}" dt="2023-02-08T15:32:05.152" v="3649" actId="1036"/>
          <ac:grpSpMkLst>
            <pc:docMk/>
            <pc:sldMk cId="2176602386" sldId="1100"/>
            <ac:grpSpMk id="18" creationId="{ED5EA9B3-E4AF-A0D2-490B-CC35F196E5CE}"/>
          </ac:grpSpMkLst>
        </pc:grpChg>
        <pc:grpChg chg="mod">
          <ac:chgData name="Ferran Gascon" userId="cc32d705-e114-4caf-a804-81e4a9e94d05" providerId="ADAL" clId="{723B233B-1DB3-984C-915B-8B693B427618}" dt="2023-02-08T15:32:05.152" v="3649" actId="1036"/>
          <ac:grpSpMkLst>
            <pc:docMk/>
            <pc:sldMk cId="2176602386" sldId="1100"/>
            <ac:grpSpMk id="21" creationId="{81AA4E2A-7A07-A4CD-4EDC-80E83C561D73}"/>
          </ac:grpSpMkLst>
        </pc:grpChg>
        <pc:grpChg chg="mod">
          <ac:chgData name="Ferran Gascon" userId="cc32d705-e114-4caf-a804-81e4a9e94d05" providerId="ADAL" clId="{723B233B-1DB3-984C-915B-8B693B427618}" dt="2023-02-08T15:32:05.152" v="3649" actId="1036"/>
          <ac:grpSpMkLst>
            <pc:docMk/>
            <pc:sldMk cId="2176602386" sldId="1100"/>
            <ac:grpSpMk id="26" creationId="{6322DE59-0823-5D41-843E-CBCB64B2247B}"/>
          </ac:grpSpMkLst>
        </pc:grpChg>
        <pc:grpChg chg="mod">
          <ac:chgData name="Ferran Gascon" userId="cc32d705-e114-4caf-a804-81e4a9e94d05" providerId="ADAL" clId="{723B233B-1DB3-984C-915B-8B693B427618}" dt="2023-02-08T15:32:05.152" v="3649" actId="1036"/>
          <ac:grpSpMkLst>
            <pc:docMk/>
            <pc:sldMk cId="2176602386" sldId="1100"/>
            <ac:grpSpMk id="33" creationId="{39FD6E86-323E-E9F1-1E45-7F3F2DE61B24}"/>
          </ac:grpSpMkLst>
        </pc:grpChg>
        <pc:grpChg chg="mod">
          <ac:chgData name="Ferran Gascon" userId="cc32d705-e114-4caf-a804-81e4a9e94d05" providerId="ADAL" clId="{723B233B-1DB3-984C-915B-8B693B427618}" dt="2023-02-08T15:32:05.152" v="3649" actId="1036"/>
          <ac:grpSpMkLst>
            <pc:docMk/>
            <pc:sldMk cId="2176602386" sldId="1100"/>
            <ac:grpSpMk id="36" creationId="{3E0CAB13-3BC3-4B63-BBF9-A2D9E2E9E355}"/>
          </ac:grpSpMkLst>
        </pc:grpChg>
        <pc:picChg chg="mod">
          <ac:chgData name="Ferran Gascon" userId="cc32d705-e114-4caf-a804-81e4a9e94d05" providerId="ADAL" clId="{723B233B-1DB3-984C-915B-8B693B427618}" dt="2023-02-08T15:32:05.152" v="3649" actId="1036"/>
          <ac:picMkLst>
            <pc:docMk/>
            <pc:sldMk cId="2176602386" sldId="1100"/>
            <ac:picMk id="30" creationId="{546DCAA1-3963-4BAD-0E7B-9C750EA8F303}"/>
          </ac:picMkLst>
        </pc:picChg>
        <pc:picChg chg="mod">
          <ac:chgData name="Ferran Gascon" userId="cc32d705-e114-4caf-a804-81e4a9e94d05" providerId="ADAL" clId="{723B233B-1DB3-984C-915B-8B693B427618}" dt="2023-02-08T15:32:05.152" v="3649" actId="1036"/>
          <ac:picMkLst>
            <pc:docMk/>
            <pc:sldMk cId="2176602386" sldId="1100"/>
            <ac:picMk id="31" creationId="{2F60DC59-7BF1-BAB4-3F93-17B24CC08B92}"/>
          </ac:picMkLst>
        </pc:picChg>
        <pc:picChg chg="mod">
          <ac:chgData name="Ferran Gascon" userId="cc32d705-e114-4caf-a804-81e4a9e94d05" providerId="ADAL" clId="{723B233B-1DB3-984C-915B-8B693B427618}" dt="2023-02-08T15:32:05.152" v="3649" actId="1036"/>
          <ac:picMkLst>
            <pc:docMk/>
            <pc:sldMk cId="2176602386" sldId="1100"/>
            <ac:picMk id="46" creationId="{6387B5B8-641E-B82B-BBA1-973B4B5BE365}"/>
          </ac:picMkLst>
        </pc:picChg>
        <pc:cxnChg chg="mod">
          <ac:chgData name="Ferran Gascon" userId="cc32d705-e114-4caf-a804-81e4a9e94d05" providerId="ADAL" clId="{723B233B-1DB3-984C-915B-8B693B427618}" dt="2023-02-08T15:32:05.152" v="3649" actId="1036"/>
          <ac:cxnSpMkLst>
            <pc:docMk/>
            <pc:sldMk cId="2176602386" sldId="1100"/>
            <ac:cxnSpMk id="11" creationId="{046726BB-24FE-F1E8-58B9-563C7DDC753E}"/>
          </ac:cxnSpMkLst>
        </pc:cxnChg>
        <pc:cxnChg chg="mod">
          <ac:chgData name="Ferran Gascon" userId="cc32d705-e114-4caf-a804-81e4a9e94d05" providerId="ADAL" clId="{723B233B-1DB3-984C-915B-8B693B427618}" dt="2023-02-08T15:32:05.152" v="3649" actId="1036"/>
          <ac:cxnSpMkLst>
            <pc:docMk/>
            <pc:sldMk cId="2176602386" sldId="1100"/>
            <ac:cxnSpMk id="12" creationId="{750ED35F-BE62-698A-CCB7-70540542BDB5}"/>
          </ac:cxnSpMkLst>
        </pc:cxnChg>
        <pc:cxnChg chg="mod">
          <ac:chgData name="Ferran Gascon" userId="cc32d705-e114-4caf-a804-81e4a9e94d05" providerId="ADAL" clId="{723B233B-1DB3-984C-915B-8B693B427618}" dt="2023-02-08T15:32:05.152" v="3649" actId="1036"/>
          <ac:cxnSpMkLst>
            <pc:docMk/>
            <pc:sldMk cId="2176602386" sldId="1100"/>
            <ac:cxnSpMk id="24" creationId="{A935C964-6F39-6960-51FB-853A450EBE90}"/>
          </ac:cxnSpMkLst>
        </pc:cxnChg>
        <pc:cxnChg chg="mod">
          <ac:chgData name="Ferran Gascon" userId="cc32d705-e114-4caf-a804-81e4a9e94d05" providerId="ADAL" clId="{723B233B-1DB3-984C-915B-8B693B427618}" dt="2023-02-08T15:32:05.152" v="3649" actId="1036"/>
          <ac:cxnSpMkLst>
            <pc:docMk/>
            <pc:sldMk cId="2176602386" sldId="1100"/>
            <ac:cxnSpMk id="42" creationId="{297076F6-C707-FDF9-02BE-2D382B1CA80E}"/>
          </ac:cxnSpMkLst>
        </pc:cxnChg>
        <pc:cxnChg chg="mod">
          <ac:chgData name="Ferran Gascon" userId="cc32d705-e114-4caf-a804-81e4a9e94d05" providerId="ADAL" clId="{723B233B-1DB3-984C-915B-8B693B427618}" dt="2023-02-08T15:32:05.152" v="3649" actId="1036"/>
          <ac:cxnSpMkLst>
            <pc:docMk/>
            <pc:sldMk cId="2176602386" sldId="1100"/>
            <ac:cxnSpMk id="43" creationId="{2C9C2413-3911-A0D9-9636-83B863B0F551}"/>
          </ac:cxnSpMkLst>
        </pc:cxnChg>
        <pc:cxnChg chg="mod">
          <ac:chgData name="Ferran Gascon" userId="cc32d705-e114-4caf-a804-81e4a9e94d05" providerId="ADAL" clId="{723B233B-1DB3-984C-915B-8B693B427618}" dt="2023-02-08T15:32:05.152" v="3649" actId="1036"/>
          <ac:cxnSpMkLst>
            <pc:docMk/>
            <pc:sldMk cId="2176602386" sldId="1100"/>
            <ac:cxnSpMk id="44" creationId="{F291199F-9576-9452-86D7-40AD54F2AE75}"/>
          </ac:cxnSpMkLst>
        </pc:cxnChg>
      </pc:sldChg>
      <pc:sldChg chg="modSp add mod ord modTransition">
        <pc:chgData name="Ferran Gascon" userId="cc32d705-e114-4caf-a804-81e4a9e94d05" providerId="ADAL" clId="{723B233B-1DB3-984C-915B-8B693B427618}" dt="2023-01-30T15:45:09.965" v="1319" actId="20578"/>
        <pc:sldMkLst>
          <pc:docMk/>
          <pc:sldMk cId="3198402537" sldId="1101"/>
        </pc:sldMkLst>
        <pc:spChg chg="mod">
          <ac:chgData name="Ferran Gascon" userId="cc32d705-e114-4caf-a804-81e4a9e94d05" providerId="ADAL" clId="{723B233B-1DB3-984C-915B-8B693B427618}" dt="2023-01-28T19:09:02.313" v="707"/>
          <ac:spMkLst>
            <pc:docMk/>
            <pc:sldMk cId="3198402537" sldId="1101"/>
            <ac:spMk id="3" creationId="{BF49E294-1F60-11A0-13D7-0CCD4A2026E9}"/>
          </ac:spMkLst>
        </pc:spChg>
      </pc:sldChg>
      <pc:sldChg chg="modSp add mod ord modTransition">
        <pc:chgData name="Ferran Gascon" userId="cc32d705-e114-4caf-a804-81e4a9e94d05" providerId="ADAL" clId="{723B233B-1DB3-984C-915B-8B693B427618}" dt="2023-01-30T15:45:09.965" v="1319" actId="20578"/>
        <pc:sldMkLst>
          <pc:docMk/>
          <pc:sldMk cId="2524200557" sldId="1102"/>
        </pc:sldMkLst>
        <pc:spChg chg="mod">
          <ac:chgData name="Ferran Gascon" userId="cc32d705-e114-4caf-a804-81e4a9e94d05" providerId="ADAL" clId="{723B233B-1DB3-984C-915B-8B693B427618}" dt="2023-01-28T19:12:05.061" v="875" actId="20577"/>
          <ac:spMkLst>
            <pc:docMk/>
            <pc:sldMk cId="2524200557" sldId="1102"/>
            <ac:spMk id="3" creationId="{BF49E294-1F60-11A0-13D7-0CCD4A2026E9}"/>
          </ac:spMkLst>
        </pc:spChg>
      </pc:sldChg>
      <pc:sldChg chg="modSp add mod ord modTransition">
        <pc:chgData name="Ferran Gascon" userId="cc32d705-e114-4caf-a804-81e4a9e94d05" providerId="ADAL" clId="{723B233B-1DB3-984C-915B-8B693B427618}" dt="2023-01-30T15:44:42.242" v="1317" actId="20578"/>
        <pc:sldMkLst>
          <pc:docMk/>
          <pc:sldMk cId="2537666157" sldId="1103"/>
        </pc:sldMkLst>
        <pc:spChg chg="mod">
          <ac:chgData name="Ferran Gascon" userId="cc32d705-e114-4caf-a804-81e4a9e94d05" providerId="ADAL" clId="{723B233B-1DB3-984C-915B-8B693B427618}" dt="2023-01-28T19:21:09.871" v="1162" actId="113"/>
          <ac:spMkLst>
            <pc:docMk/>
            <pc:sldMk cId="2537666157" sldId="1103"/>
            <ac:spMk id="3" creationId="{BF49E294-1F60-11A0-13D7-0CCD4A2026E9}"/>
          </ac:spMkLst>
        </pc:spChg>
      </pc:sldChg>
      <pc:sldChg chg="add del">
        <pc:chgData name="Ferran Gascon" userId="cc32d705-e114-4caf-a804-81e4a9e94d05" providerId="ADAL" clId="{723B233B-1DB3-984C-915B-8B693B427618}" dt="2023-02-08T14:28:01.938" v="2518" actId="2696"/>
        <pc:sldMkLst>
          <pc:docMk/>
          <pc:sldMk cId="623932128" sldId="1104"/>
        </pc:sldMkLst>
      </pc:sldChg>
      <pc:sldChg chg="addSp delSp modSp add mod">
        <pc:chgData name="Ferran Gascon" userId="cc32d705-e114-4caf-a804-81e4a9e94d05" providerId="ADAL" clId="{723B233B-1DB3-984C-915B-8B693B427618}" dt="2023-02-08T15:19:13.820" v="3133" actId="21"/>
        <pc:sldMkLst>
          <pc:docMk/>
          <pc:sldMk cId="2177933386" sldId="1105"/>
        </pc:sldMkLst>
        <pc:spChg chg="mod">
          <ac:chgData name="Ferran Gascon" userId="cc32d705-e114-4caf-a804-81e4a9e94d05" providerId="ADAL" clId="{723B233B-1DB3-984C-915B-8B693B427618}" dt="2023-02-08T14:27:53.444" v="2517" actId="20577"/>
          <ac:spMkLst>
            <pc:docMk/>
            <pc:sldMk cId="2177933386" sldId="1105"/>
            <ac:spMk id="2" creationId="{2A7B71DC-28BD-4E2F-9E89-C4253A80D80A}"/>
          </ac:spMkLst>
        </pc:spChg>
        <pc:spChg chg="del mod">
          <ac:chgData name="Ferran Gascon" userId="cc32d705-e114-4caf-a804-81e4a9e94d05" providerId="ADAL" clId="{723B233B-1DB3-984C-915B-8B693B427618}" dt="2023-01-30T15:52:27.766" v="1322" actId="478"/>
          <ac:spMkLst>
            <pc:docMk/>
            <pc:sldMk cId="2177933386" sldId="1105"/>
            <ac:spMk id="3" creationId="{BF49E294-1F60-11A0-13D7-0CCD4A2026E9}"/>
          </ac:spMkLst>
        </pc:spChg>
        <pc:spChg chg="add del mod">
          <ac:chgData name="Ferran Gascon" userId="cc32d705-e114-4caf-a804-81e4a9e94d05" providerId="ADAL" clId="{723B233B-1DB3-984C-915B-8B693B427618}" dt="2023-01-30T15:59:00.688" v="1350" actId="478"/>
          <ac:spMkLst>
            <pc:docMk/>
            <pc:sldMk cId="2177933386" sldId="1105"/>
            <ac:spMk id="6" creationId="{DD0793F3-1ABE-3FFC-8A04-F1FED3EF3D33}"/>
          </ac:spMkLst>
        </pc:spChg>
        <pc:spChg chg="add del mod">
          <ac:chgData name="Ferran Gascon" userId="cc32d705-e114-4caf-a804-81e4a9e94d05" providerId="ADAL" clId="{723B233B-1DB3-984C-915B-8B693B427618}" dt="2023-01-30T15:59:06.594" v="1351" actId="478"/>
          <ac:spMkLst>
            <pc:docMk/>
            <pc:sldMk cId="2177933386" sldId="1105"/>
            <ac:spMk id="8" creationId="{55F1A93E-52CF-1312-30D5-53166B9D4833}"/>
          </ac:spMkLst>
        </pc:spChg>
        <pc:spChg chg="add mod">
          <ac:chgData name="Ferran Gascon" userId="cc32d705-e114-4caf-a804-81e4a9e94d05" providerId="ADAL" clId="{723B233B-1DB3-984C-915B-8B693B427618}" dt="2023-02-08T15:19:13.820" v="3133" actId="21"/>
          <ac:spMkLst>
            <pc:docMk/>
            <pc:sldMk cId="2177933386" sldId="1105"/>
            <ac:spMk id="10" creationId="{ECB610C6-BBB1-FA99-2C07-8A91B85BFB2F}"/>
          </ac:spMkLst>
        </pc:spChg>
        <pc:picChg chg="add del mod">
          <ac:chgData name="Ferran Gascon" userId="cc32d705-e114-4caf-a804-81e4a9e94d05" providerId="ADAL" clId="{723B233B-1DB3-984C-915B-8B693B427618}" dt="2023-01-30T15:58:50.425" v="1345" actId="478"/>
          <ac:picMkLst>
            <pc:docMk/>
            <pc:sldMk cId="2177933386" sldId="1105"/>
            <ac:picMk id="4" creationId="{A7376C11-AE54-9110-ACA2-3C66552D08EF}"/>
          </ac:picMkLst>
        </pc:picChg>
        <pc:picChg chg="add del mod">
          <ac:chgData name="Ferran Gascon" userId="cc32d705-e114-4caf-a804-81e4a9e94d05" providerId="ADAL" clId="{723B233B-1DB3-984C-915B-8B693B427618}" dt="2023-01-30T15:58:52.196" v="1346" actId="478"/>
          <ac:picMkLst>
            <pc:docMk/>
            <pc:sldMk cId="2177933386" sldId="1105"/>
            <ac:picMk id="5" creationId="{912DB73B-24CD-5CC4-3D61-2BEB40DD8AD1}"/>
          </ac:picMkLst>
        </pc:picChg>
        <pc:picChg chg="add mod">
          <ac:chgData name="Ferran Gascon" userId="cc32d705-e114-4caf-a804-81e4a9e94d05" providerId="ADAL" clId="{723B233B-1DB3-984C-915B-8B693B427618}" dt="2023-01-30T16:04:01.408" v="1474" actId="1076"/>
          <ac:picMkLst>
            <pc:docMk/>
            <pc:sldMk cId="2177933386" sldId="1105"/>
            <ac:picMk id="7" creationId="{62B31665-88C8-E1E0-F350-8C51DDABC044}"/>
          </ac:picMkLst>
        </pc:picChg>
        <pc:picChg chg="add mod">
          <ac:chgData name="Ferran Gascon" userId="cc32d705-e114-4caf-a804-81e4a9e94d05" providerId="ADAL" clId="{723B233B-1DB3-984C-915B-8B693B427618}" dt="2023-01-30T16:04:01.408" v="1474" actId="1076"/>
          <ac:picMkLst>
            <pc:docMk/>
            <pc:sldMk cId="2177933386" sldId="1105"/>
            <ac:picMk id="9" creationId="{C983F757-F51D-A38D-F3C4-5254ECF6A707}"/>
          </ac:picMkLst>
        </pc:picChg>
      </pc:sldChg>
      <pc:sldChg chg="addSp delSp modSp add mod ord">
        <pc:chgData name="Ferran Gascon" userId="cc32d705-e114-4caf-a804-81e4a9e94d05" providerId="ADAL" clId="{723B233B-1DB3-984C-915B-8B693B427618}" dt="2023-02-08T15:18:40.481" v="3132" actId="1076"/>
        <pc:sldMkLst>
          <pc:docMk/>
          <pc:sldMk cId="3300910884" sldId="1106"/>
        </pc:sldMkLst>
        <pc:spChg chg="mod">
          <ac:chgData name="Ferran Gascon" userId="cc32d705-e114-4caf-a804-81e4a9e94d05" providerId="ADAL" clId="{723B233B-1DB3-984C-915B-8B693B427618}" dt="2023-02-08T15:17:12.114" v="3130" actId="1037"/>
          <ac:spMkLst>
            <pc:docMk/>
            <pc:sldMk cId="3300910884" sldId="1106"/>
            <ac:spMk id="2" creationId="{2A7B71DC-28BD-4E2F-9E89-C4253A80D80A}"/>
          </ac:spMkLst>
        </pc:spChg>
        <pc:spChg chg="mod">
          <ac:chgData name="Ferran Gascon" userId="cc32d705-e114-4caf-a804-81e4a9e94d05" providerId="ADAL" clId="{723B233B-1DB3-984C-915B-8B693B427618}" dt="2023-02-08T15:14:58.081" v="3093" actId="1076"/>
          <ac:spMkLst>
            <pc:docMk/>
            <pc:sldMk cId="3300910884" sldId="1106"/>
            <ac:spMk id="6" creationId="{DD0793F3-1ABE-3FFC-8A04-F1FED3EF3D33}"/>
          </ac:spMkLst>
        </pc:spChg>
        <pc:picChg chg="add mod">
          <ac:chgData name="Ferran Gascon" userId="cc32d705-e114-4caf-a804-81e4a9e94d05" providerId="ADAL" clId="{723B233B-1DB3-984C-915B-8B693B427618}" dt="2023-02-08T15:18:37.697" v="3131" actId="1076"/>
          <ac:picMkLst>
            <pc:docMk/>
            <pc:sldMk cId="3300910884" sldId="1106"/>
            <ac:picMk id="3" creationId="{B60A73C3-3AC5-5442-C275-D85ED21D90CC}"/>
          </ac:picMkLst>
        </pc:picChg>
        <pc:picChg chg="mod">
          <ac:chgData name="Ferran Gascon" userId="cc32d705-e114-4caf-a804-81e4a9e94d05" providerId="ADAL" clId="{723B233B-1DB3-984C-915B-8B693B427618}" dt="2023-02-08T15:18:40.481" v="3132" actId="1076"/>
          <ac:picMkLst>
            <pc:docMk/>
            <pc:sldMk cId="3300910884" sldId="1106"/>
            <ac:picMk id="4" creationId="{A7376C11-AE54-9110-ACA2-3C66552D08EF}"/>
          </ac:picMkLst>
        </pc:picChg>
        <pc:picChg chg="del mod">
          <ac:chgData name="Ferran Gascon" userId="cc32d705-e114-4caf-a804-81e4a9e94d05" providerId="ADAL" clId="{723B233B-1DB3-984C-915B-8B693B427618}" dt="2023-01-30T16:12:49.585" v="1531" actId="478"/>
          <ac:picMkLst>
            <pc:docMk/>
            <pc:sldMk cId="3300910884" sldId="1106"/>
            <ac:picMk id="5" creationId="{912DB73B-24CD-5CC4-3D61-2BEB40DD8AD1}"/>
          </ac:picMkLst>
        </pc:picChg>
        <pc:picChg chg="add mod">
          <ac:chgData name="Ferran Gascon" userId="cc32d705-e114-4caf-a804-81e4a9e94d05" providerId="ADAL" clId="{723B233B-1DB3-984C-915B-8B693B427618}" dt="2023-02-08T15:15:11.894" v="3098" actId="1076"/>
          <ac:picMkLst>
            <pc:docMk/>
            <pc:sldMk cId="3300910884" sldId="1106"/>
            <ac:picMk id="5" creationId="{CA451EE3-EAA1-36EE-D2E1-E3DAE2DDBE4D}"/>
          </ac:picMkLst>
        </pc:picChg>
        <pc:picChg chg="add del mod">
          <ac:chgData name="Ferran Gascon" userId="cc32d705-e114-4caf-a804-81e4a9e94d05" providerId="ADAL" clId="{723B233B-1DB3-984C-915B-8B693B427618}" dt="2023-02-08T15:16:39.869" v="3100"/>
          <ac:picMkLst>
            <pc:docMk/>
            <pc:sldMk cId="3300910884" sldId="1106"/>
            <ac:picMk id="7" creationId="{BA7579D3-1DEC-4419-6AFD-9D61BF81C2D6}"/>
          </ac:picMkLst>
        </pc:picChg>
        <pc:picChg chg="add mod">
          <ac:chgData name="Ferran Gascon" userId="cc32d705-e114-4caf-a804-81e4a9e94d05" providerId="ADAL" clId="{723B233B-1DB3-984C-915B-8B693B427618}" dt="2023-02-08T15:17:07.990" v="3123" actId="1038"/>
          <ac:picMkLst>
            <pc:docMk/>
            <pc:sldMk cId="3300910884" sldId="1106"/>
            <ac:picMk id="8" creationId="{6B4727D4-F005-E0B6-D4D0-85C8A6FC3779}"/>
          </ac:picMkLst>
        </pc:picChg>
      </pc:sldChg>
      <pc:sldChg chg="addSp delSp modSp add mod">
        <pc:chgData name="Ferran Gascon" userId="cc32d705-e114-4caf-a804-81e4a9e94d05" providerId="ADAL" clId="{723B233B-1DB3-984C-915B-8B693B427618}" dt="2023-01-30T16:09:33.782" v="1511" actId="1076"/>
        <pc:sldMkLst>
          <pc:docMk/>
          <pc:sldMk cId="3173804334" sldId="1107"/>
        </pc:sldMkLst>
        <pc:spChg chg="mod">
          <ac:chgData name="Ferran Gascon" userId="cc32d705-e114-4caf-a804-81e4a9e94d05" providerId="ADAL" clId="{723B233B-1DB3-984C-915B-8B693B427618}" dt="2023-01-30T16:09:21.094" v="1505" actId="20577"/>
          <ac:spMkLst>
            <pc:docMk/>
            <pc:sldMk cId="3173804334" sldId="1107"/>
            <ac:spMk id="2" creationId="{2A7B71DC-28BD-4E2F-9E89-C4253A80D80A}"/>
          </ac:spMkLst>
        </pc:spChg>
        <pc:spChg chg="add del mod">
          <ac:chgData name="Ferran Gascon" userId="cc32d705-e114-4caf-a804-81e4a9e94d05" providerId="ADAL" clId="{723B233B-1DB3-984C-915B-8B693B427618}" dt="2023-01-30T16:07:41.751" v="1485" actId="478"/>
          <ac:spMkLst>
            <pc:docMk/>
            <pc:sldMk cId="3173804334" sldId="1107"/>
            <ac:spMk id="3" creationId="{76371CAB-4629-D440-F6AF-4FB0424D4978}"/>
          </ac:spMkLst>
        </pc:spChg>
        <pc:spChg chg="del">
          <ac:chgData name="Ferran Gascon" userId="cc32d705-e114-4caf-a804-81e4a9e94d05" providerId="ADAL" clId="{723B233B-1DB3-984C-915B-8B693B427618}" dt="2023-01-30T16:07:37.221" v="1484" actId="478"/>
          <ac:spMkLst>
            <pc:docMk/>
            <pc:sldMk cId="3173804334" sldId="1107"/>
            <ac:spMk id="10" creationId="{ECB610C6-BBB1-FA99-2C07-8A91B85BFB2F}"/>
          </ac:spMkLst>
        </pc:spChg>
        <pc:picChg chg="add mod">
          <ac:chgData name="Ferran Gascon" userId="cc32d705-e114-4caf-a804-81e4a9e94d05" providerId="ADAL" clId="{723B233B-1DB3-984C-915B-8B693B427618}" dt="2023-01-30T16:09:33.782" v="1511" actId="1076"/>
          <ac:picMkLst>
            <pc:docMk/>
            <pc:sldMk cId="3173804334" sldId="1107"/>
            <ac:picMk id="4" creationId="{29DF4B81-0466-94DC-5853-81B222CEF1A6}"/>
          </ac:picMkLst>
        </pc:picChg>
        <pc:picChg chg="add mod">
          <ac:chgData name="Ferran Gascon" userId="cc32d705-e114-4caf-a804-81e4a9e94d05" providerId="ADAL" clId="{723B233B-1DB3-984C-915B-8B693B427618}" dt="2023-01-30T16:09:31.798" v="1510" actId="1076"/>
          <ac:picMkLst>
            <pc:docMk/>
            <pc:sldMk cId="3173804334" sldId="1107"/>
            <ac:picMk id="5" creationId="{EBC9AAAA-F7C2-5DB9-21B4-4ED118B60CED}"/>
          </ac:picMkLst>
        </pc:picChg>
        <pc:picChg chg="del">
          <ac:chgData name="Ferran Gascon" userId="cc32d705-e114-4caf-a804-81e4a9e94d05" providerId="ADAL" clId="{723B233B-1DB3-984C-915B-8B693B427618}" dt="2023-01-30T16:07:37.221" v="1484" actId="478"/>
          <ac:picMkLst>
            <pc:docMk/>
            <pc:sldMk cId="3173804334" sldId="1107"/>
            <ac:picMk id="7" creationId="{62B31665-88C8-E1E0-F350-8C51DDABC044}"/>
          </ac:picMkLst>
        </pc:picChg>
        <pc:picChg chg="del">
          <ac:chgData name="Ferran Gascon" userId="cc32d705-e114-4caf-a804-81e4a9e94d05" providerId="ADAL" clId="{723B233B-1DB3-984C-915B-8B693B427618}" dt="2023-01-30T16:07:37.221" v="1484" actId="478"/>
          <ac:picMkLst>
            <pc:docMk/>
            <pc:sldMk cId="3173804334" sldId="1107"/>
            <ac:picMk id="9" creationId="{C983F757-F51D-A38D-F3C4-5254ECF6A707}"/>
          </ac:picMkLst>
        </pc:picChg>
      </pc:sldChg>
      <pc:sldChg chg="modSp mod">
        <pc:chgData name="Ferran Gascon" userId="cc32d705-e114-4caf-a804-81e4a9e94d05" providerId="ADAL" clId="{723B233B-1DB3-984C-915B-8B693B427618}" dt="2023-02-08T15:01:39.059" v="2990" actId="1076"/>
        <pc:sldMkLst>
          <pc:docMk/>
          <pc:sldMk cId="2704481387" sldId="1108"/>
        </pc:sldMkLst>
        <pc:picChg chg="mod">
          <ac:chgData name="Ferran Gascon" userId="cc32d705-e114-4caf-a804-81e4a9e94d05" providerId="ADAL" clId="{723B233B-1DB3-984C-915B-8B693B427618}" dt="2023-02-08T15:01:39.059" v="2990" actId="1076"/>
          <ac:picMkLst>
            <pc:docMk/>
            <pc:sldMk cId="2704481387" sldId="1108"/>
            <ac:picMk id="3" creationId="{1AB4A921-D2A9-A87A-3642-A2BBB0EE9C06}"/>
          </ac:picMkLst>
        </pc:picChg>
      </pc:sldChg>
      <pc:sldChg chg="addSp delSp modSp mod delAnim modAnim">
        <pc:chgData name="Ferran Gascon" userId="cc32d705-e114-4caf-a804-81e4a9e94d05" providerId="ADAL" clId="{723B233B-1DB3-984C-915B-8B693B427618}" dt="2023-02-08T15:39:44.340" v="3743"/>
        <pc:sldMkLst>
          <pc:docMk/>
          <pc:sldMk cId="1276336327" sldId="1109"/>
        </pc:sldMkLst>
        <pc:spChg chg="mod">
          <ac:chgData name="Ferran Gascon" userId="cc32d705-e114-4caf-a804-81e4a9e94d05" providerId="ADAL" clId="{723B233B-1DB3-984C-915B-8B693B427618}" dt="2023-02-08T14:54:10.852" v="2900" actId="20577"/>
          <ac:spMkLst>
            <pc:docMk/>
            <pc:sldMk cId="1276336327" sldId="1109"/>
            <ac:spMk id="2" creationId="{2A7B71DC-28BD-4E2F-9E89-C4253A80D80A}"/>
          </ac:spMkLst>
        </pc:spChg>
        <pc:spChg chg="del mod">
          <ac:chgData name="Ferran Gascon" userId="cc32d705-e114-4caf-a804-81e4a9e94d05" providerId="ADAL" clId="{723B233B-1DB3-984C-915B-8B693B427618}" dt="2023-02-08T14:52:20.848" v="2879" actId="478"/>
          <ac:spMkLst>
            <pc:docMk/>
            <pc:sldMk cId="1276336327" sldId="1109"/>
            <ac:spMk id="6" creationId="{0A4DF8B3-F8BE-8E01-8A7F-0AB27586941E}"/>
          </ac:spMkLst>
        </pc:spChg>
        <pc:spChg chg="add del">
          <ac:chgData name="Ferran Gascon" userId="cc32d705-e114-4caf-a804-81e4a9e94d05" providerId="ADAL" clId="{723B233B-1DB3-984C-915B-8B693B427618}" dt="2023-02-08T14:50:04.465" v="2856" actId="478"/>
          <ac:spMkLst>
            <pc:docMk/>
            <pc:sldMk cId="1276336327" sldId="1109"/>
            <ac:spMk id="7" creationId="{630705BB-7C5E-7D72-39D1-153AA3ED1A2A}"/>
          </ac:spMkLst>
        </pc:spChg>
        <pc:spChg chg="del mod">
          <ac:chgData name="Ferran Gascon" userId="cc32d705-e114-4caf-a804-81e4a9e94d05" providerId="ADAL" clId="{723B233B-1DB3-984C-915B-8B693B427618}" dt="2023-02-08T14:52:03.973" v="2876" actId="478"/>
          <ac:spMkLst>
            <pc:docMk/>
            <pc:sldMk cId="1276336327" sldId="1109"/>
            <ac:spMk id="8" creationId="{E28F5A66-AC1D-88C5-7988-BE2751238011}"/>
          </ac:spMkLst>
        </pc:spChg>
        <pc:graphicFrameChg chg="mod modGraphic">
          <ac:chgData name="Ferran Gascon" userId="cc32d705-e114-4caf-a804-81e4a9e94d05" providerId="ADAL" clId="{723B233B-1DB3-984C-915B-8B693B427618}" dt="2023-02-08T14:53:52.715" v="2894" actId="1076"/>
          <ac:graphicFrameMkLst>
            <pc:docMk/>
            <pc:sldMk cId="1276336327" sldId="1109"/>
            <ac:graphicFrameMk id="3" creationId="{AE34E84F-DC96-DDCC-DC15-34C2BE9597A7}"/>
          </ac:graphicFrameMkLst>
        </pc:graphicFrameChg>
        <pc:picChg chg="add mod">
          <ac:chgData name="Ferran Gascon" userId="cc32d705-e114-4caf-a804-81e4a9e94d05" providerId="ADAL" clId="{723B233B-1DB3-984C-915B-8B693B427618}" dt="2023-02-08T14:53:47.815" v="2893" actId="1076"/>
          <ac:picMkLst>
            <pc:docMk/>
            <pc:sldMk cId="1276336327" sldId="1109"/>
            <ac:picMk id="4" creationId="{34E1A586-3DA3-152D-4E1A-C29A3D2BD548}"/>
          </ac:picMkLst>
        </pc:picChg>
      </pc:sldChg>
      <pc:sldChg chg="modSp mod">
        <pc:chgData name="Ferran Gascon" userId="cc32d705-e114-4caf-a804-81e4a9e94d05" providerId="ADAL" clId="{723B233B-1DB3-984C-915B-8B693B427618}" dt="2023-02-08T14:56:01.215" v="2926" actId="20577"/>
        <pc:sldMkLst>
          <pc:docMk/>
          <pc:sldMk cId="4217099224" sldId="1110"/>
        </pc:sldMkLst>
        <pc:spChg chg="mod">
          <ac:chgData name="Ferran Gascon" userId="cc32d705-e114-4caf-a804-81e4a9e94d05" providerId="ADAL" clId="{723B233B-1DB3-984C-915B-8B693B427618}" dt="2023-02-08T14:56:01.215" v="2926" actId="20577"/>
          <ac:spMkLst>
            <pc:docMk/>
            <pc:sldMk cId="4217099224" sldId="1110"/>
            <ac:spMk id="3" creationId="{C2D5E3B6-9D2F-77EF-281E-73E304CF5B25}"/>
          </ac:spMkLst>
        </pc:spChg>
      </pc:sldChg>
      <pc:sldChg chg="delSp modSp mod">
        <pc:chgData name="Ferran Gascon" userId="cc32d705-e114-4caf-a804-81e4a9e94d05" providerId="ADAL" clId="{723B233B-1DB3-984C-915B-8B693B427618}" dt="2023-02-08T15:05:53.820" v="2995" actId="478"/>
        <pc:sldMkLst>
          <pc:docMk/>
          <pc:sldMk cId="170704576" sldId="1111"/>
        </pc:sldMkLst>
        <pc:spChg chg="mod">
          <ac:chgData name="Ferran Gascon" userId="cc32d705-e114-4caf-a804-81e4a9e94d05" providerId="ADAL" clId="{723B233B-1DB3-984C-915B-8B693B427618}" dt="2023-02-08T15:05:41.956" v="2994" actId="1076"/>
          <ac:spMkLst>
            <pc:docMk/>
            <pc:sldMk cId="170704576" sldId="1111"/>
            <ac:spMk id="4" creationId="{936BC93B-BB3E-7A41-8401-3153F036BEF7}"/>
          </ac:spMkLst>
        </pc:spChg>
        <pc:spChg chg="del mod">
          <ac:chgData name="Ferran Gascon" userId="cc32d705-e114-4caf-a804-81e4a9e94d05" providerId="ADAL" clId="{723B233B-1DB3-984C-915B-8B693B427618}" dt="2023-02-08T15:05:53.820" v="2995" actId="478"/>
          <ac:spMkLst>
            <pc:docMk/>
            <pc:sldMk cId="170704576" sldId="1111"/>
            <ac:spMk id="9" creationId="{4E771FC5-027A-FA48-9729-611210B0BC96}"/>
          </ac:spMkLst>
        </pc:spChg>
        <pc:spChg chg="mod">
          <ac:chgData name="Ferran Gascon" userId="cc32d705-e114-4caf-a804-81e4a9e94d05" providerId="ADAL" clId="{723B233B-1DB3-984C-915B-8B693B427618}" dt="2023-02-08T15:05:33.965" v="2993" actId="1076"/>
          <ac:spMkLst>
            <pc:docMk/>
            <pc:sldMk cId="170704576" sldId="1111"/>
            <ac:spMk id="10" creationId="{BC4E5F13-4931-6742-87D0-71F62D074E7E}"/>
          </ac:spMkLst>
        </pc:spChg>
        <pc:spChg chg="del">
          <ac:chgData name="Ferran Gascon" userId="cc32d705-e114-4caf-a804-81e4a9e94d05" providerId="ADAL" clId="{723B233B-1DB3-984C-915B-8B693B427618}" dt="2023-02-08T15:05:17.351" v="2991" actId="478"/>
          <ac:spMkLst>
            <pc:docMk/>
            <pc:sldMk cId="170704576" sldId="1111"/>
            <ac:spMk id="12" creationId="{AD92FE92-E8CC-AB40-B42E-41BCF48C4777}"/>
          </ac:spMkLst>
        </pc:spChg>
        <pc:picChg chg="mod">
          <ac:chgData name="Ferran Gascon" userId="cc32d705-e114-4caf-a804-81e4a9e94d05" providerId="ADAL" clId="{723B233B-1DB3-984C-915B-8B693B427618}" dt="2023-02-08T15:05:33.965" v="2993" actId="1076"/>
          <ac:picMkLst>
            <pc:docMk/>
            <pc:sldMk cId="170704576" sldId="1111"/>
            <ac:picMk id="13" creationId="{DFD6786C-9BC2-B14B-88B4-B4E654DE0D6B}"/>
          </ac:picMkLst>
        </pc:picChg>
      </pc:sldChg>
      <pc:sldChg chg="addSp delSp modSp mod">
        <pc:chgData name="Ferran Gascon" userId="cc32d705-e114-4caf-a804-81e4a9e94d05" providerId="ADAL" clId="{723B233B-1DB3-984C-915B-8B693B427618}" dt="2023-02-08T22:16:01.210" v="3777" actId="1076"/>
        <pc:sldMkLst>
          <pc:docMk/>
          <pc:sldMk cId="530409730" sldId="1112"/>
        </pc:sldMkLst>
        <pc:spChg chg="mod">
          <ac:chgData name="Ferran Gascon" userId="cc32d705-e114-4caf-a804-81e4a9e94d05" providerId="ADAL" clId="{723B233B-1DB3-984C-915B-8B693B427618}" dt="2023-02-04T20:10:37.224" v="2037" actId="2711"/>
          <ac:spMkLst>
            <pc:docMk/>
            <pc:sldMk cId="530409730" sldId="1112"/>
            <ac:spMk id="2" creationId="{2A7B71DC-28BD-4E2F-9E89-C4253A80D80A}"/>
          </ac:spMkLst>
        </pc:spChg>
        <pc:spChg chg="mod">
          <ac:chgData name="Ferran Gascon" userId="cc32d705-e114-4caf-a804-81e4a9e94d05" providerId="ADAL" clId="{723B233B-1DB3-984C-915B-8B693B427618}" dt="2023-02-08T14:46:56.856" v="2793" actId="20577"/>
          <ac:spMkLst>
            <pc:docMk/>
            <pc:sldMk cId="530409730" sldId="1112"/>
            <ac:spMk id="6" creationId="{358168E3-2487-9D38-6658-57C4DB950ED5}"/>
          </ac:spMkLst>
        </pc:spChg>
        <pc:spChg chg="add mod">
          <ac:chgData name="Ferran Gascon" userId="cc32d705-e114-4caf-a804-81e4a9e94d05" providerId="ADAL" clId="{723B233B-1DB3-984C-915B-8B693B427618}" dt="2023-02-08T22:15:47.507" v="3773" actId="14100"/>
          <ac:spMkLst>
            <pc:docMk/>
            <pc:sldMk cId="530409730" sldId="1112"/>
            <ac:spMk id="10" creationId="{CFE3E2E2-26F8-C0B0-C81A-8B28695D3F41}"/>
          </ac:spMkLst>
        </pc:spChg>
        <pc:picChg chg="mod">
          <ac:chgData name="Ferran Gascon" userId="cc32d705-e114-4caf-a804-81e4a9e94d05" providerId="ADAL" clId="{723B233B-1DB3-984C-915B-8B693B427618}" dt="2023-02-08T14:40:37.071" v="2731" actId="1076"/>
          <ac:picMkLst>
            <pc:docMk/>
            <pc:sldMk cId="530409730" sldId="1112"/>
            <ac:picMk id="4" creationId="{5354A4AA-B4C4-79A4-BF1B-A80D77DEDED7}"/>
          </ac:picMkLst>
        </pc:picChg>
        <pc:picChg chg="mod">
          <ac:chgData name="Ferran Gascon" userId="cc32d705-e114-4caf-a804-81e4a9e94d05" providerId="ADAL" clId="{723B233B-1DB3-984C-915B-8B693B427618}" dt="2023-02-08T22:15:50.437" v="3774" actId="14100"/>
          <ac:picMkLst>
            <pc:docMk/>
            <pc:sldMk cId="530409730" sldId="1112"/>
            <ac:picMk id="5" creationId="{636EDD6B-A4F1-1C4E-8629-3D1C2A31E34C}"/>
          </ac:picMkLst>
        </pc:picChg>
        <pc:picChg chg="mod">
          <ac:chgData name="Ferran Gascon" userId="cc32d705-e114-4caf-a804-81e4a9e94d05" providerId="ADAL" clId="{723B233B-1DB3-984C-915B-8B693B427618}" dt="2023-02-08T22:16:01.210" v="3777" actId="1076"/>
          <ac:picMkLst>
            <pc:docMk/>
            <pc:sldMk cId="530409730" sldId="1112"/>
            <ac:picMk id="1026" creationId="{B985EDA5-7EA8-BF0F-92F4-B90F91CEACAB}"/>
          </ac:picMkLst>
        </pc:picChg>
        <pc:cxnChg chg="add del">
          <ac:chgData name="Ferran Gascon" userId="cc32d705-e114-4caf-a804-81e4a9e94d05" providerId="ADAL" clId="{723B233B-1DB3-984C-915B-8B693B427618}" dt="2023-02-08T14:38:15.152" v="2713" actId="11529"/>
          <ac:cxnSpMkLst>
            <pc:docMk/>
            <pc:sldMk cId="530409730" sldId="1112"/>
            <ac:cxnSpMk id="7" creationId="{9E259559-230D-90FA-8DC1-35E66BCF8E1A}"/>
          </ac:cxnSpMkLst>
        </pc:cxnChg>
        <pc:cxnChg chg="add del">
          <ac:chgData name="Ferran Gascon" userId="cc32d705-e114-4caf-a804-81e4a9e94d05" providerId="ADAL" clId="{723B233B-1DB3-984C-915B-8B693B427618}" dt="2023-02-08T14:38:58.318" v="2720" actId="478"/>
          <ac:cxnSpMkLst>
            <pc:docMk/>
            <pc:sldMk cId="530409730" sldId="1112"/>
            <ac:cxnSpMk id="9" creationId="{FA8C8B7C-A353-A60E-585B-FB30F3256284}"/>
          </ac:cxnSpMkLst>
        </pc:cxnChg>
      </pc:sldChg>
      <pc:sldChg chg="addSp delSp modSp add del mod">
        <pc:chgData name="Ferran Gascon" userId="cc32d705-e114-4caf-a804-81e4a9e94d05" providerId="ADAL" clId="{723B233B-1DB3-984C-915B-8B693B427618}" dt="2023-02-08T14:20:00.715" v="2404" actId="2696"/>
        <pc:sldMkLst>
          <pc:docMk/>
          <pc:sldMk cId="1344572559" sldId="1113"/>
        </pc:sldMkLst>
        <pc:spChg chg="mod">
          <ac:chgData name="Ferran Gascon" userId="cc32d705-e114-4caf-a804-81e4a9e94d05" providerId="ADAL" clId="{723B233B-1DB3-984C-915B-8B693B427618}" dt="2023-02-08T14:12:32.488" v="2317" actId="20577"/>
          <ac:spMkLst>
            <pc:docMk/>
            <pc:sldMk cId="1344572559" sldId="1113"/>
            <ac:spMk id="2" creationId="{2A7B71DC-28BD-4E2F-9E89-C4253A80D80A}"/>
          </ac:spMkLst>
        </pc:spChg>
        <pc:spChg chg="add del mod">
          <ac:chgData name="Ferran Gascon" userId="cc32d705-e114-4caf-a804-81e4a9e94d05" providerId="ADAL" clId="{723B233B-1DB3-984C-915B-8B693B427618}" dt="2023-02-08T14:18:00.985" v="2394" actId="478"/>
          <ac:spMkLst>
            <pc:docMk/>
            <pc:sldMk cId="1344572559" sldId="1113"/>
            <ac:spMk id="3" creationId="{C2B8E7FF-6AF7-CCF7-712D-9A4E82050565}"/>
          </ac:spMkLst>
        </pc:spChg>
        <pc:spChg chg="add mod">
          <ac:chgData name="Ferran Gascon" userId="cc32d705-e114-4caf-a804-81e4a9e94d05" providerId="ADAL" clId="{723B233B-1DB3-984C-915B-8B693B427618}" dt="2023-02-08T14:18:30.552" v="2399" actId="403"/>
          <ac:spMkLst>
            <pc:docMk/>
            <pc:sldMk cId="1344572559" sldId="1113"/>
            <ac:spMk id="4" creationId="{2EA0C1D5-82AB-A7D1-6A4B-448E48AED240}"/>
          </ac:spMkLst>
        </pc:spChg>
        <pc:spChg chg="del">
          <ac:chgData name="Ferran Gascon" userId="cc32d705-e114-4caf-a804-81e4a9e94d05" providerId="ADAL" clId="{723B233B-1DB3-984C-915B-8B693B427618}" dt="2023-02-08T14:17:59.057" v="2393" actId="478"/>
          <ac:spMkLst>
            <pc:docMk/>
            <pc:sldMk cId="1344572559" sldId="1113"/>
            <ac:spMk id="6" creationId="{8EC819FE-71DD-4432-ACCA-09AB45CF9924}"/>
          </ac:spMkLst>
        </pc:spChg>
        <pc:picChg chg="add mod">
          <ac:chgData name="Ferran Gascon" userId="cc32d705-e114-4caf-a804-81e4a9e94d05" providerId="ADAL" clId="{723B233B-1DB3-984C-915B-8B693B427618}" dt="2023-02-08T14:18:45.795" v="2403" actId="1076"/>
          <ac:picMkLst>
            <pc:docMk/>
            <pc:sldMk cId="1344572559" sldId="1113"/>
            <ac:picMk id="5" creationId="{5F376C5E-5CB2-8371-648B-5F207FBCB9F7}"/>
          </ac:picMkLst>
        </pc:picChg>
      </pc:sldChg>
      <pc:sldChg chg="addSp delSp modSp add mod ord">
        <pc:chgData name="Ferran Gascon" userId="cc32d705-e114-4caf-a804-81e4a9e94d05" providerId="ADAL" clId="{723B233B-1DB3-984C-915B-8B693B427618}" dt="2023-02-08T14:22:26.007" v="2452" actId="20578"/>
        <pc:sldMkLst>
          <pc:docMk/>
          <pc:sldMk cId="55649218" sldId="1114"/>
        </pc:sldMkLst>
        <pc:spChg chg="mod">
          <ac:chgData name="Ferran Gascon" userId="cc32d705-e114-4caf-a804-81e4a9e94d05" providerId="ADAL" clId="{723B233B-1DB3-984C-915B-8B693B427618}" dt="2023-02-08T14:17:16.175" v="2388"/>
          <ac:spMkLst>
            <pc:docMk/>
            <pc:sldMk cId="55649218" sldId="1114"/>
            <ac:spMk id="2" creationId="{2A7B71DC-28BD-4E2F-9E89-C4253A80D80A}"/>
          </ac:spMkLst>
        </pc:spChg>
        <pc:spChg chg="add del mod">
          <ac:chgData name="Ferran Gascon" userId="cc32d705-e114-4caf-a804-81e4a9e94d05" providerId="ADAL" clId="{723B233B-1DB3-984C-915B-8B693B427618}" dt="2023-02-08T14:17:06.643" v="2386" actId="478"/>
          <ac:spMkLst>
            <pc:docMk/>
            <pc:sldMk cId="55649218" sldId="1114"/>
            <ac:spMk id="3" creationId="{79BC8D09-6849-9684-E542-541323B3E1A5}"/>
          </ac:spMkLst>
        </pc:spChg>
        <pc:spChg chg="del">
          <ac:chgData name="Ferran Gascon" userId="cc32d705-e114-4caf-a804-81e4a9e94d05" providerId="ADAL" clId="{723B233B-1DB3-984C-915B-8B693B427618}" dt="2023-02-08T14:17:03.803" v="2385" actId="478"/>
          <ac:spMkLst>
            <pc:docMk/>
            <pc:sldMk cId="55649218" sldId="1114"/>
            <ac:spMk id="6" creationId="{8EC819FE-71DD-4432-ACCA-09AB45CF9924}"/>
          </ac:spMkLst>
        </pc:spChg>
        <pc:graphicFrameChg chg="add mod modGraphic">
          <ac:chgData name="Ferran Gascon" userId="cc32d705-e114-4caf-a804-81e4a9e94d05" providerId="ADAL" clId="{723B233B-1DB3-984C-915B-8B693B427618}" dt="2023-02-08T14:20:36.648" v="2408" actId="14734"/>
          <ac:graphicFrameMkLst>
            <pc:docMk/>
            <pc:sldMk cId="55649218" sldId="1114"/>
            <ac:graphicFrameMk id="4" creationId="{CD913487-4238-B8AE-9DCB-AB8E54323D84}"/>
          </ac:graphicFrameMkLst>
        </pc:graphicFrameChg>
      </pc:sldChg>
      <pc:sldMasterChg chg="addSldLayout delSldLayout">
        <pc:chgData name="Ferran Gascon" userId="cc32d705-e114-4caf-a804-81e4a9e94d05" providerId="ADAL" clId="{723B233B-1DB3-984C-915B-8B693B427618}" dt="2023-02-08T14:17:17.584" v="2390" actId="2696"/>
        <pc:sldMasterMkLst>
          <pc:docMk/>
          <pc:sldMasterMk cId="3659391583" sldId="2147483957"/>
        </pc:sldMasterMkLst>
        <pc:sldLayoutChg chg="del">
          <pc:chgData name="Ferran Gascon" userId="cc32d705-e114-4caf-a804-81e4a9e94d05" providerId="ADAL" clId="{723B233B-1DB3-984C-915B-8B693B427618}" dt="2023-01-28T16:59:09.801" v="181" actId="2696"/>
          <pc:sldLayoutMkLst>
            <pc:docMk/>
            <pc:sldMasterMk cId="3659391583" sldId="2147483957"/>
            <pc:sldLayoutMk cId="1551788275" sldId="2147483978"/>
          </pc:sldLayoutMkLst>
        </pc:sldLayoutChg>
        <pc:sldLayoutChg chg="add del">
          <pc:chgData name="Ferran Gascon" userId="cc32d705-e114-4caf-a804-81e4a9e94d05" providerId="ADAL" clId="{723B233B-1DB3-984C-915B-8B693B427618}" dt="2023-01-28T17:18:30.825" v="365" actId="2696"/>
          <pc:sldLayoutMkLst>
            <pc:docMk/>
            <pc:sldMasterMk cId="3659391583" sldId="2147483957"/>
            <pc:sldLayoutMk cId="3364856565" sldId="2147483980"/>
          </pc:sldLayoutMkLst>
        </pc:sldLayoutChg>
        <pc:sldLayoutChg chg="del">
          <pc:chgData name="Ferran Gascon" userId="cc32d705-e114-4caf-a804-81e4a9e94d05" providerId="ADAL" clId="{723B233B-1DB3-984C-915B-8B693B427618}" dt="2023-01-28T16:58:06.046" v="146" actId="2696"/>
          <pc:sldLayoutMkLst>
            <pc:docMk/>
            <pc:sldMasterMk cId="3659391583" sldId="2147483957"/>
            <pc:sldLayoutMk cId="1466500323" sldId="2147483981"/>
          </pc:sldLayoutMkLst>
        </pc:sldLayoutChg>
        <pc:sldLayoutChg chg="del">
          <pc:chgData name="Ferran Gascon" userId="cc32d705-e114-4caf-a804-81e4a9e94d05" providerId="ADAL" clId="{723B233B-1DB3-984C-915B-8B693B427618}" dt="2023-02-08T14:17:17.584" v="2390" actId="2696"/>
          <pc:sldLayoutMkLst>
            <pc:docMk/>
            <pc:sldMasterMk cId="3659391583" sldId="2147483957"/>
            <pc:sldLayoutMk cId="3061481445" sldId="2147483982"/>
          </pc:sldLayoutMkLst>
        </pc:sldLayoutChg>
      </pc:sldMasterChg>
    </pc:docChg>
  </pc:docChgLst>
  <pc:docChgLst>
    <pc:chgData name="Ferran Gascon" userId="cc32d705-e114-4caf-a804-81e4a9e94d05" providerId="ADAL" clId="{5B86B7E0-41ED-C94F-807E-D24D274E5D96}"/>
    <pc:docChg chg="undo addSld delSld modSld sldOrd">
      <pc:chgData name="Ferran Gascon" userId="cc32d705-e114-4caf-a804-81e4a9e94d05" providerId="ADAL" clId="{5B86B7E0-41ED-C94F-807E-D24D274E5D96}" dt="2023-01-23T19:34:29.174" v="31" actId="20578"/>
      <pc:docMkLst>
        <pc:docMk/>
      </pc:docMkLst>
      <pc:sldChg chg="modSp">
        <pc:chgData name="Ferran Gascon" userId="cc32d705-e114-4caf-a804-81e4a9e94d05" providerId="ADAL" clId="{5B86B7E0-41ED-C94F-807E-D24D274E5D96}" dt="2023-01-23T18:15:44.809" v="14" actId="20577"/>
        <pc:sldMkLst>
          <pc:docMk/>
          <pc:sldMk cId="0" sldId="256"/>
        </pc:sldMkLst>
        <pc:spChg chg="mod">
          <ac:chgData name="Ferran Gascon" userId="cc32d705-e114-4caf-a804-81e4a9e94d05" providerId="ADAL" clId="{5B86B7E0-41ED-C94F-807E-D24D274E5D96}" dt="2023-01-23T18:15:44.809" v="14" actId="20577"/>
          <ac:spMkLst>
            <pc:docMk/>
            <pc:sldMk cId="0" sldId="256"/>
            <ac:spMk id="2" creationId="{B06A49EE-0921-4A0E-99D9-29F5A2AC6E1F}"/>
          </ac:spMkLst>
        </pc:spChg>
      </pc:sldChg>
      <pc:sldChg chg="add">
        <pc:chgData name="Ferran Gascon" userId="cc32d705-e114-4caf-a804-81e4a9e94d05" providerId="ADAL" clId="{5B86B7E0-41ED-C94F-807E-D24D274E5D96}" dt="2023-01-23T19:32:38.473" v="24"/>
        <pc:sldMkLst>
          <pc:docMk/>
          <pc:sldMk cId="403434436" sldId="315"/>
        </pc:sldMkLst>
      </pc:sldChg>
      <pc:sldChg chg="add">
        <pc:chgData name="Ferran Gascon" userId="cc32d705-e114-4caf-a804-81e4a9e94d05" providerId="ADAL" clId="{5B86B7E0-41ED-C94F-807E-D24D274E5D96}" dt="2023-01-23T19:32:44.775" v="25"/>
        <pc:sldMkLst>
          <pc:docMk/>
          <pc:sldMk cId="3598127032" sldId="316"/>
        </pc:sldMkLst>
      </pc:sldChg>
      <pc:sldChg chg="del">
        <pc:chgData name="Ferran Gascon" userId="cc32d705-e114-4caf-a804-81e4a9e94d05" providerId="ADAL" clId="{5B86B7E0-41ED-C94F-807E-D24D274E5D96}" dt="2023-01-23T19:31:47.159" v="23" actId="2696"/>
        <pc:sldMkLst>
          <pc:docMk/>
          <pc:sldMk cId="1094719103" sldId="601"/>
        </pc:sldMkLst>
      </pc:sldChg>
      <pc:sldChg chg="ord">
        <pc:chgData name="Ferran Gascon" userId="cc32d705-e114-4caf-a804-81e4a9e94d05" providerId="ADAL" clId="{5B86B7E0-41ED-C94F-807E-D24D274E5D96}" dt="2023-01-23T19:34:29.174" v="31" actId="20578"/>
        <pc:sldMkLst>
          <pc:docMk/>
          <pc:sldMk cId="676850691" sldId="604"/>
        </pc:sldMkLst>
      </pc:sldChg>
      <pc:sldChg chg="add">
        <pc:chgData name="Ferran Gascon" userId="cc32d705-e114-4caf-a804-81e4a9e94d05" providerId="ADAL" clId="{5B86B7E0-41ED-C94F-807E-D24D274E5D96}" dt="2023-01-23T19:30:18.020" v="15"/>
        <pc:sldMkLst>
          <pc:docMk/>
          <pc:sldMk cId="367374380" sldId="605"/>
        </pc:sldMkLst>
      </pc:sldChg>
      <pc:sldChg chg="add ord">
        <pc:chgData name="Ferran Gascon" userId="cc32d705-e114-4caf-a804-81e4a9e94d05" providerId="ADAL" clId="{5B86B7E0-41ED-C94F-807E-D24D274E5D96}" dt="2023-01-23T19:31:18.479" v="20" actId="20578"/>
        <pc:sldMkLst>
          <pc:docMk/>
          <pc:sldMk cId="251947422" sldId="627"/>
        </pc:sldMkLst>
      </pc:sldChg>
      <pc:sldChg chg="add">
        <pc:chgData name="Ferran Gascon" userId="cc32d705-e114-4caf-a804-81e4a9e94d05" providerId="ADAL" clId="{5B86B7E0-41ED-C94F-807E-D24D274E5D96}" dt="2023-01-23T19:31:27.133" v="21"/>
        <pc:sldMkLst>
          <pc:docMk/>
          <pc:sldMk cId="1110010805" sldId="639"/>
        </pc:sldMkLst>
      </pc:sldChg>
      <pc:sldChg chg="ord">
        <pc:chgData name="Ferran Gascon" userId="cc32d705-e114-4caf-a804-81e4a9e94d05" providerId="ADAL" clId="{5B86B7E0-41ED-C94F-807E-D24D274E5D96}" dt="2023-01-23T19:34:26.829" v="30" actId="20578"/>
        <pc:sldMkLst>
          <pc:docMk/>
          <pc:sldMk cId="248255788" sldId="1083"/>
        </pc:sldMkLst>
      </pc:sldChg>
      <pc:sldChg chg="ord">
        <pc:chgData name="Ferran Gascon" userId="cc32d705-e114-4caf-a804-81e4a9e94d05" providerId="ADAL" clId="{5B86B7E0-41ED-C94F-807E-D24D274E5D96}" dt="2023-01-23T19:30:30.394" v="16" actId="20578"/>
        <pc:sldMkLst>
          <pc:docMk/>
          <pc:sldMk cId="2709380844" sldId="1085"/>
        </pc:sldMkLst>
      </pc:sldChg>
      <pc:sldChg chg="add del">
        <pc:chgData name="Ferran Gascon" userId="cc32d705-e114-4caf-a804-81e4a9e94d05" providerId="ADAL" clId="{5B86B7E0-41ED-C94F-807E-D24D274E5D96}" dt="2023-01-23T19:30:50.383" v="18" actId="2696"/>
        <pc:sldMkLst>
          <pc:docMk/>
          <pc:sldMk cId="3911455799" sldId="1086"/>
        </pc:sldMkLst>
      </pc:sldChg>
      <pc:sldChg chg="del">
        <pc:chgData name="Ferran Gascon" userId="cc32d705-e114-4caf-a804-81e4a9e94d05" providerId="ADAL" clId="{5B86B7E0-41ED-C94F-807E-D24D274E5D96}" dt="2023-01-23T19:34:11.287" v="27" actId="2696"/>
        <pc:sldMkLst>
          <pc:docMk/>
          <pc:sldMk cId="2281491931" sldId="1087"/>
        </pc:sldMkLst>
      </pc:sldChg>
      <pc:sldChg chg="add">
        <pc:chgData name="Ferran Gascon" userId="cc32d705-e114-4caf-a804-81e4a9e94d05" providerId="ADAL" clId="{5B86B7E0-41ED-C94F-807E-D24D274E5D96}" dt="2023-01-23T19:31:36.438" v="22"/>
        <pc:sldMkLst>
          <pc:docMk/>
          <pc:sldMk cId="3760964408" sldId="109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IT"/>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IT"/>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IT"/>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IT"/>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General Metadata</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2-9CB8-4D1C-8A47-EA6C7DF9C3E2}"/>
              </c:ext>
            </c:extLst>
          </c:dPt>
          <c:dPt>
            <c:idx val="1"/>
            <c:bubble3D val="0"/>
            <c:spPr>
              <a:solidFill>
                <a:srgbClr val="E37222"/>
              </a:solidFill>
              <a:ln w="19050">
                <a:solidFill>
                  <a:schemeClr val="lt1"/>
                </a:solidFill>
              </a:ln>
              <a:effectLst/>
            </c:spPr>
            <c:extLst>
              <c:ext xmlns:c16="http://schemas.microsoft.com/office/drawing/2014/chart" uri="{C3380CC4-5D6E-409C-BE32-E72D297353CC}">
                <c16:uniqueId val="{00000003-9CB8-4D1C-8A47-EA6C7DF9C3E2}"/>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Compliant</c:v>
                </c:pt>
                <c:pt idx="1">
                  <c:v>Not Compliant</c:v>
                </c:pt>
              </c:strCache>
            </c:strRef>
          </c:cat>
          <c:val>
            <c:numRef>
              <c:f>Sheet1!$B$2:$B$3</c:f>
              <c:numCache>
                <c:formatCode>General</c:formatCode>
                <c:ptCount val="2"/>
                <c:pt idx="0">
                  <c:v>16</c:v>
                </c:pt>
                <c:pt idx="1">
                  <c:v>5</c:v>
                </c:pt>
              </c:numCache>
            </c:numRef>
          </c:val>
          <c:extLst>
            <c:ext xmlns:c16="http://schemas.microsoft.com/office/drawing/2014/chart" uri="{C3380CC4-5D6E-409C-BE32-E72D297353CC}">
              <c16:uniqueId val="{00000000-9CB8-4D1C-8A47-EA6C7DF9C3E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D809-4EF1-8D3D-A919EA17BEDE}"/>
              </c:ext>
            </c:extLst>
          </c:dPt>
          <c:dPt>
            <c:idx val="1"/>
            <c:bubble3D val="0"/>
            <c:spPr>
              <a:solidFill>
                <a:srgbClr val="E37222"/>
              </a:solidFill>
              <a:ln w="19050">
                <a:solidFill>
                  <a:schemeClr val="lt1"/>
                </a:solidFill>
              </a:ln>
              <a:effectLst/>
            </c:spPr>
            <c:extLst>
              <c:ext xmlns:c16="http://schemas.microsoft.com/office/drawing/2014/chart" uri="{C3380CC4-5D6E-409C-BE32-E72D297353CC}">
                <c16:uniqueId val="{00000003-D809-4EF1-8D3D-A919EA17BED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IT"/>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Compliant</c:v>
                </c:pt>
                <c:pt idx="1">
                  <c:v>Not Compliant</c:v>
                </c:pt>
              </c:strCache>
            </c:strRef>
          </c:cat>
          <c:val>
            <c:numRef>
              <c:f>Sheet1!$B$2:$B$3</c:f>
              <c:numCache>
                <c:formatCode>General</c:formatCode>
                <c:ptCount val="2"/>
                <c:pt idx="0">
                  <c:v>22</c:v>
                </c:pt>
                <c:pt idx="1">
                  <c:v>15</c:v>
                </c:pt>
              </c:numCache>
            </c:numRef>
          </c:val>
          <c:extLst>
            <c:ext xmlns:c16="http://schemas.microsoft.com/office/drawing/2014/chart" uri="{C3380CC4-5D6E-409C-BE32-E72D297353CC}">
              <c16:uniqueId val="{00000004-D809-4EF1-8D3D-A919EA17BED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B98FE27D-B440-467F-B981-1A91F4D6AB3F}">
      <dgm:prSet phldrT="[Text]" custT="1"/>
      <dgm:spPr>
        <a:solidFill>
          <a:srgbClr val="00B050"/>
        </a:solidFill>
      </dgm:spPr>
      <dgm:t>
        <a:bodyPr/>
        <a:lstStyle/>
        <a:p>
          <a:r>
            <a:rPr lang="en-GB" sz="900" dirty="0"/>
            <a:t>Instrument</a:t>
          </a:r>
        </a:p>
      </dgm:t>
    </dgm:pt>
    <dgm:pt modelId="{3B7653DA-83C0-42A3-AAC3-A1B68845E9CE}" type="parTrans" cxnId="{51B719F5-DC12-4354-AA71-90F0B7185CA9}">
      <dgm:prSet/>
      <dgm:spPr>
        <a:noFill/>
        <a:ln>
          <a:noFill/>
        </a:ln>
      </dgm:spPr>
      <dgm:t>
        <a:bodyPr/>
        <a:lstStyle/>
        <a:p>
          <a:endParaRPr lang="en-GB" sz="900"/>
        </a:p>
      </dgm:t>
    </dgm:pt>
    <dgm:pt modelId="{96158687-242E-423F-8460-0CE3EB5B816D}" type="sibTrans" cxnId="{51B719F5-DC12-4354-AA71-90F0B7185CA9}">
      <dgm:prSet/>
      <dgm:spPr/>
      <dgm:t>
        <a:bodyPr/>
        <a:lstStyle/>
        <a:p>
          <a:endParaRPr lang="en-GB" sz="900"/>
        </a:p>
      </dgm:t>
    </dgm:pt>
    <dgm:pt modelId="{5E3F0107-89C5-46FE-8179-75E0FD58E492}">
      <dgm:prSet phldrT="[Text]" custT="1"/>
      <dgm:spPr>
        <a:solidFill>
          <a:srgbClr val="00B050"/>
        </a:solidFill>
      </dgm:spPr>
      <dgm:t>
        <a:bodyPr/>
        <a:lstStyle/>
        <a:p>
          <a:r>
            <a:rPr lang="en-GB" sz="900" dirty="0"/>
            <a:t>Spectral bands</a:t>
          </a:r>
        </a:p>
      </dgm:t>
    </dgm:pt>
    <dgm:pt modelId="{9E0FFEDE-06B6-4FF3-AC23-DBD6DD354DBD}" type="parTrans" cxnId="{34B0C855-1AE6-44DC-89D6-22DFAAFBFEE1}">
      <dgm:prSet/>
      <dgm:spPr>
        <a:ln>
          <a:noFill/>
        </a:ln>
      </dgm:spPr>
      <dgm:t>
        <a:bodyPr/>
        <a:lstStyle/>
        <a:p>
          <a:endParaRPr lang="en-GB" sz="900"/>
        </a:p>
      </dgm:t>
    </dgm:pt>
    <dgm:pt modelId="{7E9435D2-E34D-48B2-A6B7-101D8519CAA2}" type="sibTrans" cxnId="{34B0C855-1AE6-44DC-89D6-22DFAAFBFEE1}">
      <dgm:prSet/>
      <dgm:spPr/>
      <dgm:t>
        <a:bodyPr/>
        <a:lstStyle/>
        <a:p>
          <a:endParaRPr lang="en-GB" sz="900"/>
        </a:p>
      </dgm:t>
    </dgm:pt>
    <dgm:pt modelId="{B84011F9-4599-48A8-914A-B1514618FA63}">
      <dgm:prSet phldrT="[Text]" custT="1"/>
      <dgm:spPr>
        <a:solidFill>
          <a:schemeClr val="bg1">
            <a:lumMod val="75000"/>
          </a:schemeClr>
        </a:solidFill>
      </dgm:spPr>
      <dgm:t>
        <a:bodyPr/>
        <a:lstStyle/>
        <a:p>
          <a:r>
            <a:rPr lang="en-GB" sz="900" dirty="0"/>
            <a:t>Sensor calibration</a:t>
          </a:r>
        </a:p>
      </dgm:t>
    </dgm:pt>
    <dgm:pt modelId="{0E4E0B31-8646-49EE-9766-3D128EAD7FE3}" type="parTrans" cxnId="{D1D0E0F4-E6F2-4DFA-AB10-EA37633B9B62}">
      <dgm:prSet/>
      <dgm:spPr>
        <a:ln>
          <a:noFill/>
        </a:ln>
      </dgm:spPr>
      <dgm:t>
        <a:bodyPr/>
        <a:lstStyle/>
        <a:p>
          <a:endParaRPr lang="en-GB" sz="900"/>
        </a:p>
      </dgm:t>
    </dgm:pt>
    <dgm:pt modelId="{B0C2C83B-D931-43EF-907D-17BA52FA3944}" type="sibTrans" cxnId="{D1D0E0F4-E6F2-4DFA-AB10-EA37633B9B62}">
      <dgm:prSet/>
      <dgm:spPr/>
      <dgm:t>
        <a:bodyPr/>
        <a:lstStyle/>
        <a:p>
          <a:endParaRPr lang="en-GB" sz="900"/>
        </a:p>
      </dgm:t>
    </dgm:pt>
    <dgm:pt modelId="{F3A61166-93DE-4F6F-BE8C-5C1189FC9532}">
      <dgm:prSet custT="1"/>
      <dgm:spPr>
        <a:solidFill>
          <a:schemeClr val="bg1">
            <a:lumMod val="75000"/>
          </a:schemeClr>
        </a:solidFill>
      </dgm:spPr>
      <dgm:t>
        <a:bodyPr/>
        <a:lstStyle/>
        <a:p>
          <a:r>
            <a:rPr lang="en-GB" sz="900" dirty="0"/>
            <a:t>Radiometric accuracy</a:t>
          </a:r>
        </a:p>
      </dgm:t>
    </dgm:pt>
    <dgm:pt modelId="{D9699BDD-5645-4049-89A5-58060028E7B0}" type="parTrans" cxnId="{8D81FC2E-DDF1-4963-91F4-8CDC28217AEA}">
      <dgm:prSet/>
      <dgm:spPr>
        <a:ln>
          <a:noFill/>
        </a:ln>
      </dgm:spPr>
      <dgm:t>
        <a:bodyPr/>
        <a:lstStyle/>
        <a:p>
          <a:endParaRPr lang="en-GB" sz="900"/>
        </a:p>
      </dgm:t>
    </dgm:pt>
    <dgm:pt modelId="{93A1B8D5-AC12-438C-9137-CA434F914F97}" type="sibTrans" cxnId="{8D81FC2E-DDF1-4963-91F4-8CDC28217AEA}">
      <dgm:prSet/>
      <dgm:spPr/>
      <dgm:t>
        <a:bodyPr/>
        <a:lstStyle/>
        <a:p>
          <a:endParaRPr lang="en-GB" sz="900"/>
        </a:p>
      </dgm:t>
    </dgm:pt>
    <dgm:pt modelId="{C8D1E504-A647-446D-8800-A1E7C20D34F9}">
      <dgm:prSet custT="1"/>
      <dgm:spPr>
        <a:solidFill>
          <a:srgbClr val="00B050"/>
        </a:solidFill>
      </dgm:spPr>
      <dgm:t>
        <a:bodyPr/>
        <a:lstStyle/>
        <a:p>
          <a:r>
            <a:rPr lang="en-GB" sz="900" dirty="0"/>
            <a:t>Algorithms</a:t>
          </a:r>
        </a:p>
      </dgm:t>
    </dgm:pt>
    <dgm:pt modelId="{BA98D8AF-9902-4C79-B147-D0CBC09BB8F9}" type="parTrans" cxnId="{833A5709-4048-4B49-B73D-A8EF01A96D23}">
      <dgm:prSet/>
      <dgm:spPr>
        <a:ln>
          <a:noFill/>
        </a:ln>
      </dgm:spPr>
      <dgm:t>
        <a:bodyPr/>
        <a:lstStyle/>
        <a:p>
          <a:endParaRPr lang="en-GB" sz="900"/>
        </a:p>
      </dgm:t>
    </dgm:pt>
    <dgm:pt modelId="{29A5F68A-81B3-4A9C-A1F5-485FF56FA975}" type="sibTrans" cxnId="{833A5709-4048-4B49-B73D-A8EF01A96D23}">
      <dgm:prSet/>
      <dgm:spPr/>
      <dgm:t>
        <a:bodyPr/>
        <a:lstStyle/>
        <a:p>
          <a:endParaRPr lang="en-GB" sz="900"/>
        </a:p>
      </dgm:t>
    </dgm:pt>
    <dgm:pt modelId="{E0FD1FF4-C5B4-41D5-80EF-4C36EF3A8558}">
      <dgm:prSet custT="1"/>
      <dgm:spPr>
        <a:solidFill>
          <a:srgbClr val="00B050"/>
        </a:solidFill>
      </dgm:spPr>
      <dgm:t>
        <a:bodyPr/>
        <a:lstStyle/>
        <a:p>
          <a:r>
            <a:rPr lang="en-GB" sz="900" dirty="0"/>
            <a:t>Auxiliary data</a:t>
          </a:r>
        </a:p>
      </dgm:t>
    </dgm:pt>
    <dgm:pt modelId="{C088A5E3-ACC8-4989-A1F4-0B2653D380D4}" type="parTrans" cxnId="{94AABCBE-3DFE-484B-BE13-DE31DFE61879}">
      <dgm:prSet/>
      <dgm:spPr>
        <a:ln>
          <a:noFill/>
        </a:ln>
      </dgm:spPr>
      <dgm:t>
        <a:bodyPr/>
        <a:lstStyle/>
        <a:p>
          <a:endParaRPr lang="en-GB" sz="900"/>
        </a:p>
      </dgm:t>
    </dgm:pt>
    <dgm:pt modelId="{E5BC2F91-FE91-4DBC-8832-ADDACACA3497}" type="sibTrans" cxnId="{94AABCBE-3DFE-484B-BE13-DE31DFE61879}">
      <dgm:prSet/>
      <dgm:spPr/>
      <dgm:t>
        <a:bodyPr/>
        <a:lstStyle/>
        <a:p>
          <a:endParaRPr lang="en-GB" sz="900"/>
        </a:p>
      </dgm:t>
    </dgm:pt>
    <dgm:pt modelId="{69821389-31F7-409A-905A-D9AB4233696C}">
      <dgm:prSet custT="1"/>
      <dgm:spPr>
        <a:solidFill>
          <a:schemeClr val="bg1">
            <a:lumMod val="75000"/>
          </a:schemeClr>
        </a:solidFill>
      </dgm:spPr>
      <dgm:t>
        <a:bodyPr/>
        <a:lstStyle/>
        <a:p>
          <a:r>
            <a:rPr lang="en-GB" sz="900" dirty="0"/>
            <a:t>Processing Chain provenance</a:t>
          </a:r>
        </a:p>
      </dgm:t>
    </dgm:pt>
    <dgm:pt modelId="{0AF3E88A-DA76-46DE-A8FF-A96618AD2D09}" type="parTrans" cxnId="{1E4F301D-DEEE-48B4-845B-174F4128F60B}">
      <dgm:prSet/>
      <dgm:spPr>
        <a:ln>
          <a:noFill/>
        </a:ln>
      </dgm:spPr>
      <dgm:t>
        <a:bodyPr/>
        <a:lstStyle/>
        <a:p>
          <a:endParaRPr lang="en-GB" sz="900"/>
        </a:p>
      </dgm:t>
    </dgm:pt>
    <dgm:pt modelId="{A11923E2-6D1F-4572-90D2-746CF871FF5A}" type="sibTrans" cxnId="{1E4F301D-DEEE-48B4-845B-174F4128F60B}">
      <dgm:prSet/>
      <dgm:spPr/>
      <dgm:t>
        <a:bodyPr/>
        <a:lstStyle/>
        <a:p>
          <a:endParaRPr lang="en-GB" sz="900"/>
        </a:p>
      </dgm:t>
    </dgm:pt>
    <dgm:pt modelId="{E77D73D7-92BA-4368-95E5-A02B44DA9951}">
      <dgm:prSet custT="1"/>
      <dgm:spPr>
        <a:solidFill>
          <a:srgbClr val="00B050"/>
        </a:solidFill>
      </dgm:spPr>
      <dgm:t>
        <a:bodyPr/>
        <a:lstStyle/>
        <a:p>
          <a:r>
            <a:rPr lang="en-GB" sz="900" dirty="0"/>
            <a:t>Data Access</a:t>
          </a:r>
        </a:p>
      </dgm:t>
    </dgm:pt>
    <dgm:pt modelId="{F2403569-C1C5-4DBC-962C-FFC6D38EBA6C}" type="parTrans" cxnId="{3CD0CC3E-8960-41D5-BA1D-CB5F79FDB567}">
      <dgm:prSet/>
      <dgm:spPr>
        <a:ln>
          <a:noFill/>
        </a:ln>
      </dgm:spPr>
      <dgm:t>
        <a:bodyPr/>
        <a:lstStyle/>
        <a:p>
          <a:endParaRPr lang="en-GB" sz="900"/>
        </a:p>
      </dgm:t>
    </dgm:pt>
    <dgm:pt modelId="{DEEA60D9-7F71-42D8-B622-E927C47F54C7}" type="sibTrans" cxnId="{3CD0CC3E-8960-41D5-BA1D-CB5F79FDB567}">
      <dgm:prSet/>
      <dgm:spPr/>
      <dgm:t>
        <a:bodyPr/>
        <a:lstStyle/>
        <a:p>
          <a:endParaRPr lang="en-GB" sz="900"/>
        </a:p>
      </dgm:t>
    </dgm:pt>
    <dgm:pt modelId="{ABB80694-A077-405D-8A00-BA22D6E43892}">
      <dgm:prSet custT="1"/>
      <dgm:spPr>
        <a:solidFill>
          <a:schemeClr val="bg1">
            <a:lumMod val="75000"/>
          </a:schemeClr>
        </a:solidFill>
        <a:ln>
          <a:solidFill>
            <a:schemeClr val="bg1">
              <a:lumMod val="75000"/>
            </a:schemeClr>
          </a:solidFill>
        </a:ln>
      </dgm:spPr>
      <dgm:t>
        <a:bodyPr/>
        <a:lstStyle/>
        <a:p>
          <a:r>
            <a:rPr lang="en-GB" sz="900" dirty="0"/>
            <a:t>Overall data quality</a:t>
          </a:r>
        </a:p>
      </dgm:t>
    </dgm:pt>
    <dgm:pt modelId="{915DA910-66E7-4961-BD09-D69D312EBDDF}" type="parTrans" cxnId="{25792DCE-CA35-4FAF-83B6-BE4BA9C7E447}">
      <dgm:prSet/>
      <dgm:spPr>
        <a:ln>
          <a:noFill/>
        </a:ln>
      </dgm:spPr>
      <dgm:t>
        <a:bodyPr/>
        <a:lstStyle/>
        <a:p>
          <a:endParaRPr lang="en-GB" sz="900"/>
        </a:p>
      </dgm:t>
    </dgm:pt>
    <dgm:pt modelId="{4E23E2FC-BCE7-4E1D-9294-CF6B7C5E8FC3}" type="sibTrans" cxnId="{25792DCE-CA35-4FAF-83B6-BE4BA9C7E447}">
      <dgm:prSet/>
      <dgm:spPr/>
      <dgm:t>
        <a:bodyPr/>
        <a:lstStyle/>
        <a:p>
          <a:endParaRPr lang="en-GB" sz="900"/>
        </a:p>
      </dgm:t>
    </dgm:pt>
    <dgm:pt modelId="{C5635E56-2884-4D7D-91C0-27312E2EB422}">
      <dgm:prSet phldrT="[Text]" custT="1"/>
      <dgm:spPr>
        <a:solidFill>
          <a:schemeClr val="bg1"/>
        </a:solidFill>
      </dgm:spPr>
      <dgm:t>
        <a:bodyPr/>
        <a:lstStyle/>
        <a:p>
          <a:r>
            <a:rPr lang="en-GB" sz="900" dirty="0"/>
            <a:t>General Metadata</a:t>
          </a:r>
        </a:p>
        <a:p>
          <a:r>
            <a:rPr lang="en-GB" sz="900" dirty="0"/>
            <a:t>(2/2)</a:t>
          </a:r>
        </a:p>
      </dgm:t>
    </dgm:pt>
    <dgm:pt modelId="{25CDEA96-894A-457C-887B-417B2EB02325}" type="sibTrans" cxnId="{9DC2D16A-CACA-4F9B-8C05-F428FC1496AA}">
      <dgm:prSet/>
      <dgm:spPr/>
      <dgm:t>
        <a:bodyPr/>
        <a:lstStyle/>
        <a:p>
          <a:endParaRPr lang="en-GB" sz="900"/>
        </a:p>
      </dgm:t>
    </dgm:pt>
    <dgm:pt modelId="{7A7CF273-7280-410D-AA89-2F2957CA4977}" type="parTrans" cxnId="{9DC2D16A-CACA-4F9B-8C05-F428FC1496AA}">
      <dgm:prSet/>
      <dgm:spPr/>
      <dgm:t>
        <a:bodyPr/>
        <a:lstStyle/>
        <a:p>
          <a:endParaRPr lang="en-GB" sz="9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139078" custScaleY="148299">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9"/>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9" custScaleX="113111" custScaleY="125611">
        <dgm:presLayoutVars>
          <dgm:chPref val="3"/>
        </dgm:presLayoutVars>
      </dgm:prSet>
      <dgm:spPr/>
    </dgm:pt>
    <dgm:pt modelId="{D63232F5-289F-48D2-8F76-C2DAD0C00EB0}" type="pres">
      <dgm:prSet presAssocID="{B98FE27D-B440-467F-B981-1A91F4D6AB3F}" presName="rootConnector" presStyleLbl="node2" presStyleIdx="0" presStyleCnt="9"/>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9"/>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9" custScaleX="113111" custScaleY="125611">
        <dgm:presLayoutVars>
          <dgm:chPref val="3"/>
        </dgm:presLayoutVars>
      </dgm:prSet>
      <dgm:spPr/>
    </dgm:pt>
    <dgm:pt modelId="{CBB86AE4-81CA-4013-884A-5FC4B6B9E17D}" type="pres">
      <dgm:prSet presAssocID="{5E3F0107-89C5-46FE-8179-75E0FD58E492}" presName="rootConnector" presStyleLbl="node2" presStyleIdx="1" presStyleCnt="9"/>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9"/>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9" custScaleX="113111" custScaleY="125611">
        <dgm:presLayoutVars>
          <dgm:chPref val="3"/>
        </dgm:presLayoutVars>
      </dgm:prSet>
      <dgm:spPr/>
    </dgm:pt>
    <dgm:pt modelId="{AD592E8E-7B1B-4AB4-914F-3536E2AD960A}" type="pres">
      <dgm:prSet presAssocID="{B84011F9-4599-48A8-914A-B1514618FA63}" presName="rootConnector" presStyleLbl="node2" presStyleIdx="2" presStyleCnt="9"/>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9"/>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9" custScaleX="113111" custScaleY="125611">
        <dgm:presLayoutVars>
          <dgm:chPref val="3"/>
        </dgm:presLayoutVars>
      </dgm:prSet>
      <dgm:spPr/>
    </dgm:pt>
    <dgm:pt modelId="{B26BB1C2-579E-4A4E-9AF6-E3B2FE300043}" type="pres">
      <dgm:prSet presAssocID="{F3A61166-93DE-4F6F-BE8C-5C1189FC9532}" presName="rootConnector" presStyleLbl="node2" presStyleIdx="3" presStyleCnt="9"/>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9"/>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9" custScaleX="113111" custScaleY="125611">
        <dgm:presLayoutVars>
          <dgm:chPref val="3"/>
        </dgm:presLayoutVars>
      </dgm:prSet>
      <dgm:spPr/>
    </dgm:pt>
    <dgm:pt modelId="{F96304E9-4856-4AD5-ADA6-B782AF82EC59}" type="pres">
      <dgm:prSet presAssocID="{C8D1E504-A647-446D-8800-A1E7C20D34F9}" presName="rootConnector" presStyleLbl="node2" presStyleIdx="4" presStyleCnt="9"/>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9"/>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9" custScaleX="113111" custScaleY="125611">
        <dgm:presLayoutVars>
          <dgm:chPref val="3"/>
        </dgm:presLayoutVars>
      </dgm:prSet>
      <dgm:spPr/>
    </dgm:pt>
    <dgm:pt modelId="{AD67BCE5-A3C0-466E-964D-F99BCC33B080}" type="pres">
      <dgm:prSet presAssocID="{E0FD1FF4-C5B4-41D5-80EF-4C36EF3A8558}" presName="rootConnector" presStyleLbl="node2" presStyleIdx="5" presStyleCnt="9"/>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6" presStyleCnt="9"/>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6" presStyleCnt="9" custScaleX="113111" custScaleY="125611">
        <dgm:presLayoutVars>
          <dgm:chPref val="3"/>
        </dgm:presLayoutVars>
      </dgm:prSet>
      <dgm:spPr/>
    </dgm:pt>
    <dgm:pt modelId="{8D4487D3-33AE-407D-8972-D66B9D8470C6}" type="pres">
      <dgm:prSet presAssocID="{69821389-31F7-409A-905A-D9AB4233696C}" presName="rootConnector" presStyleLbl="node2" presStyleIdx="6" presStyleCnt="9"/>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7" presStyleCnt="9"/>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7" presStyleCnt="9" custScaleX="113111" custScaleY="125611">
        <dgm:presLayoutVars>
          <dgm:chPref val="3"/>
        </dgm:presLayoutVars>
      </dgm:prSet>
      <dgm:spPr/>
    </dgm:pt>
    <dgm:pt modelId="{8A7D5E7A-A879-4EC1-A4FB-BD64F4B79B97}" type="pres">
      <dgm:prSet presAssocID="{E77D73D7-92BA-4368-95E5-A02B44DA9951}" presName="rootConnector" presStyleLbl="node2" presStyleIdx="7" presStyleCnt="9"/>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E3A00569-9A44-455B-9CFB-C5606BE6CD4D}" type="pres">
      <dgm:prSet presAssocID="{915DA910-66E7-4961-BD09-D69D312EBDDF}" presName="Name37" presStyleLbl="parChTrans1D2" presStyleIdx="8" presStyleCnt="9"/>
      <dgm:spPr/>
    </dgm:pt>
    <dgm:pt modelId="{CB09C438-A7C7-41D0-8FD8-882DA9B023E2}" type="pres">
      <dgm:prSet presAssocID="{ABB80694-A077-405D-8A00-BA22D6E43892}" presName="hierRoot2" presStyleCnt="0">
        <dgm:presLayoutVars>
          <dgm:hierBranch val="init"/>
        </dgm:presLayoutVars>
      </dgm:prSet>
      <dgm:spPr/>
    </dgm:pt>
    <dgm:pt modelId="{3DB5E160-B2D8-40F8-A226-C49F2D9D1782}" type="pres">
      <dgm:prSet presAssocID="{ABB80694-A077-405D-8A00-BA22D6E43892}" presName="rootComposite" presStyleCnt="0"/>
      <dgm:spPr/>
    </dgm:pt>
    <dgm:pt modelId="{7150584E-6F75-4C5B-9447-0C3352A65F71}" type="pres">
      <dgm:prSet presAssocID="{ABB80694-A077-405D-8A00-BA22D6E43892}" presName="rootText" presStyleLbl="node2" presStyleIdx="8" presStyleCnt="9" custScaleX="113111" custScaleY="125611">
        <dgm:presLayoutVars>
          <dgm:chPref val="3"/>
        </dgm:presLayoutVars>
      </dgm:prSet>
      <dgm:spPr/>
    </dgm:pt>
    <dgm:pt modelId="{906C2FB3-35CD-407F-97EA-C9CD364B69C0}" type="pres">
      <dgm:prSet presAssocID="{ABB80694-A077-405D-8A00-BA22D6E43892}" presName="rootConnector" presStyleLbl="node2" presStyleIdx="8" presStyleCnt="9"/>
      <dgm:spPr/>
    </dgm:pt>
    <dgm:pt modelId="{21B85931-B503-4ACE-AD72-BFFB946D29C1}" type="pres">
      <dgm:prSet presAssocID="{ABB80694-A077-405D-8A00-BA22D6E43892}" presName="hierChild4" presStyleCnt="0"/>
      <dgm:spPr/>
    </dgm:pt>
    <dgm:pt modelId="{81E1CE8A-BE6C-4792-95AC-760470561AB9}" type="pres">
      <dgm:prSet presAssocID="{ABB80694-A077-405D-8A00-BA22D6E43892}"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6"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71D4C922-6B9D-4659-915D-8A20CFEB9D2B}" type="presOf" srcId="{915DA910-66E7-4961-BD09-D69D312EBDDF}" destId="{E3A00569-9A44-455B-9CFB-C5606BE6CD4D}"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7"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25792DCE-CA35-4FAF-83B6-BE4BA9C7E447}" srcId="{C5635E56-2884-4D7D-91C0-27312E2EB422}" destId="{ABB80694-A077-405D-8A00-BA22D6E43892}" srcOrd="8" destOrd="0" parTransId="{915DA910-66E7-4961-BD09-D69D312EBDDF}" sibTransId="{4E23E2FC-BCE7-4E1D-9294-CF6B7C5E8FC3}"/>
    <dgm:cxn modelId="{5C9F29D5-6756-43D0-BAC0-1503B36753BA}" type="presOf" srcId="{ABB80694-A077-405D-8A00-BA22D6E43892}" destId="{7150584E-6F75-4C5B-9447-0C3352A65F71}"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C33D10F8-F4DA-48C7-97CC-A18E998DD4EF}" type="presOf" srcId="{ABB80694-A077-405D-8A00-BA22D6E43892}" destId="{906C2FB3-35CD-407F-97EA-C9CD364B69C0}" srcOrd="1" destOrd="0" presId="urn:microsoft.com/office/officeart/2005/8/layout/orgChart1"/>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2" destOrd="0" presId="urn:microsoft.com/office/officeart/2005/8/layout/orgChart1"/>
    <dgm:cxn modelId="{9D99C32D-7AA4-4271-9DD8-379F7829734A}" type="presParOf" srcId="{766317C3-2301-4DDF-849C-29B7C2C5CD24}" destId="{66F62EE7-0809-406E-B4F6-53E98D524A3E}" srcOrd="13"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4" destOrd="0" presId="urn:microsoft.com/office/officeart/2005/8/layout/orgChart1"/>
    <dgm:cxn modelId="{80D9FDD9-CECA-4F65-BDE0-4082E0294437}" type="presParOf" srcId="{766317C3-2301-4DDF-849C-29B7C2C5CD24}" destId="{A886863B-1DE4-4B41-B770-3CA13D594542}" srcOrd="15"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94F42FAD-C5D1-4C8C-B750-048DBDD84664}" type="presParOf" srcId="{766317C3-2301-4DDF-849C-29B7C2C5CD24}" destId="{E3A00569-9A44-455B-9CFB-C5606BE6CD4D}" srcOrd="16" destOrd="0" presId="urn:microsoft.com/office/officeart/2005/8/layout/orgChart1"/>
    <dgm:cxn modelId="{C36D4322-7BCB-4405-BB36-76C515A4BD0E}" type="presParOf" srcId="{766317C3-2301-4DDF-849C-29B7C2C5CD24}" destId="{CB09C438-A7C7-41D0-8FD8-882DA9B023E2}" srcOrd="17" destOrd="0" presId="urn:microsoft.com/office/officeart/2005/8/layout/orgChart1"/>
    <dgm:cxn modelId="{A4830166-647A-45BC-A08A-6DBC9D07677F}" type="presParOf" srcId="{CB09C438-A7C7-41D0-8FD8-882DA9B023E2}" destId="{3DB5E160-B2D8-40F8-A226-C49F2D9D1782}" srcOrd="0" destOrd="0" presId="urn:microsoft.com/office/officeart/2005/8/layout/orgChart1"/>
    <dgm:cxn modelId="{1A7D0754-DB3D-4E6A-BC3A-15806E087940}" type="presParOf" srcId="{3DB5E160-B2D8-40F8-A226-C49F2D9D1782}" destId="{7150584E-6F75-4C5B-9447-0C3352A65F71}" srcOrd="0" destOrd="0" presId="urn:microsoft.com/office/officeart/2005/8/layout/orgChart1"/>
    <dgm:cxn modelId="{15E9D6C6-E920-4444-9E31-C6D5F3FD54C3}" type="presParOf" srcId="{3DB5E160-B2D8-40F8-A226-C49F2D9D1782}" destId="{906C2FB3-35CD-407F-97EA-C9CD364B69C0}" srcOrd="1" destOrd="0" presId="urn:microsoft.com/office/officeart/2005/8/layout/orgChart1"/>
    <dgm:cxn modelId="{8693AEE2-AE40-4494-B81C-06775ADD8496}" type="presParOf" srcId="{CB09C438-A7C7-41D0-8FD8-882DA9B023E2}" destId="{21B85931-B503-4ACE-AD72-BFFB946D29C1}" srcOrd="1" destOrd="0" presId="urn:microsoft.com/office/officeart/2005/8/layout/orgChart1"/>
    <dgm:cxn modelId="{CEDF4CC8-BBC2-41BD-A81D-2953AD99DC59}" type="presParOf" srcId="{CB09C438-A7C7-41D0-8FD8-882DA9B023E2}" destId="{81E1CE8A-BE6C-4792-95AC-760470561AB9}"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Radiometric – Atmospheric- Geometric corrections</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5E3F0107-89C5-46FE-8179-75E0FD58E492}">
      <dgm:prSet phldrT="[Text]" custT="1"/>
      <dgm:spPr>
        <a:solidFill>
          <a:srgbClr val="00B050"/>
        </a:solidFill>
      </dgm:spPr>
      <dgm:t>
        <a:bodyPr/>
        <a:lstStyle/>
        <a:p>
          <a:r>
            <a:rPr lang="en-GB" sz="1000" dirty="0"/>
            <a:t>Measurement</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00B050"/>
        </a:solidFill>
      </dgm:spPr>
      <dgm:t>
        <a:bodyPr/>
        <a:lstStyle/>
        <a:p>
          <a:r>
            <a:rPr lang="en-GB" sz="1000" dirty="0"/>
            <a:t>Measurement Uncertainty</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E37222"/>
        </a:solidFill>
      </dgm:spPr>
      <dgm:t>
        <a:bodyPr/>
        <a:lstStyle/>
        <a:p>
          <a:r>
            <a:rPr lang="en-GB" sz="1000" dirty="0"/>
            <a:t>Measurement Normalisation</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00B050"/>
        </a:solidFill>
      </dgm:spPr>
      <dgm:t>
        <a:bodyPr/>
        <a:lstStyle/>
        <a:p>
          <a:r>
            <a:rPr lang="en-GB" sz="1000" dirty="0"/>
            <a:t>Directional Atmospheric Scattering</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00B050"/>
        </a:solidFill>
      </dgm:spPr>
      <dgm:t>
        <a:bodyPr/>
        <a:lstStyle/>
        <a:p>
          <a:r>
            <a:rPr lang="en-GB" sz="1000" dirty="0"/>
            <a:t>Water Vapour Corrections</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69821389-31F7-409A-905A-D9AB4233696C}">
      <dgm:prSet custT="1"/>
      <dgm:spPr>
        <a:solidFill>
          <a:srgbClr val="00B050"/>
        </a:solidFill>
      </dgm:spPr>
      <dgm:t>
        <a:bodyPr/>
        <a:lstStyle/>
        <a:p>
          <a:r>
            <a:rPr lang="en-GB" sz="1000" dirty="0"/>
            <a:t>Ozone corrections</a:t>
          </a:r>
        </a:p>
      </dgm:t>
    </dgm:pt>
    <dgm:pt modelId="{0AF3E88A-DA76-46DE-A8FF-A96618AD2D09}" type="parTrans" cxnId="{1E4F301D-DEEE-48B4-845B-174F4128F60B}">
      <dgm:prSet/>
      <dgm:spPr/>
      <dgm:t>
        <a:bodyPr/>
        <a:lstStyle/>
        <a:p>
          <a:endParaRPr lang="en-GB" sz="1000"/>
        </a:p>
      </dgm:t>
    </dgm:pt>
    <dgm:pt modelId="{A11923E2-6D1F-4572-90D2-746CF871FF5A}" type="sibTrans" cxnId="{1E4F301D-DEEE-48B4-845B-174F4128F60B}">
      <dgm:prSet/>
      <dgm:spPr/>
      <dgm:t>
        <a:bodyPr/>
        <a:lstStyle/>
        <a:p>
          <a:endParaRPr lang="en-GB" sz="1000"/>
        </a:p>
      </dgm:t>
    </dgm:pt>
    <dgm:pt modelId="{D69FE225-E85A-44DE-B281-4E89C51B0C30}">
      <dgm:prSet custT="1"/>
      <dgm:spPr>
        <a:solidFill>
          <a:srgbClr val="E37222"/>
        </a:solidFill>
      </dgm:spPr>
      <dgm:t>
        <a:bodyPr/>
        <a:lstStyle/>
        <a:p>
          <a:r>
            <a:rPr lang="en-GB" sz="1000" dirty="0"/>
            <a:t>Geometric corrections</a:t>
          </a:r>
        </a:p>
      </dgm:t>
    </dgm:pt>
    <dgm:pt modelId="{55B2A4F4-84DD-4F3E-8A1C-052D702FB68B}" type="parTrans" cxnId="{D99E2803-F787-4A5A-BAB3-431CD2345451}">
      <dgm:prSet/>
      <dgm:spPr/>
      <dgm:t>
        <a:bodyPr/>
        <a:lstStyle/>
        <a:p>
          <a:endParaRPr lang="en-GB"/>
        </a:p>
      </dgm:t>
    </dgm:pt>
    <dgm:pt modelId="{02FC31D3-E50D-4323-A48D-790548FE4A71}" type="sibTrans" cxnId="{D99E2803-F787-4A5A-BAB3-431CD2345451}">
      <dgm:prSet/>
      <dgm:spPr/>
      <dgm:t>
        <a:bodyPr/>
        <a:lstStyle/>
        <a:p>
          <a:endParaRPr lang="en-GB"/>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596062" custScaleY="68026">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D6196D21-0F22-49A5-A758-DDC9A4FF2B1E}" type="pres">
      <dgm:prSet presAssocID="{9E0FFEDE-06B6-4FF3-AC23-DBD6DD354DBD}" presName="Name37" presStyleLbl="parChTrans1D2" presStyleIdx="0" presStyleCnt="7"/>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0" presStyleCnt="7">
        <dgm:presLayoutVars>
          <dgm:chPref val="3"/>
        </dgm:presLayoutVars>
      </dgm:prSet>
      <dgm:spPr/>
    </dgm:pt>
    <dgm:pt modelId="{CBB86AE4-81CA-4013-884A-5FC4B6B9E17D}" type="pres">
      <dgm:prSet presAssocID="{5E3F0107-89C5-46FE-8179-75E0FD58E492}" presName="rootConnector" presStyleLbl="node2" presStyleIdx="0" presStyleCnt="7"/>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1" presStyleCnt="7"/>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1" presStyleCnt="7">
        <dgm:presLayoutVars>
          <dgm:chPref val="3"/>
        </dgm:presLayoutVars>
      </dgm:prSet>
      <dgm:spPr/>
    </dgm:pt>
    <dgm:pt modelId="{AD592E8E-7B1B-4AB4-914F-3536E2AD960A}" type="pres">
      <dgm:prSet presAssocID="{B84011F9-4599-48A8-914A-B1514618FA63}" presName="rootConnector" presStyleLbl="node2" presStyleIdx="1" presStyleCnt="7"/>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2" presStyleCnt="7"/>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2" presStyleCnt="7">
        <dgm:presLayoutVars>
          <dgm:chPref val="3"/>
        </dgm:presLayoutVars>
      </dgm:prSet>
      <dgm:spPr/>
    </dgm:pt>
    <dgm:pt modelId="{B26BB1C2-579E-4A4E-9AF6-E3B2FE300043}" type="pres">
      <dgm:prSet presAssocID="{F3A61166-93DE-4F6F-BE8C-5C1189FC9532}" presName="rootConnector" presStyleLbl="node2" presStyleIdx="2" presStyleCnt="7"/>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3" presStyleCnt="7"/>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3" presStyleCnt="7">
        <dgm:presLayoutVars>
          <dgm:chPref val="3"/>
        </dgm:presLayoutVars>
      </dgm:prSet>
      <dgm:spPr/>
    </dgm:pt>
    <dgm:pt modelId="{F96304E9-4856-4AD5-ADA6-B782AF82EC59}" type="pres">
      <dgm:prSet presAssocID="{C8D1E504-A647-446D-8800-A1E7C20D34F9}" presName="rootConnector" presStyleLbl="node2" presStyleIdx="3" presStyleCnt="7"/>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4" presStyleCnt="7"/>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4" presStyleCnt="7">
        <dgm:presLayoutVars>
          <dgm:chPref val="3"/>
        </dgm:presLayoutVars>
      </dgm:prSet>
      <dgm:spPr/>
    </dgm:pt>
    <dgm:pt modelId="{AD67BCE5-A3C0-466E-964D-F99BCC33B080}" type="pres">
      <dgm:prSet presAssocID="{E0FD1FF4-C5B4-41D5-80EF-4C36EF3A8558}" presName="rootConnector" presStyleLbl="node2" presStyleIdx="4" presStyleCnt="7"/>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5" presStyleCnt="7"/>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5" presStyleCnt="7">
        <dgm:presLayoutVars>
          <dgm:chPref val="3"/>
        </dgm:presLayoutVars>
      </dgm:prSet>
      <dgm:spPr/>
    </dgm:pt>
    <dgm:pt modelId="{8D4487D3-33AE-407D-8972-D66B9D8470C6}" type="pres">
      <dgm:prSet presAssocID="{69821389-31F7-409A-905A-D9AB4233696C}" presName="rootConnector" presStyleLbl="node2" presStyleIdx="5" presStyleCnt="7"/>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B9171B34-2592-4BA8-BE7D-B4A73DF6F5FF}" type="pres">
      <dgm:prSet presAssocID="{55B2A4F4-84DD-4F3E-8A1C-052D702FB68B}" presName="Name37" presStyleLbl="parChTrans1D2" presStyleIdx="6" presStyleCnt="7"/>
      <dgm:spPr/>
    </dgm:pt>
    <dgm:pt modelId="{77BAC36C-DA4A-4272-934C-F56D57F27225}" type="pres">
      <dgm:prSet presAssocID="{D69FE225-E85A-44DE-B281-4E89C51B0C30}" presName="hierRoot2" presStyleCnt="0">
        <dgm:presLayoutVars>
          <dgm:hierBranch val="init"/>
        </dgm:presLayoutVars>
      </dgm:prSet>
      <dgm:spPr/>
    </dgm:pt>
    <dgm:pt modelId="{A6269EBD-8E03-4066-A6CC-1A5620DC978B}" type="pres">
      <dgm:prSet presAssocID="{D69FE225-E85A-44DE-B281-4E89C51B0C30}" presName="rootComposite" presStyleCnt="0"/>
      <dgm:spPr/>
    </dgm:pt>
    <dgm:pt modelId="{B7A868C0-13D3-4C8E-9CF0-F12E2E90A0C7}" type="pres">
      <dgm:prSet presAssocID="{D69FE225-E85A-44DE-B281-4E89C51B0C30}" presName="rootText" presStyleLbl="node2" presStyleIdx="6" presStyleCnt="7">
        <dgm:presLayoutVars>
          <dgm:chPref val="3"/>
        </dgm:presLayoutVars>
      </dgm:prSet>
      <dgm:spPr/>
    </dgm:pt>
    <dgm:pt modelId="{D99770FD-915A-479C-9185-C4AD94358657}" type="pres">
      <dgm:prSet presAssocID="{D69FE225-E85A-44DE-B281-4E89C51B0C30}" presName="rootConnector" presStyleLbl="node2" presStyleIdx="6" presStyleCnt="7"/>
      <dgm:spPr/>
    </dgm:pt>
    <dgm:pt modelId="{D8BD8E45-9EAB-46D1-A660-765F765FB018}" type="pres">
      <dgm:prSet presAssocID="{D69FE225-E85A-44DE-B281-4E89C51B0C30}" presName="hierChild4" presStyleCnt="0"/>
      <dgm:spPr/>
    </dgm:pt>
    <dgm:pt modelId="{F4FB7D17-B5D0-4264-8F9B-A27D96A69C78}" type="pres">
      <dgm:prSet presAssocID="{D69FE225-E85A-44DE-B281-4E89C51B0C30}" presName="hierChild5" presStyleCnt="0"/>
      <dgm:spPr/>
    </dgm:pt>
    <dgm:pt modelId="{63A3CEF3-133B-4771-A0A2-A78E74753B40}" type="pres">
      <dgm:prSet presAssocID="{C5635E56-2884-4D7D-91C0-27312E2EB422}" presName="hierChild3" presStyleCnt="0"/>
      <dgm:spPr/>
    </dgm:pt>
  </dgm:ptLst>
  <dgm:cxnLst>
    <dgm:cxn modelId="{D99E2803-F787-4A5A-BAB3-431CD2345451}" srcId="{C5635E56-2884-4D7D-91C0-27312E2EB422}" destId="{D69FE225-E85A-44DE-B281-4E89C51B0C30}" srcOrd="6" destOrd="0" parTransId="{55B2A4F4-84DD-4F3E-8A1C-052D702FB68B}" sibTransId="{02FC31D3-E50D-4323-A48D-790548FE4A71}"/>
    <dgm:cxn modelId="{833A5709-4048-4B49-B73D-A8EF01A96D23}" srcId="{C5635E56-2884-4D7D-91C0-27312E2EB422}" destId="{C8D1E504-A647-446D-8800-A1E7C20D34F9}" srcOrd="3"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5"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2"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0"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33B65B66-1890-4727-BC96-BCA22CE031DA}" type="presOf" srcId="{D69FE225-E85A-44DE-B281-4E89C51B0C30}" destId="{B7A868C0-13D3-4C8E-9CF0-F12E2E90A0C7}" srcOrd="0"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B9D0756F-C755-4676-BF37-A2112758E025}" type="presOf" srcId="{55B2A4F4-84DD-4F3E-8A1C-052D702FB68B}" destId="{B9171B34-2592-4BA8-BE7D-B4A73DF6F5FF}"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9F620094-1438-406F-9F72-8BEC9B54BF39}" type="presOf" srcId="{D69FE225-E85A-44DE-B281-4E89C51B0C30}" destId="{D99770FD-915A-479C-9185-C4AD94358657}" srcOrd="1"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94AABCBE-3DFE-484B-BE13-DE31DFE61879}" srcId="{C5635E56-2884-4D7D-91C0-27312E2EB422}" destId="{E0FD1FF4-C5B4-41D5-80EF-4C36EF3A8558}" srcOrd="4"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D1D0E0F4-E6F2-4DFA-AB10-EA37633B9B62}" srcId="{C5635E56-2884-4D7D-91C0-27312E2EB422}" destId="{B84011F9-4599-48A8-914A-B1514618FA63}" srcOrd="1" destOrd="0" parTransId="{0E4E0B31-8646-49EE-9766-3D128EAD7FE3}" sibTransId="{B0C2C83B-D931-43EF-907D-17BA52FA3944}"/>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507D5FC8-2F6F-45A2-B003-CE9D10A9CCF3}" type="presParOf" srcId="{766317C3-2301-4DDF-849C-29B7C2C5CD24}" destId="{D6196D21-0F22-49A5-A758-DDC9A4FF2B1E}" srcOrd="0" destOrd="0" presId="urn:microsoft.com/office/officeart/2005/8/layout/orgChart1"/>
    <dgm:cxn modelId="{97218A18-C124-493E-B0D1-1102BD95C91C}" type="presParOf" srcId="{766317C3-2301-4DDF-849C-29B7C2C5CD24}" destId="{F910B7D2-1009-4115-B5A6-791731F4FC00}" srcOrd="1"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2" destOrd="0" presId="urn:microsoft.com/office/officeart/2005/8/layout/orgChart1"/>
    <dgm:cxn modelId="{89F8E90A-6E89-4BFE-9682-EF434C27064D}" type="presParOf" srcId="{766317C3-2301-4DDF-849C-29B7C2C5CD24}" destId="{3F1D469C-76A4-4E4F-A631-9D1304497B8D}" srcOrd="3"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4" destOrd="0" presId="urn:microsoft.com/office/officeart/2005/8/layout/orgChart1"/>
    <dgm:cxn modelId="{A422DB87-690D-4C85-A008-6D8D25B8DA3B}" type="presParOf" srcId="{766317C3-2301-4DDF-849C-29B7C2C5CD24}" destId="{21D31582-CF4C-4E67-8D3F-03001831F100}" srcOrd="5"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6" destOrd="0" presId="urn:microsoft.com/office/officeart/2005/8/layout/orgChart1"/>
    <dgm:cxn modelId="{BA8235FB-2DBE-4B6A-91C9-651E555C7C17}" type="presParOf" srcId="{766317C3-2301-4DDF-849C-29B7C2C5CD24}" destId="{BD04090C-635A-409B-BF5A-FAB7998E048E}" srcOrd="7"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8" destOrd="0" presId="urn:microsoft.com/office/officeart/2005/8/layout/orgChart1"/>
    <dgm:cxn modelId="{61AEC0D4-6726-4639-9A9A-3CA4A46E2637}" type="presParOf" srcId="{766317C3-2301-4DDF-849C-29B7C2C5CD24}" destId="{FCA03034-690A-4B08-ADC9-C026DFF09599}" srcOrd="9"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0" destOrd="0" presId="urn:microsoft.com/office/officeart/2005/8/layout/orgChart1"/>
    <dgm:cxn modelId="{9D99C32D-7AA4-4271-9DD8-379F7829734A}" type="presParOf" srcId="{766317C3-2301-4DDF-849C-29B7C2C5CD24}" destId="{66F62EE7-0809-406E-B4F6-53E98D524A3E}" srcOrd="11"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4BA336A7-27C6-41BA-87B8-A57EF5AD2458}" type="presParOf" srcId="{766317C3-2301-4DDF-849C-29B7C2C5CD24}" destId="{B9171B34-2592-4BA8-BE7D-B4A73DF6F5FF}" srcOrd="12" destOrd="0" presId="urn:microsoft.com/office/officeart/2005/8/layout/orgChart1"/>
    <dgm:cxn modelId="{2DDAA8A4-A8F0-4943-98B9-F9E4C76FDC0D}" type="presParOf" srcId="{766317C3-2301-4DDF-849C-29B7C2C5CD24}" destId="{77BAC36C-DA4A-4272-934C-F56D57F27225}" srcOrd="13" destOrd="0" presId="urn:microsoft.com/office/officeart/2005/8/layout/orgChart1"/>
    <dgm:cxn modelId="{E4305F77-8B97-42DE-AB48-736F12341602}" type="presParOf" srcId="{77BAC36C-DA4A-4272-934C-F56D57F27225}" destId="{A6269EBD-8E03-4066-A6CC-1A5620DC978B}" srcOrd="0" destOrd="0" presId="urn:microsoft.com/office/officeart/2005/8/layout/orgChart1"/>
    <dgm:cxn modelId="{BB652976-DF3C-43AD-BD84-F2D159816423}" type="presParOf" srcId="{A6269EBD-8E03-4066-A6CC-1A5620DC978B}" destId="{B7A868C0-13D3-4C8E-9CF0-F12E2E90A0C7}" srcOrd="0" destOrd="0" presId="urn:microsoft.com/office/officeart/2005/8/layout/orgChart1"/>
    <dgm:cxn modelId="{FD2AE3C7-1E23-46E8-9F62-12AB8A7F3908}" type="presParOf" srcId="{A6269EBD-8E03-4066-A6CC-1A5620DC978B}" destId="{D99770FD-915A-479C-9185-C4AD94358657}" srcOrd="1" destOrd="0" presId="urn:microsoft.com/office/officeart/2005/8/layout/orgChart1"/>
    <dgm:cxn modelId="{31F84783-D9FF-4B76-BB9D-7BDC6EE3EC14}" type="presParOf" srcId="{77BAC36C-DA4A-4272-934C-F56D57F27225}" destId="{D8BD8E45-9EAB-46D1-A660-765F765FB018}" srcOrd="1" destOrd="0" presId="urn:microsoft.com/office/officeart/2005/8/layout/orgChart1"/>
    <dgm:cxn modelId="{92F3ADAB-6124-4A53-A782-66BDD45A389A}" type="presParOf" srcId="{77BAC36C-DA4A-4272-934C-F56D57F27225}" destId="{F4FB7D17-B5D0-4264-8F9B-A27D96A69C78}"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General Metadata </a:t>
          </a:r>
        </a:p>
      </dgm:t>
    </dgm:pt>
    <dgm:pt modelId="{7A7CF273-7280-410D-AA89-2F2957CA4977}" type="parTrans" cxnId="{9DC2D16A-CACA-4F9B-8C05-F428FC1496AA}">
      <dgm:prSet/>
      <dgm:spPr/>
      <dgm:t>
        <a:bodyPr/>
        <a:lstStyle/>
        <a:p>
          <a:endParaRPr lang="en-GB" sz="900"/>
        </a:p>
      </dgm:t>
    </dgm:pt>
    <dgm:pt modelId="{25CDEA96-894A-457C-887B-417B2EB02325}" type="sibTrans" cxnId="{9DC2D16A-CACA-4F9B-8C05-F428FC1496AA}">
      <dgm:prSet/>
      <dgm:spPr/>
      <dgm:t>
        <a:bodyPr/>
        <a:lstStyle/>
        <a:p>
          <a:endParaRPr lang="en-GB" sz="900"/>
        </a:p>
      </dgm:t>
    </dgm:pt>
    <dgm:pt modelId="{B98FE27D-B440-467F-B981-1A91F4D6AB3F}">
      <dgm:prSet phldrT="[Text]" custT="1"/>
      <dgm:spPr>
        <a:solidFill>
          <a:schemeClr val="bg1">
            <a:lumMod val="75000"/>
          </a:schemeClr>
        </a:solidFill>
      </dgm:spPr>
      <dgm:t>
        <a:bodyPr/>
        <a:lstStyle/>
        <a:p>
          <a:r>
            <a:rPr lang="en-GB" sz="900" dirty="0"/>
            <a:t>Traceability</a:t>
          </a:r>
        </a:p>
      </dgm:t>
    </dgm:pt>
    <dgm:pt modelId="{3B7653DA-83C0-42A3-AAC3-A1B68845E9CE}" type="parTrans" cxnId="{51B719F5-DC12-4354-AA71-90F0B7185CA9}">
      <dgm:prSet/>
      <dgm:spPr/>
      <dgm:t>
        <a:bodyPr/>
        <a:lstStyle/>
        <a:p>
          <a:endParaRPr lang="en-GB" sz="900"/>
        </a:p>
      </dgm:t>
    </dgm:pt>
    <dgm:pt modelId="{96158687-242E-423F-8460-0CE3EB5B816D}" type="sibTrans" cxnId="{51B719F5-DC12-4354-AA71-90F0B7185CA9}">
      <dgm:prSet/>
      <dgm:spPr/>
      <dgm:t>
        <a:bodyPr/>
        <a:lstStyle/>
        <a:p>
          <a:endParaRPr lang="en-GB" sz="900"/>
        </a:p>
      </dgm:t>
    </dgm:pt>
    <dgm:pt modelId="{5E3F0107-89C5-46FE-8179-75E0FD58E492}">
      <dgm:prSet phldrT="[Text]" custT="1"/>
      <dgm:spPr>
        <a:solidFill>
          <a:srgbClr val="00B050"/>
        </a:solidFill>
      </dgm:spPr>
      <dgm:t>
        <a:bodyPr/>
        <a:lstStyle/>
        <a:p>
          <a:r>
            <a:rPr lang="en-GB" sz="900" dirty="0"/>
            <a:t>Metadata Machine Readability</a:t>
          </a:r>
        </a:p>
      </dgm:t>
    </dgm:pt>
    <dgm:pt modelId="{9E0FFEDE-06B6-4FF3-AC23-DBD6DD354DBD}" type="parTrans" cxnId="{34B0C855-1AE6-44DC-89D6-22DFAAFBFEE1}">
      <dgm:prSet/>
      <dgm:spPr/>
      <dgm:t>
        <a:bodyPr/>
        <a:lstStyle/>
        <a:p>
          <a:endParaRPr lang="en-GB" sz="900"/>
        </a:p>
      </dgm:t>
    </dgm:pt>
    <dgm:pt modelId="{7E9435D2-E34D-48B2-A6B7-101D8519CAA2}" type="sibTrans" cxnId="{34B0C855-1AE6-44DC-89D6-22DFAAFBFEE1}">
      <dgm:prSet/>
      <dgm:spPr/>
      <dgm:t>
        <a:bodyPr/>
        <a:lstStyle/>
        <a:p>
          <a:endParaRPr lang="en-GB" sz="900"/>
        </a:p>
      </dgm:t>
    </dgm:pt>
    <dgm:pt modelId="{B84011F9-4599-48A8-914A-B1514618FA63}">
      <dgm:prSet phldrT="[Text]" custT="1"/>
      <dgm:spPr>
        <a:solidFill>
          <a:srgbClr val="00B050"/>
        </a:solidFill>
      </dgm:spPr>
      <dgm:t>
        <a:bodyPr/>
        <a:lstStyle/>
        <a:p>
          <a:r>
            <a:rPr lang="en-GB" sz="900" dirty="0"/>
            <a:t>Data Collection time</a:t>
          </a:r>
        </a:p>
      </dgm:t>
    </dgm:pt>
    <dgm:pt modelId="{0E4E0B31-8646-49EE-9766-3D128EAD7FE3}" type="parTrans" cxnId="{D1D0E0F4-E6F2-4DFA-AB10-EA37633B9B62}">
      <dgm:prSet/>
      <dgm:spPr/>
      <dgm:t>
        <a:bodyPr/>
        <a:lstStyle/>
        <a:p>
          <a:endParaRPr lang="en-GB" sz="900"/>
        </a:p>
      </dgm:t>
    </dgm:pt>
    <dgm:pt modelId="{B0C2C83B-D931-43EF-907D-17BA52FA3944}" type="sibTrans" cxnId="{D1D0E0F4-E6F2-4DFA-AB10-EA37633B9B62}">
      <dgm:prSet/>
      <dgm:spPr/>
      <dgm:t>
        <a:bodyPr/>
        <a:lstStyle/>
        <a:p>
          <a:endParaRPr lang="en-GB" sz="900"/>
        </a:p>
      </dgm:t>
    </dgm:pt>
    <dgm:pt modelId="{F3A61166-93DE-4F6F-BE8C-5C1189FC9532}">
      <dgm:prSet custT="1"/>
      <dgm:spPr>
        <a:solidFill>
          <a:srgbClr val="00B050"/>
        </a:solidFill>
      </dgm:spPr>
      <dgm:t>
        <a:bodyPr/>
        <a:lstStyle/>
        <a:p>
          <a:r>
            <a:rPr lang="en-GB" sz="900" dirty="0"/>
            <a:t>Geographical Area</a:t>
          </a:r>
        </a:p>
      </dgm:t>
    </dgm:pt>
    <dgm:pt modelId="{D9699BDD-5645-4049-89A5-58060028E7B0}" type="parTrans" cxnId="{8D81FC2E-DDF1-4963-91F4-8CDC28217AEA}">
      <dgm:prSet/>
      <dgm:spPr/>
      <dgm:t>
        <a:bodyPr/>
        <a:lstStyle/>
        <a:p>
          <a:endParaRPr lang="en-GB" sz="900"/>
        </a:p>
      </dgm:t>
    </dgm:pt>
    <dgm:pt modelId="{93A1B8D5-AC12-438C-9137-CA434F914F97}" type="sibTrans" cxnId="{8D81FC2E-DDF1-4963-91F4-8CDC28217AEA}">
      <dgm:prSet/>
      <dgm:spPr/>
      <dgm:t>
        <a:bodyPr/>
        <a:lstStyle/>
        <a:p>
          <a:endParaRPr lang="en-GB" sz="900"/>
        </a:p>
      </dgm:t>
    </dgm:pt>
    <dgm:pt modelId="{C8D1E504-A647-446D-8800-A1E7C20D34F9}">
      <dgm:prSet custT="1"/>
      <dgm:spPr>
        <a:solidFill>
          <a:srgbClr val="E37222"/>
        </a:solidFill>
      </dgm:spPr>
      <dgm:t>
        <a:bodyPr/>
        <a:lstStyle/>
        <a:p>
          <a:r>
            <a:rPr lang="en-GB" sz="900" dirty="0"/>
            <a:t>Coordinate Reference System</a:t>
          </a:r>
        </a:p>
      </dgm:t>
    </dgm:pt>
    <dgm:pt modelId="{BA98D8AF-9902-4C79-B147-D0CBC09BB8F9}" type="parTrans" cxnId="{833A5709-4048-4B49-B73D-A8EF01A96D23}">
      <dgm:prSet/>
      <dgm:spPr/>
      <dgm:t>
        <a:bodyPr/>
        <a:lstStyle/>
        <a:p>
          <a:endParaRPr lang="en-GB" sz="900"/>
        </a:p>
      </dgm:t>
    </dgm:pt>
    <dgm:pt modelId="{29A5F68A-81B3-4A9C-A1F5-485FF56FA975}" type="sibTrans" cxnId="{833A5709-4048-4B49-B73D-A8EF01A96D23}">
      <dgm:prSet/>
      <dgm:spPr/>
      <dgm:t>
        <a:bodyPr/>
        <a:lstStyle/>
        <a:p>
          <a:endParaRPr lang="en-GB" sz="900"/>
        </a:p>
      </dgm:t>
    </dgm:pt>
    <dgm:pt modelId="{E0FD1FF4-C5B4-41D5-80EF-4C36EF3A8558}">
      <dgm:prSet custT="1"/>
      <dgm:spPr>
        <a:solidFill>
          <a:srgbClr val="E37222"/>
        </a:solidFill>
      </dgm:spPr>
      <dgm:t>
        <a:bodyPr/>
        <a:lstStyle/>
        <a:p>
          <a:r>
            <a:rPr lang="en-GB" sz="900" dirty="0"/>
            <a:t>Map Projection</a:t>
          </a:r>
        </a:p>
      </dgm:t>
    </dgm:pt>
    <dgm:pt modelId="{C088A5E3-ACC8-4989-A1F4-0B2653D380D4}" type="parTrans" cxnId="{94AABCBE-3DFE-484B-BE13-DE31DFE61879}">
      <dgm:prSet/>
      <dgm:spPr/>
      <dgm:t>
        <a:bodyPr/>
        <a:lstStyle/>
        <a:p>
          <a:endParaRPr lang="en-GB" sz="900"/>
        </a:p>
      </dgm:t>
    </dgm:pt>
    <dgm:pt modelId="{E5BC2F91-FE91-4DBC-8832-ADDACACA3497}" type="sibTrans" cxnId="{94AABCBE-3DFE-484B-BE13-DE31DFE61879}">
      <dgm:prSet/>
      <dgm:spPr/>
      <dgm:t>
        <a:bodyPr/>
        <a:lstStyle/>
        <a:p>
          <a:endParaRPr lang="en-GB" sz="900"/>
        </a:p>
      </dgm:t>
    </dgm:pt>
    <dgm:pt modelId="{69821389-31F7-409A-905A-D9AB4233696C}">
      <dgm:prSet custT="1"/>
      <dgm:spPr>
        <a:solidFill>
          <a:schemeClr val="bg1">
            <a:lumMod val="75000"/>
          </a:schemeClr>
        </a:solidFill>
      </dgm:spPr>
      <dgm:t>
        <a:bodyPr/>
        <a:lstStyle/>
        <a:p>
          <a:r>
            <a:rPr lang="en-GB" sz="900" dirty="0"/>
            <a:t>Geometric Correction methods</a:t>
          </a:r>
        </a:p>
      </dgm:t>
    </dgm:pt>
    <dgm:pt modelId="{0AF3E88A-DA76-46DE-A8FF-A96618AD2D09}" type="parTrans" cxnId="{1E4F301D-DEEE-48B4-845B-174F4128F60B}">
      <dgm:prSet/>
      <dgm:spPr/>
      <dgm:t>
        <a:bodyPr/>
        <a:lstStyle/>
        <a:p>
          <a:endParaRPr lang="en-GB" sz="900"/>
        </a:p>
      </dgm:t>
    </dgm:pt>
    <dgm:pt modelId="{A11923E2-6D1F-4572-90D2-746CF871FF5A}" type="sibTrans" cxnId="{1E4F301D-DEEE-48B4-845B-174F4128F60B}">
      <dgm:prSet/>
      <dgm:spPr/>
      <dgm:t>
        <a:bodyPr/>
        <a:lstStyle/>
        <a:p>
          <a:endParaRPr lang="en-GB" sz="900"/>
        </a:p>
      </dgm:t>
    </dgm:pt>
    <dgm:pt modelId="{E77D73D7-92BA-4368-95E5-A02B44DA9951}">
      <dgm:prSet custT="1"/>
      <dgm:spPr>
        <a:solidFill>
          <a:schemeClr val="bg1">
            <a:lumMod val="75000"/>
          </a:schemeClr>
        </a:solidFill>
      </dgm:spPr>
      <dgm:t>
        <a:bodyPr/>
        <a:lstStyle/>
        <a:p>
          <a:r>
            <a:rPr lang="en-GB" sz="900" dirty="0"/>
            <a:t>Geometric Accuracy of the data</a:t>
          </a:r>
        </a:p>
      </dgm:t>
    </dgm:pt>
    <dgm:pt modelId="{F2403569-C1C5-4DBC-962C-FFC6D38EBA6C}" type="parTrans" cxnId="{3CD0CC3E-8960-41D5-BA1D-CB5F79FDB567}">
      <dgm:prSet/>
      <dgm:spPr/>
      <dgm:t>
        <a:bodyPr/>
        <a:lstStyle/>
        <a:p>
          <a:endParaRPr lang="en-GB" sz="900"/>
        </a:p>
      </dgm:t>
    </dgm:pt>
    <dgm:pt modelId="{DEEA60D9-7F71-42D8-B622-E927C47F54C7}" type="sibTrans" cxnId="{3CD0CC3E-8960-41D5-BA1D-CB5F79FDB567}">
      <dgm:prSet/>
      <dgm:spPr/>
      <dgm:t>
        <a:bodyPr/>
        <a:lstStyle/>
        <a:p>
          <a:endParaRPr lang="en-GB" sz="9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272841" custScaleY="84122">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8"/>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8">
        <dgm:presLayoutVars>
          <dgm:chPref val="3"/>
        </dgm:presLayoutVars>
      </dgm:prSet>
      <dgm:spPr/>
    </dgm:pt>
    <dgm:pt modelId="{D63232F5-289F-48D2-8F76-C2DAD0C00EB0}" type="pres">
      <dgm:prSet presAssocID="{B98FE27D-B440-467F-B981-1A91F4D6AB3F}" presName="rootConnector" presStyleLbl="node2" presStyleIdx="0" presStyleCnt="8"/>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8"/>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8">
        <dgm:presLayoutVars>
          <dgm:chPref val="3"/>
        </dgm:presLayoutVars>
      </dgm:prSet>
      <dgm:spPr/>
    </dgm:pt>
    <dgm:pt modelId="{CBB86AE4-81CA-4013-884A-5FC4B6B9E17D}" type="pres">
      <dgm:prSet presAssocID="{5E3F0107-89C5-46FE-8179-75E0FD58E492}" presName="rootConnector" presStyleLbl="node2" presStyleIdx="1" presStyleCnt="8"/>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8"/>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8">
        <dgm:presLayoutVars>
          <dgm:chPref val="3"/>
        </dgm:presLayoutVars>
      </dgm:prSet>
      <dgm:spPr/>
    </dgm:pt>
    <dgm:pt modelId="{AD592E8E-7B1B-4AB4-914F-3536E2AD960A}" type="pres">
      <dgm:prSet presAssocID="{B84011F9-4599-48A8-914A-B1514618FA63}" presName="rootConnector" presStyleLbl="node2" presStyleIdx="2" presStyleCnt="8"/>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8"/>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8">
        <dgm:presLayoutVars>
          <dgm:chPref val="3"/>
        </dgm:presLayoutVars>
      </dgm:prSet>
      <dgm:spPr/>
    </dgm:pt>
    <dgm:pt modelId="{B26BB1C2-579E-4A4E-9AF6-E3B2FE300043}" type="pres">
      <dgm:prSet presAssocID="{F3A61166-93DE-4F6F-BE8C-5C1189FC9532}" presName="rootConnector" presStyleLbl="node2" presStyleIdx="3" presStyleCnt="8"/>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8"/>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8">
        <dgm:presLayoutVars>
          <dgm:chPref val="3"/>
        </dgm:presLayoutVars>
      </dgm:prSet>
      <dgm:spPr/>
    </dgm:pt>
    <dgm:pt modelId="{F96304E9-4856-4AD5-ADA6-B782AF82EC59}" type="pres">
      <dgm:prSet presAssocID="{C8D1E504-A647-446D-8800-A1E7C20D34F9}" presName="rootConnector" presStyleLbl="node2" presStyleIdx="4" presStyleCnt="8"/>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8"/>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8">
        <dgm:presLayoutVars>
          <dgm:chPref val="3"/>
        </dgm:presLayoutVars>
      </dgm:prSet>
      <dgm:spPr/>
    </dgm:pt>
    <dgm:pt modelId="{AD67BCE5-A3C0-466E-964D-F99BCC33B080}" type="pres">
      <dgm:prSet presAssocID="{E0FD1FF4-C5B4-41D5-80EF-4C36EF3A8558}" presName="rootConnector" presStyleLbl="node2" presStyleIdx="5" presStyleCnt="8"/>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6" presStyleCnt="8"/>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6" presStyleCnt="8">
        <dgm:presLayoutVars>
          <dgm:chPref val="3"/>
        </dgm:presLayoutVars>
      </dgm:prSet>
      <dgm:spPr/>
    </dgm:pt>
    <dgm:pt modelId="{8D4487D3-33AE-407D-8972-D66B9D8470C6}" type="pres">
      <dgm:prSet presAssocID="{69821389-31F7-409A-905A-D9AB4233696C}" presName="rootConnector" presStyleLbl="node2" presStyleIdx="6" presStyleCnt="8"/>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7" presStyleCnt="8"/>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7" presStyleCnt="8">
        <dgm:presLayoutVars>
          <dgm:chPref val="3"/>
        </dgm:presLayoutVars>
      </dgm:prSet>
      <dgm:spPr/>
    </dgm:pt>
    <dgm:pt modelId="{8A7D5E7A-A879-4EC1-A4FB-BD64F4B79B97}" type="pres">
      <dgm:prSet presAssocID="{E77D73D7-92BA-4368-95E5-A02B44DA9951}" presName="rootConnector" presStyleLbl="node2" presStyleIdx="7" presStyleCnt="8"/>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6"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7"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2" destOrd="0" presId="urn:microsoft.com/office/officeart/2005/8/layout/orgChart1"/>
    <dgm:cxn modelId="{9D99C32D-7AA4-4271-9DD8-379F7829734A}" type="presParOf" srcId="{766317C3-2301-4DDF-849C-29B7C2C5CD24}" destId="{66F62EE7-0809-406E-B4F6-53E98D524A3E}" srcOrd="13"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4" destOrd="0" presId="urn:microsoft.com/office/officeart/2005/8/layout/orgChart1"/>
    <dgm:cxn modelId="{80D9FDD9-CECA-4F65-BDE0-4082E0294437}" type="presParOf" srcId="{766317C3-2301-4DDF-849C-29B7C2C5CD24}" destId="{A886863B-1DE4-4B41-B770-3CA13D594542}" srcOrd="15"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B98FE27D-B440-467F-B981-1A91F4D6AB3F}">
      <dgm:prSet phldrT="[Text]" custT="1"/>
      <dgm:spPr>
        <a:solidFill>
          <a:schemeClr val="bg1">
            <a:lumMod val="75000"/>
          </a:schemeClr>
        </a:solidFill>
      </dgm:spPr>
      <dgm:t>
        <a:bodyPr/>
        <a:lstStyle/>
        <a:p>
          <a:r>
            <a:rPr lang="en-GB" sz="1000" dirty="0"/>
            <a:t>Snow/Ice mask</a:t>
          </a:r>
        </a:p>
      </dgm:t>
    </dgm:pt>
    <dgm:pt modelId="{3B7653DA-83C0-42A3-AAC3-A1B68845E9CE}" type="parTrans" cxnId="{51B719F5-DC12-4354-AA71-90F0B7185CA9}">
      <dgm:prSet/>
      <dgm:spPr>
        <a:ln>
          <a:noFill/>
        </a:ln>
      </dgm:spPr>
      <dgm:t>
        <a:bodyPr/>
        <a:lstStyle/>
        <a:p>
          <a:endParaRPr lang="en-GB" sz="1000"/>
        </a:p>
      </dgm:t>
    </dgm:pt>
    <dgm:pt modelId="{96158687-242E-423F-8460-0CE3EB5B816D}" type="sibTrans" cxnId="{51B719F5-DC12-4354-AA71-90F0B7185CA9}">
      <dgm:prSet/>
      <dgm:spPr/>
      <dgm:t>
        <a:bodyPr/>
        <a:lstStyle/>
        <a:p>
          <a:endParaRPr lang="en-GB" sz="1000"/>
        </a:p>
      </dgm:t>
    </dgm:pt>
    <dgm:pt modelId="{5E3F0107-89C5-46FE-8179-75E0FD58E492}">
      <dgm:prSet phldrT="[Text]" custT="1"/>
      <dgm:spPr>
        <a:solidFill>
          <a:schemeClr val="bg1">
            <a:lumMod val="75000"/>
          </a:schemeClr>
        </a:solidFill>
      </dgm:spPr>
      <dgm:t>
        <a:bodyPr/>
        <a:lstStyle/>
        <a:p>
          <a:r>
            <a:rPr lang="en-GB" sz="1000" dirty="0"/>
            <a:t>Terrain shadow mask</a:t>
          </a:r>
        </a:p>
      </dgm:t>
    </dgm:pt>
    <dgm:pt modelId="{9E0FFEDE-06B6-4FF3-AC23-DBD6DD354DBD}" type="parTrans" cxnId="{34B0C855-1AE6-44DC-89D6-22DFAAFBFEE1}">
      <dgm:prSet/>
      <dgm:spPr>
        <a:ln>
          <a:noFill/>
        </a:ln>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chemeClr val="bg1">
            <a:lumMod val="75000"/>
          </a:schemeClr>
        </a:solidFill>
      </dgm:spPr>
      <dgm:t>
        <a:bodyPr/>
        <a:lstStyle/>
        <a:p>
          <a:r>
            <a:rPr lang="en-GB" sz="1000" dirty="0"/>
            <a:t>Terrain Occlusion</a:t>
          </a:r>
        </a:p>
      </dgm:t>
    </dgm:pt>
    <dgm:pt modelId="{0E4E0B31-8646-49EE-9766-3D128EAD7FE3}" type="parTrans" cxnId="{D1D0E0F4-E6F2-4DFA-AB10-EA37633B9B62}">
      <dgm:prSet/>
      <dgm:spPr>
        <a:ln>
          <a:noFill/>
        </a:ln>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00B050"/>
        </a:solidFill>
      </dgm:spPr>
      <dgm:t>
        <a:bodyPr/>
        <a:lstStyle/>
        <a:p>
          <a:r>
            <a:rPr lang="en-GB" sz="1000" dirty="0"/>
            <a:t>Solar and Viewing Geometry</a:t>
          </a:r>
        </a:p>
      </dgm:t>
    </dgm:pt>
    <dgm:pt modelId="{D9699BDD-5645-4049-89A5-58060028E7B0}" type="parTrans" cxnId="{8D81FC2E-DDF1-4963-91F4-8CDC28217AEA}">
      <dgm:prSet/>
      <dgm:spPr>
        <a:ln>
          <a:noFill/>
        </a:ln>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chemeClr val="bg1">
            <a:lumMod val="75000"/>
          </a:schemeClr>
        </a:solidFill>
      </dgm:spPr>
      <dgm:t>
        <a:bodyPr/>
        <a:lstStyle/>
        <a:p>
          <a:r>
            <a:rPr lang="en-GB" sz="1000" dirty="0"/>
            <a:t>Terrain Illumination Correction</a:t>
          </a:r>
        </a:p>
      </dgm:t>
    </dgm:pt>
    <dgm:pt modelId="{BA98D8AF-9902-4C79-B147-D0CBC09BB8F9}" type="parTrans" cxnId="{833A5709-4048-4B49-B73D-A8EF01A96D23}">
      <dgm:prSet/>
      <dgm:spPr>
        <a:ln>
          <a:noFill/>
        </a:ln>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chemeClr val="bg1">
            <a:lumMod val="75000"/>
          </a:schemeClr>
        </a:solidFill>
      </dgm:spPr>
      <dgm:t>
        <a:bodyPr/>
        <a:lstStyle/>
        <a:p>
          <a:r>
            <a:rPr lang="en-AU" sz="1000" b="0" dirty="0"/>
            <a:t>Aerosol Optical Depth Parameter</a:t>
          </a:r>
          <a:endParaRPr lang="en-GB" sz="1000" b="0" dirty="0"/>
        </a:p>
      </dgm:t>
    </dgm:pt>
    <dgm:pt modelId="{C088A5E3-ACC8-4989-A1F4-0B2653D380D4}" type="parTrans" cxnId="{94AABCBE-3DFE-484B-BE13-DE31DFE61879}">
      <dgm:prSet/>
      <dgm:spPr>
        <a:ln>
          <a:noFill/>
        </a:ln>
      </dgm:spPr>
      <dgm:t>
        <a:bodyPr/>
        <a:lstStyle/>
        <a:p>
          <a:endParaRPr lang="en-GB" sz="1000"/>
        </a:p>
      </dgm:t>
    </dgm:pt>
    <dgm:pt modelId="{E5BC2F91-FE91-4DBC-8832-ADDACACA3497}" type="sibTrans" cxnId="{94AABCBE-3DFE-484B-BE13-DE31DFE61879}">
      <dgm:prSet/>
      <dgm:spPr/>
      <dgm:t>
        <a:bodyPr/>
        <a:lstStyle/>
        <a:p>
          <a:endParaRPr lang="en-GB" sz="1000"/>
        </a:p>
      </dgm:t>
    </dgm:pt>
    <dgm:pt modelId="{C5635E56-2884-4D7D-91C0-27312E2EB422}">
      <dgm:prSet phldrT="[Text]" custT="1"/>
      <dgm:spPr>
        <a:solidFill>
          <a:schemeClr val="bg1"/>
        </a:solidFill>
      </dgm:spPr>
      <dgm:t>
        <a:bodyPr/>
        <a:lstStyle/>
        <a:p>
          <a:r>
            <a:rPr lang="en-GB" sz="1000" dirty="0"/>
            <a:t>General Metadata</a:t>
          </a:r>
        </a:p>
        <a:p>
          <a:r>
            <a:rPr lang="en-GB" sz="1000" dirty="0"/>
            <a:t>(2/2)</a:t>
          </a:r>
        </a:p>
      </dgm:t>
    </dgm:pt>
    <dgm:pt modelId="{25CDEA96-894A-457C-887B-417B2EB02325}" type="sibTrans" cxnId="{9DC2D16A-CACA-4F9B-8C05-F428FC1496AA}">
      <dgm:prSet/>
      <dgm:spPr/>
      <dgm:t>
        <a:bodyPr/>
        <a:lstStyle/>
        <a:p>
          <a:endParaRPr lang="en-GB" sz="1000"/>
        </a:p>
      </dgm:t>
    </dgm:pt>
    <dgm:pt modelId="{7A7CF273-7280-410D-AA89-2F2957CA4977}" type="parTrans" cxnId="{9DC2D16A-CACA-4F9B-8C05-F428FC1496AA}">
      <dgm:prSet/>
      <dgm:spPr/>
      <dgm:t>
        <a:bodyPr/>
        <a:lstStyle/>
        <a:p>
          <a:endParaRPr lang="en-GB" sz="10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139078" custScaleY="148299">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6"/>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6" custScaleY="96417">
        <dgm:presLayoutVars>
          <dgm:chPref val="3"/>
        </dgm:presLayoutVars>
      </dgm:prSet>
      <dgm:spPr/>
    </dgm:pt>
    <dgm:pt modelId="{D63232F5-289F-48D2-8F76-C2DAD0C00EB0}" type="pres">
      <dgm:prSet presAssocID="{B98FE27D-B440-467F-B981-1A91F4D6AB3F}" presName="rootConnector" presStyleLbl="node2" presStyleIdx="0" presStyleCnt="6"/>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6"/>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6" custScaleY="96417">
        <dgm:presLayoutVars>
          <dgm:chPref val="3"/>
        </dgm:presLayoutVars>
      </dgm:prSet>
      <dgm:spPr/>
    </dgm:pt>
    <dgm:pt modelId="{CBB86AE4-81CA-4013-884A-5FC4B6B9E17D}" type="pres">
      <dgm:prSet presAssocID="{5E3F0107-89C5-46FE-8179-75E0FD58E492}" presName="rootConnector" presStyleLbl="node2" presStyleIdx="1" presStyleCnt="6"/>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6"/>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6" custScaleY="96417">
        <dgm:presLayoutVars>
          <dgm:chPref val="3"/>
        </dgm:presLayoutVars>
      </dgm:prSet>
      <dgm:spPr/>
    </dgm:pt>
    <dgm:pt modelId="{AD592E8E-7B1B-4AB4-914F-3536E2AD960A}" type="pres">
      <dgm:prSet presAssocID="{B84011F9-4599-48A8-914A-B1514618FA63}" presName="rootConnector" presStyleLbl="node2" presStyleIdx="2" presStyleCnt="6"/>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6"/>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6" custScaleY="96417">
        <dgm:presLayoutVars>
          <dgm:chPref val="3"/>
        </dgm:presLayoutVars>
      </dgm:prSet>
      <dgm:spPr/>
    </dgm:pt>
    <dgm:pt modelId="{B26BB1C2-579E-4A4E-9AF6-E3B2FE300043}" type="pres">
      <dgm:prSet presAssocID="{F3A61166-93DE-4F6F-BE8C-5C1189FC9532}" presName="rootConnector" presStyleLbl="node2" presStyleIdx="3" presStyleCnt="6"/>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6"/>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6" custScaleY="96417">
        <dgm:presLayoutVars>
          <dgm:chPref val="3"/>
        </dgm:presLayoutVars>
      </dgm:prSet>
      <dgm:spPr/>
    </dgm:pt>
    <dgm:pt modelId="{F96304E9-4856-4AD5-ADA6-B782AF82EC59}" type="pres">
      <dgm:prSet presAssocID="{C8D1E504-A647-446D-8800-A1E7C20D34F9}" presName="rootConnector" presStyleLbl="node2" presStyleIdx="4" presStyleCnt="6"/>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6"/>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6" custScaleY="96417">
        <dgm:presLayoutVars>
          <dgm:chPref val="3"/>
        </dgm:presLayoutVars>
      </dgm:prSet>
      <dgm:spPr/>
    </dgm:pt>
    <dgm:pt modelId="{AD67BCE5-A3C0-466E-964D-F99BCC33B080}" type="pres">
      <dgm:prSet presAssocID="{E0FD1FF4-C5B4-41D5-80EF-4C36EF3A8558}" presName="rootConnector" presStyleLbl="node2" presStyleIdx="5" presStyleCnt="6"/>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Per-pixel metadata</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5E3F0107-89C5-46FE-8179-75E0FD58E492}">
      <dgm:prSet phldrT="[Text]" custT="1"/>
      <dgm:spPr>
        <a:solidFill>
          <a:srgbClr val="00B050"/>
        </a:solidFill>
      </dgm:spPr>
      <dgm:t>
        <a:bodyPr/>
        <a:lstStyle/>
        <a:p>
          <a:r>
            <a:rPr lang="en-GB" sz="1000" dirty="0"/>
            <a:t>Metadata Machine Readability</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00B050"/>
        </a:solidFill>
      </dgm:spPr>
      <dgm:t>
        <a:bodyPr/>
        <a:lstStyle/>
        <a:p>
          <a:r>
            <a:rPr lang="en-GB" sz="1000" dirty="0"/>
            <a:t>No data</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E37222"/>
        </a:solidFill>
      </dgm:spPr>
      <dgm:t>
        <a:bodyPr/>
        <a:lstStyle/>
        <a:p>
          <a:r>
            <a:rPr lang="en-GB" sz="1000" dirty="0"/>
            <a:t>Incomplete testing</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00B050"/>
        </a:solidFill>
      </dgm:spPr>
      <dgm:t>
        <a:bodyPr/>
        <a:lstStyle/>
        <a:p>
          <a:r>
            <a:rPr lang="en-GB" sz="1000" dirty="0"/>
            <a:t>Saturation</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00B050"/>
        </a:solidFill>
      </dgm:spPr>
      <dgm:t>
        <a:bodyPr/>
        <a:lstStyle/>
        <a:p>
          <a:r>
            <a:rPr lang="en-GB" sz="1000" dirty="0"/>
            <a:t>Cloud</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E77D73D7-92BA-4368-95E5-A02B44DA9951}">
      <dgm:prSet custT="1"/>
      <dgm:spPr>
        <a:solidFill>
          <a:schemeClr val="bg1">
            <a:lumMod val="75000"/>
          </a:schemeClr>
        </a:solidFill>
      </dgm:spPr>
      <dgm:t>
        <a:bodyPr/>
        <a:lstStyle/>
        <a:p>
          <a:r>
            <a:rPr lang="en-GB" sz="1000" dirty="0"/>
            <a:t>Land/water mask</a:t>
          </a:r>
        </a:p>
      </dgm:t>
    </dgm:pt>
    <dgm:pt modelId="{F2403569-C1C5-4DBC-962C-FFC6D38EBA6C}" type="parTrans" cxnId="{3CD0CC3E-8960-41D5-BA1D-CB5F79FDB567}">
      <dgm:prSet/>
      <dgm:spPr/>
      <dgm:t>
        <a:bodyPr/>
        <a:lstStyle/>
        <a:p>
          <a:endParaRPr lang="en-GB" sz="1000"/>
        </a:p>
      </dgm:t>
    </dgm:pt>
    <dgm:pt modelId="{DEEA60D9-7F71-42D8-B622-E927C47F54C7}" type="sibTrans" cxnId="{3CD0CC3E-8960-41D5-BA1D-CB5F79FDB567}">
      <dgm:prSet/>
      <dgm:spPr/>
      <dgm:t>
        <a:bodyPr/>
        <a:lstStyle/>
        <a:p>
          <a:endParaRPr lang="en-GB" sz="1000"/>
        </a:p>
      </dgm:t>
    </dgm:pt>
    <dgm:pt modelId="{69821389-31F7-409A-905A-D9AB4233696C}">
      <dgm:prSet custT="1"/>
      <dgm:spPr>
        <a:solidFill>
          <a:srgbClr val="E37222"/>
        </a:solidFill>
      </dgm:spPr>
      <dgm:t>
        <a:bodyPr/>
        <a:lstStyle/>
        <a:p>
          <a:r>
            <a:rPr lang="en-GB" sz="1000" dirty="0"/>
            <a:t>Cloud shadow</a:t>
          </a:r>
        </a:p>
      </dgm:t>
    </dgm:pt>
    <dgm:pt modelId="{A11923E2-6D1F-4572-90D2-746CF871FF5A}" type="sibTrans" cxnId="{1E4F301D-DEEE-48B4-845B-174F4128F60B}">
      <dgm:prSet/>
      <dgm:spPr/>
      <dgm:t>
        <a:bodyPr/>
        <a:lstStyle/>
        <a:p>
          <a:endParaRPr lang="en-GB" sz="1000"/>
        </a:p>
      </dgm:t>
    </dgm:pt>
    <dgm:pt modelId="{0AF3E88A-DA76-46DE-A8FF-A96618AD2D09}" type="parTrans" cxnId="{1E4F301D-DEEE-48B4-845B-174F4128F60B}">
      <dgm:prSet/>
      <dgm:spPr/>
      <dgm:t>
        <a:bodyPr/>
        <a:lstStyle/>
        <a:p>
          <a:endParaRPr lang="en-GB" sz="10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216217" custScaleY="76692">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D6196D21-0F22-49A5-A758-DDC9A4FF2B1E}" type="pres">
      <dgm:prSet presAssocID="{9E0FFEDE-06B6-4FF3-AC23-DBD6DD354DBD}" presName="Name37" presStyleLbl="parChTrans1D2" presStyleIdx="0" presStyleCnt="7"/>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0" presStyleCnt="7" custScaleY="115038">
        <dgm:presLayoutVars>
          <dgm:chPref val="3"/>
        </dgm:presLayoutVars>
      </dgm:prSet>
      <dgm:spPr/>
    </dgm:pt>
    <dgm:pt modelId="{CBB86AE4-81CA-4013-884A-5FC4B6B9E17D}" type="pres">
      <dgm:prSet presAssocID="{5E3F0107-89C5-46FE-8179-75E0FD58E492}" presName="rootConnector" presStyleLbl="node2" presStyleIdx="0" presStyleCnt="7"/>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1" presStyleCnt="7"/>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1" presStyleCnt="7" custScaleY="115038">
        <dgm:presLayoutVars>
          <dgm:chPref val="3"/>
        </dgm:presLayoutVars>
      </dgm:prSet>
      <dgm:spPr/>
    </dgm:pt>
    <dgm:pt modelId="{AD592E8E-7B1B-4AB4-914F-3536E2AD960A}" type="pres">
      <dgm:prSet presAssocID="{B84011F9-4599-48A8-914A-B1514618FA63}" presName="rootConnector" presStyleLbl="node2" presStyleIdx="1" presStyleCnt="7"/>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2" presStyleCnt="7"/>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2" presStyleCnt="7" custScaleY="115038">
        <dgm:presLayoutVars>
          <dgm:chPref val="3"/>
        </dgm:presLayoutVars>
      </dgm:prSet>
      <dgm:spPr/>
    </dgm:pt>
    <dgm:pt modelId="{B26BB1C2-579E-4A4E-9AF6-E3B2FE300043}" type="pres">
      <dgm:prSet presAssocID="{F3A61166-93DE-4F6F-BE8C-5C1189FC9532}" presName="rootConnector" presStyleLbl="node2" presStyleIdx="2" presStyleCnt="7"/>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3" presStyleCnt="7"/>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3" presStyleCnt="7" custScaleY="115038">
        <dgm:presLayoutVars>
          <dgm:chPref val="3"/>
        </dgm:presLayoutVars>
      </dgm:prSet>
      <dgm:spPr/>
    </dgm:pt>
    <dgm:pt modelId="{F96304E9-4856-4AD5-ADA6-B782AF82EC59}" type="pres">
      <dgm:prSet presAssocID="{C8D1E504-A647-446D-8800-A1E7C20D34F9}" presName="rootConnector" presStyleLbl="node2" presStyleIdx="3" presStyleCnt="7"/>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4" presStyleCnt="7"/>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4" presStyleCnt="7" custScaleY="115038">
        <dgm:presLayoutVars>
          <dgm:chPref val="3"/>
        </dgm:presLayoutVars>
      </dgm:prSet>
      <dgm:spPr/>
    </dgm:pt>
    <dgm:pt modelId="{AD67BCE5-A3C0-466E-964D-F99BCC33B080}" type="pres">
      <dgm:prSet presAssocID="{E0FD1FF4-C5B4-41D5-80EF-4C36EF3A8558}" presName="rootConnector" presStyleLbl="node2" presStyleIdx="4" presStyleCnt="7"/>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5" presStyleCnt="7"/>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5" presStyleCnt="7" custScaleY="115038">
        <dgm:presLayoutVars>
          <dgm:chPref val="3"/>
        </dgm:presLayoutVars>
      </dgm:prSet>
      <dgm:spPr/>
    </dgm:pt>
    <dgm:pt modelId="{8D4487D3-33AE-407D-8972-D66B9D8470C6}" type="pres">
      <dgm:prSet presAssocID="{69821389-31F7-409A-905A-D9AB4233696C}" presName="rootConnector" presStyleLbl="node2" presStyleIdx="5" presStyleCnt="7"/>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6" presStyleCnt="7"/>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6" presStyleCnt="7" custScaleY="115038">
        <dgm:presLayoutVars>
          <dgm:chPref val="3"/>
        </dgm:presLayoutVars>
      </dgm:prSet>
      <dgm:spPr/>
    </dgm:pt>
    <dgm:pt modelId="{8A7D5E7A-A879-4EC1-A4FB-BD64F4B79B97}" type="pres">
      <dgm:prSet presAssocID="{E77D73D7-92BA-4368-95E5-A02B44DA9951}" presName="rootConnector" presStyleLbl="node2" presStyleIdx="6" presStyleCnt="7"/>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3"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5"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2"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6"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0"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94AABCBE-3DFE-484B-BE13-DE31DFE61879}" srcId="{C5635E56-2884-4D7D-91C0-27312E2EB422}" destId="{E0FD1FF4-C5B4-41D5-80EF-4C36EF3A8558}" srcOrd="4"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D1D0E0F4-E6F2-4DFA-AB10-EA37633B9B62}" srcId="{C5635E56-2884-4D7D-91C0-27312E2EB422}" destId="{B84011F9-4599-48A8-914A-B1514618FA63}" srcOrd="1" destOrd="0" parTransId="{0E4E0B31-8646-49EE-9766-3D128EAD7FE3}" sibTransId="{B0C2C83B-D931-43EF-907D-17BA52FA3944}"/>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507D5FC8-2F6F-45A2-B003-CE9D10A9CCF3}" type="presParOf" srcId="{766317C3-2301-4DDF-849C-29B7C2C5CD24}" destId="{D6196D21-0F22-49A5-A758-DDC9A4FF2B1E}" srcOrd="0" destOrd="0" presId="urn:microsoft.com/office/officeart/2005/8/layout/orgChart1"/>
    <dgm:cxn modelId="{97218A18-C124-493E-B0D1-1102BD95C91C}" type="presParOf" srcId="{766317C3-2301-4DDF-849C-29B7C2C5CD24}" destId="{F910B7D2-1009-4115-B5A6-791731F4FC00}" srcOrd="1"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2" destOrd="0" presId="urn:microsoft.com/office/officeart/2005/8/layout/orgChart1"/>
    <dgm:cxn modelId="{89F8E90A-6E89-4BFE-9682-EF434C27064D}" type="presParOf" srcId="{766317C3-2301-4DDF-849C-29B7C2C5CD24}" destId="{3F1D469C-76A4-4E4F-A631-9D1304497B8D}" srcOrd="3"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4" destOrd="0" presId="urn:microsoft.com/office/officeart/2005/8/layout/orgChart1"/>
    <dgm:cxn modelId="{A422DB87-690D-4C85-A008-6D8D25B8DA3B}" type="presParOf" srcId="{766317C3-2301-4DDF-849C-29B7C2C5CD24}" destId="{21D31582-CF4C-4E67-8D3F-03001831F100}" srcOrd="5"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6" destOrd="0" presId="urn:microsoft.com/office/officeart/2005/8/layout/orgChart1"/>
    <dgm:cxn modelId="{BA8235FB-2DBE-4B6A-91C9-651E555C7C17}" type="presParOf" srcId="{766317C3-2301-4DDF-849C-29B7C2C5CD24}" destId="{BD04090C-635A-409B-BF5A-FAB7998E048E}" srcOrd="7"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8" destOrd="0" presId="urn:microsoft.com/office/officeart/2005/8/layout/orgChart1"/>
    <dgm:cxn modelId="{61AEC0D4-6726-4639-9A9A-3CA4A46E2637}" type="presParOf" srcId="{766317C3-2301-4DDF-849C-29B7C2C5CD24}" destId="{FCA03034-690A-4B08-ADC9-C026DFF09599}" srcOrd="9"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0" destOrd="0" presId="urn:microsoft.com/office/officeart/2005/8/layout/orgChart1"/>
    <dgm:cxn modelId="{9D99C32D-7AA4-4271-9DD8-379F7829734A}" type="presParOf" srcId="{766317C3-2301-4DDF-849C-29B7C2C5CD24}" destId="{66F62EE7-0809-406E-B4F6-53E98D524A3E}" srcOrd="11"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2" destOrd="0" presId="urn:microsoft.com/office/officeart/2005/8/layout/orgChart1"/>
    <dgm:cxn modelId="{80D9FDD9-CECA-4F65-BDE0-4082E0294437}" type="presParOf" srcId="{766317C3-2301-4DDF-849C-29B7C2C5CD24}" destId="{A886863B-1DE4-4B41-B770-3CA13D594542}" srcOrd="13"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Radiometric – Atmospheric- Geometric corrections</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5E3F0107-89C5-46FE-8179-75E0FD58E492}">
      <dgm:prSet phldrT="[Text]" custT="1"/>
      <dgm:spPr>
        <a:solidFill>
          <a:srgbClr val="00B050"/>
        </a:solidFill>
      </dgm:spPr>
      <dgm:t>
        <a:bodyPr/>
        <a:lstStyle/>
        <a:p>
          <a:r>
            <a:rPr lang="en-GB" sz="1000" dirty="0"/>
            <a:t>Measurement</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chemeClr val="bg1">
            <a:lumMod val="75000"/>
          </a:schemeClr>
        </a:solidFill>
      </dgm:spPr>
      <dgm:t>
        <a:bodyPr/>
        <a:lstStyle/>
        <a:p>
          <a:r>
            <a:rPr lang="en-GB" sz="1000" dirty="0"/>
            <a:t>Measurement Uncertainty</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chemeClr val="bg1">
            <a:lumMod val="75000"/>
          </a:schemeClr>
        </a:solidFill>
      </dgm:spPr>
      <dgm:t>
        <a:bodyPr/>
        <a:lstStyle/>
        <a:p>
          <a:r>
            <a:rPr lang="en-GB" sz="1000" dirty="0"/>
            <a:t>Measurement Normalisation</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00B050"/>
        </a:solidFill>
      </dgm:spPr>
      <dgm:t>
        <a:bodyPr/>
        <a:lstStyle/>
        <a:p>
          <a:r>
            <a:rPr lang="en-GB" sz="1000" dirty="0"/>
            <a:t>Directional Atmospheric Scattering</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00B050"/>
        </a:solidFill>
      </dgm:spPr>
      <dgm:t>
        <a:bodyPr/>
        <a:lstStyle/>
        <a:p>
          <a:r>
            <a:rPr lang="en-GB" sz="1000" dirty="0"/>
            <a:t>Water Vapour Corrections</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69821389-31F7-409A-905A-D9AB4233696C}">
      <dgm:prSet custT="1"/>
      <dgm:spPr>
        <a:solidFill>
          <a:schemeClr val="bg1">
            <a:lumMod val="75000"/>
          </a:schemeClr>
        </a:solidFill>
      </dgm:spPr>
      <dgm:t>
        <a:bodyPr/>
        <a:lstStyle/>
        <a:p>
          <a:r>
            <a:rPr lang="en-GB" sz="1000" dirty="0"/>
            <a:t>Ozone corrections</a:t>
          </a:r>
        </a:p>
      </dgm:t>
    </dgm:pt>
    <dgm:pt modelId="{0AF3E88A-DA76-46DE-A8FF-A96618AD2D09}" type="parTrans" cxnId="{1E4F301D-DEEE-48B4-845B-174F4128F60B}">
      <dgm:prSet/>
      <dgm:spPr/>
      <dgm:t>
        <a:bodyPr/>
        <a:lstStyle/>
        <a:p>
          <a:endParaRPr lang="en-GB" sz="1000"/>
        </a:p>
      </dgm:t>
    </dgm:pt>
    <dgm:pt modelId="{A11923E2-6D1F-4572-90D2-746CF871FF5A}" type="sibTrans" cxnId="{1E4F301D-DEEE-48B4-845B-174F4128F60B}">
      <dgm:prSet/>
      <dgm:spPr/>
      <dgm:t>
        <a:bodyPr/>
        <a:lstStyle/>
        <a:p>
          <a:endParaRPr lang="en-GB" sz="1000"/>
        </a:p>
      </dgm:t>
    </dgm:pt>
    <dgm:pt modelId="{D69FE225-E85A-44DE-B281-4E89C51B0C30}">
      <dgm:prSet custT="1"/>
      <dgm:spPr>
        <a:solidFill>
          <a:srgbClr val="E37222"/>
        </a:solidFill>
      </dgm:spPr>
      <dgm:t>
        <a:bodyPr/>
        <a:lstStyle/>
        <a:p>
          <a:r>
            <a:rPr lang="en-GB" sz="1000" dirty="0"/>
            <a:t>Geometric corrections</a:t>
          </a:r>
        </a:p>
      </dgm:t>
    </dgm:pt>
    <dgm:pt modelId="{55B2A4F4-84DD-4F3E-8A1C-052D702FB68B}" type="parTrans" cxnId="{D99E2803-F787-4A5A-BAB3-431CD2345451}">
      <dgm:prSet/>
      <dgm:spPr/>
      <dgm:t>
        <a:bodyPr/>
        <a:lstStyle/>
        <a:p>
          <a:endParaRPr lang="en-GB"/>
        </a:p>
      </dgm:t>
    </dgm:pt>
    <dgm:pt modelId="{02FC31D3-E50D-4323-A48D-790548FE4A71}" type="sibTrans" cxnId="{D99E2803-F787-4A5A-BAB3-431CD2345451}">
      <dgm:prSet/>
      <dgm:spPr/>
      <dgm:t>
        <a:bodyPr/>
        <a:lstStyle/>
        <a:p>
          <a:endParaRPr lang="en-GB"/>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444861" custScaleY="68026">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D6196D21-0F22-49A5-A758-DDC9A4FF2B1E}" type="pres">
      <dgm:prSet presAssocID="{9E0FFEDE-06B6-4FF3-AC23-DBD6DD354DBD}" presName="Name37" presStyleLbl="parChTrans1D2" presStyleIdx="0" presStyleCnt="7"/>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0" presStyleCnt="7">
        <dgm:presLayoutVars>
          <dgm:chPref val="3"/>
        </dgm:presLayoutVars>
      </dgm:prSet>
      <dgm:spPr/>
    </dgm:pt>
    <dgm:pt modelId="{CBB86AE4-81CA-4013-884A-5FC4B6B9E17D}" type="pres">
      <dgm:prSet presAssocID="{5E3F0107-89C5-46FE-8179-75E0FD58E492}" presName="rootConnector" presStyleLbl="node2" presStyleIdx="0" presStyleCnt="7"/>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1" presStyleCnt="7"/>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1" presStyleCnt="7">
        <dgm:presLayoutVars>
          <dgm:chPref val="3"/>
        </dgm:presLayoutVars>
      </dgm:prSet>
      <dgm:spPr/>
    </dgm:pt>
    <dgm:pt modelId="{AD592E8E-7B1B-4AB4-914F-3536E2AD960A}" type="pres">
      <dgm:prSet presAssocID="{B84011F9-4599-48A8-914A-B1514618FA63}" presName="rootConnector" presStyleLbl="node2" presStyleIdx="1" presStyleCnt="7"/>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2" presStyleCnt="7"/>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2" presStyleCnt="7">
        <dgm:presLayoutVars>
          <dgm:chPref val="3"/>
        </dgm:presLayoutVars>
      </dgm:prSet>
      <dgm:spPr/>
    </dgm:pt>
    <dgm:pt modelId="{B26BB1C2-579E-4A4E-9AF6-E3B2FE300043}" type="pres">
      <dgm:prSet presAssocID="{F3A61166-93DE-4F6F-BE8C-5C1189FC9532}" presName="rootConnector" presStyleLbl="node2" presStyleIdx="2" presStyleCnt="7"/>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3" presStyleCnt="7"/>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3" presStyleCnt="7">
        <dgm:presLayoutVars>
          <dgm:chPref val="3"/>
        </dgm:presLayoutVars>
      </dgm:prSet>
      <dgm:spPr/>
    </dgm:pt>
    <dgm:pt modelId="{F96304E9-4856-4AD5-ADA6-B782AF82EC59}" type="pres">
      <dgm:prSet presAssocID="{C8D1E504-A647-446D-8800-A1E7C20D34F9}" presName="rootConnector" presStyleLbl="node2" presStyleIdx="3" presStyleCnt="7"/>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4" presStyleCnt="7"/>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4" presStyleCnt="7">
        <dgm:presLayoutVars>
          <dgm:chPref val="3"/>
        </dgm:presLayoutVars>
      </dgm:prSet>
      <dgm:spPr/>
    </dgm:pt>
    <dgm:pt modelId="{AD67BCE5-A3C0-466E-964D-F99BCC33B080}" type="pres">
      <dgm:prSet presAssocID="{E0FD1FF4-C5B4-41D5-80EF-4C36EF3A8558}" presName="rootConnector" presStyleLbl="node2" presStyleIdx="4" presStyleCnt="7"/>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5" presStyleCnt="7"/>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5" presStyleCnt="7">
        <dgm:presLayoutVars>
          <dgm:chPref val="3"/>
        </dgm:presLayoutVars>
      </dgm:prSet>
      <dgm:spPr/>
    </dgm:pt>
    <dgm:pt modelId="{8D4487D3-33AE-407D-8972-D66B9D8470C6}" type="pres">
      <dgm:prSet presAssocID="{69821389-31F7-409A-905A-D9AB4233696C}" presName="rootConnector" presStyleLbl="node2" presStyleIdx="5" presStyleCnt="7"/>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B9171B34-2592-4BA8-BE7D-B4A73DF6F5FF}" type="pres">
      <dgm:prSet presAssocID="{55B2A4F4-84DD-4F3E-8A1C-052D702FB68B}" presName="Name37" presStyleLbl="parChTrans1D2" presStyleIdx="6" presStyleCnt="7"/>
      <dgm:spPr/>
    </dgm:pt>
    <dgm:pt modelId="{77BAC36C-DA4A-4272-934C-F56D57F27225}" type="pres">
      <dgm:prSet presAssocID="{D69FE225-E85A-44DE-B281-4E89C51B0C30}" presName="hierRoot2" presStyleCnt="0">
        <dgm:presLayoutVars>
          <dgm:hierBranch val="init"/>
        </dgm:presLayoutVars>
      </dgm:prSet>
      <dgm:spPr/>
    </dgm:pt>
    <dgm:pt modelId="{A6269EBD-8E03-4066-A6CC-1A5620DC978B}" type="pres">
      <dgm:prSet presAssocID="{D69FE225-E85A-44DE-B281-4E89C51B0C30}" presName="rootComposite" presStyleCnt="0"/>
      <dgm:spPr/>
    </dgm:pt>
    <dgm:pt modelId="{B7A868C0-13D3-4C8E-9CF0-F12E2E90A0C7}" type="pres">
      <dgm:prSet presAssocID="{D69FE225-E85A-44DE-B281-4E89C51B0C30}" presName="rootText" presStyleLbl="node2" presStyleIdx="6" presStyleCnt="7">
        <dgm:presLayoutVars>
          <dgm:chPref val="3"/>
        </dgm:presLayoutVars>
      </dgm:prSet>
      <dgm:spPr/>
    </dgm:pt>
    <dgm:pt modelId="{D99770FD-915A-479C-9185-C4AD94358657}" type="pres">
      <dgm:prSet presAssocID="{D69FE225-E85A-44DE-B281-4E89C51B0C30}" presName="rootConnector" presStyleLbl="node2" presStyleIdx="6" presStyleCnt="7"/>
      <dgm:spPr/>
    </dgm:pt>
    <dgm:pt modelId="{D8BD8E45-9EAB-46D1-A660-765F765FB018}" type="pres">
      <dgm:prSet presAssocID="{D69FE225-E85A-44DE-B281-4E89C51B0C30}" presName="hierChild4" presStyleCnt="0"/>
      <dgm:spPr/>
    </dgm:pt>
    <dgm:pt modelId="{F4FB7D17-B5D0-4264-8F9B-A27D96A69C78}" type="pres">
      <dgm:prSet presAssocID="{D69FE225-E85A-44DE-B281-4E89C51B0C30}" presName="hierChild5" presStyleCnt="0"/>
      <dgm:spPr/>
    </dgm:pt>
    <dgm:pt modelId="{63A3CEF3-133B-4771-A0A2-A78E74753B40}" type="pres">
      <dgm:prSet presAssocID="{C5635E56-2884-4D7D-91C0-27312E2EB422}" presName="hierChild3" presStyleCnt="0"/>
      <dgm:spPr/>
    </dgm:pt>
  </dgm:ptLst>
  <dgm:cxnLst>
    <dgm:cxn modelId="{D99E2803-F787-4A5A-BAB3-431CD2345451}" srcId="{C5635E56-2884-4D7D-91C0-27312E2EB422}" destId="{D69FE225-E85A-44DE-B281-4E89C51B0C30}" srcOrd="6" destOrd="0" parTransId="{55B2A4F4-84DD-4F3E-8A1C-052D702FB68B}" sibTransId="{02FC31D3-E50D-4323-A48D-790548FE4A71}"/>
    <dgm:cxn modelId="{833A5709-4048-4B49-B73D-A8EF01A96D23}" srcId="{C5635E56-2884-4D7D-91C0-27312E2EB422}" destId="{C8D1E504-A647-446D-8800-A1E7C20D34F9}" srcOrd="3"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5"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2"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0"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33B65B66-1890-4727-BC96-BCA22CE031DA}" type="presOf" srcId="{D69FE225-E85A-44DE-B281-4E89C51B0C30}" destId="{B7A868C0-13D3-4C8E-9CF0-F12E2E90A0C7}" srcOrd="0"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B9D0756F-C755-4676-BF37-A2112758E025}" type="presOf" srcId="{55B2A4F4-84DD-4F3E-8A1C-052D702FB68B}" destId="{B9171B34-2592-4BA8-BE7D-B4A73DF6F5FF}"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9F620094-1438-406F-9F72-8BEC9B54BF39}" type="presOf" srcId="{D69FE225-E85A-44DE-B281-4E89C51B0C30}" destId="{D99770FD-915A-479C-9185-C4AD94358657}" srcOrd="1"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94AABCBE-3DFE-484B-BE13-DE31DFE61879}" srcId="{C5635E56-2884-4D7D-91C0-27312E2EB422}" destId="{E0FD1FF4-C5B4-41D5-80EF-4C36EF3A8558}" srcOrd="4"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D1D0E0F4-E6F2-4DFA-AB10-EA37633B9B62}" srcId="{C5635E56-2884-4D7D-91C0-27312E2EB422}" destId="{B84011F9-4599-48A8-914A-B1514618FA63}" srcOrd="1" destOrd="0" parTransId="{0E4E0B31-8646-49EE-9766-3D128EAD7FE3}" sibTransId="{B0C2C83B-D931-43EF-907D-17BA52FA3944}"/>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507D5FC8-2F6F-45A2-B003-CE9D10A9CCF3}" type="presParOf" srcId="{766317C3-2301-4DDF-849C-29B7C2C5CD24}" destId="{D6196D21-0F22-49A5-A758-DDC9A4FF2B1E}" srcOrd="0" destOrd="0" presId="urn:microsoft.com/office/officeart/2005/8/layout/orgChart1"/>
    <dgm:cxn modelId="{97218A18-C124-493E-B0D1-1102BD95C91C}" type="presParOf" srcId="{766317C3-2301-4DDF-849C-29B7C2C5CD24}" destId="{F910B7D2-1009-4115-B5A6-791731F4FC00}" srcOrd="1"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2" destOrd="0" presId="urn:microsoft.com/office/officeart/2005/8/layout/orgChart1"/>
    <dgm:cxn modelId="{89F8E90A-6E89-4BFE-9682-EF434C27064D}" type="presParOf" srcId="{766317C3-2301-4DDF-849C-29B7C2C5CD24}" destId="{3F1D469C-76A4-4E4F-A631-9D1304497B8D}" srcOrd="3"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4" destOrd="0" presId="urn:microsoft.com/office/officeart/2005/8/layout/orgChart1"/>
    <dgm:cxn modelId="{A422DB87-690D-4C85-A008-6D8D25B8DA3B}" type="presParOf" srcId="{766317C3-2301-4DDF-849C-29B7C2C5CD24}" destId="{21D31582-CF4C-4E67-8D3F-03001831F100}" srcOrd="5"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6" destOrd="0" presId="urn:microsoft.com/office/officeart/2005/8/layout/orgChart1"/>
    <dgm:cxn modelId="{BA8235FB-2DBE-4B6A-91C9-651E555C7C17}" type="presParOf" srcId="{766317C3-2301-4DDF-849C-29B7C2C5CD24}" destId="{BD04090C-635A-409B-BF5A-FAB7998E048E}" srcOrd="7"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8" destOrd="0" presId="urn:microsoft.com/office/officeart/2005/8/layout/orgChart1"/>
    <dgm:cxn modelId="{61AEC0D4-6726-4639-9A9A-3CA4A46E2637}" type="presParOf" srcId="{766317C3-2301-4DDF-849C-29B7C2C5CD24}" destId="{FCA03034-690A-4B08-ADC9-C026DFF09599}" srcOrd="9"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0" destOrd="0" presId="urn:microsoft.com/office/officeart/2005/8/layout/orgChart1"/>
    <dgm:cxn modelId="{9D99C32D-7AA4-4271-9DD8-379F7829734A}" type="presParOf" srcId="{766317C3-2301-4DDF-849C-29B7C2C5CD24}" destId="{66F62EE7-0809-406E-B4F6-53E98D524A3E}" srcOrd="11"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4BA336A7-27C6-41BA-87B8-A57EF5AD2458}" type="presParOf" srcId="{766317C3-2301-4DDF-849C-29B7C2C5CD24}" destId="{B9171B34-2592-4BA8-BE7D-B4A73DF6F5FF}" srcOrd="12" destOrd="0" presId="urn:microsoft.com/office/officeart/2005/8/layout/orgChart1"/>
    <dgm:cxn modelId="{2DDAA8A4-A8F0-4943-98B9-F9E4C76FDC0D}" type="presParOf" srcId="{766317C3-2301-4DDF-849C-29B7C2C5CD24}" destId="{77BAC36C-DA4A-4272-934C-F56D57F27225}" srcOrd="13" destOrd="0" presId="urn:microsoft.com/office/officeart/2005/8/layout/orgChart1"/>
    <dgm:cxn modelId="{E4305F77-8B97-42DE-AB48-736F12341602}" type="presParOf" srcId="{77BAC36C-DA4A-4272-934C-F56D57F27225}" destId="{A6269EBD-8E03-4066-A6CC-1A5620DC978B}" srcOrd="0" destOrd="0" presId="urn:microsoft.com/office/officeart/2005/8/layout/orgChart1"/>
    <dgm:cxn modelId="{BB652976-DF3C-43AD-BD84-F2D159816423}" type="presParOf" srcId="{A6269EBD-8E03-4066-A6CC-1A5620DC978B}" destId="{B7A868C0-13D3-4C8E-9CF0-F12E2E90A0C7}" srcOrd="0" destOrd="0" presId="urn:microsoft.com/office/officeart/2005/8/layout/orgChart1"/>
    <dgm:cxn modelId="{FD2AE3C7-1E23-46E8-9F62-12AB8A7F3908}" type="presParOf" srcId="{A6269EBD-8E03-4066-A6CC-1A5620DC978B}" destId="{D99770FD-915A-479C-9185-C4AD94358657}" srcOrd="1" destOrd="0" presId="urn:microsoft.com/office/officeart/2005/8/layout/orgChart1"/>
    <dgm:cxn modelId="{31F84783-D9FF-4B76-BB9D-7BDC6EE3EC14}" type="presParOf" srcId="{77BAC36C-DA4A-4272-934C-F56D57F27225}" destId="{D8BD8E45-9EAB-46D1-A660-765F765FB018}" srcOrd="1" destOrd="0" presId="urn:microsoft.com/office/officeart/2005/8/layout/orgChart1"/>
    <dgm:cxn modelId="{92F3ADAB-6124-4A53-A782-66BDD45A389A}" type="presParOf" srcId="{77BAC36C-DA4A-4272-934C-F56D57F27225}" destId="{F4FB7D17-B5D0-4264-8F9B-A27D96A69C78}"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General Metadata</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B98FE27D-B440-467F-B981-1A91F4D6AB3F}">
      <dgm:prSet phldrT="[Text]" custT="1"/>
      <dgm:spPr>
        <a:solidFill>
          <a:srgbClr val="00B050"/>
        </a:solidFill>
      </dgm:spPr>
      <dgm:t>
        <a:bodyPr/>
        <a:lstStyle/>
        <a:p>
          <a:r>
            <a:rPr lang="en-GB" sz="1000" dirty="0"/>
            <a:t>Traceability</a:t>
          </a:r>
        </a:p>
      </dgm:t>
    </dgm:pt>
    <dgm:pt modelId="{3B7653DA-83C0-42A3-AAC3-A1B68845E9CE}" type="parTrans" cxnId="{51B719F5-DC12-4354-AA71-90F0B7185CA9}">
      <dgm:prSet/>
      <dgm:spPr/>
      <dgm:t>
        <a:bodyPr/>
        <a:lstStyle/>
        <a:p>
          <a:endParaRPr lang="en-GB" sz="1000"/>
        </a:p>
      </dgm:t>
    </dgm:pt>
    <dgm:pt modelId="{96158687-242E-423F-8460-0CE3EB5B816D}" type="sibTrans" cxnId="{51B719F5-DC12-4354-AA71-90F0B7185CA9}">
      <dgm:prSet/>
      <dgm:spPr/>
      <dgm:t>
        <a:bodyPr/>
        <a:lstStyle/>
        <a:p>
          <a:endParaRPr lang="en-GB" sz="1000"/>
        </a:p>
      </dgm:t>
    </dgm:pt>
    <dgm:pt modelId="{5E3F0107-89C5-46FE-8179-75E0FD58E492}">
      <dgm:prSet phldrT="[Text]" custT="1"/>
      <dgm:spPr>
        <a:solidFill>
          <a:srgbClr val="00B050"/>
        </a:solidFill>
      </dgm:spPr>
      <dgm:t>
        <a:bodyPr/>
        <a:lstStyle/>
        <a:p>
          <a:r>
            <a:rPr lang="en-GB" sz="1000" dirty="0"/>
            <a:t>Metadata Machine Readability</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00B050"/>
        </a:solidFill>
      </dgm:spPr>
      <dgm:t>
        <a:bodyPr/>
        <a:lstStyle/>
        <a:p>
          <a:r>
            <a:rPr lang="en-GB" sz="1000" dirty="0"/>
            <a:t>Data Collection time</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00B050"/>
        </a:solidFill>
      </dgm:spPr>
      <dgm:t>
        <a:bodyPr/>
        <a:lstStyle/>
        <a:p>
          <a:r>
            <a:rPr lang="en-GB" sz="1000" dirty="0"/>
            <a:t>Geographical Area</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E37222"/>
        </a:solidFill>
      </dgm:spPr>
      <dgm:t>
        <a:bodyPr/>
        <a:lstStyle/>
        <a:p>
          <a:r>
            <a:rPr lang="en-GB" sz="1000" dirty="0"/>
            <a:t>Coordinate Reference System</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E37222"/>
        </a:solidFill>
      </dgm:spPr>
      <dgm:t>
        <a:bodyPr/>
        <a:lstStyle/>
        <a:p>
          <a:r>
            <a:rPr lang="en-GB" sz="1000" dirty="0"/>
            <a:t>Map Projection</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69821389-31F7-409A-905A-D9AB4233696C}">
      <dgm:prSet custT="1"/>
      <dgm:spPr>
        <a:solidFill>
          <a:srgbClr val="E37222"/>
        </a:solidFill>
      </dgm:spPr>
      <dgm:t>
        <a:bodyPr/>
        <a:lstStyle/>
        <a:p>
          <a:r>
            <a:rPr lang="en-GB" sz="1000" dirty="0"/>
            <a:t>Geometric Correction methods</a:t>
          </a:r>
        </a:p>
      </dgm:t>
    </dgm:pt>
    <dgm:pt modelId="{0AF3E88A-DA76-46DE-A8FF-A96618AD2D09}" type="parTrans" cxnId="{1E4F301D-DEEE-48B4-845B-174F4128F60B}">
      <dgm:prSet/>
      <dgm:spPr/>
      <dgm:t>
        <a:bodyPr/>
        <a:lstStyle/>
        <a:p>
          <a:endParaRPr lang="en-GB" sz="1000"/>
        </a:p>
      </dgm:t>
    </dgm:pt>
    <dgm:pt modelId="{A11923E2-6D1F-4572-90D2-746CF871FF5A}" type="sibTrans" cxnId="{1E4F301D-DEEE-48B4-845B-174F4128F60B}">
      <dgm:prSet/>
      <dgm:spPr/>
      <dgm:t>
        <a:bodyPr/>
        <a:lstStyle/>
        <a:p>
          <a:endParaRPr lang="en-GB" sz="1000"/>
        </a:p>
      </dgm:t>
    </dgm:pt>
    <dgm:pt modelId="{E77D73D7-92BA-4368-95E5-A02B44DA9951}">
      <dgm:prSet custT="1"/>
      <dgm:spPr>
        <a:solidFill>
          <a:srgbClr val="00B050"/>
        </a:solidFill>
      </dgm:spPr>
      <dgm:t>
        <a:bodyPr/>
        <a:lstStyle/>
        <a:p>
          <a:r>
            <a:rPr lang="en-GB" sz="1000" dirty="0"/>
            <a:t>Geometric Accuracy of the data</a:t>
          </a:r>
        </a:p>
      </dgm:t>
    </dgm:pt>
    <dgm:pt modelId="{F2403569-C1C5-4DBC-962C-FFC6D38EBA6C}" type="parTrans" cxnId="{3CD0CC3E-8960-41D5-BA1D-CB5F79FDB567}">
      <dgm:prSet/>
      <dgm:spPr/>
      <dgm:t>
        <a:bodyPr/>
        <a:lstStyle/>
        <a:p>
          <a:endParaRPr lang="en-GB" sz="1000"/>
        </a:p>
      </dgm:t>
    </dgm:pt>
    <dgm:pt modelId="{DEEA60D9-7F71-42D8-B622-E927C47F54C7}" type="sibTrans" cxnId="{3CD0CC3E-8960-41D5-BA1D-CB5F79FDB567}">
      <dgm:prSet/>
      <dgm:spPr/>
      <dgm:t>
        <a:bodyPr/>
        <a:lstStyle/>
        <a:p>
          <a:endParaRPr lang="en-GB" sz="10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272841" custScaleY="77954">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8"/>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8">
        <dgm:presLayoutVars>
          <dgm:chPref val="3"/>
        </dgm:presLayoutVars>
      </dgm:prSet>
      <dgm:spPr/>
    </dgm:pt>
    <dgm:pt modelId="{D63232F5-289F-48D2-8F76-C2DAD0C00EB0}" type="pres">
      <dgm:prSet presAssocID="{B98FE27D-B440-467F-B981-1A91F4D6AB3F}" presName="rootConnector" presStyleLbl="node2" presStyleIdx="0" presStyleCnt="8"/>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8"/>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8">
        <dgm:presLayoutVars>
          <dgm:chPref val="3"/>
        </dgm:presLayoutVars>
      </dgm:prSet>
      <dgm:spPr/>
    </dgm:pt>
    <dgm:pt modelId="{CBB86AE4-81CA-4013-884A-5FC4B6B9E17D}" type="pres">
      <dgm:prSet presAssocID="{5E3F0107-89C5-46FE-8179-75E0FD58E492}" presName="rootConnector" presStyleLbl="node2" presStyleIdx="1" presStyleCnt="8"/>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8"/>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8">
        <dgm:presLayoutVars>
          <dgm:chPref val="3"/>
        </dgm:presLayoutVars>
      </dgm:prSet>
      <dgm:spPr/>
    </dgm:pt>
    <dgm:pt modelId="{AD592E8E-7B1B-4AB4-914F-3536E2AD960A}" type="pres">
      <dgm:prSet presAssocID="{B84011F9-4599-48A8-914A-B1514618FA63}" presName="rootConnector" presStyleLbl="node2" presStyleIdx="2" presStyleCnt="8"/>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8"/>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8">
        <dgm:presLayoutVars>
          <dgm:chPref val="3"/>
        </dgm:presLayoutVars>
      </dgm:prSet>
      <dgm:spPr/>
    </dgm:pt>
    <dgm:pt modelId="{B26BB1C2-579E-4A4E-9AF6-E3B2FE300043}" type="pres">
      <dgm:prSet presAssocID="{F3A61166-93DE-4F6F-BE8C-5C1189FC9532}" presName="rootConnector" presStyleLbl="node2" presStyleIdx="3" presStyleCnt="8"/>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8"/>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8">
        <dgm:presLayoutVars>
          <dgm:chPref val="3"/>
        </dgm:presLayoutVars>
      </dgm:prSet>
      <dgm:spPr/>
    </dgm:pt>
    <dgm:pt modelId="{F96304E9-4856-4AD5-ADA6-B782AF82EC59}" type="pres">
      <dgm:prSet presAssocID="{C8D1E504-A647-446D-8800-A1E7C20D34F9}" presName="rootConnector" presStyleLbl="node2" presStyleIdx="4" presStyleCnt="8"/>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8"/>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8">
        <dgm:presLayoutVars>
          <dgm:chPref val="3"/>
        </dgm:presLayoutVars>
      </dgm:prSet>
      <dgm:spPr/>
    </dgm:pt>
    <dgm:pt modelId="{AD67BCE5-A3C0-466E-964D-F99BCC33B080}" type="pres">
      <dgm:prSet presAssocID="{E0FD1FF4-C5B4-41D5-80EF-4C36EF3A8558}" presName="rootConnector" presStyleLbl="node2" presStyleIdx="5" presStyleCnt="8"/>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6" presStyleCnt="8"/>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6" presStyleCnt="8">
        <dgm:presLayoutVars>
          <dgm:chPref val="3"/>
        </dgm:presLayoutVars>
      </dgm:prSet>
      <dgm:spPr/>
    </dgm:pt>
    <dgm:pt modelId="{8D4487D3-33AE-407D-8972-D66B9D8470C6}" type="pres">
      <dgm:prSet presAssocID="{69821389-31F7-409A-905A-D9AB4233696C}" presName="rootConnector" presStyleLbl="node2" presStyleIdx="6" presStyleCnt="8"/>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7" presStyleCnt="8"/>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7" presStyleCnt="8">
        <dgm:presLayoutVars>
          <dgm:chPref val="3"/>
        </dgm:presLayoutVars>
      </dgm:prSet>
      <dgm:spPr/>
    </dgm:pt>
    <dgm:pt modelId="{8A7D5E7A-A879-4EC1-A4FB-BD64F4B79B97}" type="pres">
      <dgm:prSet presAssocID="{E77D73D7-92BA-4368-95E5-A02B44DA9951}" presName="rootConnector" presStyleLbl="node2" presStyleIdx="7" presStyleCnt="8"/>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6"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7"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2" destOrd="0" presId="urn:microsoft.com/office/officeart/2005/8/layout/orgChart1"/>
    <dgm:cxn modelId="{9D99C32D-7AA4-4271-9DD8-379F7829734A}" type="presParOf" srcId="{766317C3-2301-4DDF-849C-29B7C2C5CD24}" destId="{66F62EE7-0809-406E-B4F6-53E98D524A3E}" srcOrd="13"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4" destOrd="0" presId="urn:microsoft.com/office/officeart/2005/8/layout/orgChart1"/>
    <dgm:cxn modelId="{80D9FDD9-CECA-4F65-BDE0-4082E0294437}" type="presParOf" srcId="{766317C3-2301-4DDF-849C-29B7C2C5CD24}" destId="{A886863B-1DE4-4B41-B770-3CA13D594542}" srcOrd="15"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General Metadata</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B98FE27D-B440-467F-B981-1A91F4D6AB3F}">
      <dgm:prSet phldrT="[Text]" custT="1"/>
      <dgm:spPr>
        <a:solidFill>
          <a:srgbClr val="00B050"/>
        </a:solidFill>
      </dgm:spPr>
      <dgm:t>
        <a:bodyPr/>
        <a:lstStyle/>
        <a:p>
          <a:r>
            <a:rPr lang="en-GB" sz="1000" dirty="0"/>
            <a:t>Instrument</a:t>
          </a:r>
        </a:p>
      </dgm:t>
    </dgm:pt>
    <dgm:pt modelId="{3B7653DA-83C0-42A3-AAC3-A1B68845E9CE}" type="parTrans" cxnId="{51B719F5-DC12-4354-AA71-90F0B7185CA9}">
      <dgm:prSet/>
      <dgm:spPr/>
      <dgm:t>
        <a:bodyPr/>
        <a:lstStyle/>
        <a:p>
          <a:endParaRPr lang="en-GB" sz="1000"/>
        </a:p>
      </dgm:t>
    </dgm:pt>
    <dgm:pt modelId="{96158687-242E-423F-8460-0CE3EB5B816D}" type="sibTrans" cxnId="{51B719F5-DC12-4354-AA71-90F0B7185CA9}">
      <dgm:prSet/>
      <dgm:spPr/>
      <dgm:t>
        <a:bodyPr/>
        <a:lstStyle/>
        <a:p>
          <a:endParaRPr lang="en-GB" sz="1000"/>
        </a:p>
      </dgm:t>
    </dgm:pt>
    <dgm:pt modelId="{5E3F0107-89C5-46FE-8179-75E0FD58E492}">
      <dgm:prSet phldrT="[Text]" custT="1"/>
      <dgm:spPr>
        <a:solidFill>
          <a:srgbClr val="00B050"/>
        </a:solidFill>
      </dgm:spPr>
      <dgm:t>
        <a:bodyPr/>
        <a:lstStyle/>
        <a:p>
          <a:r>
            <a:rPr lang="en-GB" sz="1000" dirty="0"/>
            <a:t>Spectral bands</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00B050"/>
        </a:solidFill>
      </dgm:spPr>
      <dgm:t>
        <a:bodyPr/>
        <a:lstStyle/>
        <a:p>
          <a:r>
            <a:rPr lang="en-GB" sz="1000" dirty="0"/>
            <a:t>Sensor calibration</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E37222"/>
        </a:solidFill>
      </dgm:spPr>
      <dgm:t>
        <a:bodyPr/>
        <a:lstStyle/>
        <a:p>
          <a:r>
            <a:rPr lang="en-GB" sz="1000" dirty="0"/>
            <a:t>Radiometric accuracy</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E37222"/>
        </a:solidFill>
      </dgm:spPr>
      <dgm:t>
        <a:bodyPr/>
        <a:lstStyle/>
        <a:p>
          <a:r>
            <a:rPr lang="en-GB" sz="1000" dirty="0"/>
            <a:t>Algorithms</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E37222"/>
        </a:solidFill>
      </dgm:spPr>
      <dgm:t>
        <a:bodyPr/>
        <a:lstStyle/>
        <a:p>
          <a:r>
            <a:rPr lang="en-GB" sz="1000" dirty="0"/>
            <a:t>Auxiliary data</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69821389-31F7-409A-905A-D9AB4233696C}">
      <dgm:prSet custT="1"/>
      <dgm:spPr>
        <a:solidFill>
          <a:srgbClr val="00B050"/>
        </a:solidFill>
      </dgm:spPr>
      <dgm:t>
        <a:bodyPr/>
        <a:lstStyle/>
        <a:p>
          <a:r>
            <a:rPr lang="en-GB" sz="1000" dirty="0"/>
            <a:t>Processing chain provenance</a:t>
          </a:r>
        </a:p>
      </dgm:t>
    </dgm:pt>
    <dgm:pt modelId="{0AF3E88A-DA76-46DE-A8FF-A96618AD2D09}" type="parTrans" cxnId="{1E4F301D-DEEE-48B4-845B-174F4128F60B}">
      <dgm:prSet/>
      <dgm:spPr/>
      <dgm:t>
        <a:bodyPr/>
        <a:lstStyle/>
        <a:p>
          <a:endParaRPr lang="en-GB" sz="1000"/>
        </a:p>
      </dgm:t>
    </dgm:pt>
    <dgm:pt modelId="{A11923E2-6D1F-4572-90D2-746CF871FF5A}" type="sibTrans" cxnId="{1E4F301D-DEEE-48B4-845B-174F4128F60B}">
      <dgm:prSet/>
      <dgm:spPr/>
      <dgm:t>
        <a:bodyPr/>
        <a:lstStyle/>
        <a:p>
          <a:endParaRPr lang="en-GB" sz="1000"/>
        </a:p>
      </dgm:t>
    </dgm:pt>
    <dgm:pt modelId="{E77D73D7-92BA-4368-95E5-A02B44DA9951}">
      <dgm:prSet custT="1"/>
      <dgm:spPr>
        <a:solidFill>
          <a:srgbClr val="00B050"/>
        </a:solidFill>
      </dgm:spPr>
      <dgm:t>
        <a:bodyPr/>
        <a:lstStyle/>
        <a:p>
          <a:r>
            <a:rPr lang="en-GB" sz="1000" dirty="0"/>
            <a:t>Data Access</a:t>
          </a:r>
        </a:p>
      </dgm:t>
    </dgm:pt>
    <dgm:pt modelId="{F2403569-C1C5-4DBC-962C-FFC6D38EBA6C}" type="parTrans" cxnId="{3CD0CC3E-8960-41D5-BA1D-CB5F79FDB567}">
      <dgm:prSet/>
      <dgm:spPr/>
      <dgm:t>
        <a:bodyPr/>
        <a:lstStyle/>
        <a:p>
          <a:endParaRPr lang="en-GB" sz="1000"/>
        </a:p>
      </dgm:t>
    </dgm:pt>
    <dgm:pt modelId="{DEEA60D9-7F71-42D8-B622-E927C47F54C7}" type="sibTrans" cxnId="{3CD0CC3E-8960-41D5-BA1D-CB5F79FDB567}">
      <dgm:prSet/>
      <dgm:spPr/>
      <dgm:t>
        <a:bodyPr/>
        <a:lstStyle/>
        <a:p>
          <a:endParaRPr lang="en-GB" sz="1000"/>
        </a:p>
      </dgm:t>
    </dgm:pt>
    <dgm:pt modelId="{00185644-CB03-4DDF-946E-5B922121FCA9}">
      <dgm:prSet/>
      <dgm:spPr>
        <a:solidFill>
          <a:srgbClr val="00B050"/>
        </a:solidFill>
      </dgm:spPr>
      <dgm:t>
        <a:bodyPr/>
        <a:lstStyle/>
        <a:p>
          <a:r>
            <a:rPr lang="en-GB" dirty="0"/>
            <a:t>Overall data quality </a:t>
          </a:r>
        </a:p>
      </dgm:t>
    </dgm:pt>
    <dgm:pt modelId="{23EB63CF-7A0F-4A89-B289-E5087F0BAB00}" type="parTrans" cxnId="{CDA5F3EF-CE4D-4DBE-BACF-EBF541656BEB}">
      <dgm:prSet/>
      <dgm:spPr/>
      <dgm:t>
        <a:bodyPr/>
        <a:lstStyle/>
        <a:p>
          <a:endParaRPr lang="en-GB"/>
        </a:p>
      </dgm:t>
    </dgm:pt>
    <dgm:pt modelId="{4B727929-3317-4C03-BA3C-0047CDC81C07}" type="sibTrans" cxnId="{CDA5F3EF-CE4D-4DBE-BACF-EBF541656BEB}">
      <dgm:prSet/>
      <dgm:spPr/>
      <dgm:t>
        <a:bodyPr/>
        <a:lstStyle/>
        <a:p>
          <a:endParaRPr lang="en-GB"/>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272841" custScaleY="77954">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9"/>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9">
        <dgm:presLayoutVars>
          <dgm:chPref val="3"/>
        </dgm:presLayoutVars>
      </dgm:prSet>
      <dgm:spPr/>
    </dgm:pt>
    <dgm:pt modelId="{D63232F5-289F-48D2-8F76-C2DAD0C00EB0}" type="pres">
      <dgm:prSet presAssocID="{B98FE27D-B440-467F-B981-1A91F4D6AB3F}" presName="rootConnector" presStyleLbl="node2" presStyleIdx="0" presStyleCnt="9"/>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9"/>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9">
        <dgm:presLayoutVars>
          <dgm:chPref val="3"/>
        </dgm:presLayoutVars>
      </dgm:prSet>
      <dgm:spPr/>
    </dgm:pt>
    <dgm:pt modelId="{CBB86AE4-81CA-4013-884A-5FC4B6B9E17D}" type="pres">
      <dgm:prSet presAssocID="{5E3F0107-89C5-46FE-8179-75E0FD58E492}" presName="rootConnector" presStyleLbl="node2" presStyleIdx="1" presStyleCnt="9"/>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9"/>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9">
        <dgm:presLayoutVars>
          <dgm:chPref val="3"/>
        </dgm:presLayoutVars>
      </dgm:prSet>
      <dgm:spPr/>
    </dgm:pt>
    <dgm:pt modelId="{AD592E8E-7B1B-4AB4-914F-3536E2AD960A}" type="pres">
      <dgm:prSet presAssocID="{B84011F9-4599-48A8-914A-B1514618FA63}" presName="rootConnector" presStyleLbl="node2" presStyleIdx="2" presStyleCnt="9"/>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9"/>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9">
        <dgm:presLayoutVars>
          <dgm:chPref val="3"/>
        </dgm:presLayoutVars>
      </dgm:prSet>
      <dgm:spPr/>
    </dgm:pt>
    <dgm:pt modelId="{B26BB1C2-579E-4A4E-9AF6-E3B2FE300043}" type="pres">
      <dgm:prSet presAssocID="{F3A61166-93DE-4F6F-BE8C-5C1189FC9532}" presName="rootConnector" presStyleLbl="node2" presStyleIdx="3" presStyleCnt="9"/>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9"/>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9">
        <dgm:presLayoutVars>
          <dgm:chPref val="3"/>
        </dgm:presLayoutVars>
      </dgm:prSet>
      <dgm:spPr/>
    </dgm:pt>
    <dgm:pt modelId="{F96304E9-4856-4AD5-ADA6-B782AF82EC59}" type="pres">
      <dgm:prSet presAssocID="{C8D1E504-A647-446D-8800-A1E7C20D34F9}" presName="rootConnector" presStyleLbl="node2" presStyleIdx="4" presStyleCnt="9"/>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9"/>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9">
        <dgm:presLayoutVars>
          <dgm:chPref val="3"/>
        </dgm:presLayoutVars>
      </dgm:prSet>
      <dgm:spPr/>
    </dgm:pt>
    <dgm:pt modelId="{AD67BCE5-A3C0-466E-964D-F99BCC33B080}" type="pres">
      <dgm:prSet presAssocID="{E0FD1FF4-C5B4-41D5-80EF-4C36EF3A8558}" presName="rootConnector" presStyleLbl="node2" presStyleIdx="5" presStyleCnt="9"/>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6" presStyleCnt="9"/>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6" presStyleCnt="9">
        <dgm:presLayoutVars>
          <dgm:chPref val="3"/>
        </dgm:presLayoutVars>
      </dgm:prSet>
      <dgm:spPr/>
    </dgm:pt>
    <dgm:pt modelId="{8D4487D3-33AE-407D-8972-D66B9D8470C6}" type="pres">
      <dgm:prSet presAssocID="{69821389-31F7-409A-905A-D9AB4233696C}" presName="rootConnector" presStyleLbl="node2" presStyleIdx="6" presStyleCnt="9"/>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7" presStyleCnt="9"/>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7" presStyleCnt="9">
        <dgm:presLayoutVars>
          <dgm:chPref val="3"/>
        </dgm:presLayoutVars>
      </dgm:prSet>
      <dgm:spPr/>
    </dgm:pt>
    <dgm:pt modelId="{8A7D5E7A-A879-4EC1-A4FB-BD64F4B79B97}" type="pres">
      <dgm:prSet presAssocID="{E77D73D7-92BA-4368-95E5-A02B44DA9951}" presName="rootConnector" presStyleLbl="node2" presStyleIdx="7" presStyleCnt="9"/>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4EB35679-6D0B-4B13-AA55-C17C6AE983C8}" type="pres">
      <dgm:prSet presAssocID="{23EB63CF-7A0F-4A89-B289-E5087F0BAB00}" presName="Name37" presStyleLbl="parChTrans1D2" presStyleIdx="8" presStyleCnt="9"/>
      <dgm:spPr/>
    </dgm:pt>
    <dgm:pt modelId="{4ABA7AD5-D798-4313-8EAC-032C3E2AAE48}" type="pres">
      <dgm:prSet presAssocID="{00185644-CB03-4DDF-946E-5B922121FCA9}" presName="hierRoot2" presStyleCnt="0">
        <dgm:presLayoutVars>
          <dgm:hierBranch val="init"/>
        </dgm:presLayoutVars>
      </dgm:prSet>
      <dgm:spPr/>
    </dgm:pt>
    <dgm:pt modelId="{74BB89CE-AB10-48E7-A94C-BC70BD8BF862}" type="pres">
      <dgm:prSet presAssocID="{00185644-CB03-4DDF-946E-5B922121FCA9}" presName="rootComposite" presStyleCnt="0"/>
      <dgm:spPr/>
    </dgm:pt>
    <dgm:pt modelId="{22D0D1F9-CAF0-4BBB-AE02-D17CF43DDE7E}" type="pres">
      <dgm:prSet presAssocID="{00185644-CB03-4DDF-946E-5B922121FCA9}" presName="rootText" presStyleLbl="node2" presStyleIdx="8" presStyleCnt="9">
        <dgm:presLayoutVars>
          <dgm:chPref val="3"/>
        </dgm:presLayoutVars>
      </dgm:prSet>
      <dgm:spPr/>
    </dgm:pt>
    <dgm:pt modelId="{D79729DE-D6D1-48E0-B6C6-D038111A8797}" type="pres">
      <dgm:prSet presAssocID="{00185644-CB03-4DDF-946E-5B922121FCA9}" presName="rootConnector" presStyleLbl="node2" presStyleIdx="8" presStyleCnt="9"/>
      <dgm:spPr/>
    </dgm:pt>
    <dgm:pt modelId="{78E50E56-109E-4CDA-9A2D-2CD498BE92F2}" type="pres">
      <dgm:prSet presAssocID="{00185644-CB03-4DDF-946E-5B922121FCA9}" presName="hierChild4" presStyleCnt="0"/>
      <dgm:spPr/>
    </dgm:pt>
    <dgm:pt modelId="{5639035C-29A7-4DCA-A7A8-3FA57AEE5FB0}" type="pres">
      <dgm:prSet presAssocID="{00185644-CB03-4DDF-946E-5B922121FCA9}"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6"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BE09E225-5844-4758-87AE-35D4C9D88EBA}" type="presOf" srcId="{23EB63CF-7A0F-4A89-B289-E5087F0BAB00}" destId="{4EB35679-6D0B-4B13-AA55-C17C6AE983C8}"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7"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01800C72-5772-4CA8-925B-BCB1E53F06A2}" type="presOf" srcId="{00185644-CB03-4DDF-946E-5B922121FCA9}" destId="{D79729DE-D6D1-48E0-B6C6-D038111A8797}" srcOrd="1"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80BCDDA8-D195-4A29-97D1-E4C91128E03A}" type="presOf" srcId="{00185644-CB03-4DDF-946E-5B922121FCA9}" destId="{22D0D1F9-CAF0-4BBB-AE02-D17CF43DDE7E}"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CDA5F3EF-CE4D-4DBE-BACF-EBF541656BEB}" srcId="{C5635E56-2884-4D7D-91C0-27312E2EB422}" destId="{00185644-CB03-4DDF-946E-5B922121FCA9}" srcOrd="8" destOrd="0" parTransId="{23EB63CF-7A0F-4A89-B289-E5087F0BAB00}" sibTransId="{4B727929-3317-4C03-BA3C-0047CDC81C07}"/>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2" destOrd="0" presId="urn:microsoft.com/office/officeart/2005/8/layout/orgChart1"/>
    <dgm:cxn modelId="{9D99C32D-7AA4-4271-9DD8-379F7829734A}" type="presParOf" srcId="{766317C3-2301-4DDF-849C-29B7C2C5CD24}" destId="{66F62EE7-0809-406E-B4F6-53E98D524A3E}" srcOrd="13"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4" destOrd="0" presId="urn:microsoft.com/office/officeart/2005/8/layout/orgChart1"/>
    <dgm:cxn modelId="{80D9FDD9-CECA-4F65-BDE0-4082E0294437}" type="presParOf" srcId="{766317C3-2301-4DDF-849C-29B7C2C5CD24}" destId="{A886863B-1DE4-4B41-B770-3CA13D594542}" srcOrd="15"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ED31B5A3-F728-4072-802C-86FA58AA9B9D}" type="presParOf" srcId="{766317C3-2301-4DDF-849C-29B7C2C5CD24}" destId="{4EB35679-6D0B-4B13-AA55-C17C6AE983C8}" srcOrd="16" destOrd="0" presId="urn:microsoft.com/office/officeart/2005/8/layout/orgChart1"/>
    <dgm:cxn modelId="{BB6F2E22-0BDE-4F7B-994A-A57F20085FD4}" type="presParOf" srcId="{766317C3-2301-4DDF-849C-29B7C2C5CD24}" destId="{4ABA7AD5-D798-4313-8EAC-032C3E2AAE48}" srcOrd="17" destOrd="0" presId="urn:microsoft.com/office/officeart/2005/8/layout/orgChart1"/>
    <dgm:cxn modelId="{9025956F-8E3D-4066-950A-4934498D0A30}" type="presParOf" srcId="{4ABA7AD5-D798-4313-8EAC-032C3E2AAE48}" destId="{74BB89CE-AB10-48E7-A94C-BC70BD8BF862}" srcOrd="0" destOrd="0" presId="urn:microsoft.com/office/officeart/2005/8/layout/orgChart1"/>
    <dgm:cxn modelId="{87A17B0C-50BE-49F6-9D7C-53E6749E50D5}" type="presParOf" srcId="{74BB89CE-AB10-48E7-A94C-BC70BD8BF862}" destId="{22D0D1F9-CAF0-4BBB-AE02-D17CF43DDE7E}" srcOrd="0" destOrd="0" presId="urn:microsoft.com/office/officeart/2005/8/layout/orgChart1"/>
    <dgm:cxn modelId="{40840963-EF32-4F01-9ACA-00BA7A85EB41}" type="presParOf" srcId="{74BB89CE-AB10-48E7-A94C-BC70BD8BF862}" destId="{D79729DE-D6D1-48E0-B6C6-D038111A8797}" srcOrd="1" destOrd="0" presId="urn:microsoft.com/office/officeart/2005/8/layout/orgChart1"/>
    <dgm:cxn modelId="{E0C77C67-A1F0-4BDB-B329-9C9F4616E0C3}" type="presParOf" srcId="{4ABA7AD5-D798-4313-8EAC-032C3E2AAE48}" destId="{78E50E56-109E-4CDA-9A2D-2CD498BE92F2}" srcOrd="1" destOrd="0" presId="urn:microsoft.com/office/officeart/2005/8/layout/orgChart1"/>
    <dgm:cxn modelId="{DC2C93E4-BCF5-461F-93EE-8A1AD58E3A0B}" type="presParOf" srcId="{4ABA7AD5-D798-4313-8EAC-032C3E2AAE48}" destId="{5639035C-29A7-4DCA-A7A8-3FA57AEE5FB0}"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B98FE27D-B440-467F-B981-1A91F4D6AB3F}">
      <dgm:prSet phldrT="[Text]" custT="1"/>
      <dgm:spPr>
        <a:solidFill>
          <a:srgbClr val="00B050"/>
        </a:solidFill>
      </dgm:spPr>
      <dgm:t>
        <a:bodyPr/>
        <a:lstStyle/>
        <a:p>
          <a:r>
            <a:rPr lang="en-GB" sz="1000" dirty="0"/>
            <a:t>Snow/Ice mask</a:t>
          </a:r>
        </a:p>
      </dgm:t>
    </dgm:pt>
    <dgm:pt modelId="{3B7653DA-83C0-42A3-AAC3-A1B68845E9CE}" type="parTrans" cxnId="{51B719F5-DC12-4354-AA71-90F0B7185CA9}">
      <dgm:prSet/>
      <dgm:spPr>
        <a:ln>
          <a:noFill/>
        </a:ln>
      </dgm:spPr>
      <dgm:t>
        <a:bodyPr/>
        <a:lstStyle/>
        <a:p>
          <a:endParaRPr lang="en-GB" sz="1000"/>
        </a:p>
      </dgm:t>
    </dgm:pt>
    <dgm:pt modelId="{96158687-242E-423F-8460-0CE3EB5B816D}" type="sibTrans" cxnId="{51B719F5-DC12-4354-AA71-90F0B7185CA9}">
      <dgm:prSet/>
      <dgm:spPr/>
      <dgm:t>
        <a:bodyPr/>
        <a:lstStyle/>
        <a:p>
          <a:endParaRPr lang="en-GB" sz="1000"/>
        </a:p>
      </dgm:t>
    </dgm:pt>
    <dgm:pt modelId="{5E3F0107-89C5-46FE-8179-75E0FD58E492}">
      <dgm:prSet phldrT="[Text]" custT="1"/>
      <dgm:spPr>
        <a:solidFill>
          <a:srgbClr val="E37222"/>
        </a:solidFill>
      </dgm:spPr>
      <dgm:t>
        <a:bodyPr/>
        <a:lstStyle/>
        <a:p>
          <a:r>
            <a:rPr lang="en-GB" sz="1000" dirty="0"/>
            <a:t>Terrain shadow mask</a:t>
          </a:r>
        </a:p>
      </dgm:t>
    </dgm:pt>
    <dgm:pt modelId="{9E0FFEDE-06B6-4FF3-AC23-DBD6DD354DBD}" type="parTrans" cxnId="{34B0C855-1AE6-44DC-89D6-22DFAAFBFEE1}">
      <dgm:prSet/>
      <dgm:spPr>
        <a:ln>
          <a:noFill/>
        </a:ln>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E37222"/>
        </a:solidFill>
      </dgm:spPr>
      <dgm:t>
        <a:bodyPr/>
        <a:lstStyle/>
        <a:p>
          <a:r>
            <a:rPr lang="en-GB" sz="1000" dirty="0"/>
            <a:t>Terrain Occlusion</a:t>
          </a:r>
        </a:p>
      </dgm:t>
    </dgm:pt>
    <dgm:pt modelId="{0E4E0B31-8646-49EE-9766-3D128EAD7FE3}" type="parTrans" cxnId="{D1D0E0F4-E6F2-4DFA-AB10-EA37633B9B62}">
      <dgm:prSet/>
      <dgm:spPr>
        <a:ln>
          <a:noFill/>
        </a:ln>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00B050"/>
        </a:solidFill>
      </dgm:spPr>
      <dgm:t>
        <a:bodyPr/>
        <a:lstStyle/>
        <a:p>
          <a:r>
            <a:rPr lang="en-GB" sz="1000" dirty="0"/>
            <a:t>Solar and Viewing Geometry</a:t>
          </a:r>
        </a:p>
      </dgm:t>
    </dgm:pt>
    <dgm:pt modelId="{D9699BDD-5645-4049-89A5-58060028E7B0}" type="parTrans" cxnId="{8D81FC2E-DDF1-4963-91F4-8CDC28217AEA}">
      <dgm:prSet/>
      <dgm:spPr>
        <a:ln>
          <a:noFill/>
        </a:ln>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E37222"/>
        </a:solidFill>
      </dgm:spPr>
      <dgm:t>
        <a:bodyPr/>
        <a:lstStyle/>
        <a:p>
          <a:r>
            <a:rPr lang="en-GB" sz="1000" dirty="0"/>
            <a:t>Terrain Illumination Correction</a:t>
          </a:r>
        </a:p>
      </dgm:t>
    </dgm:pt>
    <dgm:pt modelId="{BA98D8AF-9902-4C79-B147-D0CBC09BB8F9}" type="parTrans" cxnId="{833A5709-4048-4B49-B73D-A8EF01A96D23}">
      <dgm:prSet/>
      <dgm:spPr>
        <a:ln>
          <a:noFill/>
        </a:ln>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00B050"/>
        </a:solidFill>
      </dgm:spPr>
      <dgm:t>
        <a:bodyPr/>
        <a:lstStyle/>
        <a:p>
          <a:r>
            <a:rPr lang="en-AU" sz="1000" b="0" dirty="0"/>
            <a:t>Aerosol Optical Depth Parameter</a:t>
          </a:r>
          <a:endParaRPr lang="en-GB" sz="1000" b="0" dirty="0"/>
        </a:p>
      </dgm:t>
    </dgm:pt>
    <dgm:pt modelId="{C088A5E3-ACC8-4989-A1F4-0B2653D380D4}" type="parTrans" cxnId="{94AABCBE-3DFE-484B-BE13-DE31DFE61879}">
      <dgm:prSet/>
      <dgm:spPr>
        <a:ln>
          <a:noFill/>
        </a:ln>
      </dgm:spPr>
      <dgm:t>
        <a:bodyPr/>
        <a:lstStyle/>
        <a:p>
          <a:endParaRPr lang="en-GB" sz="1000"/>
        </a:p>
      </dgm:t>
    </dgm:pt>
    <dgm:pt modelId="{E5BC2F91-FE91-4DBC-8832-ADDACACA3497}" type="sibTrans" cxnId="{94AABCBE-3DFE-484B-BE13-DE31DFE61879}">
      <dgm:prSet/>
      <dgm:spPr/>
      <dgm:t>
        <a:bodyPr/>
        <a:lstStyle/>
        <a:p>
          <a:endParaRPr lang="en-GB" sz="1000"/>
        </a:p>
      </dgm:t>
    </dgm:pt>
    <dgm:pt modelId="{C5635E56-2884-4D7D-91C0-27312E2EB422}">
      <dgm:prSet phldrT="[Text]" custT="1"/>
      <dgm:spPr>
        <a:solidFill>
          <a:schemeClr val="bg1"/>
        </a:solidFill>
      </dgm:spPr>
      <dgm:t>
        <a:bodyPr/>
        <a:lstStyle/>
        <a:p>
          <a:r>
            <a:rPr lang="en-GB" sz="1000" dirty="0"/>
            <a:t>General Metadata</a:t>
          </a:r>
        </a:p>
        <a:p>
          <a:r>
            <a:rPr lang="en-GB" sz="1000" dirty="0"/>
            <a:t>(2/2)</a:t>
          </a:r>
        </a:p>
      </dgm:t>
    </dgm:pt>
    <dgm:pt modelId="{25CDEA96-894A-457C-887B-417B2EB02325}" type="sibTrans" cxnId="{9DC2D16A-CACA-4F9B-8C05-F428FC1496AA}">
      <dgm:prSet/>
      <dgm:spPr/>
      <dgm:t>
        <a:bodyPr/>
        <a:lstStyle/>
        <a:p>
          <a:endParaRPr lang="en-GB" sz="1000"/>
        </a:p>
      </dgm:t>
    </dgm:pt>
    <dgm:pt modelId="{7A7CF273-7280-410D-AA89-2F2957CA4977}" type="parTrans" cxnId="{9DC2D16A-CACA-4F9B-8C05-F428FC1496AA}">
      <dgm:prSet/>
      <dgm:spPr/>
      <dgm:t>
        <a:bodyPr/>
        <a:lstStyle/>
        <a:p>
          <a:endParaRPr lang="en-GB" sz="10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139078" custScaleY="148299">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9F9E3CD5-D695-40B8-8B67-625BB94900B2}" type="pres">
      <dgm:prSet presAssocID="{3B7653DA-83C0-42A3-AAC3-A1B68845E9CE}" presName="Name37" presStyleLbl="parChTrans1D2" presStyleIdx="0" presStyleCnt="6"/>
      <dgm:spPr/>
    </dgm:pt>
    <dgm:pt modelId="{59762AF1-54E1-4C97-A840-67EAC9B5BD3B}" type="pres">
      <dgm:prSet presAssocID="{B98FE27D-B440-467F-B981-1A91F4D6AB3F}" presName="hierRoot2" presStyleCnt="0">
        <dgm:presLayoutVars>
          <dgm:hierBranch val="init"/>
        </dgm:presLayoutVars>
      </dgm:prSet>
      <dgm:spPr/>
    </dgm:pt>
    <dgm:pt modelId="{3ED28550-39A0-4352-8D2C-BE24396AF13B}" type="pres">
      <dgm:prSet presAssocID="{B98FE27D-B440-467F-B981-1A91F4D6AB3F}" presName="rootComposite" presStyleCnt="0"/>
      <dgm:spPr/>
    </dgm:pt>
    <dgm:pt modelId="{28B816A1-BEC9-4331-84D6-C4A75E54B472}" type="pres">
      <dgm:prSet presAssocID="{B98FE27D-B440-467F-B981-1A91F4D6AB3F}" presName="rootText" presStyleLbl="node2" presStyleIdx="0" presStyleCnt="6">
        <dgm:presLayoutVars>
          <dgm:chPref val="3"/>
        </dgm:presLayoutVars>
      </dgm:prSet>
      <dgm:spPr/>
    </dgm:pt>
    <dgm:pt modelId="{D63232F5-289F-48D2-8F76-C2DAD0C00EB0}" type="pres">
      <dgm:prSet presAssocID="{B98FE27D-B440-467F-B981-1A91F4D6AB3F}" presName="rootConnector" presStyleLbl="node2" presStyleIdx="0" presStyleCnt="6"/>
      <dgm:spPr/>
    </dgm:pt>
    <dgm:pt modelId="{67D124B5-4088-481E-9AC0-9BA35A911D4D}" type="pres">
      <dgm:prSet presAssocID="{B98FE27D-B440-467F-B981-1A91F4D6AB3F}" presName="hierChild4" presStyleCnt="0"/>
      <dgm:spPr/>
    </dgm:pt>
    <dgm:pt modelId="{4ACC6897-8D00-4B77-A96A-495557ABFDD9}" type="pres">
      <dgm:prSet presAssocID="{B98FE27D-B440-467F-B981-1A91F4D6AB3F}" presName="hierChild5" presStyleCnt="0"/>
      <dgm:spPr/>
    </dgm:pt>
    <dgm:pt modelId="{D6196D21-0F22-49A5-A758-DDC9A4FF2B1E}" type="pres">
      <dgm:prSet presAssocID="{9E0FFEDE-06B6-4FF3-AC23-DBD6DD354DBD}" presName="Name37" presStyleLbl="parChTrans1D2" presStyleIdx="1" presStyleCnt="6"/>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1" presStyleCnt="6">
        <dgm:presLayoutVars>
          <dgm:chPref val="3"/>
        </dgm:presLayoutVars>
      </dgm:prSet>
      <dgm:spPr/>
    </dgm:pt>
    <dgm:pt modelId="{CBB86AE4-81CA-4013-884A-5FC4B6B9E17D}" type="pres">
      <dgm:prSet presAssocID="{5E3F0107-89C5-46FE-8179-75E0FD58E492}" presName="rootConnector" presStyleLbl="node2" presStyleIdx="1" presStyleCnt="6"/>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2" presStyleCnt="6"/>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2" presStyleCnt="6">
        <dgm:presLayoutVars>
          <dgm:chPref val="3"/>
        </dgm:presLayoutVars>
      </dgm:prSet>
      <dgm:spPr/>
    </dgm:pt>
    <dgm:pt modelId="{AD592E8E-7B1B-4AB4-914F-3536E2AD960A}" type="pres">
      <dgm:prSet presAssocID="{B84011F9-4599-48A8-914A-B1514618FA63}" presName="rootConnector" presStyleLbl="node2" presStyleIdx="2" presStyleCnt="6"/>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3" presStyleCnt="6"/>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3" presStyleCnt="6">
        <dgm:presLayoutVars>
          <dgm:chPref val="3"/>
        </dgm:presLayoutVars>
      </dgm:prSet>
      <dgm:spPr/>
    </dgm:pt>
    <dgm:pt modelId="{B26BB1C2-579E-4A4E-9AF6-E3B2FE300043}" type="pres">
      <dgm:prSet presAssocID="{F3A61166-93DE-4F6F-BE8C-5C1189FC9532}" presName="rootConnector" presStyleLbl="node2" presStyleIdx="3" presStyleCnt="6"/>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4" presStyleCnt="6"/>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4" presStyleCnt="6">
        <dgm:presLayoutVars>
          <dgm:chPref val="3"/>
        </dgm:presLayoutVars>
      </dgm:prSet>
      <dgm:spPr/>
    </dgm:pt>
    <dgm:pt modelId="{F96304E9-4856-4AD5-ADA6-B782AF82EC59}" type="pres">
      <dgm:prSet presAssocID="{C8D1E504-A647-446D-8800-A1E7C20D34F9}" presName="rootConnector" presStyleLbl="node2" presStyleIdx="4" presStyleCnt="6"/>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5" presStyleCnt="6"/>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5" presStyleCnt="6">
        <dgm:presLayoutVars>
          <dgm:chPref val="3"/>
        </dgm:presLayoutVars>
      </dgm:prSet>
      <dgm:spPr/>
    </dgm:pt>
    <dgm:pt modelId="{AD67BCE5-A3C0-466E-964D-F99BCC33B080}" type="pres">
      <dgm:prSet presAssocID="{E0FD1FF4-C5B4-41D5-80EF-4C36EF3A8558}" presName="rootConnector" presStyleLbl="node2" presStyleIdx="5" presStyleCnt="6"/>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4"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3"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1" destOrd="0" parTransId="{9E0FFEDE-06B6-4FF3-AC23-DBD6DD354DBD}" sibTransId="{7E9435D2-E34D-48B2-A6B7-101D8519CAA2}"/>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26F758A0-7733-4E70-8588-9A4C292D69EA}" type="presOf" srcId="{3B7653DA-83C0-42A3-AAC3-A1B68845E9CE}" destId="{9F9E3CD5-D695-40B8-8B67-625BB94900B2}"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675D7EB0-B0EC-4C96-BB20-701271AFEBA1}" type="presOf" srcId="{B98FE27D-B440-467F-B981-1A91F4D6AB3F}" destId="{D63232F5-289F-48D2-8F76-C2DAD0C00EB0}"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B20881B7-FAB7-4EF5-8E61-04566E36A4EF}" type="presOf" srcId="{B98FE27D-B440-467F-B981-1A91F4D6AB3F}" destId="{28B816A1-BEC9-4331-84D6-C4A75E54B472}" srcOrd="0" destOrd="0" presId="urn:microsoft.com/office/officeart/2005/8/layout/orgChart1"/>
    <dgm:cxn modelId="{94AABCBE-3DFE-484B-BE13-DE31DFE61879}" srcId="{C5635E56-2884-4D7D-91C0-27312E2EB422}" destId="{E0FD1FF4-C5B4-41D5-80EF-4C36EF3A8558}" srcOrd="5"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D1D0E0F4-E6F2-4DFA-AB10-EA37633B9B62}" srcId="{C5635E56-2884-4D7D-91C0-27312E2EB422}" destId="{B84011F9-4599-48A8-914A-B1514618FA63}" srcOrd="2" destOrd="0" parTransId="{0E4E0B31-8646-49EE-9766-3D128EAD7FE3}" sibTransId="{B0C2C83B-D931-43EF-907D-17BA52FA3944}"/>
    <dgm:cxn modelId="{51B719F5-DC12-4354-AA71-90F0B7185CA9}" srcId="{C5635E56-2884-4D7D-91C0-27312E2EB422}" destId="{B98FE27D-B440-467F-B981-1A91F4D6AB3F}" srcOrd="0" destOrd="0" parTransId="{3B7653DA-83C0-42A3-AAC3-A1B68845E9CE}" sibTransId="{96158687-242E-423F-8460-0CE3EB5B816D}"/>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7C66D168-E23F-4926-99B6-75D004DEB188}" type="presParOf" srcId="{766317C3-2301-4DDF-849C-29B7C2C5CD24}" destId="{9F9E3CD5-D695-40B8-8B67-625BB94900B2}" srcOrd="0" destOrd="0" presId="urn:microsoft.com/office/officeart/2005/8/layout/orgChart1"/>
    <dgm:cxn modelId="{05F1ED79-74A1-4118-8B23-CF1773C4959C}" type="presParOf" srcId="{766317C3-2301-4DDF-849C-29B7C2C5CD24}" destId="{59762AF1-54E1-4C97-A840-67EAC9B5BD3B}" srcOrd="1" destOrd="0" presId="urn:microsoft.com/office/officeart/2005/8/layout/orgChart1"/>
    <dgm:cxn modelId="{22FC2AEB-8CC6-425F-81D6-98DA028A3987}" type="presParOf" srcId="{59762AF1-54E1-4C97-A840-67EAC9B5BD3B}" destId="{3ED28550-39A0-4352-8D2C-BE24396AF13B}" srcOrd="0" destOrd="0" presId="urn:microsoft.com/office/officeart/2005/8/layout/orgChart1"/>
    <dgm:cxn modelId="{A323074F-F2C8-43EB-8D8B-D0CAB0F9A0C1}" type="presParOf" srcId="{3ED28550-39A0-4352-8D2C-BE24396AF13B}" destId="{28B816A1-BEC9-4331-84D6-C4A75E54B472}" srcOrd="0" destOrd="0" presId="urn:microsoft.com/office/officeart/2005/8/layout/orgChart1"/>
    <dgm:cxn modelId="{4DAF9922-7476-479F-8707-A4BFDA57D58D}" type="presParOf" srcId="{3ED28550-39A0-4352-8D2C-BE24396AF13B}" destId="{D63232F5-289F-48D2-8F76-C2DAD0C00EB0}" srcOrd="1" destOrd="0" presId="urn:microsoft.com/office/officeart/2005/8/layout/orgChart1"/>
    <dgm:cxn modelId="{84A79320-EDB8-48E9-A0B4-91C99A7CD357}" type="presParOf" srcId="{59762AF1-54E1-4C97-A840-67EAC9B5BD3B}" destId="{67D124B5-4088-481E-9AC0-9BA35A911D4D}" srcOrd="1" destOrd="0" presId="urn:microsoft.com/office/officeart/2005/8/layout/orgChart1"/>
    <dgm:cxn modelId="{FFBFF881-055D-4438-8C7A-00ABE51055EB}" type="presParOf" srcId="{59762AF1-54E1-4C97-A840-67EAC9B5BD3B}" destId="{4ACC6897-8D00-4B77-A96A-495557ABFDD9}" srcOrd="2" destOrd="0" presId="urn:microsoft.com/office/officeart/2005/8/layout/orgChart1"/>
    <dgm:cxn modelId="{507D5FC8-2F6F-45A2-B003-CE9D10A9CCF3}" type="presParOf" srcId="{766317C3-2301-4DDF-849C-29B7C2C5CD24}" destId="{D6196D21-0F22-49A5-A758-DDC9A4FF2B1E}" srcOrd="2" destOrd="0" presId="urn:microsoft.com/office/officeart/2005/8/layout/orgChart1"/>
    <dgm:cxn modelId="{97218A18-C124-493E-B0D1-1102BD95C91C}" type="presParOf" srcId="{766317C3-2301-4DDF-849C-29B7C2C5CD24}" destId="{F910B7D2-1009-4115-B5A6-791731F4FC00}" srcOrd="3"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4" destOrd="0" presId="urn:microsoft.com/office/officeart/2005/8/layout/orgChart1"/>
    <dgm:cxn modelId="{89F8E90A-6E89-4BFE-9682-EF434C27064D}" type="presParOf" srcId="{766317C3-2301-4DDF-849C-29B7C2C5CD24}" destId="{3F1D469C-76A4-4E4F-A631-9D1304497B8D}" srcOrd="5"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6" destOrd="0" presId="urn:microsoft.com/office/officeart/2005/8/layout/orgChart1"/>
    <dgm:cxn modelId="{A422DB87-690D-4C85-A008-6D8D25B8DA3B}" type="presParOf" srcId="{766317C3-2301-4DDF-849C-29B7C2C5CD24}" destId="{21D31582-CF4C-4E67-8D3F-03001831F100}" srcOrd="7"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8" destOrd="0" presId="urn:microsoft.com/office/officeart/2005/8/layout/orgChart1"/>
    <dgm:cxn modelId="{BA8235FB-2DBE-4B6A-91C9-651E555C7C17}" type="presParOf" srcId="{766317C3-2301-4DDF-849C-29B7C2C5CD24}" destId="{BD04090C-635A-409B-BF5A-FAB7998E048E}" srcOrd="9"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10" destOrd="0" presId="urn:microsoft.com/office/officeart/2005/8/layout/orgChart1"/>
    <dgm:cxn modelId="{61AEC0D4-6726-4639-9A9A-3CA4A46E2637}" type="presParOf" srcId="{766317C3-2301-4DDF-849C-29B7C2C5CD24}" destId="{FCA03034-690A-4B08-ADC9-C026DFF09599}" srcOrd="11"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9E7A9A-D8B4-4387-A026-208DD996531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5635E56-2884-4D7D-91C0-27312E2EB422}">
      <dgm:prSet phldrT="[Text]" custT="1"/>
      <dgm:spPr/>
      <dgm:t>
        <a:bodyPr/>
        <a:lstStyle/>
        <a:p>
          <a:r>
            <a:rPr lang="en-GB" sz="1200" b="1" dirty="0"/>
            <a:t>Per-pixel metadata</a:t>
          </a:r>
        </a:p>
      </dgm:t>
    </dgm:pt>
    <dgm:pt modelId="{7A7CF273-7280-410D-AA89-2F2957CA4977}" type="parTrans" cxnId="{9DC2D16A-CACA-4F9B-8C05-F428FC1496AA}">
      <dgm:prSet/>
      <dgm:spPr/>
      <dgm:t>
        <a:bodyPr/>
        <a:lstStyle/>
        <a:p>
          <a:endParaRPr lang="en-GB" sz="1000"/>
        </a:p>
      </dgm:t>
    </dgm:pt>
    <dgm:pt modelId="{25CDEA96-894A-457C-887B-417B2EB02325}" type="sibTrans" cxnId="{9DC2D16A-CACA-4F9B-8C05-F428FC1496AA}">
      <dgm:prSet/>
      <dgm:spPr/>
      <dgm:t>
        <a:bodyPr/>
        <a:lstStyle/>
        <a:p>
          <a:endParaRPr lang="en-GB" sz="1000"/>
        </a:p>
      </dgm:t>
    </dgm:pt>
    <dgm:pt modelId="{5E3F0107-89C5-46FE-8179-75E0FD58E492}">
      <dgm:prSet phldrT="[Text]" custT="1"/>
      <dgm:spPr>
        <a:solidFill>
          <a:srgbClr val="00B050"/>
        </a:solidFill>
      </dgm:spPr>
      <dgm:t>
        <a:bodyPr/>
        <a:lstStyle/>
        <a:p>
          <a:r>
            <a:rPr lang="en-GB" sz="1000" dirty="0"/>
            <a:t>Metadata Machine Readability</a:t>
          </a:r>
        </a:p>
      </dgm:t>
    </dgm:pt>
    <dgm:pt modelId="{9E0FFEDE-06B6-4FF3-AC23-DBD6DD354DBD}" type="parTrans" cxnId="{34B0C855-1AE6-44DC-89D6-22DFAAFBFEE1}">
      <dgm:prSet/>
      <dgm:spPr/>
      <dgm:t>
        <a:bodyPr/>
        <a:lstStyle/>
        <a:p>
          <a:endParaRPr lang="en-GB" sz="1000"/>
        </a:p>
      </dgm:t>
    </dgm:pt>
    <dgm:pt modelId="{7E9435D2-E34D-48B2-A6B7-101D8519CAA2}" type="sibTrans" cxnId="{34B0C855-1AE6-44DC-89D6-22DFAAFBFEE1}">
      <dgm:prSet/>
      <dgm:spPr/>
      <dgm:t>
        <a:bodyPr/>
        <a:lstStyle/>
        <a:p>
          <a:endParaRPr lang="en-GB" sz="1000"/>
        </a:p>
      </dgm:t>
    </dgm:pt>
    <dgm:pt modelId="{B84011F9-4599-48A8-914A-B1514618FA63}">
      <dgm:prSet phldrT="[Text]" custT="1"/>
      <dgm:spPr>
        <a:solidFill>
          <a:srgbClr val="00B050"/>
        </a:solidFill>
      </dgm:spPr>
      <dgm:t>
        <a:bodyPr/>
        <a:lstStyle/>
        <a:p>
          <a:r>
            <a:rPr lang="en-GB" sz="1000" dirty="0"/>
            <a:t>No data</a:t>
          </a:r>
        </a:p>
      </dgm:t>
    </dgm:pt>
    <dgm:pt modelId="{0E4E0B31-8646-49EE-9766-3D128EAD7FE3}" type="parTrans" cxnId="{D1D0E0F4-E6F2-4DFA-AB10-EA37633B9B62}">
      <dgm:prSet/>
      <dgm:spPr/>
      <dgm:t>
        <a:bodyPr/>
        <a:lstStyle/>
        <a:p>
          <a:endParaRPr lang="en-GB" sz="1000"/>
        </a:p>
      </dgm:t>
    </dgm:pt>
    <dgm:pt modelId="{B0C2C83B-D931-43EF-907D-17BA52FA3944}" type="sibTrans" cxnId="{D1D0E0F4-E6F2-4DFA-AB10-EA37633B9B62}">
      <dgm:prSet/>
      <dgm:spPr/>
      <dgm:t>
        <a:bodyPr/>
        <a:lstStyle/>
        <a:p>
          <a:endParaRPr lang="en-GB" sz="1000"/>
        </a:p>
      </dgm:t>
    </dgm:pt>
    <dgm:pt modelId="{F3A61166-93DE-4F6F-BE8C-5C1189FC9532}">
      <dgm:prSet custT="1"/>
      <dgm:spPr>
        <a:solidFill>
          <a:srgbClr val="E37222"/>
        </a:solidFill>
      </dgm:spPr>
      <dgm:t>
        <a:bodyPr/>
        <a:lstStyle/>
        <a:p>
          <a:r>
            <a:rPr lang="en-GB" sz="1000" dirty="0"/>
            <a:t>Incomplete testing</a:t>
          </a:r>
        </a:p>
      </dgm:t>
    </dgm:pt>
    <dgm:pt modelId="{D9699BDD-5645-4049-89A5-58060028E7B0}" type="parTrans" cxnId="{8D81FC2E-DDF1-4963-91F4-8CDC28217AEA}">
      <dgm:prSet/>
      <dgm:spPr/>
      <dgm:t>
        <a:bodyPr/>
        <a:lstStyle/>
        <a:p>
          <a:endParaRPr lang="en-GB" sz="1000"/>
        </a:p>
      </dgm:t>
    </dgm:pt>
    <dgm:pt modelId="{93A1B8D5-AC12-438C-9137-CA434F914F97}" type="sibTrans" cxnId="{8D81FC2E-DDF1-4963-91F4-8CDC28217AEA}">
      <dgm:prSet/>
      <dgm:spPr/>
      <dgm:t>
        <a:bodyPr/>
        <a:lstStyle/>
        <a:p>
          <a:endParaRPr lang="en-GB" sz="1000"/>
        </a:p>
      </dgm:t>
    </dgm:pt>
    <dgm:pt modelId="{C8D1E504-A647-446D-8800-A1E7C20D34F9}">
      <dgm:prSet custT="1"/>
      <dgm:spPr>
        <a:solidFill>
          <a:srgbClr val="E37222"/>
        </a:solidFill>
      </dgm:spPr>
      <dgm:t>
        <a:bodyPr/>
        <a:lstStyle/>
        <a:p>
          <a:r>
            <a:rPr lang="en-GB" sz="1000" dirty="0"/>
            <a:t>Saturation</a:t>
          </a:r>
        </a:p>
      </dgm:t>
    </dgm:pt>
    <dgm:pt modelId="{BA98D8AF-9902-4C79-B147-D0CBC09BB8F9}" type="parTrans" cxnId="{833A5709-4048-4B49-B73D-A8EF01A96D23}">
      <dgm:prSet/>
      <dgm:spPr/>
      <dgm:t>
        <a:bodyPr/>
        <a:lstStyle/>
        <a:p>
          <a:endParaRPr lang="en-GB" sz="1000"/>
        </a:p>
      </dgm:t>
    </dgm:pt>
    <dgm:pt modelId="{29A5F68A-81B3-4A9C-A1F5-485FF56FA975}" type="sibTrans" cxnId="{833A5709-4048-4B49-B73D-A8EF01A96D23}">
      <dgm:prSet/>
      <dgm:spPr/>
      <dgm:t>
        <a:bodyPr/>
        <a:lstStyle/>
        <a:p>
          <a:endParaRPr lang="en-GB" sz="1000"/>
        </a:p>
      </dgm:t>
    </dgm:pt>
    <dgm:pt modelId="{E0FD1FF4-C5B4-41D5-80EF-4C36EF3A8558}">
      <dgm:prSet custT="1"/>
      <dgm:spPr>
        <a:solidFill>
          <a:srgbClr val="00B050"/>
        </a:solidFill>
      </dgm:spPr>
      <dgm:t>
        <a:bodyPr/>
        <a:lstStyle/>
        <a:p>
          <a:r>
            <a:rPr lang="en-GB" sz="1000" dirty="0"/>
            <a:t>Cloud</a:t>
          </a:r>
        </a:p>
      </dgm:t>
    </dgm:pt>
    <dgm:pt modelId="{C088A5E3-ACC8-4989-A1F4-0B2653D380D4}" type="parTrans" cxnId="{94AABCBE-3DFE-484B-BE13-DE31DFE61879}">
      <dgm:prSet/>
      <dgm:spPr/>
      <dgm:t>
        <a:bodyPr/>
        <a:lstStyle/>
        <a:p>
          <a:endParaRPr lang="en-GB" sz="1000"/>
        </a:p>
      </dgm:t>
    </dgm:pt>
    <dgm:pt modelId="{E5BC2F91-FE91-4DBC-8832-ADDACACA3497}" type="sibTrans" cxnId="{94AABCBE-3DFE-484B-BE13-DE31DFE61879}">
      <dgm:prSet/>
      <dgm:spPr/>
      <dgm:t>
        <a:bodyPr/>
        <a:lstStyle/>
        <a:p>
          <a:endParaRPr lang="en-GB" sz="1000"/>
        </a:p>
      </dgm:t>
    </dgm:pt>
    <dgm:pt modelId="{69821389-31F7-409A-905A-D9AB4233696C}">
      <dgm:prSet custT="1"/>
      <dgm:spPr>
        <a:solidFill>
          <a:srgbClr val="E37222"/>
        </a:solidFill>
      </dgm:spPr>
      <dgm:t>
        <a:bodyPr/>
        <a:lstStyle/>
        <a:p>
          <a:r>
            <a:rPr lang="en-GB" sz="1000" dirty="0"/>
            <a:t>Cloud shadow</a:t>
          </a:r>
        </a:p>
      </dgm:t>
    </dgm:pt>
    <dgm:pt modelId="{0AF3E88A-DA76-46DE-A8FF-A96618AD2D09}" type="parTrans" cxnId="{1E4F301D-DEEE-48B4-845B-174F4128F60B}">
      <dgm:prSet/>
      <dgm:spPr/>
      <dgm:t>
        <a:bodyPr/>
        <a:lstStyle/>
        <a:p>
          <a:endParaRPr lang="en-GB" sz="1000"/>
        </a:p>
      </dgm:t>
    </dgm:pt>
    <dgm:pt modelId="{A11923E2-6D1F-4572-90D2-746CF871FF5A}" type="sibTrans" cxnId="{1E4F301D-DEEE-48B4-845B-174F4128F60B}">
      <dgm:prSet/>
      <dgm:spPr/>
      <dgm:t>
        <a:bodyPr/>
        <a:lstStyle/>
        <a:p>
          <a:endParaRPr lang="en-GB" sz="1000"/>
        </a:p>
      </dgm:t>
    </dgm:pt>
    <dgm:pt modelId="{E77D73D7-92BA-4368-95E5-A02B44DA9951}">
      <dgm:prSet custT="1"/>
      <dgm:spPr>
        <a:solidFill>
          <a:srgbClr val="00B050"/>
        </a:solidFill>
      </dgm:spPr>
      <dgm:t>
        <a:bodyPr/>
        <a:lstStyle/>
        <a:p>
          <a:r>
            <a:rPr lang="en-GB" sz="1000" dirty="0"/>
            <a:t>Land/water mask</a:t>
          </a:r>
        </a:p>
      </dgm:t>
    </dgm:pt>
    <dgm:pt modelId="{F2403569-C1C5-4DBC-962C-FFC6D38EBA6C}" type="parTrans" cxnId="{3CD0CC3E-8960-41D5-BA1D-CB5F79FDB567}">
      <dgm:prSet/>
      <dgm:spPr/>
      <dgm:t>
        <a:bodyPr/>
        <a:lstStyle/>
        <a:p>
          <a:endParaRPr lang="en-GB" sz="1000"/>
        </a:p>
      </dgm:t>
    </dgm:pt>
    <dgm:pt modelId="{DEEA60D9-7F71-42D8-B622-E927C47F54C7}" type="sibTrans" cxnId="{3CD0CC3E-8960-41D5-BA1D-CB5F79FDB567}">
      <dgm:prSet/>
      <dgm:spPr/>
      <dgm:t>
        <a:bodyPr/>
        <a:lstStyle/>
        <a:p>
          <a:endParaRPr lang="en-GB" sz="1000"/>
        </a:p>
      </dgm:t>
    </dgm:pt>
    <dgm:pt modelId="{6007C5B1-1A73-4C05-B90D-09A249643AE3}" type="pres">
      <dgm:prSet presAssocID="{5A9E7A9A-D8B4-4387-A026-208DD996531E}" presName="hierChild1" presStyleCnt="0">
        <dgm:presLayoutVars>
          <dgm:orgChart val="1"/>
          <dgm:chPref val="1"/>
          <dgm:dir/>
          <dgm:animOne val="branch"/>
          <dgm:animLvl val="lvl"/>
          <dgm:resizeHandles/>
        </dgm:presLayoutVars>
      </dgm:prSet>
      <dgm:spPr/>
    </dgm:pt>
    <dgm:pt modelId="{ECFC2787-47B8-40D9-A6B0-386E86DEBB6F}" type="pres">
      <dgm:prSet presAssocID="{C5635E56-2884-4D7D-91C0-27312E2EB422}" presName="hierRoot1" presStyleCnt="0">
        <dgm:presLayoutVars>
          <dgm:hierBranch val="init"/>
        </dgm:presLayoutVars>
      </dgm:prSet>
      <dgm:spPr/>
    </dgm:pt>
    <dgm:pt modelId="{75755669-2248-462B-9ED6-1FA0D5E68E82}" type="pres">
      <dgm:prSet presAssocID="{C5635E56-2884-4D7D-91C0-27312E2EB422}" presName="rootComposite1" presStyleCnt="0"/>
      <dgm:spPr/>
    </dgm:pt>
    <dgm:pt modelId="{1FBA9878-2230-4E48-B405-08444FBB4BC1}" type="pres">
      <dgm:prSet presAssocID="{C5635E56-2884-4D7D-91C0-27312E2EB422}" presName="rootText1" presStyleLbl="node0" presStyleIdx="0" presStyleCnt="1" custScaleX="272841" custScaleY="68026">
        <dgm:presLayoutVars>
          <dgm:chPref val="3"/>
        </dgm:presLayoutVars>
      </dgm:prSet>
      <dgm:spPr/>
    </dgm:pt>
    <dgm:pt modelId="{741036D8-D2B4-48D3-AA7B-F4B78BFB156A}" type="pres">
      <dgm:prSet presAssocID="{C5635E56-2884-4D7D-91C0-27312E2EB422}" presName="rootConnector1" presStyleLbl="node1" presStyleIdx="0" presStyleCnt="0"/>
      <dgm:spPr/>
    </dgm:pt>
    <dgm:pt modelId="{766317C3-2301-4DDF-849C-29B7C2C5CD24}" type="pres">
      <dgm:prSet presAssocID="{C5635E56-2884-4D7D-91C0-27312E2EB422}" presName="hierChild2" presStyleCnt="0"/>
      <dgm:spPr/>
    </dgm:pt>
    <dgm:pt modelId="{D6196D21-0F22-49A5-A758-DDC9A4FF2B1E}" type="pres">
      <dgm:prSet presAssocID="{9E0FFEDE-06B6-4FF3-AC23-DBD6DD354DBD}" presName="Name37" presStyleLbl="parChTrans1D2" presStyleIdx="0" presStyleCnt="7"/>
      <dgm:spPr/>
    </dgm:pt>
    <dgm:pt modelId="{F910B7D2-1009-4115-B5A6-791731F4FC00}" type="pres">
      <dgm:prSet presAssocID="{5E3F0107-89C5-46FE-8179-75E0FD58E492}" presName="hierRoot2" presStyleCnt="0">
        <dgm:presLayoutVars>
          <dgm:hierBranch val="init"/>
        </dgm:presLayoutVars>
      </dgm:prSet>
      <dgm:spPr/>
    </dgm:pt>
    <dgm:pt modelId="{84189925-CE9D-4C6B-AE94-DD9553AE3879}" type="pres">
      <dgm:prSet presAssocID="{5E3F0107-89C5-46FE-8179-75E0FD58E492}" presName="rootComposite" presStyleCnt="0"/>
      <dgm:spPr/>
    </dgm:pt>
    <dgm:pt modelId="{346F794F-E8DB-46C1-BA5B-6CEE5CA33AE9}" type="pres">
      <dgm:prSet presAssocID="{5E3F0107-89C5-46FE-8179-75E0FD58E492}" presName="rootText" presStyleLbl="node2" presStyleIdx="0" presStyleCnt="7">
        <dgm:presLayoutVars>
          <dgm:chPref val="3"/>
        </dgm:presLayoutVars>
      </dgm:prSet>
      <dgm:spPr/>
    </dgm:pt>
    <dgm:pt modelId="{CBB86AE4-81CA-4013-884A-5FC4B6B9E17D}" type="pres">
      <dgm:prSet presAssocID="{5E3F0107-89C5-46FE-8179-75E0FD58E492}" presName="rootConnector" presStyleLbl="node2" presStyleIdx="0" presStyleCnt="7"/>
      <dgm:spPr/>
    </dgm:pt>
    <dgm:pt modelId="{56115D38-F980-4188-8A33-70D0FF8F5EA8}" type="pres">
      <dgm:prSet presAssocID="{5E3F0107-89C5-46FE-8179-75E0FD58E492}" presName="hierChild4" presStyleCnt="0"/>
      <dgm:spPr/>
    </dgm:pt>
    <dgm:pt modelId="{1A2E10D9-011B-4CDE-ADD6-A4EE771FDA86}" type="pres">
      <dgm:prSet presAssocID="{5E3F0107-89C5-46FE-8179-75E0FD58E492}" presName="hierChild5" presStyleCnt="0"/>
      <dgm:spPr/>
    </dgm:pt>
    <dgm:pt modelId="{791D6B85-7D0C-4064-8054-4FC1B21D8486}" type="pres">
      <dgm:prSet presAssocID="{0E4E0B31-8646-49EE-9766-3D128EAD7FE3}" presName="Name37" presStyleLbl="parChTrans1D2" presStyleIdx="1" presStyleCnt="7"/>
      <dgm:spPr/>
    </dgm:pt>
    <dgm:pt modelId="{3F1D469C-76A4-4E4F-A631-9D1304497B8D}" type="pres">
      <dgm:prSet presAssocID="{B84011F9-4599-48A8-914A-B1514618FA63}" presName="hierRoot2" presStyleCnt="0">
        <dgm:presLayoutVars>
          <dgm:hierBranch val="init"/>
        </dgm:presLayoutVars>
      </dgm:prSet>
      <dgm:spPr/>
    </dgm:pt>
    <dgm:pt modelId="{6CA2D0A5-6686-4D69-BD30-C439AB6F8563}" type="pres">
      <dgm:prSet presAssocID="{B84011F9-4599-48A8-914A-B1514618FA63}" presName="rootComposite" presStyleCnt="0"/>
      <dgm:spPr/>
    </dgm:pt>
    <dgm:pt modelId="{B8C3789E-47ED-4BED-B4B5-FF62A21742FD}" type="pres">
      <dgm:prSet presAssocID="{B84011F9-4599-48A8-914A-B1514618FA63}" presName="rootText" presStyleLbl="node2" presStyleIdx="1" presStyleCnt="7">
        <dgm:presLayoutVars>
          <dgm:chPref val="3"/>
        </dgm:presLayoutVars>
      </dgm:prSet>
      <dgm:spPr/>
    </dgm:pt>
    <dgm:pt modelId="{AD592E8E-7B1B-4AB4-914F-3536E2AD960A}" type="pres">
      <dgm:prSet presAssocID="{B84011F9-4599-48A8-914A-B1514618FA63}" presName="rootConnector" presStyleLbl="node2" presStyleIdx="1" presStyleCnt="7"/>
      <dgm:spPr/>
    </dgm:pt>
    <dgm:pt modelId="{5DE8363B-FA11-42CD-B395-2CD6C16C6DEF}" type="pres">
      <dgm:prSet presAssocID="{B84011F9-4599-48A8-914A-B1514618FA63}" presName="hierChild4" presStyleCnt="0"/>
      <dgm:spPr/>
    </dgm:pt>
    <dgm:pt modelId="{94AF206F-A6A4-491D-872E-0AB915D8B7D5}" type="pres">
      <dgm:prSet presAssocID="{B84011F9-4599-48A8-914A-B1514618FA63}" presName="hierChild5" presStyleCnt="0"/>
      <dgm:spPr/>
    </dgm:pt>
    <dgm:pt modelId="{E9C9B3D1-68F1-4DFC-8F3D-248A071BEA55}" type="pres">
      <dgm:prSet presAssocID="{D9699BDD-5645-4049-89A5-58060028E7B0}" presName="Name37" presStyleLbl="parChTrans1D2" presStyleIdx="2" presStyleCnt="7"/>
      <dgm:spPr/>
    </dgm:pt>
    <dgm:pt modelId="{21D31582-CF4C-4E67-8D3F-03001831F100}" type="pres">
      <dgm:prSet presAssocID="{F3A61166-93DE-4F6F-BE8C-5C1189FC9532}" presName="hierRoot2" presStyleCnt="0">
        <dgm:presLayoutVars>
          <dgm:hierBranch val="init"/>
        </dgm:presLayoutVars>
      </dgm:prSet>
      <dgm:spPr/>
    </dgm:pt>
    <dgm:pt modelId="{598A8D27-38DE-48E1-B8E3-AC5C426019FE}" type="pres">
      <dgm:prSet presAssocID="{F3A61166-93DE-4F6F-BE8C-5C1189FC9532}" presName="rootComposite" presStyleCnt="0"/>
      <dgm:spPr/>
    </dgm:pt>
    <dgm:pt modelId="{A9E7A001-83D0-4D62-9861-CE8E63E379D9}" type="pres">
      <dgm:prSet presAssocID="{F3A61166-93DE-4F6F-BE8C-5C1189FC9532}" presName="rootText" presStyleLbl="node2" presStyleIdx="2" presStyleCnt="7">
        <dgm:presLayoutVars>
          <dgm:chPref val="3"/>
        </dgm:presLayoutVars>
      </dgm:prSet>
      <dgm:spPr/>
    </dgm:pt>
    <dgm:pt modelId="{B26BB1C2-579E-4A4E-9AF6-E3B2FE300043}" type="pres">
      <dgm:prSet presAssocID="{F3A61166-93DE-4F6F-BE8C-5C1189FC9532}" presName="rootConnector" presStyleLbl="node2" presStyleIdx="2" presStyleCnt="7"/>
      <dgm:spPr/>
    </dgm:pt>
    <dgm:pt modelId="{D3798A68-C57B-41E0-80FE-A146CDCC6575}" type="pres">
      <dgm:prSet presAssocID="{F3A61166-93DE-4F6F-BE8C-5C1189FC9532}" presName="hierChild4" presStyleCnt="0"/>
      <dgm:spPr/>
    </dgm:pt>
    <dgm:pt modelId="{5DCD30C1-73F5-4544-8523-3404C47C642E}" type="pres">
      <dgm:prSet presAssocID="{F3A61166-93DE-4F6F-BE8C-5C1189FC9532}" presName="hierChild5" presStyleCnt="0"/>
      <dgm:spPr/>
    </dgm:pt>
    <dgm:pt modelId="{5E2366E2-E4C5-4501-83FE-8D7E5B98E124}" type="pres">
      <dgm:prSet presAssocID="{BA98D8AF-9902-4C79-B147-D0CBC09BB8F9}" presName="Name37" presStyleLbl="parChTrans1D2" presStyleIdx="3" presStyleCnt="7"/>
      <dgm:spPr/>
    </dgm:pt>
    <dgm:pt modelId="{BD04090C-635A-409B-BF5A-FAB7998E048E}" type="pres">
      <dgm:prSet presAssocID="{C8D1E504-A647-446D-8800-A1E7C20D34F9}" presName="hierRoot2" presStyleCnt="0">
        <dgm:presLayoutVars>
          <dgm:hierBranch val="init"/>
        </dgm:presLayoutVars>
      </dgm:prSet>
      <dgm:spPr/>
    </dgm:pt>
    <dgm:pt modelId="{1E6E0523-7869-4D9A-AE55-B3B9F23D36A0}" type="pres">
      <dgm:prSet presAssocID="{C8D1E504-A647-446D-8800-A1E7C20D34F9}" presName="rootComposite" presStyleCnt="0"/>
      <dgm:spPr/>
    </dgm:pt>
    <dgm:pt modelId="{AA745D77-95E8-4EBD-BFF6-DE4A70C41DA3}" type="pres">
      <dgm:prSet presAssocID="{C8D1E504-A647-446D-8800-A1E7C20D34F9}" presName="rootText" presStyleLbl="node2" presStyleIdx="3" presStyleCnt="7">
        <dgm:presLayoutVars>
          <dgm:chPref val="3"/>
        </dgm:presLayoutVars>
      </dgm:prSet>
      <dgm:spPr/>
    </dgm:pt>
    <dgm:pt modelId="{F96304E9-4856-4AD5-ADA6-B782AF82EC59}" type="pres">
      <dgm:prSet presAssocID="{C8D1E504-A647-446D-8800-A1E7C20D34F9}" presName="rootConnector" presStyleLbl="node2" presStyleIdx="3" presStyleCnt="7"/>
      <dgm:spPr/>
    </dgm:pt>
    <dgm:pt modelId="{D506E7CD-62FD-4C68-B7B2-D2387C05B819}" type="pres">
      <dgm:prSet presAssocID="{C8D1E504-A647-446D-8800-A1E7C20D34F9}" presName="hierChild4" presStyleCnt="0"/>
      <dgm:spPr/>
    </dgm:pt>
    <dgm:pt modelId="{1AD7AC22-A8D8-40AB-BAFB-534FCE1C66A6}" type="pres">
      <dgm:prSet presAssocID="{C8D1E504-A647-446D-8800-A1E7C20D34F9}" presName="hierChild5" presStyleCnt="0"/>
      <dgm:spPr/>
    </dgm:pt>
    <dgm:pt modelId="{70BDF75B-A08C-43CE-85ED-C9BB3587A132}" type="pres">
      <dgm:prSet presAssocID="{C088A5E3-ACC8-4989-A1F4-0B2653D380D4}" presName="Name37" presStyleLbl="parChTrans1D2" presStyleIdx="4" presStyleCnt="7"/>
      <dgm:spPr/>
    </dgm:pt>
    <dgm:pt modelId="{FCA03034-690A-4B08-ADC9-C026DFF09599}" type="pres">
      <dgm:prSet presAssocID="{E0FD1FF4-C5B4-41D5-80EF-4C36EF3A8558}" presName="hierRoot2" presStyleCnt="0">
        <dgm:presLayoutVars>
          <dgm:hierBranch val="init"/>
        </dgm:presLayoutVars>
      </dgm:prSet>
      <dgm:spPr/>
    </dgm:pt>
    <dgm:pt modelId="{06AAEFE1-2389-4045-9E9E-3BEE05B77471}" type="pres">
      <dgm:prSet presAssocID="{E0FD1FF4-C5B4-41D5-80EF-4C36EF3A8558}" presName="rootComposite" presStyleCnt="0"/>
      <dgm:spPr/>
    </dgm:pt>
    <dgm:pt modelId="{D21D6F48-D74F-45CB-A3F1-1B66DD39DF43}" type="pres">
      <dgm:prSet presAssocID="{E0FD1FF4-C5B4-41D5-80EF-4C36EF3A8558}" presName="rootText" presStyleLbl="node2" presStyleIdx="4" presStyleCnt="7">
        <dgm:presLayoutVars>
          <dgm:chPref val="3"/>
        </dgm:presLayoutVars>
      </dgm:prSet>
      <dgm:spPr/>
    </dgm:pt>
    <dgm:pt modelId="{AD67BCE5-A3C0-466E-964D-F99BCC33B080}" type="pres">
      <dgm:prSet presAssocID="{E0FD1FF4-C5B4-41D5-80EF-4C36EF3A8558}" presName="rootConnector" presStyleLbl="node2" presStyleIdx="4" presStyleCnt="7"/>
      <dgm:spPr/>
    </dgm:pt>
    <dgm:pt modelId="{DCA161C8-301D-4BE3-BE38-3AB21E464F21}" type="pres">
      <dgm:prSet presAssocID="{E0FD1FF4-C5B4-41D5-80EF-4C36EF3A8558}" presName="hierChild4" presStyleCnt="0"/>
      <dgm:spPr/>
    </dgm:pt>
    <dgm:pt modelId="{26B6514B-1478-473E-965D-4D04882E2850}" type="pres">
      <dgm:prSet presAssocID="{E0FD1FF4-C5B4-41D5-80EF-4C36EF3A8558}" presName="hierChild5" presStyleCnt="0"/>
      <dgm:spPr/>
    </dgm:pt>
    <dgm:pt modelId="{70D82D1C-C03E-4491-A9C7-6E68B91D1A97}" type="pres">
      <dgm:prSet presAssocID="{0AF3E88A-DA76-46DE-A8FF-A96618AD2D09}" presName="Name37" presStyleLbl="parChTrans1D2" presStyleIdx="5" presStyleCnt="7"/>
      <dgm:spPr/>
    </dgm:pt>
    <dgm:pt modelId="{66F62EE7-0809-406E-B4F6-53E98D524A3E}" type="pres">
      <dgm:prSet presAssocID="{69821389-31F7-409A-905A-D9AB4233696C}" presName="hierRoot2" presStyleCnt="0">
        <dgm:presLayoutVars>
          <dgm:hierBranch val="init"/>
        </dgm:presLayoutVars>
      </dgm:prSet>
      <dgm:spPr/>
    </dgm:pt>
    <dgm:pt modelId="{779ED5F2-02A3-45A0-B23C-6E0DD878610C}" type="pres">
      <dgm:prSet presAssocID="{69821389-31F7-409A-905A-D9AB4233696C}" presName="rootComposite" presStyleCnt="0"/>
      <dgm:spPr/>
    </dgm:pt>
    <dgm:pt modelId="{B7B4CCE4-11F9-465B-B4E0-5435BE2EEDCD}" type="pres">
      <dgm:prSet presAssocID="{69821389-31F7-409A-905A-D9AB4233696C}" presName="rootText" presStyleLbl="node2" presStyleIdx="5" presStyleCnt="7">
        <dgm:presLayoutVars>
          <dgm:chPref val="3"/>
        </dgm:presLayoutVars>
      </dgm:prSet>
      <dgm:spPr/>
    </dgm:pt>
    <dgm:pt modelId="{8D4487D3-33AE-407D-8972-D66B9D8470C6}" type="pres">
      <dgm:prSet presAssocID="{69821389-31F7-409A-905A-D9AB4233696C}" presName="rootConnector" presStyleLbl="node2" presStyleIdx="5" presStyleCnt="7"/>
      <dgm:spPr/>
    </dgm:pt>
    <dgm:pt modelId="{80E6B517-1111-4C60-8FBF-E57DE083696F}" type="pres">
      <dgm:prSet presAssocID="{69821389-31F7-409A-905A-D9AB4233696C}" presName="hierChild4" presStyleCnt="0"/>
      <dgm:spPr/>
    </dgm:pt>
    <dgm:pt modelId="{72224B33-FB5E-426C-AFA8-F3F6E03033D8}" type="pres">
      <dgm:prSet presAssocID="{69821389-31F7-409A-905A-D9AB4233696C}" presName="hierChild5" presStyleCnt="0"/>
      <dgm:spPr/>
    </dgm:pt>
    <dgm:pt modelId="{39B65003-542E-4B4B-9AE7-A4C1332BFC0A}" type="pres">
      <dgm:prSet presAssocID="{F2403569-C1C5-4DBC-962C-FFC6D38EBA6C}" presName="Name37" presStyleLbl="parChTrans1D2" presStyleIdx="6" presStyleCnt="7"/>
      <dgm:spPr/>
    </dgm:pt>
    <dgm:pt modelId="{A886863B-1DE4-4B41-B770-3CA13D594542}" type="pres">
      <dgm:prSet presAssocID="{E77D73D7-92BA-4368-95E5-A02B44DA9951}" presName="hierRoot2" presStyleCnt="0">
        <dgm:presLayoutVars>
          <dgm:hierBranch val="init"/>
        </dgm:presLayoutVars>
      </dgm:prSet>
      <dgm:spPr/>
    </dgm:pt>
    <dgm:pt modelId="{DB485474-FF46-4A7A-8AF6-02A27D3A8906}" type="pres">
      <dgm:prSet presAssocID="{E77D73D7-92BA-4368-95E5-A02B44DA9951}" presName="rootComposite" presStyleCnt="0"/>
      <dgm:spPr/>
    </dgm:pt>
    <dgm:pt modelId="{B28FFFDC-7F0D-4DF3-A650-1E8B24DC48F0}" type="pres">
      <dgm:prSet presAssocID="{E77D73D7-92BA-4368-95E5-A02B44DA9951}" presName="rootText" presStyleLbl="node2" presStyleIdx="6" presStyleCnt="7">
        <dgm:presLayoutVars>
          <dgm:chPref val="3"/>
        </dgm:presLayoutVars>
      </dgm:prSet>
      <dgm:spPr/>
    </dgm:pt>
    <dgm:pt modelId="{8A7D5E7A-A879-4EC1-A4FB-BD64F4B79B97}" type="pres">
      <dgm:prSet presAssocID="{E77D73D7-92BA-4368-95E5-A02B44DA9951}" presName="rootConnector" presStyleLbl="node2" presStyleIdx="6" presStyleCnt="7"/>
      <dgm:spPr/>
    </dgm:pt>
    <dgm:pt modelId="{FDDBBF1A-EB60-439A-99AE-C9E54C955557}" type="pres">
      <dgm:prSet presAssocID="{E77D73D7-92BA-4368-95E5-A02B44DA9951}" presName="hierChild4" presStyleCnt="0"/>
      <dgm:spPr/>
    </dgm:pt>
    <dgm:pt modelId="{3AEB78D4-4B59-4521-8172-92A7CCE65BCD}" type="pres">
      <dgm:prSet presAssocID="{E77D73D7-92BA-4368-95E5-A02B44DA9951}" presName="hierChild5" presStyleCnt="0"/>
      <dgm:spPr/>
    </dgm:pt>
    <dgm:pt modelId="{63A3CEF3-133B-4771-A0A2-A78E74753B40}" type="pres">
      <dgm:prSet presAssocID="{C5635E56-2884-4D7D-91C0-27312E2EB422}" presName="hierChild3" presStyleCnt="0"/>
      <dgm:spPr/>
    </dgm:pt>
  </dgm:ptLst>
  <dgm:cxnLst>
    <dgm:cxn modelId="{833A5709-4048-4B49-B73D-A8EF01A96D23}" srcId="{C5635E56-2884-4D7D-91C0-27312E2EB422}" destId="{C8D1E504-A647-446D-8800-A1E7C20D34F9}" srcOrd="3" destOrd="0" parTransId="{BA98D8AF-9902-4C79-B147-D0CBC09BB8F9}" sibTransId="{29A5F68A-81B3-4A9C-A1F5-485FF56FA975}"/>
    <dgm:cxn modelId="{0D595D16-CAA7-4067-8872-8DE1095F2D44}" type="presOf" srcId="{E0FD1FF4-C5B4-41D5-80EF-4C36EF3A8558}" destId="{AD67BCE5-A3C0-466E-964D-F99BCC33B080}" srcOrd="1" destOrd="0" presId="urn:microsoft.com/office/officeart/2005/8/layout/orgChart1"/>
    <dgm:cxn modelId="{1E4F301D-DEEE-48B4-845B-174F4128F60B}" srcId="{C5635E56-2884-4D7D-91C0-27312E2EB422}" destId="{69821389-31F7-409A-905A-D9AB4233696C}" srcOrd="5" destOrd="0" parTransId="{0AF3E88A-DA76-46DE-A8FF-A96618AD2D09}" sibTransId="{A11923E2-6D1F-4572-90D2-746CF871FF5A}"/>
    <dgm:cxn modelId="{01B9D91F-8AB9-4435-B129-4E8CF86714EF}" type="presOf" srcId="{C088A5E3-ACC8-4989-A1F4-0B2653D380D4}" destId="{70BDF75B-A08C-43CE-85ED-C9BB3587A132}" srcOrd="0" destOrd="0" presId="urn:microsoft.com/office/officeart/2005/8/layout/orgChart1"/>
    <dgm:cxn modelId="{8D81FC2E-DDF1-4963-91F4-8CDC28217AEA}" srcId="{C5635E56-2884-4D7D-91C0-27312E2EB422}" destId="{F3A61166-93DE-4F6F-BE8C-5C1189FC9532}" srcOrd="2" destOrd="0" parTransId="{D9699BDD-5645-4049-89A5-58060028E7B0}" sibTransId="{93A1B8D5-AC12-438C-9137-CA434F914F97}"/>
    <dgm:cxn modelId="{5FBA7030-FE20-4F8B-9EC3-58A50A02460D}" type="presOf" srcId="{9E0FFEDE-06B6-4FF3-AC23-DBD6DD354DBD}" destId="{D6196D21-0F22-49A5-A758-DDC9A4FF2B1E}" srcOrd="0" destOrd="0" presId="urn:microsoft.com/office/officeart/2005/8/layout/orgChart1"/>
    <dgm:cxn modelId="{3CD0CC3E-8960-41D5-BA1D-CB5F79FDB567}" srcId="{C5635E56-2884-4D7D-91C0-27312E2EB422}" destId="{E77D73D7-92BA-4368-95E5-A02B44DA9951}" srcOrd="6" destOrd="0" parTransId="{F2403569-C1C5-4DBC-962C-FFC6D38EBA6C}" sibTransId="{DEEA60D9-7F71-42D8-B622-E927C47F54C7}"/>
    <dgm:cxn modelId="{11AABE43-9D74-40A9-9F69-47015DBE9C38}" type="presOf" srcId="{C5635E56-2884-4D7D-91C0-27312E2EB422}" destId="{741036D8-D2B4-48D3-AA7B-F4B78BFB156A}" srcOrd="1" destOrd="0" presId="urn:microsoft.com/office/officeart/2005/8/layout/orgChart1"/>
    <dgm:cxn modelId="{34B0C855-1AE6-44DC-89D6-22DFAAFBFEE1}" srcId="{C5635E56-2884-4D7D-91C0-27312E2EB422}" destId="{5E3F0107-89C5-46FE-8179-75E0FD58E492}" srcOrd="0" destOrd="0" parTransId="{9E0FFEDE-06B6-4FF3-AC23-DBD6DD354DBD}" sibTransId="{7E9435D2-E34D-48B2-A6B7-101D8519CAA2}"/>
    <dgm:cxn modelId="{8C45C161-149E-4551-9836-9D80D415293B}" type="presOf" srcId="{69821389-31F7-409A-905A-D9AB4233696C}" destId="{8D4487D3-33AE-407D-8972-D66B9D8470C6}" srcOrd="1" destOrd="0" presId="urn:microsoft.com/office/officeart/2005/8/layout/orgChart1"/>
    <dgm:cxn modelId="{639A9B69-24F3-4D39-A3EF-4F6F7710CD51}" type="presOf" srcId="{5E3F0107-89C5-46FE-8179-75E0FD58E492}" destId="{346F794F-E8DB-46C1-BA5B-6CEE5CA33AE9}" srcOrd="0" destOrd="0" presId="urn:microsoft.com/office/officeart/2005/8/layout/orgChart1"/>
    <dgm:cxn modelId="{9DC2D16A-CACA-4F9B-8C05-F428FC1496AA}" srcId="{5A9E7A9A-D8B4-4387-A026-208DD996531E}" destId="{C5635E56-2884-4D7D-91C0-27312E2EB422}" srcOrd="0" destOrd="0" parTransId="{7A7CF273-7280-410D-AA89-2F2957CA4977}" sibTransId="{25CDEA96-894A-457C-887B-417B2EB02325}"/>
    <dgm:cxn modelId="{925ED76C-DB22-46E4-8BC7-C71DB00D8D7B}" type="presOf" srcId="{E0FD1FF4-C5B4-41D5-80EF-4C36EF3A8558}" destId="{D21D6F48-D74F-45CB-A3F1-1B66DD39DF43}" srcOrd="0" destOrd="0" presId="urn:microsoft.com/office/officeart/2005/8/layout/orgChart1"/>
    <dgm:cxn modelId="{F4895879-F906-44DE-B840-E78F5E66A520}" type="presOf" srcId="{F3A61166-93DE-4F6F-BE8C-5C1189FC9532}" destId="{B26BB1C2-579E-4A4E-9AF6-E3B2FE300043}" srcOrd="1" destOrd="0" presId="urn:microsoft.com/office/officeart/2005/8/layout/orgChart1"/>
    <dgm:cxn modelId="{B4D58C7A-B803-4DF1-BF28-E53104B788A0}" type="presOf" srcId="{F2403569-C1C5-4DBC-962C-FFC6D38EBA6C}" destId="{39B65003-542E-4B4B-9AE7-A4C1332BFC0A}" srcOrd="0" destOrd="0" presId="urn:microsoft.com/office/officeart/2005/8/layout/orgChart1"/>
    <dgm:cxn modelId="{57FA157F-9DA6-4F46-9C5F-32C0544687EB}" type="presOf" srcId="{69821389-31F7-409A-905A-D9AB4233696C}" destId="{B7B4CCE4-11F9-465B-B4E0-5435BE2EEDCD}" srcOrd="0" destOrd="0" presId="urn:microsoft.com/office/officeart/2005/8/layout/orgChart1"/>
    <dgm:cxn modelId="{8C2B8B83-88C8-4DC1-9079-455F7EF8563B}" type="presOf" srcId="{B84011F9-4599-48A8-914A-B1514618FA63}" destId="{B8C3789E-47ED-4BED-B4B5-FF62A21742FD}" srcOrd="0" destOrd="0" presId="urn:microsoft.com/office/officeart/2005/8/layout/orgChart1"/>
    <dgm:cxn modelId="{E473BE89-6115-4B70-876F-467EEDC6B7D9}" type="presOf" srcId="{D9699BDD-5645-4049-89A5-58060028E7B0}" destId="{E9C9B3D1-68F1-4DFC-8F3D-248A071BEA55}" srcOrd="0" destOrd="0" presId="urn:microsoft.com/office/officeart/2005/8/layout/orgChart1"/>
    <dgm:cxn modelId="{AFCD4895-516D-41AA-8FE6-70AFC304F942}" type="presOf" srcId="{BA98D8AF-9902-4C79-B147-D0CBC09BB8F9}" destId="{5E2366E2-E4C5-4501-83FE-8D7E5B98E124}" srcOrd="0" destOrd="0" presId="urn:microsoft.com/office/officeart/2005/8/layout/orgChart1"/>
    <dgm:cxn modelId="{7A496995-14B8-40EF-8F6C-EC0A9663FB53}" type="presOf" srcId="{0E4E0B31-8646-49EE-9766-3D128EAD7FE3}" destId="{791D6B85-7D0C-4064-8054-4FC1B21D8486}" srcOrd="0" destOrd="0" presId="urn:microsoft.com/office/officeart/2005/8/layout/orgChart1"/>
    <dgm:cxn modelId="{BA94ECA0-293C-44B1-85A9-4EF500BAC3DD}" type="presOf" srcId="{0AF3E88A-DA76-46DE-A8FF-A96618AD2D09}" destId="{70D82D1C-C03E-4491-A9C7-6E68B91D1A97}" srcOrd="0" destOrd="0" presId="urn:microsoft.com/office/officeart/2005/8/layout/orgChart1"/>
    <dgm:cxn modelId="{A940B1A3-6397-4A0F-92CB-40FF9C30051E}" type="presOf" srcId="{C5635E56-2884-4D7D-91C0-27312E2EB422}" destId="{1FBA9878-2230-4E48-B405-08444FBB4BC1}" srcOrd="0" destOrd="0" presId="urn:microsoft.com/office/officeart/2005/8/layout/orgChart1"/>
    <dgm:cxn modelId="{6720ADAB-08A1-4E6A-BA81-3B58DFC70B62}" type="presOf" srcId="{5E3F0107-89C5-46FE-8179-75E0FD58E492}" destId="{CBB86AE4-81CA-4013-884A-5FC4B6B9E17D}" srcOrd="1" destOrd="0" presId="urn:microsoft.com/office/officeart/2005/8/layout/orgChart1"/>
    <dgm:cxn modelId="{33FCBAB5-5EB0-4542-B392-386A40C0B651}" type="presOf" srcId="{B84011F9-4599-48A8-914A-B1514618FA63}" destId="{AD592E8E-7B1B-4AB4-914F-3536E2AD960A}" srcOrd="1" destOrd="0" presId="urn:microsoft.com/office/officeart/2005/8/layout/orgChart1"/>
    <dgm:cxn modelId="{94AABCBE-3DFE-484B-BE13-DE31DFE61879}" srcId="{C5635E56-2884-4D7D-91C0-27312E2EB422}" destId="{E0FD1FF4-C5B4-41D5-80EF-4C36EF3A8558}" srcOrd="4" destOrd="0" parTransId="{C088A5E3-ACC8-4989-A1F4-0B2653D380D4}" sibTransId="{E5BC2F91-FE91-4DBC-8832-ADDACACA3497}"/>
    <dgm:cxn modelId="{08A53DC3-A171-4F10-99E4-8A1F1FE1C6BE}" type="presOf" srcId="{C8D1E504-A647-446D-8800-A1E7C20D34F9}" destId="{F96304E9-4856-4AD5-ADA6-B782AF82EC59}" srcOrd="1" destOrd="0" presId="urn:microsoft.com/office/officeart/2005/8/layout/orgChart1"/>
    <dgm:cxn modelId="{7680C2C8-2810-4AB9-9041-8C0854B6E2EB}" type="presOf" srcId="{F3A61166-93DE-4F6F-BE8C-5C1189FC9532}" destId="{A9E7A001-83D0-4D62-9861-CE8E63E379D9}" srcOrd="0" destOrd="0" presId="urn:microsoft.com/office/officeart/2005/8/layout/orgChart1"/>
    <dgm:cxn modelId="{86FA7FD5-02BC-4214-AB4F-D2B9FD10DF9A}" type="presOf" srcId="{C8D1E504-A647-446D-8800-A1E7C20D34F9}" destId="{AA745D77-95E8-4EBD-BFF6-DE4A70C41DA3}" srcOrd="0" destOrd="0" presId="urn:microsoft.com/office/officeart/2005/8/layout/orgChart1"/>
    <dgm:cxn modelId="{32CCE8D7-C8DC-446C-B4BB-2B0070B79B5C}" type="presOf" srcId="{5A9E7A9A-D8B4-4387-A026-208DD996531E}" destId="{6007C5B1-1A73-4C05-B90D-09A249643AE3}" srcOrd="0" destOrd="0" presId="urn:microsoft.com/office/officeart/2005/8/layout/orgChart1"/>
    <dgm:cxn modelId="{01F9EDDE-D4FE-401E-B089-2B4C04F07EFD}" type="presOf" srcId="{E77D73D7-92BA-4368-95E5-A02B44DA9951}" destId="{8A7D5E7A-A879-4EC1-A4FB-BD64F4B79B97}" srcOrd="1" destOrd="0" presId="urn:microsoft.com/office/officeart/2005/8/layout/orgChart1"/>
    <dgm:cxn modelId="{D1D0E0F4-E6F2-4DFA-AB10-EA37633B9B62}" srcId="{C5635E56-2884-4D7D-91C0-27312E2EB422}" destId="{B84011F9-4599-48A8-914A-B1514618FA63}" srcOrd="1" destOrd="0" parTransId="{0E4E0B31-8646-49EE-9766-3D128EAD7FE3}" sibTransId="{B0C2C83B-D931-43EF-907D-17BA52FA3944}"/>
    <dgm:cxn modelId="{5F6714F8-B01C-44F3-A343-87F056054E61}" type="presOf" srcId="{E77D73D7-92BA-4368-95E5-A02B44DA9951}" destId="{B28FFFDC-7F0D-4DF3-A650-1E8B24DC48F0}" srcOrd="0" destOrd="0" presId="urn:microsoft.com/office/officeart/2005/8/layout/orgChart1"/>
    <dgm:cxn modelId="{EEB98DFF-44B2-429B-8FCE-300E739ED6B6}" type="presParOf" srcId="{6007C5B1-1A73-4C05-B90D-09A249643AE3}" destId="{ECFC2787-47B8-40D9-A6B0-386E86DEBB6F}" srcOrd="0" destOrd="0" presId="urn:microsoft.com/office/officeart/2005/8/layout/orgChart1"/>
    <dgm:cxn modelId="{3EB196F3-736D-4AF6-B4AF-66042D09ED3D}" type="presParOf" srcId="{ECFC2787-47B8-40D9-A6B0-386E86DEBB6F}" destId="{75755669-2248-462B-9ED6-1FA0D5E68E82}" srcOrd="0" destOrd="0" presId="urn:microsoft.com/office/officeart/2005/8/layout/orgChart1"/>
    <dgm:cxn modelId="{CF690B2D-5A19-4D5A-A8F4-EEA336601425}" type="presParOf" srcId="{75755669-2248-462B-9ED6-1FA0D5E68E82}" destId="{1FBA9878-2230-4E48-B405-08444FBB4BC1}" srcOrd="0" destOrd="0" presId="urn:microsoft.com/office/officeart/2005/8/layout/orgChart1"/>
    <dgm:cxn modelId="{793DD714-3939-4106-B5D6-A32EB7690AE0}" type="presParOf" srcId="{75755669-2248-462B-9ED6-1FA0D5E68E82}" destId="{741036D8-D2B4-48D3-AA7B-F4B78BFB156A}" srcOrd="1" destOrd="0" presId="urn:microsoft.com/office/officeart/2005/8/layout/orgChart1"/>
    <dgm:cxn modelId="{A0A781A0-75F9-4689-AED3-75DEC2D5F860}" type="presParOf" srcId="{ECFC2787-47B8-40D9-A6B0-386E86DEBB6F}" destId="{766317C3-2301-4DDF-849C-29B7C2C5CD24}" srcOrd="1" destOrd="0" presId="urn:microsoft.com/office/officeart/2005/8/layout/orgChart1"/>
    <dgm:cxn modelId="{507D5FC8-2F6F-45A2-B003-CE9D10A9CCF3}" type="presParOf" srcId="{766317C3-2301-4DDF-849C-29B7C2C5CD24}" destId="{D6196D21-0F22-49A5-A758-DDC9A4FF2B1E}" srcOrd="0" destOrd="0" presId="urn:microsoft.com/office/officeart/2005/8/layout/orgChart1"/>
    <dgm:cxn modelId="{97218A18-C124-493E-B0D1-1102BD95C91C}" type="presParOf" srcId="{766317C3-2301-4DDF-849C-29B7C2C5CD24}" destId="{F910B7D2-1009-4115-B5A6-791731F4FC00}" srcOrd="1" destOrd="0" presId="urn:microsoft.com/office/officeart/2005/8/layout/orgChart1"/>
    <dgm:cxn modelId="{7BA4DA7F-0FC6-449B-8F00-A11A2CB622D5}" type="presParOf" srcId="{F910B7D2-1009-4115-B5A6-791731F4FC00}" destId="{84189925-CE9D-4C6B-AE94-DD9553AE3879}" srcOrd="0" destOrd="0" presId="urn:microsoft.com/office/officeart/2005/8/layout/orgChart1"/>
    <dgm:cxn modelId="{C3B66953-EFD0-45F1-9CE9-50B7D62700CE}" type="presParOf" srcId="{84189925-CE9D-4C6B-AE94-DD9553AE3879}" destId="{346F794F-E8DB-46C1-BA5B-6CEE5CA33AE9}" srcOrd="0" destOrd="0" presId="urn:microsoft.com/office/officeart/2005/8/layout/orgChart1"/>
    <dgm:cxn modelId="{36E70ABC-6BCB-455B-BC3B-98C9DD832FD8}" type="presParOf" srcId="{84189925-CE9D-4C6B-AE94-DD9553AE3879}" destId="{CBB86AE4-81CA-4013-884A-5FC4B6B9E17D}" srcOrd="1" destOrd="0" presId="urn:microsoft.com/office/officeart/2005/8/layout/orgChart1"/>
    <dgm:cxn modelId="{71D2B011-5652-42CE-872F-3BDBA5A50443}" type="presParOf" srcId="{F910B7D2-1009-4115-B5A6-791731F4FC00}" destId="{56115D38-F980-4188-8A33-70D0FF8F5EA8}" srcOrd="1" destOrd="0" presId="urn:microsoft.com/office/officeart/2005/8/layout/orgChart1"/>
    <dgm:cxn modelId="{3531CE18-4FEB-4AF7-92ED-80D36DC97708}" type="presParOf" srcId="{F910B7D2-1009-4115-B5A6-791731F4FC00}" destId="{1A2E10D9-011B-4CDE-ADD6-A4EE771FDA86}" srcOrd="2" destOrd="0" presId="urn:microsoft.com/office/officeart/2005/8/layout/orgChart1"/>
    <dgm:cxn modelId="{10FADCED-5521-4955-B466-BF48F25AF5CD}" type="presParOf" srcId="{766317C3-2301-4DDF-849C-29B7C2C5CD24}" destId="{791D6B85-7D0C-4064-8054-4FC1B21D8486}" srcOrd="2" destOrd="0" presId="urn:microsoft.com/office/officeart/2005/8/layout/orgChart1"/>
    <dgm:cxn modelId="{89F8E90A-6E89-4BFE-9682-EF434C27064D}" type="presParOf" srcId="{766317C3-2301-4DDF-849C-29B7C2C5CD24}" destId="{3F1D469C-76A4-4E4F-A631-9D1304497B8D}" srcOrd="3" destOrd="0" presId="urn:microsoft.com/office/officeart/2005/8/layout/orgChart1"/>
    <dgm:cxn modelId="{640EFD07-AA75-4B53-85C6-73AAD5BEB427}" type="presParOf" srcId="{3F1D469C-76A4-4E4F-A631-9D1304497B8D}" destId="{6CA2D0A5-6686-4D69-BD30-C439AB6F8563}" srcOrd="0" destOrd="0" presId="urn:microsoft.com/office/officeart/2005/8/layout/orgChart1"/>
    <dgm:cxn modelId="{80BAB26D-E441-46D5-8B2D-D8E3C7A23884}" type="presParOf" srcId="{6CA2D0A5-6686-4D69-BD30-C439AB6F8563}" destId="{B8C3789E-47ED-4BED-B4B5-FF62A21742FD}" srcOrd="0" destOrd="0" presId="urn:microsoft.com/office/officeart/2005/8/layout/orgChart1"/>
    <dgm:cxn modelId="{5A42916A-788D-4395-8BD8-235AC2D238E6}" type="presParOf" srcId="{6CA2D0A5-6686-4D69-BD30-C439AB6F8563}" destId="{AD592E8E-7B1B-4AB4-914F-3536E2AD960A}" srcOrd="1" destOrd="0" presId="urn:microsoft.com/office/officeart/2005/8/layout/orgChart1"/>
    <dgm:cxn modelId="{3A8A447F-15BE-4296-B0F8-1D4ADA4994B3}" type="presParOf" srcId="{3F1D469C-76A4-4E4F-A631-9D1304497B8D}" destId="{5DE8363B-FA11-42CD-B395-2CD6C16C6DEF}" srcOrd="1" destOrd="0" presId="urn:microsoft.com/office/officeart/2005/8/layout/orgChart1"/>
    <dgm:cxn modelId="{5757B982-9289-4357-AB6A-119F7EE653EC}" type="presParOf" srcId="{3F1D469C-76A4-4E4F-A631-9D1304497B8D}" destId="{94AF206F-A6A4-491D-872E-0AB915D8B7D5}" srcOrd="2" destOrd="0" presId="urn:microsoft.com/office/officeart/2005/8/layout/orgChart1"/>
    <dgm:cxn modelId="{BE684DF0-4F78-4F77-987C-9DAFA6650502}" type="presParOf" srcId="{766317C3-2301-4DDF-849C-29B7C2C5CD24}" destId="{E9C9B3D1-68F1-4DFC-8F3D-248A071BEA55}" srcOrd="4" destOrd="0" presId="urn:microsoft.com/office/officeart/2005/8/layout/orgChart1"/>
    <dgm:cxn modelId="{A422DB87-690D-4C85-A008-6D8D25B8DA3B}" type="presParOf" srcId="{766317C3-2301-4DDF-849C-29B7C2C5CD24}" destId="{21D31582-CF4C-4E67-8D3F-03001831F100}" srcOrd="5" destOrd="0" presId="urn:microsoft.com/office/officeart/2005/8/layout/orgChart1"/>
    <dgm:cxn modelId="{D17AF4A7-1BD7-4F5B-B514-5CDDF563879A}" type="presParOf" srcId="{21D31582-CF4C-4E67-8D3F-03001831F100}" destId="{598A8D27-38DE-48E1-B8E3-AC5C426019FE}" srcOrd="0" destOrd="0" presId="urn:microsoft.com/office/officeart/2005/8/layout/orgChart1"/>
    <dgm:cxn modelId="{1E0A4881-D3EA-4B13-B9D8-AA2042B6E0CF}" type="presParOf" srcId="{598A8D27-38DE-48E1-B8E3-AC5C426019FE}" destId="{A9E7A001-83D0-4D62-9861-CE8E63E379D9}" srcOrd="0" destOrd="0" presId="urn:microsoft.com/office/officeart/2005/8/layout/orgChart1"/>
    <dgm:cxn modelId="{2D7B6367-51D4-4EA0-8F63-87DEF9AE903A}" type="presParOf" srcId="{598A8D27-38DE-48E1-B8E3-AC5C426019FE}" destId="{B26BB1C2-579E-4A4E-9AF6-E3B2FE300043}" srcOrd="1" destOrd="0" presId="urn:microsoft.com/office/officeart/2005/8/layout/orgChart1"/>
    <dgm:cxn modelId="{66690437-8B78-4C39-B8C9-2F92B5D8A3FF}" type="presParOf" srcId="{21D31582-CF4C-4E67-8D3F-03001831F100}" destId="{D3798A68-C57B-41E0-80FE-A146CDCC6575}" srcOrd="1" destOrd="0" presId="urn:microsoft.com/office/officeart/2005/8/layout/orgChart1"/>
    <dgm:cxn modelId="{37499E9F-1A2C-45CF-B208-2B5894CF4D9D}" type="presParOf" srcId="{21D31582-CF4C-4E67-8D3F-03001831F100}" destId="{5DCD30C1-73F5-4544-8523-3404C47C642E}" srcOrd="2" destOrd="0" presId="urn:microsoft.com/office/officeart/2005/8/layout/orgChart1"/>
    <dgm:cxn modelId="{8AD43A6E-3C26-4B05-93BF-32918A0D7CF4}" type="presParOf" srcId="{766317C3-2301-4DDF-849C-29B7C2C5CD24}" destId="{5E2366E2-E4C5-4501-83FE-8D7E5B98E124}" srcOrd="6" destOrd="0" presId="urn:microsoft.com/office/officeart/2005/8/layout/orgChart1"/>
    <dgm:cxn modelId="{BA8235FB-2DBE-4B6A-91C9-651E555C7C17}" type="presParOf" srcId="{766317C3-2301-4DDF-849C-29B7C2C5CD24}" destId="{BD04090C-635A-409B-BF5A-FAB7998E048E}" srcOrd="7" destOrd="0" presId="urn:microsoft.com/office/officeart/2005/8/layout/orgChart1"/>
    <dgm:cxn modelId="{CFC50FFE-CFBE-43C2-86DC-8323348B872A}" type="presParOf" srcId="{BD04090C-635A-409B-BF5A-FAB7998E048E}" destId="{1E6E0523-7869-4D9A-AE55-B3B9F23D36A0}" srcOrd="0" destOrd="0" presId="urn:microsoft.com/office/officeart/2005/8/layout/orgChart1"/>
    <dgm:cxn modelId="{16C27914-91C7-4C14-9165-F0C350218469}" type="presParOf" srcId="{1E6E0523-7869-4D9A-AE55-B3B9F23D36A0}" destId="{AA745D77-95E8-4EBD-BFF6-DE4A70C41DA3}" srcOrd="0" destOrd="0" presId="urn:microsoft.com/office/officeart/2005/8/layout/orgChart1"/>
    <dgm:cxn modelId="{6FAF2C1B-97F7-41F0-9908-6C870E886453}" type="presParOf" srcId="{1E6E0523-7869-4D9A-AE55-B3B9F23D36A0}" destId="{F96304E9-4856-4AD5-ADA6-B782AF82EC59}" srcOrd="1" destOrd="0" presId="urn:microsoft.com/office/officeart/2005/8/layout/orgChart1"/>
    <dgm:cxn modelId="{4C0AF7E3-1381-46D7-A19D-FBF9D5BB84C9}" type="presParOf" srcId="{BD04090C-635A-409B-BF5A-FAB7998E048E}" destId="{D506E7CD-62FD-4C68-B7B2-D2387C05B819}" srcOrd="1" destOrd="0" presId="urn:microsoft.com/office/officeart/2005/8/layout/orgChart1"/>
    <dgm:cxn modelId="{54B27DF0-03B2-4C98-9033-EB5B6EB2BEBA}" type="presParOf" srcId="{BD04090C-635A-409B-BF5A-FAB7998E048E}" destId="{1AD7AC22-A8D8-40AB-BAFB-534FCE1C66A6}" srcOrd="2" destOrd="0" presId="urn:microsoft.com/office/officeart/2005/8/layout/orgChart1"/>
    <dgm:cxn modelId="{E110FDD9-977D-4923-B08A-3576EF53773E}" type="presParOf" srcId="{766317C3-2301-4DDF-849C-29B7C2C5CD24}" destId="{70BDF75B-A08C-43CE-85ED-C9BB3587A132}" srcOrd="8" destOrd="0" presId="urn:microsoft.com/office/officeart/2005/8/layout/orgChart1"/>
    <dgm:cxn modelId="{61AEC0D4-6726-4639-9A9A-3CA4A46E2637}" type="presParOf" srcId="{766317C3-2301-4DDF-849C-29B7C2C5CD24}" destId="{FCA03034-690A-4B08-ADC9-C026DFF09599}" srcOrd="9" destOrd="0" presId="urn:microsoft.com/office/officeart/2005/8/layout/orgChart1"/>
    <dgm:cxn modelId="{422253B6-695F-4F9C-8711-70A39A8C0ED8}" type="presParOf" srcId="{FCA03034-690A-4B08-ADC9-C026DFF09599}" destId="{06AAEFE1-2389-4045-9E9E-3BEE05B77471}" srcOrd="0" destOrd="0" presId="urn:microsoft.com/office/officeart/2005/8/layout/orgChart1"/>
    <dgm:cxn modelId="{040D540C-687D-4937-9399-6E0DF9F5CC39}" type="presParOf" srcId="{06AAEFE1-2389-4045-9E9E-3BEE05B77471}" destId="{D21D6F48-D74F-45CB-A3F1-1B66DD39DF43}" srcOrd="0" destOrd="0" presId="urn:microsoft.com/office/officeart/2005/8/layout/orgChart1"/>
    <dgm:cxn modelId="{1315975A-43B1-40EC-B662-8B8E2DD084C5}" type="presParOf" srcId="{06AAEFE1-2389-4045-9E9E-3BEE05B77471}" destId="{AD67BCE5-A3C0-466E-964D-F99BCC33B080}" srcOrd="1" destOrd="0" presId="urn:microsoft.com/office/officeart/2005/8/layout/orgChart1"/>
    <dgm:cxn modelId="{B3D2593F-564E-4721-8F3D-EAA3148B3883}" type="presParOf" srcId="{FCA03034-690A-4B08-ADC9-C026DFF09599}" destId="{DCA161C8-301D-4BE3-BE38-3AB21E464F21}" srcOrd="1" destOrd="0" presId="urn:microsoft.com/office/officeart/2005/8/layout/orgChart1"/>
    <dgm:cxn modelId="{D68A84BF-750D-46E9-ACDF-457989FF6D0F}" type="presParOf" srcId="{FCA03034-690A-4B08-ADC9-C026DFF09599}" destId="{26B6514B-1478-473E-965D-4D04882E2850}" srcOrd="2" destOrd="0" presId="urn:microsoft.com/office/officeart/2005/8/layout/orgChart1"/>
    <dgm:cxn modelId="{2D7ADD61-6ADC-463D-B97E-ED2C3CB61F75}" type="presParOf" srcId="{766317C3-2301-4DDF-849C-29B7C2C5CD24}" destId="{70D82D1C-C03E-4491-A9C7-6E68B91D1A97}" srcOrd="10" destOrd="0" presId="urn:microsoft.com/office/officeart/2005/8/layout/orgChart1"/>
    <dgm:cxn modelId="{9D99C32D-7AA4-4271-9DD8-379F7829734A}" type="presParOf" srcId="{766317C3-2301-4DDF-849C-29B7C2C5CD24}" destId="{66F62EE7-0809-406E-B4F6-53E98D524A3E}" srcOrd="11" destOrd="0" presId="urn:microsoft.com/office/officeart/2005/8/layout/orgChart1"/>
    <dgm:cxn modelId="{EB8AC574-2EE0-4281-813D-95EE47ED2FB2}" type="presParOf" srcId="{66F62EE7-0809-406E-B4F6-53E98D524A3E}" destId="{779ED5F2-02A3-45A0-B23C-6E0DD878610C}" srcOrd="0" destOrd="0" presId="urn:microsoft.com/office/officeart/2005/8/layout/orgChart1"/>
    <dgm:cxn modelId="{D974B241-B773-4DCC-B452-D6EB25711F24}" type="presParOf" srcId="{779ED5F2-02A3-45A0-B23C-6E0DD878610C}" destId="{B7B4CCE4-11F9-465B-B4E0-5435BE2EEDCD}" srcOrd="0" destOrd="0" presId="urn:microsoft.com/office/officeart/2005/8/layout/orgChart1"/>
    <dgm:cxn modelId="{F5F1A498-34A7-475C-A8E9-863687840155}" type="presParOf" srcId="{779ED5F2-02A3-45A0-B23C-6E0DD878610C}" destId="{8D4487D3-33AE-407D-8972-D66B9D8470C6}" srcOrd="1" destOrd="0" presId="urn:microsoft.com/office/officeart/2005/8/layout/orgChart1"/>
    <dgm:cxn modelId="{7C6B1E49-7221-43B5-9DA8-33035A671892}" type="presParOf" srcId="{66F62EE7-0809-406E-B4F6-53E98D524A3E}" destId="{80E6B517-1111-4C60-8FBF-E57DE083696F}" srcOrd="1" destOrd="0" presId="urn:microsoft.com/office/officeart/2005/8/layout/orgChart1"/>
    <dgm:cxn modelId="{6AA8B0F5-1252-43C0-B10E-3A96DCA7E9E6}" type="presParOf" srcId="{66F62EE7-0809-406E-B4F6-53E98D524A3E}" destId="{72224B33-FB5E-426C-AFA8-F3F6E03033D8}" srcOrd="2" destOrd="0" presId="urn:microsoft.com/office/officeart/2005/8/layout/orgChart1"/>
    <dgm:cxn modelId="{96F46FBD-5960-4FA7-BB80-BC9392F6893A}" type="presParOf" srcId="{766317C3-2301-4DDF-849C-29B7C2C5CD24}" destId="{39B65003-542E-4B4B-9AE7-A4C1332BFC0A}" srcOrd="12" destOrd="0" presId="urn:microsoft.com/office/officeart/2005/8/layout/orgChart1"/>
    <dgm:cxn modelId="{80D9FDD9-CECA-4F65-BDE0-4082E0294437}" type="presParOf" srcId="{766317C3-2301-4DDF-849C-29B7C2C5CD24}" destId="{A886863B-1DE4-4B41-B770-3CA13D594542}" srcOrd="13" destOrd="0" presId="urn:microsoft.com/office/officeart/2005/8/layout/orgChart1"/>
    <dgm:cxn modelId="{AA78E65D-6064-48A6-A707-B6420856FB7F}" type="presParOf" srcId="{A886863B-1DE4-4B41-B770-3CA13D594542}" destId="{DB485474-FF46-4A7A-8AF6-02A27D3A8906}" srcOrd="0" destOrd="0" presId="urn:microsoft.com/office/officeart/2005/8/layout/orgChart1"/>
    <dgm:cxn modelId="{51338C4F-B501-47B5-9894-74D115480076}" type="presParOf" srcId="{DB485474-FF46-4A7A-8AF6-02A27D3A8906}" destId="{B28FFFDC-7F0D-4DF3-A650-1E8B24DC48F0}" srcOrd="0" destOrd="0" presId="urn:microsoft.com/office/officeart/2005/8/layout/orgChart1"/>
    <dgm:cxn modelId="{6EEF1A16-3962-4595-A0E0-3012C871BA63}" type="presParOf" srcId="{DB485474-FF46-4A7A-8AF6-02A27D3A8906}" destId="{8A7D5E7A-A879-4EC1-A4FB-BD64F4B79B97}" srcOrd="1" destOrd="0" presId="urn:microsoft.com/office/officeart/2005/8/layout/orgChart1"/>
    <dgm:cxn modelId="{C21FEBEA-325A-445F-894D-0032CA2BF43B}" type="presParOf" srcId="{A886863B-1DE4-4B41-B770-3CA13D594542}" destId="{FDDBBF1A-EB60-439A-99AE-C9E54C955557}" srcOrd="1" destOrd="0" presId="urn:microsoft.com/office/officeart/2005/8/layout/orgChart1"/>
    <dgm:cxn modelId="{4C1171F7-CE64-4642-84D6-DB280DBE9090}" type="presParOf" srcId="{A886863B-1DE4-4B41-B770-3CA13D594542}" destId="{3AEB78D4-4B59-4521-8172-92A7CCE65BCD}" srcOrd="2" destOrd="0" presId="urn:microsoft.com/office/officeart/2005/8/layout/orgChart1"/>
    <dgm:cxn modelId="{98A8E20E-B3AA-49DF-B758-D9F165A192D2}" type="presParOf" srcId="{ECFC2787-47B8-40D9-A6B0-386E86DEBB6F}" destId="{63A3CEF3-133B-4771-A0A2-A78E74753B40}"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00569-9A44-455B-9CFB-C5606BE6CD4D}">
      <dsp:nvSpPr>
        <dsp:cNvPr id="0" name=""/>
        <dsp:cNvSpPr/>
      </dsp:nvSpPr>
      <dsp:spPr>
        <a:xfrm>
          <a:off x="4049136" y="962867"/>
          <a:ext cx="3659114" cy="143242"/>
        </a:xfrm>
        <a:custGeom>
          <a:avLst/>
          <a:gdLst/>
          <a:ahLst/>
          <a:cxnLst/>
          <a:rect l="0" t="0" r="0" b="0"/>
          <a:pathLst>
            <a:path>
              <a:moveTo>
                <a:pt x="0" y="0"/>
              </a:moveTo>
              <a:lnTo>
                <a:pt x="0" y="71621"/>
              </a:lnTo>
              <a:lnTo>
                <a:pt x="3659114" y="71621"/>
              </a:lnTo>
              <a:lnTo>
                <a:pt x="3659114"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39B65003-542E-4B4B-9AE7-A4C1332BFC0A}">
      <dsp:nvSpPr>
        <dsp:cNvPr id="0" name=""/>
        <dsp:cNvSpPr/>
      </dsp:nvSpPr>
      <dsp:spPr>
        <a:xfrm>
          <a:off x="4049136" y="962867"/>
          <a:ext cx="2744335" cy="143242"/>
        </a:xfrm>
        <a:custGeom>
          <a:avLst/>
          <a:gdLst/>
          <a:ahLst/>
          <a:cxnLst/>
          <a:rect l="0" t="0" r="0" b="0"/>
          <a:pathLst>
            <a:path>
              <a:moveTo>
                <a:pt x="0" y="0"/>
              </a:moveTo>
              <a:lnTo>
                <a:pt x="0" y="71621"/>
              </a:lnTo>
              <a:lnTo>
                <a:pt x="2744335" y="71621"/>
              </a:lnTo>
              <a:lnTo>
                <a:pt x="2744335"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049136" y="962867"/>
          <a:ext cx="1829557" cy="143242"/>
        </a:xfrm>
        <a:custGeom>
          <a:avLst/>
          <a:gdLst/>
          <a:ahLst/>
          <a:cxnLst/>
          <a:rect l="0" t="0" r="0" b="0"/>
          <a:pathLst>
            <a:path>
              <a:moveTo>
                <a:pt x="0" y="0"/>
              </a:moveTo>
              <a:lnTo>
                <a:pt x="0" y="71621"/>
              </a:lnTo>
              <a:lnTo>
                <a:pt x="1829557" y="71621"/>
              </a:lnTo>
              <a:lnTo>
                <a:pt x="1829557"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049136" y="962867"/>
          <a:ext cx="914778" cy="143242"/>
        </a:xfrm>
        <a:custGeom>
          <a:avLst/>
          <a:gdLst/>
          <a:ahLst/>
          <a:cxnLst/>
          <a:rect l="0" t="0" r="0" b="0"/>
          <a:pathLst>
            <a:path>
              <a:moveTo>
                <a:pt x="0" y="0"/>
              </a:moveTo>
              <a:lnTo>
                <a:pt x="0" y="71621"/>
              </a:lnTo>
              <a:lnTo>
                <a:pt x="914778" y="71621"/>
              </a:lnTo>
              <a:lnTo>
                <a:pt x="914778"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003416" y="962867"/>
          <a:ext cx="91440" cy="143242"/>
        </a:xfrm>
        <a:custGeom>
          <a:avLst/>
          <a:gdLst/>
          <a:ahLst/>
          <a:cxnLst/>
          <a:rect l="0" t="0" r="0" b="0"/>
          <a:pathLst>
            <a:path>
              <a:moveTo>
                <a:pt x="45720" y="0"/>
              </a:moveTo>
              <a:lnTo>
                <a:pt x="45720"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134357" y="962867"/>
          <a:ext cx="914778" cy="143242"/>
        </a:xfrm>
        <a:custGeom>
          <a:avLst/>
          <a:gdLst/>
          <a:ahLst/>
          <a:cxnLst/>
          <a:rect l="0" t="0" r="0" b="0"/>
          <a:pathLst>
            <a:path>
              <a:moveTo>
                <a:pt x="914778" y="0"/>
              </a:moveTo>
              <a:lnTo>
                <a:pt x="914778" y="71621"/>
              </a:lnTo>
              <a:lnTo>
                <a:pt x="0" y="71621"/>
              </a:lnTo>
              <a:lnTo>
                <a:pt x="0"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2219579" y="962867"/>
          <a:ext cx="1829557" cy="143242"/>
        </a:xfrm>
        <a:custGeom>
          <a:avLst/>
          <a:gdLst/>
          <a:ahLst/>
          <a:cxnLst/>
          <a:rect l="0" t="0" r="0" b="0"/>
          <a:pathLst>
            <a:path>
              <a:moveTo>
                <a:pt x="1829557" y="0"/>
              </a:moveTo>
              <a:lnTo>
                <a:pt x="1829557" y="71621"/>
              </a:lnTo>
              <a:lnTo>
                <a:pt x="0" y="71621"/>
              </a:lnTo>
              <a:lnTo>
                <a:pt x="0"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1304800" y="962867"/>
          <a:ext cx="2744335" cy="143242"/>
        </a:xfrm>
        <a:custGeom>
          <a:avLst/>
          <a:gdLst/>
          <a:ahLst/>
          <a:cxnLst/>
          <a:rect l="0" t="0" r="0" b="0"/>
          <a:pathLst>
            <a:path>
              <a:moveTo>
                <a:pt x="2744335" y="0"/>
              </a:moveTo>
              <a:lnTo>
                <a:pt x="2744335" y="71621"/>
              </a:lnTo>
              <a:lnTo>
                <a:pt x="0" y="71621"/>
              </a:lnTo>
              <a:lnTo>
                <a:pt x="0"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390022" y="962867"/>
          <a:ext cx="3659114" cy="143242"/>
        </a:xfrm>
        <a:custGeom>
          <a:avLst/>
          <a:gdLst/>
          <a:ahLst/>
          <a:cxnLst/>
          <a:rect l="0" t="0" r="0" b="0"/>
          <a:pathLst>
            <a:path>
              <a:moveTo>
                <a:pt x="3659114" y="0"/>
              </a:moveTo>
              <a:lnTo>
                <a:pt x="3659114" y="71621"/>
              </a:lnTo>
              <a:lnTo>
                <a:pt x="0" y="71621"/>
              </a:lnTo>
              <a:lnTo>
                <a:pt x="0" y="14324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3574807" y="457090"/>
          <a:ext cx="948658" cy="505777"/>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General Metadata</a:t>
          </a:r>
        </a:p>
        <a:p>
          <a:pPr marL="0" lvl="0" indent="0" algn="ctr" defTabSz="400050">
            <a:lnSpc>
              <a:spcPct val="90000"/>
            </a:lnSpc>
            <a:spcBef>
              <a:spcPct val="0"/>
            </a:spcBef>
            <a:spcAft>
              <a:spcPct val="35000"/>
            </a:spcAft>
            <a:buNone/>
          </a:pPr>
          <a:r>
            <a:rPr lang="en-GB" sz="900" kern="1200" dirty="0"/>
            <a:t>(2/2)</a:t>
          </a:r>
        </a:p>
      </dsp:txBody>
      <dsp:txXfrm>
        <a:off x="3574807" y="457090"/>
        <a:ext cx="948658" cy="505777"/>
      </dsp:txXfrm>
    </dsp:sp>
    <dsp:sp modelId="{28B816A1-BEC9-4331-84D6-C4A75E54B472}">
      <dsp:nvSpPr>
        <dsp:cNvPr id="0" name=""/>
        <dsp:cNvSpPr/>
      </dsp:nvSpPr>
      <dsp:spPr>
        <a:xfrm>
          <a:off x="4254" y="1106110"/>
          <a:ext cx="771536" cy="4283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Instrument</a:t>
          </a:r>
        </a:p>
      </dsp:txBody>
      <dsp:txXfrm>
        <a:off x="4254" y="1106110"/>
        <a:ext cx="771536" cy="428399"/>
      </dsp:txXfrm>
    </dsp:sp>
    <dsp:sp modelId="{346F794F-E8DB-46C1-BA5B-6CEE5CA33AE9}">
      <dsp:nvSpPr>
        <dsp:cNvPr id="0" name=""/>
        <dsp:cNvSpPr/>
      </dsp:nvSpPr>
      <dsp:spPr>
        <a:xfrm>
          <a:off x="919032" y="1106110"/>
          <a:ext cx="771536" cy="4283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Spectral bands</a:t>
          </a:r>
        </a:p>
      </dsp:txBody>
      <dsp:txXfrm>
        <a:off x="919032" y="1106110"/>
        <a:ext cx="771536" cy="428399"/>
      </dsp:txXfrm>
    </dsp:sp>
    <dsp:sp modelId="{B8C3789E-47ED-4BED-B4B5-FF62A21742FD}">
      <dsp:nvSpPr>
        <dsp:cNvPr id="0" name=""/>
        <dsp:cNvSpPr/>
      </dsp:nvSpPr>
      <dsp:spPr>
        <a:xfrm>
          <a:off x="1833811" y="1106110"/>
          <a:ext cx="771536" cy="428399"/>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Sensor calibration</a:t>
          </a:r>
        </a:p>
      </dsp:txBody>
      <dsp:txXfrm>
        <a:off x="1833811" y="1106110"/>
        <a:ext cx="771536" cy="428399"/>
      </dsp:txXfrm>
    </dsp:sp>
    <dsp:sp modelId="{A9E7A001-83D0-4D62-9861-CE8E63E379D9}">
      <dsp:nvSpPr>
        <dsp:cNvPr id="0" name=""/>
        <dsp:cNvSpPr/>
      </dsp:nvSpPr>
      <dsp:spPr>
        <a:xfrm>
          <a:off x="2748589" y="1106110"/>
          <a:ext cx="771536" cy="428399"/>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Radiometric accuracy</a:t>
          </a:r>
        </a:p>
      </dsp:txBody>
      <dsp:txXfrm>
        <a:off x="2748589" y="1106110"/>
        <a:ext cx="771536" cy="428399"/>
      </dsp:txXfrm>
    </dsp:sp>
    <dsp:sp modelId="{AA745D77-95E8-4EBD-BFF6-DE4A70C41DA3}">
      <dsp:nvSpPr>
        <dsp:cNvPr id="0" name=""/>
        <dsp:cNvSpPr/>
      </dsp:nvSpPr>
      <dsp:spPr>
        <a:xfrm>
          <a:off x="3663368" y="1106110"/>
          <a:ext cx="771536" cy="4283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Algorithms</a:t>
          </a:r>
        </a:p>
      </dsp:txBody>
      <dsp:txXfrm>
        <a:off x="3663368" y="1106110"/>
        <a:ext cx="771536" cy="428399"/>
      </dsp:txXfrm>
    </dsp:sp>
    <dsp:sp modelId="{D21D6F48-D74F-45CB-A3F1-1B66DD39DF43}">
      <dsp:nvSpPr>
        <dsp:cNvPr id="0" name=""/>
        <dsp:cNvSpPr/>
      </dsp:nvSpPr>
      <dsp:spPr>
        <a:xfrm>
          <a:off x="4578146" y="1106110"/>
          <a:ext cx="771536" cy="4283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Auxiliary data</a:t>
          </a:r>
        </a:p>
      </dsp:txBody>
      <dsp:txXfrm>
        <a:off x="4578146" y="1106110"/>
        <a:ext cx="771536" cy="428399"/>
      </dsp:txXfrm>
    </dsp:sp>
    <dsp:sp modelId="{B7B4CCE4-11F9-465B-B4E0-5435BE2EEDCD}">
      <dsp:nvSpPr>
        <dsp:cNvPr id="0" name=""/>
        <dsp:cNvSpPr/>
      </dsp:nvSpPr>
      <dsp:spPr>
        <a:xfrm>
          <a:off x="5492925" y="1106110"/>
          <a:ext cx="771536" cy="428399"/>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Processing Chain provenance</a:t>
          </a:r>
        </a:p>
      </dsp:txBody>
      <dsp:txXfrm>
        <a:off x="5492925" y="1106110"/>
        <a:ext cx="771536" cy="428399"/>
      </dsp:txXfrm>
    </dsp:sp>
    <dsp:sp modelId="{B28FFFDC-7F0D-4DF3-A650-1E8B24DC48F0}">
      <dsp:nvSpPr>
        <dsp:cNvPr id="0" name=""/>
        <dsp:cNvSpPr/>
      </dsp:nvSpPr>
      <dsp:spPr>
        <a:xfrm>
          <a:off x="6407703" y="1106110"/>
          <a:ext cx="771536" cy="42839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Data Access</a:t>
          </a:r>
        </a:p>
      </dsp:txBody>
      <dsp:txXfrm>
        <a:off x="6407703" y="1106110"/>
        <a:ext cx="771536" cy="428399"/>
      </dsp:txXfrm>
    </dsp:sp>
    <dsp:sp modelId="{7150584E-6F75-4C5B-9447-0C3352A65F71}">
      <dsp:nvSpPr>
        <dsp:cNvPr id="0" name=""/>
        <dsp:cNvSpPr/>
      </dsp:nvSpPr>
      <dsp:spPr>
        <a:xfrm>
          <a:off x="7322482" y="1106110"/>
          <a:ext cx="771536" cy="428399"/>
        </a:xfrm>
        <a:prstGeom prst="rect">
          <a:avLst/>
        </a:prstGeom>
        <a:solidFill>
          <a:schemeClr val="bg1">
            <a:lumMod val="75000"/>
          </a:schemeClr>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Overall data quality</a:t>
          </a:r>
        </a:p>
      </dsp:txBody>
      <dsp:txXfrm>
        <a:off x="7322482" y="1106110"/>
        <a:ext cx="771536" cy="428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71B34-2592-4BA8-BE7D-B4A73DF6F5FF}">
      <dsp:nvSpPr>
        <dsp:cNvPr id="0" name=""/>
        <dsp:cNvSpPr/>
      </dsp:nvSpPr>
      <dsp:spPr>
        <a:xfrm>
          <a:off x="4373562" y="602444"/>
          <a:ext cx="3842069" cy="222268"/>
        </a:xfrm>
        <a:custGeom>
          <a:avLst/>
          <a:gdLst/>
          <a:ahLst/>
          <a:cxnLst/>
          <a:rect l="0" t="0" r="0" b="0"/>
          <a:pathLst>
            <a:path>
              <a:moveTo>
                <a:pt x="0" y="0"/>
              </a:moveTo>
              <a:lnTo>
                <a:pt x="0" y="111134"/>
              </a:lnTo>
              <a:lnTo>
                <a:pt x="3842069" y="111134"/>
              </a:lnTo>
              <a:lnTo>
                <a:pt x="384206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373562" y="602444"/>
          <a:ext cx="2561379" cy="222268"/>
        </a:xfrm>
        <a:custGeom>
          <a:avLst/>
          <a:gdLst/>
          <a:ahLst/>
          <a:cxnLst/>
          <a:rect l="0" t="0" r="0" b="0"/>
          <a:pathLst>
            <a:path>
              <a:moveTo>
                <a:pt x="0" y="0"/>
              </a:moveTo>
              <a:lnTo>
                <a:pt x="0" y="111134"/>
              </a:lnTo>
              <a:lnTo>
                <a:pt x="2561379" y="111134"/>
              </a:lnTo>
              <a:lnTo>
                <a:pt x="256137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373562" y="602444"/>
          <a:ext cx="1280689" cy="222268"/>
        </a:xfrm>
        <a:custGeom>
          <a:avLst/>
          <a:gdLst/>
          <a:ahLst/>
          <a:cxnLst/>
          <a:rect l="0" t="0" r="0" b="0"/>
          <a:pathLst>
            <a:path>
              <a:moveTo>
                <a:pt x="0" y="0"/>
              </a:moveTo>
              <a:lnTo>
                <a:pt x="0" y="111134"/>
              </a:lnTo>
              <a:lnTo>
                <a:pt x="1280689" y="111134"/>
              </a:lnTo>
              <a:lnTo>
                <a:pt x="128068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327842" y="602444"/>
          <a:ext cx="91440" cy="222268"/>
        </a:xfrm>
        <a:custGeom>
          <a:avLst/>
          <a:gdLst/>
          <a:ahLst/>
          <a:cxnLst/>
          <a:rect l="0" t="0" r="0" b="0"/>
          <a:pathLst>
            <a:path>
              <a:moveTo>
                <a:pt x="45720" y="0"/>
              </a:moveTo>
              <a:lnTo>
                <a:pt x="4572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092872" y="602444"/>
          <a:ext cx="1280689" cy="222268"/>
        </a:xfrm>
        <a:custGeom>
          <a:avLst/>
          <a:gdLst/>
          <a:ahLst/>
          <a:cxnLst/>
          <a:rect l="0" t="0" r="0" b="0"/>
          <a:pathLst>
            <a:path>
              <a:moveTo>
                <a:pt x="1280689" y="0"/>
              </a:moveTo>
              <a:lnTo>
                <a:pt x="128068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1812182" y="602444"/>
          <a:ext cx="2561379" cy="222268"/>
        </a:xfrm>
        <a:custGeom>
          <a:avLst/>
          <a:gdLst/>
          <a:ahLst/>
          <a:cxnLst/>
          <a:rect l="0" t="0" r="0" b="0"/>
          <a:pathLst>
            <a:path>
              <a:moveTo>
                <a:pt x="2561379" y="0"/>
              </a:moveTo>
              <a:lnTo>
                <a:pt x="256137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531493" y="602444"/>
          <a:ext cx="3842069" cy="222268"/>
        </a:xfrm>
        <a:custGeom>
          <a:avLst/>
          <a:gdLst/>
          <a:ahLst/>
          <a:cxnLst/>
          <a:rect l="0" t="0" r="0" b="0"/>
          <a:pathLst>
            <a:path>
              <a:moveTo>
                <a:pt x="3842069" y="0"/>
              </a:moveTo>
              <a:lnTo>
                <a:pt x="384206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1219138" y="242443"/>
          <a:ext cx="6308847" cy="360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Radiometric – Atmospheric- Geometric corrections</a:t>
          </a:r>
        </a:p>
      </dsp:txBody>
      <dsp:txXfrm>
        <a:off x="1219138" y="242443"/>
        <a:ext cx="6308847" cy="360000"/>
      </dsp:txXfrm>
    </dsp:sp>
    <dsp:sp modelId="{346F794F-E8DB-46C1-BA5B-6CEE5CA33AE9}">
      <dsp:nvSpPr>
        <dsp:cNvPr id="0" name=""/>
        <dsp:cNvSpPr/>
      </dsp:nvSpPr>
      <dsp:spPr>
        <a:xfrm>
          <a:off x="2282"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a:t>
          </a:r>
        </a:p>
      </dsp:txBody>
      <dsp:txXfrm>
        <a:off x="2282" y="824713"/>
        <a:ext cx="1058421" cy="529210"/>
      </dsp:txXfrm>
    </dsp:sp>
    <dsp:sp modelId="{B8C3789E-47ED-4BED-B4B5-FF62A21742FD}">
      <dsp:nvSpPr>
        <dsp:cNvPr id="0" name=""/>
        <dsp:cNvSpPr/>
      </dsp:nvSpPr>
      <dsp:spPr>
        <a:xfrm>
          <a:off x="1282972"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 Uncertainty</a:t>
          </a:r>
        </a:p>
      </dsp:txBody>
      <dsp:txXfrm>
        <a:off x="1282972" y="824713"/>
        <a:ext cx="1058421" cy="529210"/>
      </dsp:txXfrm>
    </dsp:sp>
    <dsp:sp modelId="{A9E7A001-83D0-4D62-9861-CE8E63E379D9}">
      <dsp:nvSpPr>
        <dsp:cNvPr id="0" name=""/>
        <dsp:cNvSpPr/>
      </dsp:nvSpPr>
      <dsp:spPr>
        <a:xfrm>
          <a:off x="2563662" y="824713"/>
          <a:ext cx="1058421" cy="52921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 Normalisation</a:t>
          </a:r>
        </a:p>
      </dsp:txBody>
      <dsp:txXfrm>
        <a:off x="2563662" y="824713"/>
        <a:ext cx="1058421" cy="529210"/>
      </dsp:txXfrm>
    </dsp:sp>
    <dsp:sp modelId="{AA745D77-95E8-4EBD-BFF6-DE4A70C41DA3}">
      <dsp:nvSpPr>
        <dsp:cNvPr id="0" name=""/>
        <dsp:cNvSpPr/>
      </dsp:nvSpPr>
      <dsp:spPr>
        <a:xfrm>
          <a:off x="3844351"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Directional Atmospheric Scattering</a:t>
          </a:r>
        </a:p>
      </dsp:txBody>
      <dsp:txXfrm>
        <a:off x="3844351" y="824713"/>
        <a:ext cx="1058421" cy="529210"/>
      </dsp:txXfrm>
    </dsp:sp>
    <dsp:sp modelId="{D21D6F48-D74F-45CB-A3F1-1B66DD39DF43}">
      <dsp:nvSpPr>
        <dsp:cNvPr id="0" name=""/>
        <dsp:cNvSpPr/>
      </dsp:nvSpPr>
      <dsp:spPr>
        <a:xfrm>
          <a:off x="5125041"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Water Vapour Corrections</a:t>
          </a:r>
        </a:p>
      </dsp:txBody>
      <dsp:txXfrm>
        <a:off x="5125041" y="824713"/>
        <a:ext cx="1058421" cy="529210"/>
      </dsp:txXfrm>
    </dsp:sp>
    <dsp:sp modelId="{B7B4CCE4-11F9-465B-B4E0-5435BE2EEDCD}">
      <dsp:nvSpPr>
        <dsp:cNvPr id="0" name=""/>
        <dsp:cNvSpPr/>
      </dsp:nvSpPr>
      <dsp:spPr>
        <a:xfrm>
          <a:off x="6405731"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Ozone corrections</a:t>
          </a:r>
        </a:p>
      </dsp:txBody>
      <dsp:txXfrm>
        <a:off x="6405731" y="824713"/>
        <a:ext cx="1058421" cy="529210"/>
      </dsp:txXfrm>
    </dsp:sp>
    <dsp:sp modelId="{B7A868C0-13D3-4C8E-9CF0-F12E2E90A0C7}">
      <dsp:nvSpPr>
        <dsp:cNvPr id="0" name=""/>
        <dsp:cNvSpPr/>
      </dsp:nvSpPr>
      <dsp:spPr>
        <a:xfrm>
          <a:off x="7686421" y="824713"/>
          <a:ext cx="1058421" cy="52921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Geometric corrections</a:t>
          </a:r>
        </a:p>
      </dsp:txBody>
      <dsp:txXfrm>
        <a:off x="7686421" y="824713"/>
        <a:ext cx="1058421" cy="529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5003-542E-4B4B-9AE7-A4C1332BFC0A}">
      <dsp:nvSpPr>
        <dsp:cNvPr id="0" name=""/>
        <dsp:cNvSpPr/>
      </dsp:nvSpPr>
      <dsp:spPr>
        <a:xfrm>
          <a:off x="4052893" y="674340"/>
          <a:ext cx="3624722" cy="179738"/>
        </a:xfrm>
        <a:custGeom>
          <a:avLst/>
          <a:gdLst/>
          <a:ahLst/>
          <a:cxnLst/>
          <a:rect l="0" t="0" r="0" b="0"/>
          <a:pathLst>
            <a:path>
              <a:moveTo>
                <a:pt x="0" y="0"/>
              </a:moveTo>
              <a:lnTo>
                <a:pt x="0" y="89869"/>
              </a:lnTo>
              <a:lnTo>
                <a:pt x="3624722" y="89869"/>
              </a:lnTo>
              <a:lnTo>
                <a:pt x="3624722"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052893" y="674340"/>
          <a:ext cx="2589087" cy="179738"/>
        </a:xfrm>
        <a:custGeom>
          <a:avLst/>
          <a:gdLst/>
          <a:ahLst/>
          <a:cxnLst/>
          <a:rect l="0" t="0" r="0" b="0"/>
          <a:pathLst>
            <a:path>
              <a:moveTo>
                <a:pt x="0" y="0"/>
              </a:moveTo>
              <a:lnTo>
                <a:pt x="0" y="89869"/>
              </a:lnTo>
              <a:lnTo>
                <a:pt x="2589087" y="89869"/>
              </a:lnTo>
              <a:lnTo>
                <a:pt x="2589087"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052893" y="674340"/>
          <a:ext cx="1553452" cy="179738"/>
        </a:xfrm>
        <a:custGeom>
          <a:avLst/>
          <a:gdLst/>
          <a:ahLst/>
          <a:cxnLst/>
          <a:rect l="0" t="0" r="0" b="0"/>
          <a:pathLst>
            <a:path>
              <a:moveTo>
                <a:pt x="0" y="0"/>
              </a:moveTo>
              <a:lnTo>
                <a:pt x="0" y="89869"/>
              </a:lnTo>
              <a:lnTo>
                <a:pt x="1553452" y="89869"/>
              </a:lnTo>
              <a:lnTo>
                <a:pt x="1553452"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052893" y="674340"/>
          <a:ext cx="517817" cy="179738"/>
        </a:xfrm>
        <a:custGeom>
          <a:avLst/>
          <a:gdLst/>
          <a:ahLst/>
          <a:cxnLst/>
          <a:rect l="0" t="0" r="0" b="0"/>
          <a:pathLst>
            <a:path>
              <a:moveTo>
                <a:pt x="0" y="0"/>
              </a:moveTo>
              <a:lnTo>
                <a:pt x="0" y="89869"/>
              </a:lnTo>
              <a:lnTo>
                <a:pt x="517817" y="89869"/>
              </a:lnTo>
              <a:lnTo>
                <a:pt x="517817"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535075" y="674340"/>
          <a:ext cx="517817" cy="179738"/>
        </a:xfrm>
        <a:custGeom>
          <a:avLst/>
          <a:gdLst/>
          <a:ahLst/>
          <a:cxnLst/>
          <a:rect l="0" t="0" r="0" b="0"/>
          <a:pathLst>
            <a:path>
              <a:moveTo>
                <a:pt x="517817" y="0"/>
              </a:moveTo>
              <a:lnTo>
                <a:pt x="517817" y="89869"/>
              </a:lnTo>
              <a:lnTo>
                <a:pt x="0" y="89869"/>
              </a:lnTo>
              <a:lnTo>
                <a:pt x="0"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2499440" y="674340"/>
          <a:ext cx="1553452" cy="179738"/>
        </a:xfrm>
        <a:custGeom>
          <a:avLst/>
          <a:gdLst/>
          <a:ahLst/>
          <a:cxnLst/>
          <a:rect l="0" t="0" r="0" b="0"/>
          <a:pathLst>
            <a:path>
              <a:moveTo>
                <a:pt x="1553452" y="0"/>
              </a:moveTo>
              <a:lnTo>
                <a:pt x="1553452" y="89869"/>
              </a:lnTo>
              <a:lnTo>
                <a:pt x="0" y="89869"/>
              </a:lnTo>
              <a:lnTo>
                <a:pt x="0"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1463805" y="674340"/>
          <a:ext cx="2589087" cy="179738"/>
        </a:xfrm>
        <a:custGeom>
          <a:avLst/>
          <a:gdLst/>
          <a:ahLst/>
          <a:cxnLst/>
          <a:rect l="0" t="0" r="0" b="0"/>
          <a:pathLst>
            <a:path>
              <a:moveTo>
                <a:pt x="2589087" y="0"/>
              </a:moveTo>
              <a:lnTo>
                <a:pt x="2589087" y="89869"/>
              </a:lnTo>
              <a:lnTo>
                <a:pt x="0" y="89869"/>
              </a:lnTo>
              <a:lnTo>
                <a:pt x="0"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428170" y="674340"/>
          <a:ext cx="3624722" cy="179738"/>
        </a:xfrm>
        <a:custGeom>
          <a:avLst/>
          <a:gdLst/>
          <a:ahLst/>
          <a:cxnLst/>
          <a:rect l="0" t="0" r="0" b="0"/>
          <a:pathLst>
            <a:path>
              <a:moveTo>
                <a:pt x="3624722" y="0"/>
              </a:moveTo>
              <a:lnTo>
                <a:pt x="3624722" y="89869"/>
              </a:lnTo>
              <a:lnTo>
                <a:pt x="0" y="89869"/>
              </a:lnTo>
              <a:lnTo>
                <a:pt x="0" y="1797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2885274" y="314341"/>
          <a:ext cx="2335236" cy="3599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General Metadata </a:t>
          </a:r>
        </a:p>
      </dsp:txBody>
      <dsp:txXfrm>
        <a:off x="2885274" y="314341"/>
        <a:ext cx="2335236" cy="359998"/>
      </dsp:txXfrm>
    </dsp:sp>
    <dsp:sp modelId="{28B816A1-BEC9-4331-84D6-C4A75E54B472}">
      <dsp:nvSpPr>
        <dsp:cNvPr id="0" name=""/>
        <dsp:cNvSpPr/>
      </dsp:nvSpPr>
      <dsp:spPr>
        <a:xfrm>
          <a:off x="222" y="854078"/>
          <a:ext cx="855896" cy="427948"/>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Traceability</a:t>
          </a:r>
        </a:p>
      </dsp:txBody>
      <dsp:txXfrm>
        <a:off x="222" y="854078"/>
        <a:ext cx="855896" cy="427948"/>
      </dsp:txXfrm>
    </dsp:sp>
    <dsp:sp modelId="{346F794F-E8DB-46C1-BA5B-6CEE5CA33AE9}">
      <dsp:nvSpPr>
        <dsp:cNvPr id="0" name=""/>
        <dsp:cNvSpPr/>
      </dsp:nvSpPr>
      <dsp:spPr>
        <a:xfrm>
          <a:off x="1035857" y="854078"/>
          <a:ext cx="855896" cy="42794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Metadata Machine Readability</a:t>
          </a:r>
        </a:p>
      </dsp:txBody>
      <dsp:txXfrm>
        <a:off x="1035857" y="854078"/>
        <a:ext cx="855896" cy="427948"/>
      </dsp:txXfrm>
    </dsp:sp>
    <dsp:sp modelId="{B8C3789E-47ED-4BED-B4B5-FF62A21742FD}">
      <dsp:nvSpPr>
        <dsp:cNvPr id="0" name=""/>
        <dsp:cNvSpPr/>
      </dsp:nvSpPr>
      <dsp:spPr>
        <a:xfrm>
          <a:off x="2071492" y="854078"/>
          <a:ext cx="855896" cy="42794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Data Collection time</a:t>
          </a:r>
        </a:p>
      </dsp:txBody>
      <dsp:txXfrm>
        <a:off x="2071492" y="854078"/>
        <a:ext cx="855896" cy="427948"/>
      </dsp:txXfrm>
    </dsp:sp>
    <dsp:sp modelId="{A9E7A001-83D0-4D62-9861-CE8E63E379D9}">
      <dsp:nvSpPr>
        <dsp:cNvPr id="0" name=""/>
        <dsp:cNvSpPr/>
      </dsp:nvSpPr>
      <dsp:spPr>
        <a:xfrm>
          <a:off x="3107127" y="854078"/>
          <a:ext cx="855896" cy="42794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Geographical Area</a:t>
          </a:r>
        </a:p>
      </dsp:txBody>
      <dsp:txXfrm>
        <a:off x="3107127" y="854078"/>
        <a:ext cx="855896" cy="427948"/>
      </dsp:txXfrm>
    </dsp:sp>
    <dsp:sp modelId="{AA745D77-95E8-4EBD-BFF6-DE4A70C41DA3}">
      <dsp:nvSpPr>
        <dsp:cNvPr id="0" name=""/>
        <dsp:cNvSpPr/>
      </dsp:nvSpPr>
      <dsp:spPr>
        <a:xfrm>
          <a:off x="4142762" y="854078"/>
          <a:ext cx="855896" cy="427948"/>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Coordinate Reference System</a:t>
          </a:r>
        </a:p>
      </dsp:txBody>
      <dsp:txXfrm>
        <a:off x="4142762" y="854078"/>
        <a:ext cx="855896" cy="427948"/>
      </dsp:txXfrm>
    </dsp:sp>
    <dsp:sp modelId="{D21D6F48-D74F-45CB-A3F1-1B66DD39DF43}">
      <dsp:nvSpPr>
        <dsp:cNvPr id="0" name=""/>
        <dsp:cNvSpPr/>
      </dsp:nvSpPr>
      <dsp:spPr>
        <a:xfrm>
          <a:off x="5178397" y="854078"/>
          <a:ext cx="855896" cy="427948"/>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Map Projection</a:t>
          </a:r>
        </a:p>
      </dsp:txBody>
      <dsp:txXfrm>
        <a:off x="5178397" y="854078"/>
        <a:ext cx="855896" cy="427948"/>
      </dsp:txXfrm>
    </dsp:sp>
    <dsp:sp modelId="{B7B4CCE4-11F9-465B-B4E0-5435BE2EEDCD}">
      <dsp:nvSpPr>
        <dsp:cNvPr id="0" name=""/>
        <dsp:cNvSpPr/>
      </dsp:nvSpPr>
      <dsp:spPr>
        <a:xfrm>
          <a:off x="6214031" y="854078"/>
          <a:ext cx="855896" cy="427948"/>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Geometric Correction methods</a:t>
          </a:r>
        </a:p>
      </dsp:txBody>
      <dsp:txXfrm>
        <a:off x="6214031" y="854078"/>
        <a:ext cx="855896" cy="427948"/>
      </dsp:txXfrm>
    </dsp:sp>
    <dsp:sp modelId="{B28FFFDC-7F0D-4DF3-A650-1E8B24DC48F0}">
      <dsp:nvSpPr>
        <dsp:cNvPr id="0" name=""/>
        <dsp:cNvSpPr/>
      </dsp:nvSpPr>
      <dsp:spPr>
        <a:xfrm>
          <a:off x="7249666" y="854078"/>
          <a:ext cx="855896" cy="427948"/>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Geometric Accuracy of the data</a:t>
          </a:r>
        </a:p>
      </dsp:txBody>
      <dsp:txXfrm>
        <a:off x="7249666" y="854078"/>
        <a:ext cx="855896" cy="427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DF75B-A08C-43CE-85ED-C9BB3587A132}">
      <dsp:nvSpPr>
        <dsp:cNvPr id="0" name=""/>
        <dsp:cNvSpPr/>
      </dsp:nvSpPr>
      <dsp:spPr>
        <a:xfrm>
          <a:off x="5183022" y="1004187"/>
          <a:ext cx="4095738" cy="284332"/>
        </a:xfrm>
        <a:custGeom>
          <a:avLst/>
          <a:gdLst/>
          <a:ahLst/>
          <a:cxnLst/>
          <a:rect l="0" t="0" r="0" b="0"/>
          <a:pathLst>
            <a:path>
              <a:moveTo>
                <a:pt x="0" y="0"/>
              </a:moveTo>
              <a:lnTo>
                <a:pt x="0" y="142166"/>
              </a:lnTo>
              <a:lnTo>
                <a:pt x="4095738" y="142166"/>
              </a:lnTo>
              <a:lnTo>
                <a:pt x="4095738"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5183022" y="1004187"/>
          <a:ext cx="2457443" cy="284332"/>
        </a:xfrm>
        <a:custGeom>
          <a:avLst/>
          <a:gdLst/>
          <a:ahLst/>
          <a:cxnLst/>
          <a:rect l="0" t="0" r="0" b="0"/>
          <a:pathLst>
            <a:path>
              <a:moveTo>
                <a:pt x="0" y="0"/>
              </a:moveTo>
              <a:lnTo>
                <a:pt x="0" y="142166"/>
              </a:lnTo>
              <a:lnTo>
                <a:pt x="2457443" y="142166"/>
              </a:lnTo>
              <a:lnTo>
                <a:pt x="2457443"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5183022" y="1004187"/>
          <a:ext cx="819147" cy="284332"/>
        </a:xfrm>
        <a:custGeom>
          <a:avLst/>
          <a:gdLst/>
          <a:ahLst/>
          <a:cxnLst/>
          <a:rect l="0" t="0" r="0" b="0"/>
          <a:pathLst>
            <a:path>
              <a:moveTo>
                <a:pt x="0" y="0"/>
              </a:moveTo>
              <a:lnTo>
                <a:pt x="0" y="142166"/>
              </a:lnTo>
              <a:lnTo>
                <a:pt x="819147" y="142166"/>
              </a:lnTo>
              <a:lnTo>
                <a:pt x="819147"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4363874" y="1004187"/>
          <a:ext cx="819147" cy="284332"/>
        </a:xfrm>
        <a:custGeom>
          <a:avLst/>
          <a:gdLst/>
          <a:ahLst/>
          <a:cxnLst/>
          <a:rect l="0" t="0" r="0" b="0"/>
          <a:pathLst>
            <a:path>
              <a:moveTo>
                <a:pt x="819147" y="0"/>
              </a:moveTo>
              <a:lnTo>
                <a:pt x="819147" y="142166"/>
              </a:lnTo>
              <a:lnTo>
                <a:pt x="0" y="142166"/>
              </a:lnTo>
              <a:lnTo>
                <a:pt x="0"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2725578" y="1004187"/>
          <a:ext cx="2457443" cy="284332"/>
        </a:xfrm>
        <a:custGeom>
          <a:avLst/>
          <a:gdLst/>
          <a:ahLst/>
          <a:cxnLst/>
          <a:rect l="0" t="0" r="0" b="0"/>
          <a:pathLst>
            <a:path>
              <a:moveTo>
                <a:pt x="2457443" y="0"/>
              </a:moveTo>
              <a:lnTo>
                <a:pt x="2457443" y="142166"/>
              </a:lnTo>
              <a:lnTo>
                <a:pt x="0" y="142166"/>
              </a:lnTo>
              <a:lnTo>
                <a:pt x="0"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1087283" y="1004187"/>
          <a:ext cx="4095738" cy="284332"/>
        </a:xfrm>
        <a:custGeom>
          <a:avLst/>
          <a:gdLst/>
          <a:ahLst/>
          <a:cxnLst/>
          <a:rect l="0" t="0" r="0" b="0"/>
          <a:pathLst>
            <a:path>
              <a:moveTo>
                <a:pt x="4095738" y="0"/>
              </a:moveTo>
              <a:lnTo>
                <a:pt x="4095738" y="142166"/>
              </a:lnTo>
              <a:lnTo>
                <a:pt x="0" y="142166"/>
              </a:lnTo>
              <a:lnTo>
                <a:pt x="0" y="28433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4241489" y="230"/>
          <a:ext cx="1883065" cy="1003956"/>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General Metadata</a:t>
          </a:r>
        </a:p>
        <a:p>
          <a:pPr marL="0" lvl="0" indent="0" algn="ctr" defTabSz="444500">
            <a:lnSpc>
              <a:spcPct val="90000"/>
            </a:lnSpc>
            <a:spcBef>
              <a:spcPct val="0"/>
            </a:spcBef>
            <a:spcAft>
              <a:spcPct val="35000"/>
            </a:spcAft>
            <a:buNone/>
          </a:pPr>
          <a:r>
            <a:rPr lang="en-GB" sz="1000" kern="1200" dirty="0"/>
            <a:t>(2/2)</a:t>
          </a:r>
        </a:p>
      </dsp:txBody>
      <dsp:txXfrm>
        <a:off x="4241489" y="230"/>
        <a:ext cx="1883065" cy="1003956"/>
      </dsp:txXfrm>
    </dsp:sp>
    <dsp:sp modelId="{28B816A1-BEC9-4331-84D6-C4A75E54B472}">
      <dsp:nvSpPr>
        <dsp:cNvPr id="0" name=""/>
        <dsp:cNvSpPr/>
      </dsp:nvSpPr>
      <dsp:spPr>
        <a:xfrm>
          <a:off x="410301" y="1288519"/>
          <a:ext cx="1353963" cy="65272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Snow/Ice mask</a:t>
          </a:r>
        </a:p>
      </dsp:txBody>
      <dsp:txXfrm>
        <a:off x="410301" y="1288519"/>
        <a:ext cx="1353963" cy="652725"/>
      </dsp:txXfrm>
    </dsp:sp>
    <dsp:sp modelId="{346F794F-E8DB-46C1-BA5B-6CEE5CA33AE9}">
      <dsp:nvSpPr>
        <dsp:cNvPr id="0" name=""/>
        <dsp:cNvSpPr/>
      </dsp:nvSpPr>
      <dsp:spPr>
        <a:xfrm>
          <a:off x="2048597" y="1288519"/>
          <a:ext cx="1353963" cy="65272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shadow mask</a:t>
          </a:r>
        </a:p>
      </dsp:txBody>
      <dsp:txXfrm>
        <a:off x="2048597" y="1288519"/>
        <a:ext cx="1353963" cy="652725"/>
      </dsp:txXfrm>
    </dsp:sp>
    <dsp:sp modelId="{B8C3789E-47ED-4BED-B4B5-FF62A21742FD}">
      <dsp:nvSpPr>
        <dsp:cNvPr id="0" name=""/>
        <dsp:cNvSpPr/>
      </dsp:nvSpPr>
      <dsp:spPr>
        <a:xfrm>
          <a:off x="3686892" y="1288519"/>
          <a:ext cx="1353963" cy="65272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Occlusion</a:t>
          </a:r>
        </a:p>
      </dsp:txBody>
      <dsp:txXfrm>
        <a:off x="3686892" y="1288519"/>
        <a:ext cx="1353963" cy="652725"/>
      </dsp:txXfrm>
    </dsp:sp>
    <dsp:sp modelId="{A9E7A001-83D0-4D62-9861-CE8E63E379D9}">
      <dsp:nvSpPr>
        <dsp:cNvPr id="0" name=""/>
        <dsp:cNvSpPr/>
      </dsp:nvSpPr>
      <dsp:spPr>
        <a:xfrm>
          <a:off x="5325188" y="1288519"/>
          <a:ext cx="1353963" cy="65272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Solar and Viewing Geometry</a:t>
          </a:r>
        </a:p>
      </dsp:txBody>
      <dsp:txXfrm>
        <a:off x="5325188" y="1288519"/>
        <a:ext cx="1353963" cy="652725"/>
      </dsp:txXfrm>
    </dsp:sp>
    <dsp:sp modelId="{AA745D77-95E8-4EBD-BFF6-DE4A70C41DA3}">
      <dsp:nvSpPr>
        <dsp:cNvPr id="0" name=""/>
        <dsp:cNvSpPr/>
      </dsp:nvSpPr>
      <dsp:spPr>
        <a:xfrm>
          <a:off x="6963483" y="1288519"/>
          <a:ext cx="1353963" cy="65272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Illumination Correction</a:t>
          </a:r>
        </a:p>
      </dsp:txBody>
      <dsp:txXfrm>
        <a:off x="6963483" y="1288519"/>
        <a:ext cx="1353963" cy="652725"/>
      </dsp:txXfrm>
    </dsp:sp>
    <dsp:sp modelId="{D21D6F48-D74F-45CB-A3F1-1B66DD39DF43}">
      <dsp:nvSpPr>
        <dsp:cNvPr id="0" name=""/>
        <dsp:cNvSpPr/>
      </dsp:nvSpPr>
      <dsp:spPr>
        <a:xfrm>
          <a:off x="8601779" y="1288519"/>
          <a:ext cx="1353963" cy="652725"/>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AU" sz="1000" b="0" kern="1200" dirty="0"/>
            <a:t>Aerosol Optical Depth Parameter</a:t>
          </a:r>
          <a:endParaRPr lang="en-GB" sz="1000" b="0" kern="1200" dirty="0"/>
        </a:p>
      </dsp:txBody>
      <dsp:txXfrm>
        <a:off x="8601779" y="1288519"/>
        <a:ext cx="1353963" cy="652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5003-542E-4B4B-9AE7-A4C1332BFC0A}">
      <dsp:nvSpPr>
        <dsp:cNvPr id="0" name=""/>
        <dsp:cNvSpPr/>
      </dsp:nvSpPr>
      <dsp:spPr>
        <a:xfrm>
          <a:off x="5172454" y="571511"/>
          <a:ext cx="4543876" cy="262868"/>
        </a:xfrm>
        <a:custGeom>
          <a:avLst/>
          <a:gdLst/>
          <a:ahLst/>
          <a:cxnLst/>
          <a:rect l="0" t="0" r="0" b="0"/>
          <a:pathLst>
            <a:path>
              <a:moveTo>
                <a:pt x="0" y="0"/>
              </a:moveTo>
              <a:lnTo>
                <a:pt x="0" y="131434"/>
              </a:lnTo>
              <a:lnTo>
                <a:pt x="4543876" y="131434"/>
              </a:lnTo>
              <a:lnTo>
                <a:pt x="4543876"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5172454" y="571511"/>
          <a:ext cx="3029251" cy="262868"/>
        </a:xfrm>
        <a:custGeom>
          <a:avLst/>
          <a:gdLst/>
          <a:ahLst/>
          <a:cxnLst/>
          <a:rect l="0" t="0" r="0" b="0"/>
          <a:pathLst>
            <a:path>
              <a:moveTo>
                <a:pt x="0" y="0"/>
              </a:moveTo>
              <a:lnTo>
                <a:pt x="0" y="131434"/>
              </a:lnTo>
              <a:lnTo>
                <a:pt x="3029251" y="131434"/>
              </a:lnTo>
              <a:lnTo>
                <a:pt x="3029251"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5172454" y="571511"/>
          <a:ext cx="1514625" cy="262868"/>
        </a:xfrm>
        <a:custGeom>
          <a:avLst/>
          <a:gdLst/>
          <a:ahLst/>
          <a:cxnLst/>
          <a:rect l="0" t="0" r="0" b="0"/>
          <a:pathLst>
            <a:path>
              <a:moveTo>
                <a:pt x="0" y="0"/>
              </a:moveTo>
              <a:lnTo>
                <a:pt x="0" y="131434"/>
              </a:lnTo>
              <a:lnTo>
                <a:pt x="1514625" y="131434"/>
              </a:lnTo>
              <a:lnTo>
                <a:pt x="1514625"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5126734" y="571511"/>
          <a:ext cx="91440" cy="262868"/>
        </a:xfrm>
        <a:custGeom>
          <a:avLst/>
          <a:gdLst/>
          <a:ahLst/>
          <a:cxnLst/>
          <a:rect l="0" t="0" r="0" b="0"/>
          <a:pathLst>
            <a:path>
              <a:moveTo>
                <a:pt x="45720" y="0"/>
              </a:moveTo>
              <a:lnTo>
                <a:pt x="45720"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657828" y="571511"/>
          <a:ext cx="1514625" cy="262868"/>
        </a:xfrm>
        <a:custGeom>
          <a:avLst/>
          <a:gdLst/>
          <a:ahLst/>
          <a:cxnLst/>
          <a:rect l="0" t="0" r="0" b="0"/>
          <a:pathLst>
            <a:path>
              <a:moveTo>
                <a:pt x="1514625" y="0"/>
              </a:moveTo>
              <a:lnTo>
                <a:pt x="1514625" y="131434"/>
              </a:lnTo>
              <a:lnTo>
                <a:pt x="0" y="131434"/>
              </a:lnTo>
              <a:lnTo>
                <a:pt x="0"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2143203" y="571511"/>
          <a:ext cx="3029251" cy="262868"/>
        </a:xfrm>
        <a:custGeom>
          <a:avLst/>
          <a:gdLst/>
          <a:ahLst/>
          <a:cxnLst/>
          <a:rect l="0" t="0" r="0" b="0"/>
          <a:pathLst>
            <a:path>
              <a:moveTo>
                <a:pt x="3029251" y="0"/>
              </a:moveTo>
              <a:lnTo>
                <a:pt x="3029251" y="131434"/>
              </a:lnTo>
              <a:lnTo>
                <a:pt x="0" y="131434"/>
              </a:lnTo>
              <a:lnTo>
                <a:pt x="0"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628577" y="571511"/>
          <a:ext cx="4543876" cy="262868"/>
        </a:xfrm>
        <a:custGeom>
          <a:avLst/>
          <a:gdLst/>
          <a:ahLst/>
          <a:cxnLst/>
          <a:rect l="0" t="0" r="0" b="0"/>
          <a:pathLst>
            <a:path>
              <a:moveTo>
                <a:pt x="4543876" y="0"/>
              </a:moveTo>
              <a:lnTo>
                <a:pt x="4543876" y="131434"/>
              </a:lnTo>
              <a:lnTo>
                <a:pt x="0" y="131434"/>
              </a:lnTo>
              <a:lnTo>
                <a:pt x="0" y="262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3819199" y="91512"/>
          <a:ext cx="2706510" cy="4799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Per-pixel metadata</a:t>
          </a:r>
        </a:p>
      </dsp:txBody>
      <dsp:txXfrm>
        <a:off x="3819199" y="91512"/>
        <a:ext cx="2706510" cy="479998"/>
      </dsp:txXfrm>
    </dsp:sp>
    <dsp:sp modelId="{346F794F-E8DB-46C1-BA5B-6CEE5CA33AE9}">
      <dsp:nvSpPr>
        <dsp:cNvPr id="0" name=""/>
        <dsp:cNvSpPr/>
      </dsp:nvSpPr>
      <dsp:spPr>
        <a:xfrm>
          <a:off x="2699" y="834380"/>
          <a:ext cx="1251756" cy="71999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Metadata Machine Readability</a:t>
          </a:r>
        </a:p>
      </dsp:txBody>
      <dsp:txXfrm>
        <a:off x="2699" y="834380"/>
        <a:ext cx="1251756" cy="719997"/>
      </dsp:txXfrm>
    </dsp:sp>
    <dsp:sp modelId="{B8C3789E-47ED-4BED-B4B5-FF62A21742FD}">
      <dsp:nvSpPr>
        <dsp:cNvPr id="0" name=""/>
        <dsp:cNvSpPr/>
      </dsp:nvSpPr>
      <dsp:spPr>
        <a:xfrm>
          <a:off x="1517324" y="834380"/>
          <a:ext cx="1251756" cy="71999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No data</a:t>
          </a:r>
        </a:p>
      </dsp:txBody>
      <dsp:txXfrm>
        <a:off x="1517324" y="834380"/>
        <a:ext cx="1251756" cy="719997"/>
      </dsp:txXfrm>
    </dsp:sp>
    <dsp:sp modelId="{A9E7A001-83D0-4D62-9861-CE8E63E379D9}">
      <dsp:nvSpPr>
        <dsp:cNvPr id="0" name=""/>
        <dsp:cNvSpPr/>
      </dsp:nvSpPr>
      <dsp:spPr>
        <a:xfrm>
          <a:off x="3031950" y="834380"/>
          <a:ext cx="1251756" cy="71999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Incomplete testing</a:t>
          </a:r>
        </a:p>
      </dsp:txBody>
      <dsp:txXfrm>
        <a:off x="3031950" y="834380"/>
        <a:ext cx="1251756" cy="719997"/>
      </dsp:txXfrm>
    </dsp:sp>
    <dsp:sp modelId="{AA745D77-95E8-4EBD-BFF6-DE4A70C41DA3}">
      <dsp:nvSpPr>
        <dsp:cNvPr id="0" name=""/>
        <dsp:cNvSpPr/>
      </dsp:nvSpPr>
      <dsp:spPr>
        <a:xfrm>
          <a:off x="4546576" y="834380"/>
          <a:ext cx="1251756" cy="71999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Saturation</a:t>
          </a:r>
        </a:p>
      </dsp:txBody>
      <dsp:txXfrm>
        <a:off x="4546576" y="834380"/>
        <a:ext cx="1251756" cy="719997"/>
      </dsp:txXfrm>
    </dsp:sp>
    <dsp:sp modelId="{D21D6F48-D74F-45CB-A3F1-1B66DD39DF43}">
      <dsp:nvSpPr>
        <dsp:cNvPr id="0" name=""/>
        <dsp:cNvSpPr/>
      </dsp:nvSpPr>
      <dsp:spPr>
        <a:xfrm>
          <a:off x="6061201" y="834380"/>
          <a:ext cx="1251756" cy="71999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Cloud</a:t>
          </a:r>
        </a:p>
      </dsp:txBody>
      <dsp:txXfrm>
        <a:off x="6061201" y="834380"/>
        <a:ext cx="1251756" cy="719997"/>
      </dsp:txXfrm>
    </dsp:sp>
    <dsp:sp modelId="{B7B4CCE4-11F9-465B-B4E0-5435BE2EEDCD}">
      <dsp:nvSpPr>
        <dsp:cNvPr id="0" name=""/>
        <dsp:cNvSpPr/>
      </dsp:nvSpPr>
      <dsp:spPr>
        <a:xfrm>
          <a:off x="7575827" y="834380"/>
          <a:ext cx="1251756" cy="71999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Cloud shadow</a:t>
          </a:r>
        </a:p>
      </dsp:txBody>
      <dsp:txXfrm>
        <a:off x="7575827" y="834380"/>
        <a:ext cx="1251756" cy="719997"/>
      </dsp:txXfrm>
    </dsp:sp>
    <dsp:sp modelId="{B28FFFDC-7F0D-4DF3-A650-1E8B24DC48F0}">
      <dsp:nvSpPr>
        <dsp:cNvPr id="0" name=""/>
        <dsp:cNvSpPr/>
      </dsp:nvSpPr>
      <dsp:spPr>
        <a:xfrm>
          <a:off x="9090453" y="834380"/>
          <a:ext cx="1251756" cy="719997"/>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Land/water mask</a:t>
          </a:r>
        </a:p>
      </dsp:txBody>
      <dsp:txXfrm>
        <a:off x="9090453" y="834380"/>
        <a:ext cx="1251756" cy="719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71B34-2592-4BA8-BE7D-B4A73DF6F5FF}">
      <dsp:nvSpPr>
        <dsp:cNvPr id="0" name=""/>
        <dsp:cNvSpPr/>
      </dsp:nvSpPr>
      <dsp:spPr>
        <a:xfrm>
          <a:off x="4303396" y="424610"/>
          <a:ext cx="3780429" cy="218702"/>
        </a:xfrm>
        <a:custGeom>
          <a:avLst/>
          <a:gdLst/>
          <a:ahLst/>
          <a:cxnLst/>
          <a:rect l="0" t="0" r="0" b="0"/>
          <a:pathLst>
            <a:path>
              <a:moveTo>
                <a:pt x="0" y="0"/>
              </a:moveTo>
              <a:lnTo>
                <a:pt x="0" y="109351"/>
              </a:lnTo>
              <a:lnTo>
                <a:pt x="3780429" y="109351"/>
              </a:lnTo>
              <a:lnTo>
                <a:pt x="3780429"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303396" y="424610"/>
          <a:ext cx="2520286" cy="218702"/>
        </a:xfrm>
        <a:custGeom>
          <a:avLst/>
          <a:gdLst/>
          <a:ahLst/>
          <a:cxnLst/>
          <a:rect l="0" t="0" r="0" b="0"/>
          <a:pathLst>
            <a:path>
              <a:moveTo>
                <a:pt x="0" y="0"/>
              </a:moveTo>
              <a:lnTo>
                <a:pt x="0" y="109351"/>
              </a:lnTo>
              <a:lnTo>
                <a:pt x="2520286" y="109351"/>
              </a:lnTo>
              <a:lnTo>
                <a:pt x="2520286"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303396" y="424610"/>
          <a:ext cx="1260143" cy="218702"/>
        </a:xfrm>
        <a:custGeom>
          <a:avLst/>
          <a:gdLst/>
          <a:ahLst/>
          <a:cxnLst/>
          <a:rect l="0" t="0" r="0" b="0"/>
          <a:pathLst>
            <a:path>
              <a:moveTo>
                <a:pt x="0" y="0"/>
              </a:moveTo>
              <a:lnTo>
                <a:pt x="0" y="109351"/>
              </a:lnTo>
              <a:lnTo>
                <a:pt x="1260143" y="109351"/>
              </a:lnTo>
              <a:lnTo>
                <a:pt x="1260143"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257676" y="424610"/>
          <a:ext cx="91440" cy="218702"/>
        </a:xfrm>
        <a:custGeom>
          <a:avLst/>
          <a:gdLst/>
          <a:ahLst/>
          <a:cxnLst/>
          <a:rect l="0" t="0" r="0" b="0"/>
          <a:pathLst>
            <a:path>
              <a:moveTo>
                <a:pt x="45720" y="0"/>
              </a:moveTo>
              <a:lnTo>
                <a:pt x="45720"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043252" y="424610"/>
          <a:ext cx="1260143" cy="218702"/>
        </a:xfrm>
        <a:custGeom>
          <a:avLst/>
          <a:gdLst/>
          <a:ahLst/>
          <a:cxnLst/>
          <a:rect l="0" t="0" r="0" b="0"/>
          <a:pathLst>
            <a:path>
              <a:moveTo>
                <a:pt x="1260143" y="0"/>
              </a:moveTo>
              <a:lnTo>
                <a:pt x="1260143" y="109351"/>
              </a:lnTo>
              <a:lnTo>
                <a:pt x="0" y="109351"/>
              </a:lnTo>
              <a:lnTo>
                <a:pt x="0"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1783109" y="424610"/>
          <a:ext cx="2520286" cy="218702"/>
        </a:xfrm>
        <a:custGeom>
          <a:avLst/>
          <a:gdLst/>
          <a:ahLst/>
          <a:cxnLst/>
          <a:rect l="0" t="0" r="0" b="0"/>
          <a:pathLst>
            <a:path>
              <a:moveTo>
                <a:pt x="2520286" y="0"/>
              </a:moveTo>
              <a:lnTo>
                <a:pt x="2520286" y="109351"/>
              </a:lnTo>
              <a:lnTo>
                <a:pt x="0" y="109351"/>
              </a:lnTo>
              <a:lnTo>
                <a:pt x="0"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522966" y="424610"/>
          <a:ext cx="3780429" cy="218702"/>
        </a:xfrm>
        <a:custGeom>
          <a:avLst/>
          <a:gdLst/>
          <a:ahLst/>
          <a:cxnLst/>
          <a:rect l="0" t="0" r="0" b="0"/>
          <a:pathLst>
            <a:path>
              <a:moveTo>
                <a:pt x="3780429" y="0"/>
              </a:moveTo>
              <a:lnTo>
                <a:pt x="3780429" y="109351"/>
              </a:lnTo>
              <a:lnTo>
                <a:pt x="0" y="109351"/>
              </a:lnTo>
              <a:lnTo>
                <a:pt x="0" y="218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1986914" y="70384"/>
          <a:ext cx="4632963" cy="3542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Radiometric – Atmospheric- Geometric corrections</a:t>
          </a:r>
        </a:p>
      </dsp:txBody>
      <dsp:txXfrm>
        <a:off x="1986914" y="70384"/>
        <a:ext cx="4632963" cy="354225"/>
      </dsp:txXfrm>
    </dsp:sp>
    <dsp:sp modelId="{346F794F-E8DB-46C1-BA5B-6CEE5CA33AE9}">
      <dsp:nvSpPr>
        <dsp:cNvPr id="0" name=""/>
        <dsp:cNvSpPr/>
      </dsp:nvSpPr>
      <dsp:spPr>
        <a:xfrm>
          <a:off x="2245" y="643312"/>
          <a:ext cx="1041440" cy="52072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a:t>
          </a:r>
        </a:p>
      </dsp:txBody>
      <dsp:txXfrm>
        <a:off x="2245" y="643312"/>
        <a:ext cx="1041440" cy="520720"/>
      </dsp:txXfrm>
    </dsp:sp>
    <dsp:sp modelId="{B8C3789E-47ED-4BED-B4B5-FF62A21742FD}">
      <dsp:nvSpPr>
        <dsp:cNvPr id="0" name=""/>
        <dsp:cNvSpPr/>
      </dsp:nvSpPr>
      <dsp:spPr>
        <a:xfrm>
          <a:off x="1262389" y="643312"/>
          <a:ext cx="1041440" cy="52072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 Uncertainty</a:t>
          </a:r>
        </a:p>
      </dsp:txBody>
      <dsp:txXfrm>
        <a:off x="1262389" y="643312"/>
        <a:ext cx="1041440" cy="520720"/>
      </dsp:txXfrm>
    </dsp:sp>
    <dsp:sp modelId="{A9E7A001-83D0-4D62-9861-CE8E63E379D9}">
      <dsp:nvSpPr>
        <dsp:cNvPr id="0" name=""/>
        <dsp:cNvSpPr/>
      </dsp:nvSpPr>
      <dsp:spPr>
        <a:xfrm>
          <a:off x="2522532" y="643312"/>
          <a:ext cx="1041440" cy="52072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Measurement Normalisation</a:t>
          </a:r>
        </a:p>
      </dsp:txBody>
      <dsp:txXfrm>
        <a:off x="2522532" y="643312"/>
        <a:ext cx="1041440" cy="520720"/>
      </dsp:txXfrm>
    </dsp:sp>
    <dsp:sp modelId="{AA745D77-95E8-4EBD-BFF6-DE4A70C41DA3}">
      <dsp:nvSpPr>
        <dsp:cNvPr id="0" name=""/>
        <dsp:cNvSpPr/>
      </dsp:nvSpPr>
      <dsp:spPr>
        <a:xfrm>
          <a:off x="3782675" y="643312"/>
          <a:ext cx="1041440" cy="52072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Directional Atmospheric Scattering</a:t>
          </a:r>
        </a:p>
      </dsp:txBody>
      <dsp:txXfrm>
        <a:off x="3782675" y="643312"/>
        <a:ext cx="1041440" cy="520720"/>
      </dsp:txXfrm>
    </dsp:sp>
    <dsp:sp modelId="{D21D6F48-D74F-45CB-A3F1-1B66DD39DF43}">
      <dsp:nvSpPr>
        <dsp:cNvPr id="0" name=""/>
        <dsp:cNvSpPr/>
      </dsp:nvSpPr>
      <dsp:spPr>
        <a:xfrm>
          <a:off x="5042818" y="643312"/>
          <a:ext cx="1041440" cy="52072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Water Vapour Corrections</a:t>
          </a:r>
        </a:p>
      </dsp:txBody>
      <dsp:txXfrm>
        <a:off x="5042818" y="643312"/>
        <a:ext cx="1041440" cy="520720"/>
      </dsp:txXfrm>
    </dsp:sp>
    <dsp:sp modelId="{B7B4CCE4-11F9-465B-B4E0-5435BE2EEDCD}">
      <dsp:nvSpPr>
        <dsp:cNvPr id="0" name=""/>
        <dsp:cNvSpPr/>
      </dsp:nvSpPr>
      <dsp:spPr>
        <a:xfrm>
          <a:off x="6302962" y="643312"/>
          <a:ext cx="1041440" cy="52072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Ozone corrections</a:t>
          </a:r>
        </a:p>
      </dsp:txBody>
      <dsp:txXfrm>
        <a:off x="6302962" y="643312"/>
        <a:ext cx="1041440" cy="520720"/>
      </dsp:txXfrm>
    </dsp:sp>
    <dsp:sp modelId="{B7A868C0-13D3-4C8E-9CF0-F12E2E90A0C7}">
      <dsp:nvSpPr>
        <dsp:cNvPr id="0" name=""/>
        <dsp:cNvSpPr/>
      </dsp:nvSpPr>
      <dsp:spPr>
        <a:xfrm>
          <a:off x="7563105" y="643312"/>
          <a:ext cx="1041440" cy="52072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Geometric corrections</a:t>
          </a:r>
        </a:p>
      </dsp:txBody>
      <dsp:txXfrm>
        <a:off x="7563105" y="643312"/>
        <a:ext cx="1041440" cy="520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5003-542E-4B4B-9AE7-A4C1332BFC0A}">
      <dsp:nvSpPr>
        <dsp:cNvPr id="0" name=""/>
        <dsp:cNvSpPr/>
      </dsp:nvSpPr>
      <dsp:spPr>
        <a:xfrm>
          <a:off x="4373562" y="650299"/>
          <a:ext cx="3911514" cy="193959"/>
        </a:xfrm>
        <a:custGeom>
          <a:avLst/>
          <a:gdLst/>
          <a:ahLst/>
          <a:cxnLst/>
          <a:rect l="0" t="0" r="0" b="0"/>
          <a:pathLst>
            <a:path>
              <a:moveTo>
                <a:pt x="0" y="0"/>
              </a:moveTo>
              <a:lnTo>
                <a:pt x="0" y="96979"/>
              </a:lnTo>
              <a:lnTo>
                <a:pt x="3911514" y="96979"/>
              </a:lnTo>
              <a:lnTo>
                <a:pt x="3911514"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373562" y="650299"/>
          <a:ext cx="2793938" cy="193959"/>
        </a:xfrm>
        <a:custGeom>
          <a:avLst/>
          <a:gdLst/>
          <a:ahLst/>
          <a:cxnLst/>
          <a:rect l="0" t="0" r="0" b="0"/>
          <a:pathLst>
            <a:path>
              <a:moveTo>
                <a:pt x="0" y="0"/>
              </a:moveTo>
              <a:lnTo>
                <a:pt x="0" y="96979"/>
              </a:lnTo>
              <a:lnTo>
                <a:pt x="2793938" y="96979"/>
              </a:lnTo>
              <a:lnTo>
                <a:pt x="2793938"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373562" y="650299"/>
          <a:ext cx="1676363" cy="193959"/>
        </a:xfrm>
        <a:custGeom>
          <a:avLst/>
          <a:gdLst/>
          <a:ahLst/>
          <a:cxnLst/>
          <a:rect l="0" t="0" r="0" b="0"/>
          <a:pathLst>
            <a:path>
              <a:moveTo>
                <a:pt x="0" y="0"/>
              </a:moveTo>
              <a:lnTo>
                <a:pt x="0" y="96979"/>
              </a:lnTo>
              <a:lnTo>
                <a:pt x="1676363" y="96979"/>
              </a:lnTo>
              <a:lnTo>
                <a:pt x="1676363"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373562" y="650299"/>
          <a:ext cx="558787" cy="193959"/>
        </a:xfrm>
        <a:custGeom>
          <a:avLst/>
          <a:gdLst/>
          <a:ahLst/>
          <a:cxnLst/>
          <a:rect l="0" t="0" r="0" b="0"/>
          <a:pathLst>
            <a:path>
              <a:moveTo>
                <a:pt x="0" y="0"/>
              </a:moveTo>
              <a:lnTo>
                <a:pt x="0" y="96979"/>
              </a:lnTo>
              <a:lnTo>
                <a:pt x="558787" y="96979"/>
              </a:lnTo>
              <a:lnTo>
                <a:pt x="558787"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814774" y="650299"/>
          <a:ext cx="558787" cy="193959"/>
        </a:xfrm>
        <a:custGeom>
          <a:avLst/>
          <a:gdLst/>
          <a:ahLst/>
          <a:cxnLst/>
          <a:rect l="0" t="0" r="0" b="0"/>
          <a:pathLst>
            <a:path>
              <a:moveTo>
                <a:pt x="558787" y="0"/>
              </a:moveTo>
              <a:lnTo>
                <a:pt x="558787" y="96979"/>
              </a:lnTo>
              <a:lnTo>
                <a:pt x="0" y="96979"/>
              </a:lnTo>
              <a:lnTo>
                <a:pt x="0"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2697199" y="650299"/>
          <a:ext cx="1676363" cy="193959"/>
        </a:xfrm>
        <a:custGeom>
          <a:avLst/>
          <a:gdLst/>
          <a:ahLst/>
          <a:cxnLst/>
          <a:rect l="0" t="0" r="0" b="0"/>
          <a:pathLst>
            <a:path>
              <a:moveTo>
                <a:pt x="1676363" y="0"/>
              </a:moveTo>
              <a:lnTo>
                <a:pt x="1676363" y="96979"/>
              </a:lnTo>
              <a:lnTo>
                <a:pt x="0" y="96979"/>
              </a:lnTo>
              <a:lnTo>
                <a:pt x="0"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1579623" y="650299"/>
          <a:ext cx="2793938" cy="193959"/>
        </a:xfrm>
        <a:custGeom>
          <a:avLst/>
          <a:gdLst/>
          <a:ahLst/>
          <a:cxnLst/>
          <a:rect l="0" t="0" r="0" b="0"/>
          <a:pathLst>
            <a:path>
              <a:moveTo>
                <a:pt x="2793938" y="0"/>
              </a:moveTo>
              <a:lnTo>
                <a:pt x="2793938" y="96979"/>
              </a:lnTo>
              <a:lnTo>
                <a:pt x="0" y="96979"/>
              </a:lnTo>
              <a:lnTo>
                <a:pt x="0"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462048" y="650299"/>
          <a:ext cx="3911514" cy="193959"/>
        </a:xfrm>
        <a:custGeom>
          <a:avLst/>
          <a:gdLst/>
          <a:ahLst/>
          <a:cxnLst/>
          <a:rect l="0" t="0" r="0" b="0"/>
          <a:pathLst>
            <a:path>
              <a:moveTo>
                <a:pt x="3911514" y="0"/>
              </a:moveTo>
              <a:lnTo>
                <a:pt x="3911514" y="96979"/>
              </a:lnTo>
              <a:lnTo>
                <a:pt x="0" y="96979"/>
              </a:lnTo>
              <a:lnTo>
                <a:pt x="0" y="1939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3113560" y="290301"/>
          <a:ext cx="2520003" cy="3599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General Metadata</a:t>
          </a:r>
        </a:p>
      </dsp:txBody>
      <dsp:txXfrm>
        <a:off x="3113560" y="290301"/>
        <a:ext cx="2520003" cy="359997"/>
      </dsp:txXfrm>
    </dsp:sp>
    <dsp:sp modelId="{28B816A1-BEC9-4331-84D6-C4A75E54B472}">
      <dsp:nvSpPr>
        <dsp:cNvPr id="0" name=""/>
        <dsp:cNvSpPr/>
      </dsp:nvSpPr>
      <dsp:spPr>
        <a:xfrm>
          <a:off x="240" y="844258"/>
          <a:ext cx="923616" cy="46180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Traceability</a:t>
          </a:r>
        </a:p>
      </dsp:txBody>
      <dsp:txXfrm>
        <a:off x="240" y="844258"/>
        <a:ext cx="923616" cy="461808"/>
      </dsp:txXfrm>
    </dsp:sp>
    <dsp:sp modelId="{346F794F-E8DB-46C1-BA5B-6CEE5CA33AE9}">
      <dsp:nvSpPr>
        <dsp:cNvPr id="0" name=""/>
        <dsp:cNvSpPr/>
      </dsp:nvSpPr>
      <dsp:spPr>
        <a:xfrm>
          <a:off x="1117815" y="844258"/>
          <a:ext cx="923616" cy="46180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Metadata Machine Readability</a:t>
          </a:r>
        </a:p>
      </dsp:txBody>
      <dsp:txXfrm>
        <a:off x="1117815" y="844258"/>
        <a:ext cx="923616" cy="461808"/>
      </dsp:txXfrm>
    </dsp:sp>
    <dsp:sp modelId="{B8C3789E-47ED-4BED-B4B5-FF62A21742FD}">
      <dsp:nvSpPr>
        <dsp:cNvPr id="0" name=""/>
        <dsp:cNvSpPr/>
      </dsp:nvSpPr>
      <dsp:spPr>
        <a:xfrm>
          <a:off x="2235391" y="844258"/>
          <a:ext cx="923616" cy="46180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Data Collection time</a:t>
          </a:r>
        </a:p>
      </dsp:txBody>
      <dsp:txXfrm>
        <a:off x="2235391" y="844258"/>
        <a:ext cx="923616" cy="461808"/>
      </dsp:txXfrm>
    </dsp:sp>
    <dsp:sp modelId="{A9E7A001-83D0-4D62-9861-CE8E63E379D9}">
      <dsp:nvSpPr>
        <dsp:cNvPr id="0" name=""/>
        <dsp:cNvSpPr/>
      </dsp:nvSpPr>
      <dsp:spPr>
        <a:xfrm>
          <a:off x="3352966" y="844258"/>
          <a:ext cx="923616" cy="46180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Geographical Area</a:t>
          </a:r>
        </a:p>
      </dsp:txBody>
      <dsp:txXfrm>
        <a:off x="3352966" y="844258"/>
        <a:ext cx="923616" cy="461808"/>
      </dsp:txXfrm>
    </dsp:sp>
    <dsp:sp modelId="{AA745D77-95E8-4EBD-BFF6-DE4A70C41DA3}">
      <dsp:nvSpPr>
        <dsp:cNvPr id="0" name=""/>
        <dsp:cNvSpPr/>
      </dsp:nvSpPr>
      <dsp:spPr>
        <a:xfrm>
          <a:off x="4470542" y="844258"/>
          <a:ext cx="923616" cy="461808"/>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Coordinate Reference System</a:t>
          </a:r>
        </a:p>
      </dsp:txBody>
      <dsp:txXfrm>
        <a:off x="4470542" y="844258"/>
        <a:ext cx="923616" cy="461808"/>
      </dsp:txXfrm>
    </dsp:sp>
    <dsp:sp modelId="{D21D6F48-D74F-45CB-A3F1-1B66DD39DF43}">
      <dsp:nvSpPr>
        <dsp:cNvPr id="0" name=""/>
        <dsp:cNvSpPr/>
      </dsp:nvSpPr>
      <dsp:spPr>
        <a:xfrm>
          <a:off x="5588117" y="844258"/>
          <a:ext cx="923616" cy="461808"/>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Map Projection</a:t>
          </a:r>
        </a:p>
      </dsp:txBody>
      <dsp:txXfrm>
        <a:off x="5588117" y="844258"/>
        <a:ext cx="923616" cy="461808"/>
      </dsp:txXfrm>
    </dsp:sp>
    <dsp:sp modelId="{B7B4CCE4-11F9-465B-B4E0-5435BE2EEDCD}">
      <dsp:nvSpPr>
        <dsp:cNvPr id="0" name=""/>
        <dsp:cNvSpPr/>
      </dsp:nvSpPr>
      <dsp:spPr>
        <a:xfrm>
          <a:off x="6705693" y="844258"/>
          <a:ext cx="923616" cy="461808"/>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Geometric Correction methods</a:t>
          </a:r>
        </a:p>
      </dsp:txBody>
      <dsp:txXfrm>
        <a:off x="6705693" y="844258"/>
        <a:ext cx="923616" cy="461808"/>
      </dsp:txXfrm>
    </dsp:sp>
    <dsp:sp modelId="{B28FFFDC-7F0D-4DF3-A650-1E8B24DC48F0}">
      <dsp:nvSpPr>
        <dsp:cNvPr id="0" name=""/>
        <dsp:cNvSpPr/>
      </dsp:nvSpPr>
      <dsp:spPr>
        <a:xfrm>
          <a:off x="7823268" y="844258"/>
          <a:ext cx="923616" cy="46180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Geometric Accuracy of the data</a:t>
          </a:r>
        </a:p>
      </dsp:txBody>
      <dsp:txXfrm>
        <a:off x="7823268" y="844258"/>
        <a:ext cx="923616" cy="461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35679-6D0B-4B13-AA55-C17C6AE983C8}">
      <dsp:nvSpPr>
        <dsp:cNvPr id="0" name=""/>
        <dsp:cNvSpPr/>
      </dsp:nvSpPr>
      <dsp:spPr>
        <a:xfrm>
          <a:off x="4373562" y="667182"/>
          <a:ext cx="3959964" cy="171816"/>
        </a:xfrm>
        <a:custGeom>
          <a:avLst/>
          <a:gdLst/>
          <a:ahLst/>
          <a:cxnLst/>
          <a:rect l="0" t="0" r="0" b="0"/>
          <a:pathLst>
            <a:path>
              <a:moveTo>
                <a:pt x="0" y="0"/>
              </a:moveTo>
              <a:lnTo>
                <a:pt x="0" y="85908"/>
              </a:lnTo>
              <a:lnTo>
                <a:pt x="3959964" y="85908"/>
              </a:lnTo>
              <a:lnTo>
                <a:pt x="3959964"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B65003-542E-4B4B-9AE7-A4C1332BFC0A}">
      <dsp:nvSpPr>
        <dsp:cNvPr id="0" name=""/>
        <dsp:cNvSpPr/>
      </dsp:nvSpPr>
      <dsp:spPr>
        <a:xfrm>
          <a:off x="4373562" y="667182"/>
          <a:ext cx="2969973" cy="171816"/>
        </a:xfrm>
        <a:custGeom>
          <a:avLst/>
          <a:gdLst/>
          <a:ahLst/>
          <a:cxnLst/>
          <a:rect l="0" t="0" r="0" b="0"/>
          <a:pathLst>
            <a:path>
              <a:moveTo>
                <a:pt x="0" y="0"/>
              </a:moveTo>
              <a:lnTo>
                <a:pt x="0" y="85908"/>
              </a:lnTo>
              <a:lnTo>
                <a:pt x="2969973" y="85908"/>
              </a:lnTo>
              <a:lnTo>
                <a:pt x="2969973"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373562" y="667182"/>
          <a:ext cx="1979982" cy="171816"/>
        </a:xfrm>
        <a:custGeom>
          <a:avLst/>
          <a:gdLst/>
          <a:ahLst/>
          <a:cxnLst/>
          <a:rect l="0" t="0" r="0" b="0"/>
          <a:pathLst>
            <a:path>
              <a:moveTo>
                <a:pt x="0" y="0"/>
              </a:moveTo>
              <a:lnTo>
                <a:pt x="0" y="85908"/>
              </a:lnTo>
              <a:lnTo>
                <a:pt x="1979982" y="85908"/>
              </a:lnTo>
              <a:lnTo>
                <a:pt x="1979982"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373562" y="667182"/>
          <a:ext cx="989991" cy="171816"/>
        </a:xfrm>
        <a:custGeom>
          <a:avLst/>
          <a:gdLst/>
          <a:ahLst/>
          <a:cxnLst/>
          <a:rect l="0" t="0" r="0" b="0"/>
          <a:pathLst>
            <a:path>
              <a:moveTo>
                <a:pt x="0" y="0"/>
              </a:moveTo>
              <a:lnTo>
                <a:pt x="0" y="85908"/>
              </a:lnTo>
              <a:lnTo>
                <a:pt x="989991" y="85908"/>
              </a:lnTo>
              <a:lnTo>
                <a:pt x="989991"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327842" y="667182"/>
          <a:ext cx="91440" cy="171816"/>
        </a:xfrm>
        <a:custGeom>
          <a:avLst/>
          <a:gdLst/>
          <a:ahLst/>
          <a:cxnLst/>
          <a:rect l="0" t="0" r="0" b="0"/>
          <a:pathLst>
            <a:path>
              <a:moveTo>
                <a:pt x="45720" y="0"/>
              </a:moveTo>
              <a:lnTo>
                <a:pt x="45720"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383571" y="667182"/>
          <a:ext cx="989991" cy="171816"/>
        </a:xfrm>
        <a:custGeom>
          <a:avLst/>
          <a:gdLst/>
          <a:ahLst/>
          <a:cxnLst/>
          <a:rect l="0" t="0" r="0" b="0"/>
          <a:pathLst>
            <a:path>
              <a:moveTo>
                <a:pt x="989991" y="0"/>
              </a:moveTo>
              <a:lnTo>
                <a:pt x="989991" y="85908"/>
              </a:lnTo>
              <a:lnTo>
                <a:pt x="0" y="85908"/>
              </a:lnTo>
              <a:lnTo>
                <a:pt x="0"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2393580" y="667182"/>
          <a:ext cx="1979982" cy="171816"/>
        </a:xfrm>
        <a:custGeom>
          <a:avLst/>
          <a:gdLst/>
          <a:ahLst/>
          <a:cxnLst/>
          <a:rect l="0" t="0" r="0" b="0"/>
          <a:pathLst>
            <a:path>
              <a:moveTo>
                <a:pt x="1979982" y="0"/>
              </a:moveTo>
              <a:lnTo>
                <a:pt x="1979982" y="85908"/>
              </a:lnTo>
              <a:lnTo>
                <a:pt x="0" y="85908"/>
              </a:lnTo>
              <a:lnTo>
                <a:pt x="0"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1403589" y="667182"/>
          <a:ext cx="2969973" cy="171816"/>
        </a:xfrm>
        <a:custGeom>
          <a:avLst/>
          <a:gdLst/>
          <a:ahLst/>
          <a:cxnLst/>
          <a:rect l="0" t="0" r="0" b="0"/>
          <a:pathLst>
            <a:path>
              <a:moveTo>
                <a:pt x="2969973" y="0"/>
              </a:moveTo>
              <a:lnTo>
                <a:pt x="2969973" y="85908"/>
              </a:lnTo>
              <a:lnTo>
                <a:pt x="0" y="85908"/>
              </a:lnTo>
              <a:lnTo>
                <a:pt x="0"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413598" y="667182"/>
          <a:ext cx="3959964" cy="171816"/>
        </a:xfrm>
        <a:custGeom>
          <a:avLst/>
          <a:gdLst/>
          <a:ahLst/>
          <a:cxnLst/>
          <a:rect l="0" t="0" r="0" b="0"/>
          <a:pathLst>
            <a:path>
              <a:moveTo>
                <a:pt x="3959964" y="0"/>
              </a:moveTo>
              <a:lnTo>
                <a:pt x="3959964" y="85908"/>
              </a:lnTo>
              <a:lnTo>
                <a:pt x="0" y="85908"/>
              </a:lnTo>
              <a:lnTo>
                <a:pt x="0" y="1718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3257404" y="348282"/>
          <a:ext cx="2232315" cy="3188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General Metadata</a:t>
          </a:r>
        </a:p>
      </dsp:txBody>
      <dsp:txXfrm>
        <a:off x="3257404" y="348282"/>
        <a:ext cx="2232315" cy="318899"/>
      </dsp:txXfrm>
    </dsp:sp>
    <dsp:sp modelId="{28B816A1-BEC9-4331-84D6-C4A75E54B472}">
      <dsp:nvSpPr>
        <dsp:cNvPr id="0" name=""/>
        <dsp:cNvSpPr/>
      </dsp:nvSpPr>
      <dsp:spPr>
        <a:xfrm>
          <a:off x="4511"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Instrument</a:t>
          </a:r>
        </a:p>
      </dsp:txBody>
      <dsp:txXfrm>
        <a:off x="4511" y="838998"/>
        <a:ext cx="818174" cy="409087"/>
      </dsp:txXfrm>
    </dsp:sp>
    <dsp:sp modelId="{346F794F-E8DB-46C1-BA5B-6CEE5CA33AE9}">
      <dsp:nvSpPr>
        <dsp:cNvPr id="0" name=""/>
        <dsp:cNvSpPr/>
      </dsp:nvSpPr>
      <dsp:spPr>
        <a:xfrm>
          <a:off x="994502"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Spectral bands</a:t>
          </a:r>
        </a:p>
      </dsp:txBody>
      <dsp:txXfrm>
        <a:off x="994502" y="838998"/>
        <a:ext cx="818174" cy="409087"/>
      </dsp:txXfrm>
    </dsp:sp>
    <dsp:sp modelId="{B8C3789E-47ED-4BED-B4B5-FF62A21742FD}">
      <dsp:nvSpPr>
        <dsp:cNvPr id="0" name=""/>
        <dsp:cNvSpPr/>
      </dsp:nvSpPr>
      <dsp:spPr>
        <a:xfrm>
          <a:off x="1984493"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Sensor calibration</a:t>
          </a:r>
        </a:p>
      </dsp:txBody>
      <dsp:txXfrm>
        <a:off x="1984493" y="838998"/>
        <a:ext cx="818174" cy="409087"/>
      </dsp:txXfrm>
    </dsp:sp>
    <dsp:sp modelId="{A9E7A001-83D0-4D62-9861-CE8E63E379D9}">
      <dsp:nvSpPr>
        <dsp:cNvPr id="0" name=""/>
        <dsp:cNvSpPr/>
      </dsp:nvSpPr>
      <dsp:spPr>
        <a:xfrm>
          <a:off x="2974484" y="838998"/>
          <a:ext cx="818174" cy="40908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Radiometric accuracy</a:t>
          </a:r>
        </a:p>
      </dsp:txBody>
      <dsp:txXfrm>
        <a:off x="2974484" y="838998"/>
        <a:ext cx="818174" cy="409087"/>
      </dsp:txXfrm>
    </dsp:sp>
    <dsp:sp modelId="{AA745D77-95E8-4EBD-BFF6-DE4A70C41DA3}">
      <dsp:nvSpPr>
        <dsp:cNvPr id="0" name=""/>
        <dsp:cNvSpPr/>
      </dsp:nvSpPr>
      <dsp:spPr>
        <a:xfrm>
          <a:off x="3964475" y="838998"/>
          <a:ext cx="818174" cy="40908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Algorithms</a:t>
          </a:r>
        </a:p>
      </dsp:txBody>
      <dsp:txXfrm>
        <a:off x="3964475" y="838998"/>
        <a:ext cx="818174" cy="409087"/>
      </dsp:txXfrm>
    </dsp:sp>
    <dsp:sp modelId="{D21D6F48-D74F-45CB-A3F1-1B66DD39DF43}">
      <dsp:nvSpPr>
        <dsp:cNvPr id="0" name=""/>
        <dsp:cNvSpPr/>
      </dsp:nvSpPr>
      <dsp:spPr>
        <a:xfrm>
          <a:off x="4954466" y="838998"/>
          <a:ext cx="818174" cy="40908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Auxiliary data</a:t>
          </a:r>
        </a:p>
      </dsp:txBody>
      <dsp:txXfrm>
        <a:off x="4954466" y="838998"/>
        <a:ext cx="818174" cy="409087"/>
      </dsp:txXfrm>
    </dsp:sp>
    <dsp:sp modelId="{B7B4CCE4-11F9-465B-B4E0-5435BE2EEDCD}">
      <dsp:nvSpPr>
        <dsp:cNvPr id="0" name=""/>
        <dsp:cNvSpPr/>
      </dsp:nvSpPr>
      <dsp:spPr>
        <a:xfrm>
          <a:off x="5944457"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Processing chain provenance</a:t>
          </a:r>
        </a:p>
      </dsp:txBody>
      <dsp:txXfrm>
        <a:off x="5944457" y="838998"/>
        <a:ext cx="818174" cy="409087"/>
      </dsp:txXfrm>
    </dsp:sp>
    <dsp:sp modelId="{B28FFFDC-7F0D-4DF3-A650-1E8B24DC48F0}">
      <dsp:nvSpPr>
        <dsp:cNvPr id="0" name=""/>
        <dsp:cNvSpPr/>
      </dsp:nvSpPr>
      <dsp:spPr>
        <a:xfrm>
          <a:off x="6934448"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Data Access</a:t>
          </a:r>
        </a:p>
      </dsp:txBody>
      <dsp:txXfrm>
        <a:off x="6934448" y="838998"/>
        <a:ext cx="818174" cy="409087"/>
      </dsp:txXfrm>
    </dsp:sp>
    <dsp:sp modelId="{22D0D1F9-CAF0-4BBB-AE02-D17CF43DDE7E}">
      <dsp:nvSpPr>
        <dsp:cNvPr id="0" name=""/>
        <dsp:cNvSpPr/>
      </dsp:nvSpPr>
      <dsp:spPr>
        <a:xfrm>
          <a:off x="7924439" y="838998"/>
          <a:ext cx="818174" cy="40908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Overall data quality </a:t>
          </a:r>
        </a:p>
      </dsp:txBody>
      <dsp:txXfrm>
        <a:off x="7924439" y="838998"/>
        <a:ext cx="818174" cy="409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DF75B-A08C-43CE-85ED-C9BB3587A132}">
      <dsp:nvSpPr>
        <dsp:cNvPr id="0" name=""/>
        <dsp:cNvSpPr/>
      </dsp:nvSpPr>
      <dsp:spPr>
        <a:xfrm>
          <a:off x="4423487" y="1015548"/>
          <a:ext cx="3793638" cy="263360"/>
        </a:xfrm>
        <a:custGeom>
          <a:avLst/>
          <a:gdLst/>
          <a:ahLst/>
          <a:cxnLst/>
          <a:rect l="0" t="0" r="0" b="0"/>
          <a:pathLst>
            <a:path>
              <a:moveTo>
                <a:pt x="0" y="0"/>
              </a:moveTo>
              <a:lnTo>
                <a:pt x="0" y="131680"/>
              </a:lnTo>
              <a:lnTo>
                <a:pt x="3793638" y="131680"/>
              </a:lnTo>
              <a:lnTo>
                <a:pt x="3793638"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423487" y="1015548"/>
          <a:ext cx="2276182" cy="263360"/>
        </a:xfrm>
        <a:custGeom>
          <a:avLst/>
          <a:gdLst/>
          <a:ahLst/>
          <a:cxnLst/>
          <a:rect l="0" t="0" r="0" b="0"/>
          <a:pathLst>
            <a:path>
              <a:moveTo>
                <a:pt x="0" y="0"/>
              </a:moveTo>
              <a:lnTo>
                <a:pt x="0" y="131680"/>
              </a:lnTo>
              <a:lnTo>
                <a:pt x="2276182" y="131680"/>
              </a:lnTo>
              <a:lnTo>
                <a:pt x="2276182"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4423487" y="1015548"/>
          <a:ext cx="758727" cy="263360"/>
        </a:xfrm>
        <a:custGeom>
          <a:avLst/>
          <a:gdLst/>
          <a:ahLst/>
          <a:cxnLst/>
          <a:rect l="0" t="0" r="0" b="0"/>
          <a:pathLst>
            <a:path>
              <a:moveTo>
                <a:pt x="0" y="0"/>
              </a:moveTo>
              <a:lnTo>
                <a:pt x="0" y="131680"/>
              </a:lnTo>
              <a:lnTo>
                <a:pt x="758727" y="131680"/>
              </a:lnTo>
              <a:lnTo>
                <a:pt x="758727"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3664759" y="1015548"/>
          <a:ext cx="758727" cy="263360"/>
        </a:xfrm>
        <a:custGeom>
          <a:avLst/>
          <a:gdLst/>
          <a:ahLst/>
          <a:cxnLst/>
          <a:rect l="0" t="0" r="0" b="0"/>
          <a:pathLst>
            <a:path>
              <a:moveTo>
                <a:pt x="758727" y="0"/>
              </a:moveTo>
              <a:lnTo>
                <a:pt x="758727" y="131680"/>
              </a:lnTo>
              <a:lnTo>
                <a:pt x="0" y="131680"/>
              </a:lnTo>
              <a:lnTo>
                <a:pt x="0"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2147304" y="1015548"/>
          <a:ext cx="2276182" cy="263360"/>
        </a:xfrm>
        <a:custGeom>
          <a:avLst/>
          <a:gdLst/>
          <a:ahLst/>
          <a:cxnLst/>
          <a:rect l="0" t="0" r="0" b="0"/>
          <a:pathLst>
            <a:path>
              <a:moveTo>
                <a:pt x="2276182" y="0"/>
              </a:moveTo>
              <a:lnTo>
                <a:pt x="2276182" y="131680"/>
              </a:lnTo>
              <a:lnTo>
                <a:pt x="0" y="131680"/>
              </a:lnTo>
              <a:lnTo>
                <a:pt x="0"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9E3CD5-D695-40B8-8B67-625BB94900B2}">
      <dsp:nvSpPr>
        <dsp:cNvPr id="0" name=""/>
        <dsp:cNvSpPr/>
      </dsp:nvSpPr>
      <dsp:spPr>
        <a:xfrm>
          <a:off x="629848" y="1015548"/>
          <a:ext cx="3793638" cy="263360"/>
        </a:xfrm>
        <a:custGeom>
          <a:avLst/>
          <a:gdLst/>
          <a:ahLst/>
          <a:cxnLst/>
          <a:rect l="0" t="0" r="0" b="0"/>
          <a:pathLst>
            <a:path>
              <a:moveTo>
                <a:pt x="3793638" y="0"/>
              </a:moveTo>
              <a:lnTo>
                <a:pt x="3793638" y="131680"/>
              </a:lnTo>
              <a:lnTo>
                <a:pt x="0" y="131680"/>
              </a:lnTo>
              <a:lnTo>
                <a:pt x="0" y="26336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3551401" y="85643"/>
          <a:ext cx="1744170" cy="929905"/>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General Metadata</a:t>
          </a:r>
        </a:p>
        <a:p>
          <a:pPr marL="0" lvl="0" indent="0" algn="ctr" defTabSz="444500">
            <a:lnSpc>
              <a:spcPct val="90000"/>
            </a:lnSpc>
            <a:spcBef>
              <a:spcPct val="0"/>
            </a:spcBef>
            <a:spcAft>
              <a:spcPct val="35000"/>
            </a:spcAft>
            <a:buNone/>
          </a:pPr>
          <a:r>
            <a:rPr lang="en-GB" sz="1000" kern="1200" dirty="0"/>
            <a:t>(2/2)</a:t>
          </a:r>
        </a:p>
      </dsp:txBody>
      <dsp:txXfrm>
        <a:off x="3551401" y="85643"/>
        <a:ext cx="1744170" cy="929905"/>
      </dsp:txXfrm>
    </dsp:sp>
    <dsp:sp modelId="{28B816A1-BEC9-4331-84D6-C4A75E54B472}">
      <dsp:nvSpPr>
        <dsp:cNvPr id="0" name=""/>
        <dsp:cNvSpPr/>
      </dsp:nvSpPr>
      <dsp:spPr>
        <a:xfrm>
          <a:off x="2801" y="1278908"/>
          <a:ext cx="1254095" cy="62704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Snow/Ice mask</a:t>
          </a:r>
        </a:p>
      </dsp:txBody>
      <dsp:txXfrm>
        <a:off x="2801" y="1278908"/>
        <a:ext cx="1254095" cy="627047"/>
      </dsp:txXfrm>
    </dsp:sp>
    <dsp:sp modelId="{346F794F-E8DB-46C1-BA5B-6CEE5CA33AE9}">
      <dsp:nvSpPr>
        <dsp:cNvPr id="0" name=""/>
        <dsp:cNvSpPr/>
      </dsp:nvSpPr>
      <dsp:spPr>
        <a:xfrm>
          <a:off x="1520256" y="1278908"/>
          <a:ext cx="1254095" cy="62704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shadow mask</a:t>
          </a:r>
        </a:p>
      </dsp:txBody>
      <dsp:txXfrm>
        <a:off x="1520256" y="1278908"/>
        <a:ext cx="1254095" cy="627047"/>
      </dsp:txXfrm>
    </dsp:sp>
    <dsp:sp modelId="{B8C3789E-47ED-4BED-B4B5-FF62A21742FD}">
      <dsp:nvSpPr>
        <dsp:cNvPr id="0" name=""/>
        <dsp:cNvSpPr/>
      </dsp:nvSpPr>
      <dsp:spPr>
        <a:xfrm>
          <a:off x="3037711" y="1278908"/>
          <a:ext cx="1254095" cy="62704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Occlusion</a:t>
          </a:r>
        </a:p>
      </dsp:txBody>
      <dsp:txXfrm>
        <a:off x="3037711" y="1278908"/>
        <a:ext cx="1254095" cy="627047"/>
      </dsp:txXfrm>
    </dsp:sp>
    <dsp:sp modelId="{A9E7A001-83D0-4D62-9861-CE8E63E379D9}">
      <dsp:nvSpPr>
        <dsp:cNvPr id="0" name=""/>
        <dsp:cNvSpPr/>
      </dsp:nvSpPr>
      <dsp:spPr>
        <a:xfrm>
          <a:off x="4555167" y="1278908"/>
          <a:ext cx="1254095" cy="62704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Solar and Viewing Geometry</a:t>
          </a:r>
        </a:p>
      </dsp:txBody>
      <dsp:txXfrm>
        <a:off x="4555167" y="1278908"/>
        <a:ext cx="1254095" cy="627047"/>
      </dsp:txXfrm>
    </dsp:sp>
    <dsp:sp modelId="{AA745D77-95E8-4EBD-BFF6-DE4A70C41DA3}">
      <dsp:nvSpPr>
        <dsp:cNvPr id="0" name=""/>
        <dsp:cNvSpPr/>
      </dsp:nvSpPr>
      <dsp:spPr>
        <a:xfrm>
          <a:off x="6072622" y="1278908"/>
          <a:ext cx="1254095" cy="627047"/>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Terrain Illumination Correction</a:t>
          </a:r>
        </a:p>
      </dsp:txBody>
      <dsp:txXfrm>
        <a:off x="6072622" y="1278908"/>
        <a:ext cx="1254095" cy="627047"/>
      </dsp:txXfrm>
    </dsp:sp>
    <dsp:sp modelId="{D21D6F48-D74F-45CB-A3F1-1B66DD39DF43}">
      <dsp:nvSpPr>
        <dsp:cNvPr id="0" name=""/>
        <dsp:cNvSpPr/>
      </dsp:nvSpPr>
      <dsp:spPr>
        <a:xfrm>
          <a:off x="7590077" y="1278908"/>
          <a:ext cx="1254095" cy="627047"/>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AU" sz="1000" b="0" kern="1200" dirty="0"/>
            <a:t>Aerosol Optical Depth Parameter</a:t>
          </a:r>
          <a:endParaRPr lang="en-GB" sz="1000" b="0" kern="1200" dirty="0"/>
        </a:p>
      </dsp:txBody>
      <dsp:txXfrm>
        <a:off x="7590077" y="1278908"/>
        <a:ext cx="1254095" cy="627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5003-542E-4B4B-9AE7-A4C1332BFC0A}">
      <dsp:nvSpPr>
        <dsp:cNvPr id="0" name=""/>
        <dsp:cNvSpPr/>
      </dsp:nvSpPr>
      <dsp:spPr>
        <a:xfrm>
          <a:off x="4373562" y="602444"/>
          <a:ext cx="3842069" cy="222268"/>
        </a:xfrm>
        <a:custGeom>
          <a:avLst/>
          <a:gdLst/>
          <a:ahLst/>
          <a:cxnLst/>
          <a:rect l="0" t="0" r="0" b="0"/>
          <a:pathLst>
            <a:path>
              <a:moveTo>
                <a:pt x="0" y="0"/>
              </a:moveTo>
              <a:lnTo>
                <a:pt x="0" y="111134"/>
              </a:lnTo>
              <a:lnTo>
                <a:pt x="3842069" y="111134"/>
              </a:lnTo>
              <a:lnTo>
                <a:pt x="384206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82D1C-C03E-4491-A9C7-6E68B91D1A97}">
      <dsp:nvSpPr>
        <dsp:cNvPr id="0" name=""/>
        <dsp:cNvSpPr/>
      </dsp:nvSpPr>
      <dsp:spPr>
        <a:xfrm>
          <a:off x="4373562" y="602444"/>
          <a:ext cx="2561379" cy="222268"/>
        </a:xfrm>
        <a:custGeom>
          <a:avLst/>
          <a:gdLst/>
          <a:ahLst/>
          <a:cxnLst/>
          <a:rect l="0" t="0" r="0" b="0"/>
          <a:pathLst>
            <a:path>
              <a:moveTo>
                <a:pt x="0" y="0"/>
              </a:moveTo>
              <a:lnTo>
                <a:pt x="0" y="111134"/>
              </a:lnTo>
              <a:lnTo>
                <a:pt x="2561379" y="111134"/>
              </a:lnTo>
              <a:lnTo>
                <a:pt x="256137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DF75B-A08C-43CE-85ED-C9BB3587A132}">
      <dsp:nvSpPr>
        <dsp:cNvPr id="0" name=""/>
        <dsp:cNvSpPr/>
      </dsp:nvSpPr>
      <dsp:spPr>
        <a:xfrm>
          <a:off x="4373562" y="602444"/>
          <a:ext cx="1280689" cy="222268"/>
        </a:xfrm>
        <a:custGeom>
          <a:avLst/>
          <a:gdLst/>
          <a:ahLst/>
          <a:cxnLst/>
          <a:rect l="0" t="0" r="0" b="0"/>
          <a:pathLst>
            <a:path>
              <a:moveTo>
                <a:pt x="0" y="0"/>
              </a:moveTo>
              <a:lnTo>
                <a:pt x="0" y="111134"/>
              </a:lnTo>
              <a:lnTo>
                <a:pt x="1280689" y="111134"/>
              </a:lnTo>
              <a:lnTo>
                <a:pt x="1280689"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366E2-E4C5-4501-83FE-8D7E5B98E124}">
      <dsp:nvSpPr>
        <dsp:cNvPr id="0" name=""/>
        <dsp:cNvSpPr/>
      </dsp:nvSpPr>
      <dsp:spPr>
        <a:xfrm>
          <a:off x="4327842" y="602444"/>
          <a:ext cx="91440" cy="222268"/>
        </a:xfrm>
        <a:custGeom>
          <a:avLst/>
          <a:gdLst/>
          <a:ahLst/>
          <a:cxnLst/>
          <a:rect l="0" t="0" r="0" b="0"/>
          <a:pathLst>
            <a:path>
              <a:moveTo>
                <a:pt x="45720" y="0"/>
              </a:moveTo>
              <a:lnTo>
                <a:pt x="4572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9B3D1-68F1-4DFC-8F3D-248A071BEA55}">
      <dsp:nvSpPr>
        <dsp:cNvPr id="0" name=""/>
        <dsp:cNvSpPr/>
      </dsp:nvSpPr>
      <dsp:spPr>
        <a:xfrm>
          <a:off x="3092872" y="602444"/>
          <a:ext cx="1280689" cy="222268"/>
        </a:xfrm>
        <a:custGeom>
          <a:avLst/>
          <a:gdLst/>
          <a:ahLst/>
          <a:cxnLst/>
          <a:rect l="0" t="0" r="0" b="0"/>
          <a:pathLst>
            <a:path>
              <a:moveTo>
                <a:pt x="1280689" y="0"/>
              </a:moveTo>
              <a:lnTo>
                <a:pt x="128068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D6B85-7D0C-4064-8054-4FC1B21D8486}">
      <dsp:nvSpPr>
        <dsp:cNvPr id="0" name=""/>
        <dsp:cNvSpPr/>
      </dsp:nvSpPr>
      <dsp:spPr>
        <a:xfrm>
          <a:off x="1812182" y="602444"/>
          <a:ext cx="2561379" cy="222268"/>
        </a:xfrm>
        <a:custGeom>
          <a:avLst/>
          <a:gdLst/>
          <a:ahLst/>
          <a:cxnLst/>
          <a:rect l="0" t="0" r="0" b="0"/>
          <a:pathLst>
            <a:path>
              <a:moveTo>
                <a:pt x="2561379" y="0"/>
              </a:moveTo>
              <a:lnTo>
                <a:pt x="256137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6D21-0F22-49A5-A758-DDC9A4FF2B1E}">
      <dsp:nvSpPr>
        <dsp:cNvPr id="0" name=""/>
        <dsp:cNvSpPr/>
      </dsp:nvSpPr>
      <dsp:spPr>
        <a:xfrm>
          <a:off x="531493" y="602444"/>
          <a:ext cx="3842069" cy="222268"/>
        </a:xfrm>
        <a:custGeom>
          <a:avLst/>
          <a:gdLst/>
          <a:ahLst/>
          <a:cxnLst/>
          <a:rect l="0" t="0" r="0" b="0"/>
          <a:pathLst>
            <a:path>
              <a:moveTo>
                <a:pt x="3842069" y="0"/>
              </a:moveTo>
              <a:lnTo>
                <a:pt x="3842069" y="111134"/>
              </a:lnTo>
              <a:lnTo>
                <a:pt x="0" y="111134"/>
              </a:lnTo>
              <a:lnTo>
                <a:pt x="0" y="222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BA9878-2230-4E48-B405-08444FBB4BC1}">
      <dsp:nvSpPr>
        <dsp:cNvPr id="0" name=""/>
        <dsp:cNvSpPr/>
      </dsp:nvSpPr>
      <dsp:spPr>
        <a:xfrm>
          <a:off x="2929658" y="242443"/>
          <a:ext cx="2887807" cy="360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Per-pixel metadata</a:t>
          </a:r>
        </a:p>
      </dsp:txBody>
      <dsp:txXfrm>
        <a:off x="2929658" y="242443"/>
        <a:ext cx="2887807" cy="360000"/>
      </dsp:txXfrm>
    </dsp:sp>
    <dsp:sp modelId="{346F794F-E8DB-46C1-BA5B-6CEE5CA33AE9}">
      <dsp:nvSpPr>
        <dsp:cNvPr id="0" name=""/>
        <dsp:cNvSpPr/>
      </dsp:nvSpPr>
      <dsp:spPr>
        <a:xfrm>
          <a:off x="2282"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Metadata Machine Readability</a:t>
          </a:r>
        </a:p>
      </dsp:txBody>
      <dsp:txXfrm>
        <a:off x="2282" y="824713"/>
        <a:ext cx="1058421" cy="529210"/>
      </dsp:txXfrm>
    </dsp:sp>
    <dsp:sp modelId="{B8C3789E-47ED-4BED-B4B5-FF62A21742FD}">
      <dsp:nvSpPr>
        <dsp:cNvPr id="0" name=""/>
        <dsp:cNvSpPr/>
      </dsp:nvSpPr>
      <dsp:spPr>
        <a:xfrm>
          <a:off x="1282972"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No data</a:t>
          </a:r>
        </a:p>
      </dsp:txBody>
      <dsp:txXfrm>
        <a:off x="1282972" y="824713"/>
        <a:ext cx="1058421" cy="529210"/>
      </dsp:txXfrm>
    </dsp:sp>
    <dsp:sp modelId="{A9E7A001-83D0-4D62-9861-CE8E63E379D9}">
      <dsp:nvSpPr>
        <dsp:cNvPr id="0" name=""/>
        <dsp:cNvSpPr/>
      </dsp:nvSpPr>
      <dsp:spPr>
        <a:xfrm>
          <a:off x="2563662" y="824713"/>
          <a:ext cx="1058421" cy="52921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Incomplete testing</a:t>
          </a:r>
        </a:p>
      </dsp:txBody>
      <dsp:txXfrm>
        <a:off x="2563662" y="824713"/>
        <a:ext cx="1058421" cy="529210"/>
      </dsp:txXfrm>
    </dsp:sp>
    <dsp:sp modelId="{AA745D77-95E8-4EBD-BFF6-DE4A70C41DA3}">
      <dsp:nvSpPr>
        <dsp:cNvPr id="0" name=""/>
        <dsp:cNvSpPr/>
      </dsp:nvSpPr>
      <dsp:spPr>
        <a:xfrm>
          <a:off x="3844351" y="824713"/>
          <a:ext cx="1058421" cy="52921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Saturation</a:t>
          </a:r>
        </a:p>
      </dsp:txBody>
      <dsp:txXfrm>
        <a:off x="3844351" y="824713"/>
        <a:ext cx="1058421" cy="529210"/>
      </dsp:txXfrm>
    </dsp:sp>
    <dsp:sp modelId="{D21D6F48-D74F-45CB-A3F1-1B66DD39DF43}">
      <dsp:nvSpPr>
        <dsp:cNvPr id="0" name=""/>
        <dsp:cNvSpPr/>
      </dsp:nvSpPr>
      <dsp:spPr>
        <a:xfrm>
          <a:off x="5125041"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Cloud</a:t>
          </a:r>
        </a:p>
      </dsp:txBody>
      <dsp:txXfrm>
        <a:off x="5125041" y="824713"/>
        <a:ext cx="1058421" cy="529210"/>
      </dsp:txXfrm>
    </dsp:sp>
    <dsp:sp modelId="{B7B4CCE4-11F9-465B-B4E0-5435BE2EEDCD}">
      <dsp:nvSpPr>
        <dsp:cNvPr id="0" name=""/>
        <dsp:cNvSpPr/>
      </dsp:nvSpPr>
      <dsp:spPr>
        <a:xfrm>
          <a:off x="6405731" y="824713"/>
          <a:ext cx="1058421" cy="529210"/>
        </a:xfrm>
        <a:prstGeom prst="rect">
          <a:avLst/>
        </a:prstGeom>
        <a:solidFill>
          <a:srgbClr val="E372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Cloud shadow</a:t>
          </a:r>
        </a:p>
      </dsp:txBody>
      <dsp:txXfrm>
        <a:off x="6405731" y="824713"/>
        <a:ext cx="1058421" cy="529210"/>
      </dsp:txXfrm>
    </dsp:sp>
    <dsp:sp modelId="{B28FFFDC-7F0D-4DF3-A650-1E8B24DC48F0}">
      <dsp:nvSpPr>
        <dsp:cNvPr id="0" name=""/>
        <dsp:cNvSpPr/>
      </dsp:nvSpPr>
      <dsp:spPr>
        <a:xfrm>
          <a:off x="7686421" y="824713"/>
          <a:ext cx="1058421" cy="52921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Land/water mask</a:t>
          </a:r>
        </a:p>
      </dsp:txBody>
      <dsp:txXfrm>
        <a:off x="7686421" y="824713"/>
        <a:ext cx="1058421" cy="5292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3/24/23</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80588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6750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68059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400066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277915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151040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30495388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4.pn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3.jpe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Master" Target="../slideMasters/slideMaster3.xml"/><Relationship Id="rId6" Type="http://schemas.openxmlformats.org/officeDocument/2006/relationships/image" Target="../media/image47.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6.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21.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42" name="Group 41">
            <a:extLst>
              <a:ext uri="{FF2B5EF4-FFF2-40B4-BE49-F238E27FC236}">
                <a16:creationId xmlns:a16="http://schemas.microsoft.com/office/drawing/2014/main" id="{F6C90AC7-EF67-4A83-9758-B90EABF0E3D9}"/>
              </a:ext>
            </a:extLst>
          </p:cNvPr>
          <p:cNvGrpSpPr/>
          <p:nvPr userDrawn="1"/>
        </p:nvGrpSpPr>
        <p:grpSpPr>
          <a:xfrm>
            <a:off x="226688" y="6569736"/>
            <a:ext cx="9628745" cy="144114"/>
            <a:chOff x="1076500" y="4469696"/>
            <a:chExt cx="9628745" cy="144114"/>
          </a:xfrm>
        </p:grpSpPr>
        <p:pic>
          <p:nvPicPr>
            <p:cNvPr id="43" name="Picture 42" descr="de.png">
              <a:extLst>
                <a:ext uri="{FF2B5EF4-FFF2-40B4-BE49-F238E27FC236}">
                  <a16:creationId xmlns:a16="http://schemas.microsoft.com/office/drawing/2014/main" id="{B52224BE-8075-498A-8671-0E1E6B5807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44" name="Picture 43" descr="at.png">
              <a:extLst>
                <a:ext uri="{FF2B5EF4-FFF2-40B4-BE49-F238E27FC236}">
                  <a16:creationId xmlns:a16="http://schemas.microsoft.com/office/drawing/2014/main" id="{6F0FEBBA-A41D-4661-818E-54692D88D4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5" name="Picture 44" descr="be.png">
              <a:extLst>
                <a:ext uri="{FF2B5EF4-FFF2-40B4-BE49-F238E27FC236}">
                  <a16:creationId xmlns:a16="http://schemas.microsoft.com/office/drawing/2014/main" id="{7E4E61AF-7D81-4A82-9856-0EEFA0B0B7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6" name="Picture 45" descr="dk.png">
              <a:extLst>
                <a:ext uri="{FF2B5EF4-FFF2-40B4-BE49-F238E27FC236}">
                  <a16:creationId xmlns:a16="http://schemas.microsoft.com/office/drawing/2014/main" id="{3797DAE4-5BDD-4B79-8E46-C0951AA49C5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7" name="Picture 46" descr="es.png">
              <a:extLst>
                <a:ext uri="{FF2B5EF4-FFF2-40B4-BE49-F238E27FC236}">
                  <a16:creationId xmlns:a16="http://schemas.microsoft.com/office/drawing/2014/main" id="{822D1964-C300-4FEE-B7F8-9ADE6C35FF7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8" name="Picture 47" descr="ee.png">
              <a:extLst>
                <a:ext uri="{FF2B5EF4-FFF2-40B4-BE49-F238E27FC236}">
                  <a16:creationId xmlns:a16="http://schemas.microsoft.com/office/drawing/2014/main" id="{24391DFD-895E-4A33-93C9-C55133F92F9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9" name="Picture 48" descr="fi.png">
              <a:extLst>
                <a:ext uri="{FF2B5EF4-FFF2-40B4-BE49-F238E27FC236}">
                  <a16:creationId xmlns:a16="http://schemas.microsoft.com/office/drawing/2014/main" id="{7DF7C040-4DC9-44C8-AEE7-FEF186A6F1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50" name="Picture 49" descr="fr.png">
              <a:extLst>
                <a:ext uri="{FF2B5EF4-FFF2-40B4-BE49-F238E27FC236}">
                  <a16:creationId xmlns:a16="http://schemas.microsoft.com/office/drawing/2014/main" id="{D991B851-A505-4BE9-A9AA-9181468CCE8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51" name="Picture 50" descr="gr.png">
              <a:extLst>
                <a:ext uri="{FF2B5EF4-FFF2-40B4-BE49-F238E27FC236}">
                  <a16:creationId xmlns:a16="http://schemas.microsoft.com/office/drawing/2014/main" id="{7AB9A1F0-2A4A-46BC-95EE-6ED8B1854F3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52" name="Picture 51" descr="hu.png">
              <a:extLst>
                <a:ext uri="{FF2B5EF4-FFF2-40B4-BE49-F238E27FC236}">
                  <a16:creationId xmlns:a16="http://schemas.microsoft.com/office/drawing/2014/main" id="{BAE70114-E694-4A5A-AFF6-9FCEEB0953E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53" name="Picture 52" descr="ie.png">
              <a:extLst>
                <a:ext uri="{FF2B5EF4-FFF2-40B4-BE49-F238E27FC236}">
                  <a16:creationId xmlns:a16="http://schemas.microsoft.com/office/drawing/2014/main" id="{17EE1438-FA34-48A3-BD8E-25751065C6A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54" name="Picture 53" descr="it.png">
              <a:extLst>
                <a:ext uri="{FF2B5EF4-FFF2-40B4-BE49-F238E27FC236}">
                  <a16:creationId xmlns:a16="http://schemas.microsoft.com/office/drawing/2014/main" id="{47D25E61-66AB-4312-8008-7B7D8763192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5" name="Picture 54" descr="lu.png">
              <a:extLst>
                <a:ext uri="{FF2B5EF4-FFF2-40B4-BE49-F238E27FC236}">
                  <a16:creationId xmlns:a16="http://schemas.microsoft.com/office/drawing/2014/main" id="{5C852E78-7546-4F42-85C3-9A93256FE7B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6" name="Picture 55" descr="no.png">
              <a:extLst>
                <a:ext uri="{FF2B5EF4-FFF2-40B4-BE49-F238E27FC236}">
                  <a16:creationId xmlns:a16="http://schemas.microsoft.com/office/drawing/2014/main" id="{C407EE61-1E43-43E0-B078-2063D6FBF02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7" name="Picture 56" descr="nl.png">
              <a:extLst>
                <a:ext uri="{FF2B5EF4-FFF2-40B4-BE49-F238E27FC236}">
                  <a16:creationId xmlns:a16="http://schemas.microsoft.com/office/drawing/2014/main" id="{2AD3CF85-26E4-44F6-B4A5-08193728810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8" name="Picture 57" descr="pl.png">
              <a:extLst>
                <a:ext uri="{FF2B5EF4-FFF2-40B4-BE49-F238E27FC236}">
                  <a16:creationId xmlns:a16="http://schemas.microsoft.com/office/drawing/2014/main" id="{2D6041B6-B3ED-4C34-96A3-99FD55A6126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9" name="Picture 58" descr="pt.png">
              <a:extLst>
                <a:ext uri="{FF2B5EF4-FFF2-40B4-BE49-F238E27FC236}">
                  <a16:creationId xmlns:a16="http://schemas.microsoft.com/office/drawing/2014/main" id="{E05BDEE4-4892-4650-BC96-AF2474526450}"/>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60" name="Picture 59" descr="cz.png">
              <a:extLst>
                <a:ext uri="{FF2B5EF4-FFF2-40B4-BE49-F238E27FC236}">
                  <a16:creationId xmlns:a16="http://schemas.microsoft.com/office/drawing/2014/main" id="{6A42A56E-A90E-48A8-A110-68D1B7944A41}"/>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61" name="Picture 60" descr="ro.png">
              <a:extLst>
                <a:ext uri="{FF2B5EF4-FFF2-40B4-BE49-F238E27FC236}">
                  <a16:creationId xmlns:a16="http://schemas.microsoft.com/office/drawing/2014/main" id="{D4DCAD75-F0A5-4490-8D81-31AE8FDB6A2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62" name="Picture 61" descr="se.png">
              <a:extLst>
                <a:ext uri="{FF2B5EF4-FFF2-40B4-BE49-F238E27FC236}">
                  <a16:creationId xmlns:a16="http://schemas.microsoft.com/office/drawing/2014/main" id="{D7469F16-6C12-46C5-A0F8-E1811BBDA35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9" name="Picture 88" descr="ch.png">
              <a:extLst>
                <a:ext uri="{FF2B5EF4-FFF2-40B4-BE49-F238E27FC236}">
                  <a16:creationId xmlns:a16="http://schemas.microsoft.com/office/drawing/2014/main" id="{9BB4ED50-F925-42D3-ADB7-F2D1C98720E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FA32661F-93AD-4BC4-8307-9ECE801FB1A9}"/>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243C6D9-4A97-486D-8223-91DADC3754A5}"/>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A42CE83-DB5F-4B46-A26C-D12FF0420C67}"/>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C996074-7F78-4FDB-BAF2-43B059184F6C}"/>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6" name="Picture 95" descr="si.png">
              <a:extLst>
                <a:ext uri="{FF2B5EF4-FFF2-40B4-BE49-F238E27FC236}">
                  <a16:creationId xmlns:a16="http://schemas.microsoft.com/office/drawing/2014/main" id="{AAA2523E-7C72-4693-B795-1804941A16E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upRight)">
                                      <p:cBhvr>
                                        <p:cTn id="16" dur="500"/>
                                        <p:tgtEl>
                                          <p:spTgt spid="9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1500" fill="hold"/>
                                        <p:tgtEl>
                                          <p:spTgt spid="42"/>
                                        </p:tgtEl>
                                        <p:attrNameLst>
                                          <p:attrName>ppt_x</p:attrName>
                                        </p:attrNameLst>
                                      </p:cBhvr>
                                      <p:tavLst>
                                        <p:tav tm="0">
                                          <p:val>
                                            <p:strVal val="0-#ppt_w/2"/>
                                          </p:val>
                                        </p:tav>
                                        <p:tav tm="100000">
                                          <p:val>
                                            <p:strVal val="#ppt_x"/>
                                          </p:val>
                                        </p:tav>
                                      </p:tavLst>
                                    </p:anim>
                                    <p:anim calcmode="lin" valueType="num">
                                      <p:cBhvr additive="base">
                                        <p:cTn id="25" dur="1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103" name="Group 102">
            <a:extLst>
              <a:ext uri="{FF2B5EF4-FFF2-40B4-BE49-F238E27FC236}">
                <a16:creationId xmlns:a16="http://schemas.microsoft.com/office/drawing/2014/main" id="{19DCE5D3-3F74-4C13-8E09-44DB18F4C3D5}"/>
              </a:ext>
            </a:extLst>
          </p:cNvPr>
          <p:cNvGrpSpPr/>
          <p:nvPr userDrawn="1"/>
        </p:nvGrpSpPr>
        <p:grpSpPr>
          <a:xfrm>
            <a:off x="226688" y="6569736"/>
            <a:ext cx="9628745" cy="144114"/>
            <a:chOff x="1076500" y="4469696"/>
            <a:chExt cx="9628745" cy="144114"/>
          </a:xfrm>
        </p:grpSpPr>
        <p:pic>
          <p:nvPicPr>
            <p:cNvPr id="104" name="Picture 103" descr="de.png">
              <a:extLst>
                <a:ext uri="{FF2B5EF4-FFF2-40B4-BE49-F238E27FC236}">
                  <a16:creationId xmlns:a16="http://schemas.microsoft.com/office/drawing/2014/main" id="{3A4260BD-01B7-4D8E-9922-2CE5028C2F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105" name="Picture 104" descr="at.png">
              <a:extLst>
                <a:ext uri="{FF2B5EF4-FFF2-40B4-BE49-F238E27FC236}">
                  <a16:creationId xmlns:a16="http://schemas.microsoft.com/office/drawing/2014/main" id="{6168E1F9-4609-4ED5-8068-D9D03D832F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106" name="Picture 105" descr="be.png">
              <a:extLst>
                <a:ext uri="{FF2B5EF4-FFF2-40B4-BE49-F238E27FC236}">
                  <a16:creationId xmlns:a16="http://schemas.microsoft.com/office/drawing/2014/main" id="{4502FBE0-65AF-4E59-B981-4E7624B389D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107" name="Picture 106" descr="dk.png">
              <a:extLst>
                <a:ext uri="{FF2B5EF4-FFF2-40B4-BE49-F238E27FC236}">
                  <a16:creationId xmlns:a16="http://schemas.microsoft.com/office/drawing/2014/main" id="{5237AD26-358E-4B70-ABCB-17594189F8C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8" name="Picture 107" descr="es.png">
              <a:extLst>
                <a:ext uri="{FF2B5EF4-FFF2-40B4-BE49-F238E27FC236}">
                  <a16:creationId xmlns:a16="http://schemas.microsoft.com/office/drawing/2014/main" id="{F31C598F-B4E8-4CE6-A75F-EF9E80BC008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09" name="Picture 108" descr="ee.png">
              <a:extLst>
                <a:ext uri="{FF2B5EF4-FFF2-40B4-BE49-F238E27FC236}">
                  <a16:creationId xmlns:a16="http://schemas.microsoft.com/office/drawing/2014/main" id="{1BB5D66F-A13A-456F-8BCB-735348E8666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10" name="Picture 109" descr="fi.png">
              <a:extLst>
                <a:ext uri="{FF2B5EF4-FFF2-40B4-BE49-F238E27FC236}">
                  <a16:creationId xmlns:a16="http://schemas.microsoft.com/office/drawing/2014/main" id="{48FF0F31-B335-43B6-AF7B-97C2F92A483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11" name="Picture 110" descr="fr.png">
              <a:extLst>
                <a:ext uri="{FF2B5EF4-FFF2-40B4-BE49-F238E27FC236}">
                  <a16:creationId xmlns:a16="http://schemas.microsoft.com/office/drawing/2014/main" id="{03D4E83D-EB3D-4B40-9182-609C8B728AA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12" name="Picture 111" descr="gr.png">
              <a:extLst>
                <a:ext uri="{FF2B5EF4-FFF2-40B4-BE49-F238E27FC236}">
                  <a16:creationId xmlns:a16="http://schemas.microsoft.com/office/drawing/2014/main" id="{7D5313BF-5FD3-43AC-94FA-E20A45BFD1F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13" name="Picture 112" descr="hu.png">
              <a:extLst>
                <a:ext uri="{FF2B5EF4-FFF2-40B4-BE49-F238E27FC236}">
                  <a16:creationId xmlns:a16="http://schemas.microsoft.com/office/drawing/2014/main" id="{2D3F3D11-359A-4CEF-9765-0CD6282C37D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14" name="Picture 113" descr="ie.png">
              <a:extLst>
                <a:ext uri="{FF2B5EF4-FFF2-40B4-BE49-F238E27FC236}">
                  <a16:creationId xmlns:a16="http://schemas.microsoft.com/office/drawing/2014/main" id="{22C8CA19-2746-4467-9F06-65339B4041F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15" name="Picture 114" descr="it.png">
              <a:extLst>
                <a:ext uri="{FF2B5EF4-FFF2-40B4-BE49-F238E27FC236}">
                  <a16:creationId xmlns:a16="http://schemas.microsoft.com/office/drawing/2014/main" id="{2B02C6AE-3739-4CDD-AE6E-E0D1E55F8A0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16" name="Picture 115" descr="lu.png">
              <a:extLst>
                <a:ext uri="{FF2B5EF4-FFF2-40B4-BE49-F238E27FC236}">
                  <a16:creationId xmlns:a16="http://schemas.microsoft.com/office/drawing/2014/main" id="{913F4680-616C-46F9-89BE-5AF2D7D60E1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17" name="Picture 116" descr="no.png">
              <a:extLst>
                <a:ext uri="{FF2B5EF4-FFF2-40B4-BE49-F238E27FC236}">
                  <a16:creationId xmlns:a16="http://schemas.microsoft.com/office/drawing/2014/main" id="{4FA18458-E1F4-4763-9693-93AE905DEC8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118" name="Picture 117" descr="nl.png">
              <a:extLst>
                <a:ext uri="{FF2B5EF4-FFF2-40B4-BE49-F238E27FC236}">
                  <a16:creationId xmlns:a16="http://schemas.microsoft.com/office/drawing/2014/main" id="{377707AF-6025-4906-A247-F104B85597A1}"/>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119" name="Picture 118" descr="pl.png">
              <a:extLst>
                <a:ext uri="{FF2B5EF4-FFF2-40B4-BE49-F238E27FC236}">
                  <a16:creationId xmlns:a16="http://schemas.microsoft.com/office/drawing/2014/main" id="{1CDBEA3F-04E3-448D-9444-69002565F07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120" name="Picture 119" descr="pt.png">
              <a:extLst>
                <a:ext uri="{FF2B5EF4-FFF2-40B4-BE49-F238E27FC236}">
                  <a16:creationId xmlns:a16="http://schemas.microsoft.com/office/drawing/2014/main" id="{FC6BD758-91DA-4984-9E3B-1FA7C539713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122" name="Picture 121" descr="cz.png">
              <a:extLst>
                <a:ext uri="{FF2B5EF4-FFF2-40B4-BE49-F238E27FC236}">
                  <a16:creationId xmlns:a16="http://schemas.microsoft.com/office/drawing/2014/main" id="{ED125281-AF46-4287-A146-F3635458992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123" name="Picture 122" descr="ro.png">
              <a:extLst>
                <a:ext uri="{FF2B5EF4-FFF2-40B4-BE49-F238E27FC236}">
                  <a16:creationId xmlns:a16="http://schemas.microsoft.com/office/drawing/2014/main" id="{023C3C08-8275-4C29-AB23-8E66CB5F6DA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124" name="Picture 123" descr="se.png">
              <a:extLst>
                <a:ext uri="{FF2B5EF4-FFF2-40B4-BE49-F238E27FC236}">
                  <a16:creationId xmlns:a16="http://schemas.microsoft.com/office/drawing/2014/main" id="{04EEA30F-14B9-4A5F-BD21-8D8CB273E9E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125" name="Picture 124" descr="ch.png">
              <a:extLst>
                <a:ext uri="{FF2B5EF4-FFF2-40B4-BE49-F238E27FC236}">
                  <a16:creationId xmlns:a16="http://schemas.microsoft.com/office/drawing/2014/main" id="{497E142F-4ECA-402A-9EC6-EAF6FA500C7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126" name="Picture 125" descr="uk.png">
              <a:extLst>
                <a:ext uri="{FF2B5EF4-FFF2-40B4-BE49-F238E27FC236}">
                  <a16:creationId xmlns:a16="http://schemas.microsoft.com/office/drawing/2014/main" id="{389DC824-14ED-4CE6-8596-C8B8033DA9B8}"/>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127" name="Picture 126">
              <a:extLst>
                <a:ext uri="{FF2B5EF4-FFF2-40B4-BE49-F238E27FC236}">
                  <a16:creationId xmlns:a16="http://schemas.microsoft.com/office/drawing/2014/main" id="{D8205938-FBAB-448E-A36E-960A13B63EC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128" name="Picture 127">
              <a:extLst>
                <a:ext uri="{FF2B5EF4-FFF2-40B4-BE49-F238E27FC236}">
                  <a16:creationId xmlns:a16="http://schemas.microsoft.com/office/drawing/2014/main" id="{DCF2C81C-3B72-4DC0-B389-65A13D0B884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129" name="Picture 128" descr="ca.png">
              <a:extLst>
                <a:ext uri="{FF2B5EF4-FFF2-40B4-BE49-F238E27FC236}">
                  <a16:creationId xmlns:a16="http://schemas.microsoft.com/office/drawing/2014/main" id="{07A1F02F-1039-46EF-B315-10F9C5B3B351}"/>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130" name="Picture 129" descr="si.png">
              <a:extLst>
                <a:ext uri="{FF2B5EF4-FFF2-40B4-BE49-F238E27FC236}">
                  <a16:creationId xmlns:a16="http://schemas.microsoft.com/office/drawing/2014/main" id="{2970BF55-8B1A-4849-82ED-1C44F23F061B}"/>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1500" fill="hold"/>
                                        <p:tgtEl>
                                          <p:spTgt spid="103"/>
                                        </p:tgtEl>
                                        <p:attrNameLst>
                                          <p:attrName>ppt_x</p:attrName>
                                        </p:attrNameLst>
                                      </p:cBhvr>
                                      <p:tavLst>
                                        <p:tav tm="0">
                                          <p:val>
                                            <p:strVal val="0-#ppt_w/2"/>
                                          </p:val>
                                        </p:tav>
                                        <p:tav tm="100000">
                                          <p:val>
                                            <p:strVal val="#ppt_x"/>
                                          </p:val>
                                        </p:tav>
                                      </p:tavLst>
                                    </p:anim>
                                    <p:anim calcmode="lin" valueType="num">
                                      <p:cBhvr additive="base">
                                        <p:cTn id="49" dur="1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6" name="Group 65">
            <a:extLst>
              <a:ext uri="{FF2B5EF4-FFF2-40B4-BE49-F238E27FC236}">
                <a16:creationId xmlns:a16="http://schemas.microsoft.com/office/drawing/2014/main" id="{27427908-6F57-478E-989C-9A01BD315A74}"/>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90A67E9C-4ADF-4E46-9402-CB21F2D9BE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0A343210-5DC7-45D7-B643-27329ABB1C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71079EA9-4632-4622-9ADA-EB9A16FA2E3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6E9CB01-EF94-4C8C-9449-E326FA7BF8B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582ADEDC-13B4-4B14-9BBA-E93D441E1A9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7C8BF16D-75B6-4476-8863-A3A188960F3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6C432699-A984-4F37-9041-ED0088E4B76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3F0650E-3D78-4A41-80FD-3A57D2AF6C6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68ED00F6-FF88-47C8-8848-3273F021E10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12B807FB-3494-40E6-BE0F-CF00D833203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D4F427AD-9A26-4D1C-B4BE-8A8A0189B9B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1B8B05CB-D0D8-4E72-8316-561062C79B2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2A5D112E-EC83-4D51-9AEF-BF703E63D33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5EB82220-EA85-43A9-9487-F7E2804FFBD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01524C5B-CDC5-4862-8BEE-F34E3CE42C1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656889F2-6EB9-4EAB-AF83-3AFF0182C6C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4F734333-E4B6-456A-86AF-4528C10758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49EF0E9-23AB-4CF0-860F-54533ACA9BF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5826ADE9-322A-4C95-8E2F-56C7DFCF24C0}"/>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75564A61-1453-47A6-884F-C54F76AC56B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51BA05AE-3291-43BA-874E-F6D12004ED6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43616E35-0DD4-4C9A-84DA-2633C31D6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452852F2-01C3-42D6-BC8C-5FCCFBCA5DF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C7D194E7-78CE-4EDC-9854-F15A109B30E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3B5C6794-A6E0-423D-898D-2730975011F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462EE300-60D6-43F0-80CF-A972CAC3809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E8D55115-E300-4C62-8FC0-DAF5CC4587A0}"/>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3A2D3FB7-0663-4332-9E64-0DC29289D09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0A5C361A-7075-40D5-869F-42578275120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0D1C7D5-3A26-4869-AEA3-70DDF80C04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CF74F5E7-A2C6-4826-AFBC-D200DA92595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5EDC7AB3-C8D0-43B5-9035-F0BB26415AE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0AB0990E-EF38-4425-9535-F6B74B28E70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BF694668-1881-4A79-AD88-E8E5B419515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BB5110B-8D3A-4705-BCFA-B52D65B8F3E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154B8DE-5208-4FCF-AB9A-299AB0F5CD2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162F05A1-A316-48C6-9935-55D3B495FF0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B2E26F5-301D-42D0-A317-B17B05D5B66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200B5B1E-8C87-4F65-B18A-D465866DC12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45F8E913-ADAA-4F6D-B1B5-9370575678A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81C7432-655F-47F6-91B2-21C548B8F96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143E1FA-0A83-4873-A068-4366C5F68F6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5B3E3611-4E15-44A5-A374-6BCE70982AA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B466D96E-C287-4B02-B282-C975268B591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068E19E8-D232-4DFC-90A7-D9D5064353E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7D0F2267-2EA8-4F1B-893E-28CE0BA3549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4F302464-16FF-4BBE-A389-4F91530FADB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5972A17-0E47-44AC-B8A2-72CBDFB19F68}"/>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32A75CC-4798-4C78-B6AB-7E0C66311389}"/>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65278B9B-6EA0-427B-B7F5-60F3508CF151}"/>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B64FD23-85E8-41B6-8F60-171F7AF100C3}"/>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0ED49883-395B-456D-ABF8-7E62AFFD0039}"/>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3094BC3-9A7C-43C9-8EB6-C7C6167CE20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a:xfrm>
            <a:off x="191303" y="943660"/>
            <a:ext cx="11695894" cy="5097600"/>
          </a:xfrm>
        </p:spPr>
        <p:txBody>
          <a:bodyPr/>
          <a:lstStyle>
            <a:lvl1pPr marL="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543834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lob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531" y="6182784"/>
            <a:ext cx="1494208" cy="4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471" y="25402"/>
            <a:ext cx="120343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67" y="-6351"/>
            <a:ext cx="1443271" cy="14414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sz="2400">
              <a:solidFill>
                <a:srgbClr val="67AF3E"/>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981" y="137586"/>
            <a:ext cx="1186451" cy="115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9540435" y="6343651"/>
            <a:ext cx="254057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467">
                <a:solidFill>
                  <a:srgbClr val="67AF3E"/>
                </a:solidFill>
                <a:latin typeface="Century Gothic" pitchFamily="34" charset="0"/>
              </a:rPr>
              <a:t>remotesensing.vito.be</a:t>
            </a:r>
          </a:p>
        </p:txBody>
      </p:sp>
      <p:sp>
        <p:nvSpPr>
          <p:cNvPr id="24" name="Title 1"/>
          <p:cNvSpPr>
            <a:spLocks noGrp="1"/>
          </p:cNvSpPr>
          <p:nvPr>
            <p:ph type="title"/>
          </p:nvPr>
        </p:nvSpPr>
        <p:spPr>
          <a:xfrm>
            <a:off x="1437015" y="433959"/>
            <a:ext cx="7908232" cy="553998"/>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a:p>
        </p:txBody>
      </p:sp>
      <p:sp>
        <p:nvSpPr>
          <p:cNvPr id="27" name="Text Placeholder 15"/>
          <p:cNvSpPr>
            <a:spLocks noGrp="1"/>
          </p:cNvSpPr>
          <p:nvPr>
            <p:ph type="body" sz="quarter" idx="10"/>
          </p:nvPr>
        </p:nvSpPr>
        <p:spPr>
          <a:xfrm>
            <a:off x="1491556" y="1796820"/>
            <a:ext cx="7997107" cy="4128459"/>
          </a:xfrm>
        </p:spPr>
        <p:txBody>
          <a:bodyPr/>
          <a:lstStyle>
            <a:lvl1pPr marL="457189" indent="-457189">
              <a:buFont typeface="Arial" panose="020B0604020202020204" pitchFamily="34" charset="0"/>
              <a:buChar char="•"/>
              <a:defRPr>
                <a:latin typeface="+mn-lt"/>
              </a:defRPr>
            </a:lvl1pPr>
            <a:lvl2pPr marL="990575" indent="-380990">
              <a:buFont typeface="Arial" panose="020B0604020202020204" pitchFamily="34" charset="0"/>
              <a:buChar char="•"/>
              <a:defRPr sz="2400" i="0">
                <a:effectLst/>
                <a:latin typeface="+mn-lt"/>
              </a:defRPr>
            </a:lvl2pPr>
            <a:lvl3pPr marL="1523962" indent="-304792">
              <a:buFont typeface="Arial" panose="020B0604020202020204" pitchFamily="34" charset="0"/>
              <a:buChar char="•"/>
              <a:defRPr sz="1867" u="none">
                <a:solidFill>
                  <a:schemeClr val="tx1">
                    <a:lumMod val="50000"/>
                  </a:schemeClr>
                </a:solidFill>
                <a:latin typeface="+mn-lt"/>
              </a:defRPr>
            </a:lvl3pPr>
            <a:lvl4pPr marL="1828754" indent="0">
              <a:buFont typeface="Arial" panose="020B0604020202020204" pitchFamily="34" charset="0"/>
              <a:buNone/>
              <a:defRPr sz="1867" i="1">
                <a:solidFill>
                  <a:srgbClr val="67AF3E"/>
                </a:solidFill>
                <a:effectLst/>
                <a:latin typeface="+mn-lt"/>
              </a:defRPr>
            </a:lvl4pPr>
            <a:lvl5pPr marL="2743131" indent="-304792">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9797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nd-to-en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531" y="6182784"/>
            <a:ext cx="1494208" cy="4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471" y="25402"/>
            <a:ext cx="120343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67" y="-6351"/>
            <a:ext cx="1443271" cy="1441451"/>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BE" sz="2400">
              <a:solidFill>
                <a:srgbClr val="67AF3E"/>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961" y="171453"/>
            <a:ext cx="1154616"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9540435" y="6343651"/>
            <a:ext cx="254057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fontAlgn="base">
              <a:spcBef>
                <a:spcPct val="0"/>
              </a:spcBef>
              <a:spcAft>
                <a:spcPct val="0"/>
              </a:spcAft>
              <a:defRPr>
                <a:solidFill>
                  <a:schemeClr val="tx1"/>
                </a:solidFill>
                <a:latin typeface="Trebuchet MS" pitchFamily="34" charset="0"/>
              </a:defRPr>
            </a:lvl6pPr>
            <a:lvl7pPr marL="2971800" indent="-228600" defTabSz="457200" fontAlgn="base">
              <a:spcBef>
                <a:spcPct val="0"/>
              </a:spcBef>
              <a:spcAft>
                <a:spcPct val="0"/>
              </a:spcAft>
              <a:defRPr>
                <a:solidFill>
                  <a:schemeClr val="tx1"/>
                </a:solidFill>
                <a:latin typeface="Trebuchet MS" pitchFamily="34" charset="0"/>
              </a:defRPr>
            </a:lvl7pPr>
            <a:lvl8pPr marL="3429000" indent="-228600" defTabSz="457200" fontAlgn="base">
              <a:spcBef>
                <a:spcPct val="0"/>
              </a:spcBef>
              <a:spcAft>
                <a:spcPct val="0"/>
              </a:spcAft>
              <a:defRPr>
                <a:solidFill>
                  <a:schemeClr val="tx1"/>
                </a:solidFill>
                <a:latin typeface="Trebuchet MS" pitchFamily="34" charset="0"/>
              </a:defRPr>
            </a:lvl8pPr>
            <a:lvl9pPr marL="3886200" indent="-228600" defTabSz="457200" fontAlgn="base">
              <a:spcBef>
                <a:spcPct val="0"/>
              </a:spcBef>
              <a:spcAft>
                <a:spcPct val="0"/>
              </a:spcAft>
              <a:defRPr>
                <a:solidFill>
                  <a:schemeClr val="tx1"/>
                </a:solidFill>
                <a:latin typeface="Trebuchet MS" pitchFamily="34" charset="0"/>
              </a:defRPr>
            </a:lvl9pPr>
          </a:lstStyle>
          <a:p>
            <a:pPr algn="r">
              <a:defRPr/>
            </a:pPr>
            <a:r>
              <a:rPr lang="nl-BE" altLang="nl-BE" sz="1467">
                <a:solidFill>
                  <a:srgbClr val="67AF3E"/>
                </a:solidFill>
                <a:latin typeface="Century Gothic" pitchFamily="34" charset="0"/>
              </a:rPr>
              <a:t>remotesensing.vito.be</a:t>
            </a:r>
          </a:p>
        </p:txBody>
      </p:sp>
      <p:sp>
        <p:nvSpPr>
          <p:cNvPr id="24" name="Title 1"/>
          <p:cNvSpPr>
            <a:spLocks noGrp="1"/>
          </p:cNvSpPr>
          <p:nvPr>
            <p:ph type="title"/>
          </p:nvPr>
        </p:nvSpPr>
        <p:spPr>
          <a:xfrm>
            <a:off x="1437015" y="433959"/>
            <a:ext cx="7908232" cy="553998"/>
          </a:xfrm>
        </p:spPr>
        <p:txBody>
          <a:bodyPr/>
          <a:lstStyle>
            <a:lvl1pPr>
              <a:defRPr b="1">
                <a:solidFill>
                  <a:srgbClr val="67AF3E"/>
                </a:solidFill>
                <a:latin typeface="Century Gothic" panose="020B0502020202020204" pitchFamily="34" charset="0"/>
              </a:defRPr>
            </a:lvl1pPr>
          </a:lstStyle>
          <a:p>
            <a:r>
              <a:rPr lang="en-US"/>
              <a:t>Click to edit Master title style</a:t>
            </a:r>
            <a:endParaRPr lang="nl-BE"/>
          </a:p>
        </p:txBody>
      </p:sp>
      <p:sp>
        <p:nvSpPr>
          <p:cNvPr id="27" name="Text Placeholder 15"/>
          <p:cNvSpPr>
            <a:spLocks noGrp="1"/>
          </p:cNvSpPr>
          <p:nvPr>
            <p:ph type="body" sz="quarter" idx="10"/>
          </p:nvPr>
        </p:nvSpPr>
        <p:spPr>
          <a:xfrm>
            <a:off x="1491556" y="1796820"/>
            <a:ext cx="7997107" cy="4128459"/>
          </a:xfrm>
        </p:spPr>
        <p:txBody>
          <a:bodyPr/>
          <a:lstStyle>
            <a:lvl1pPr marL="457189" indent="-457189">
              <a:buFont typeface="Arial" panose="020B0604020202020204" pitchFamily="34" charset="0"/>
              <a:buChar char="•"/>
              <a:defRPr>
                <a:latin typeface="Proxima Nova Rg" pitchFamily="50" charset="0"/>
              </a:defRPr>
            </a:lvl1pPr>
            <a:lvl2pPr marL="990575" indent="-380990">
              <a:buFont typeface="Arial" panose="020B0604020202020204" pitchFamily="34" charset="0"/>
              <a:buChar char="•"/>
              <a:defRPr sz="2400" i="0">
                <a:effectLst/>
                <a:latin typeface="Proxima Nova Rg" pitchFamily="50" charset="0"/>
              </a:defRPr>
            </a:lvl2pPr>
            <a:lvl3pPr marL="1523962" indent="-304792">
              <a:buFont typeface="Arial" panose="020B0604020202020204" pitchFamily="34" charset="0"/>
              <a:buChar char="•"/>
              <a:defRPr sz="1867" u="none">
                <a:solidFill>
                  <a:schemeClr val="tx1">
                    <a:lumMod val="50000"/>
                  </a:schemeClr>
                </a:solidFill>
                <a:latin typeface="Proxima Nova Rg" pitchFamily="50" charset="0"/>
              </a:defRPr>
            </a:lvl3pPr>
            <a:lvl4pPr marL="1828754" indent="0">
              <a:buFont typeface="Arial" panose="020B0604020202020204" pitchFamily="34" charset="0"/>
              <a:buNone/>
              <a:defRPr sz="1867" i="1">
                <a:solidFill>
                  <a:srgbClr val="67AF3E"/>
                </a:solidFill>
                <a:effectLst/>
                <a:latin typeface="Proxima Nova Rg" pitchFamily="50" charset="0"/>
              </a:defRPr>
            </a:lvl4pPr>
            <a:lvl5pPr marL="2743131" indent="-304792">
              <a:buFont typeface="Arial" panose="020B0604020202020204" pitchFamily="34" charset="0"/>
              <a:buChar char="•"/>
              <a:defRPr>
                <a:latin typeface="Proxima Nova Rg"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55494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491994"/>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30320" y="6544010"/>
            <a:ext cx="9127111" cy="148692"/>
            <a:chOff x="172269" y="6621494"/>
            <a:chExt cx="6826666" cy="111519"/>
          </a:xfrm>
        </p:grpSpPr>
        <p:pic>
          <p:nvPicPr>
            <p:cNvPr id="64" name="Picture 63"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95411124"/>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87711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824A6F2E-499F-4179-9EC8-ADB2837A33D9}"/>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8AC9C86D-B62E-46E9-BE11-C6B19FFD952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D397A8D6-8F60-41F0-BDF0-19A4B3E8002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FCF9C25-908C-44C3-AF65-73E12D9EA60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9D4E5A34-4555-42CA-8BBD-28A87C36E7B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81596E02-F950-401B-850E-DD0EA9DDD8C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CEFAD938-4A60-4058-AA17-BBCB185516E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6E250798-541D-4558-827D-109D0FBF438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E6AC83F-B457-4A80-A60A-C42A44AEE75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099580BB-5C78-4224-8D9C-EF3F18086E5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2F2CD515-2FA0-4F5E-9E50-DC59EADF545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DA8FEC92-4100-4C98-A497-9F861AEDFF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1A00392-BC85-4A0E-85C7-17DC1E9DF503}"/>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5A547A21-19AB-46CD-AFFF-520C4E3E88D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F704F76-5224-4450-8C28-A921944A8BC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21498D78-44A1-4191-A9BF-C5F6E89057C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22F5459F-0785-4698-81BD-DD7DA33A4B3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A80FE92C-07C7-48C1-BA48-1EB1EF862D63}"/>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7326B5E7-9B76-4BC4-B0C8-8201F338027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41E63BF8-F679-4BEB-A9B3-1D6A8DAD374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1558586F-3FF4-42C8-8E98-099FD5D15F3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93AA7F26-FDD2-4EED-8632-A7AAD3D2627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89CE908-9120-403F-90E7-1F438A222F9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463647C2-3C37-4A97-B159-5CC270498C6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428E392-263C-4544-A45B-6B9213A5757F}"/>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C6E614C2-34A4-4FC0-8838-D859B77E7C7F}"/>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5B20524-2426-421B-BEE2-91AF74671068}"/>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jpe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2.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image" Target="../media/image36.png"/><Relationship Id="rId26" Type="http://schemas.openxmlformats.org/officeDocument/2006/relationships/image" Target="../media/image11.pn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png"/><Relationship Id="rId42" Type="http://schemas.openxmlformats.org/officeDocument/2006/relationships/image" Target="../media/image27.emf"/><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9.png"/><Relationship Id="rId32" Type="http://schemas.openxmlformats.org/officeDocument/2006/relationships/image" Target="../media/image17.png"/><Relationship Id="rId37" Type="http://schemas.openxmlformats.org/officeDocument/2006/relationships/image" Target="../media/image22.png"/><Relationship Id="rId40" Type="http://schemas.openxmlformats.org/officeDocument/2006/relationships/image" Target="../media/image25.png"/><Relationship Id="rId45" Type="http://schemas.openxmlformats.org/officeDocument/2006/relationships/image" Target="../media/image37.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image" Target="../media/image21.png"/><Relationship Id="rId10" Type="http://schemas.openxmlformats.org/officeDocument/2006/relationships/slideLayout" Target="../slideLayouts/slideLayout28.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7.png"/><Relationship Id="rId27" Type="http://schemas.openxmlformats.org/officeDocument/2006/relationships/image" Target="../media/image12.png"/><Relationship Id="rId30" Type="http://schemas.openxmlformats.org/officeDocument/2006/relationships/image" Target="../media/image15.pn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3.xml"/><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png"/><Relationship Id="rId20" Type="http://schemas.openxmlformats.org/officeDocument/2006/relationships/image" Target="../media/image5.png"/><Relationship Id="rId41" Type="http://schemas.openxmlformats.org/officeDocument/2006/relationships/image" Target="../media/image2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4.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35.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41" name="Group 40">
            <a:extLst>
              <a:ext uri="{FF2B5EF4-FFF2-40B4-BE49-F238E27FC236}">
                <a16:creationId xmlns:a16="http://schemas.microsoft.com/office/drawing/2014/main" id="{4DBC1C78-934E-43C3-89A2-D550E7103D68}"/>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EB8F1C84-37D6-401E-BC13-47D69E166CB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9E5B3B25-88B7-4D25-8E48-FD93CF32260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F9ADA7A6-E4C2-4FFC-9DF9-7486778AFBF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6FE5C20-6CA3-45B2-BE76-AF0536C5D822}"/>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3C76DCA5-C7FF-42A4-A5EC-3D486B98CF9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7BE5334-F874-41E6-ADEC-17A46646B60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96DE196B-D297-478F-8ABE-827D9EE6682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B75A5595-F575-42C9-B6CB-179DF0573EA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486E8D73-8313-4F6B-8D4F-C110D7101517}"/>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2F2BB1E-E3C4-4ED9-93D3-737198912F0A}"/>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B68C00F5-1368-4165-8949-50D506E17E29}"/>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25BCE126-5E8C-4690-B1ED-004913E17441}"/>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58D0ED07-7F74-413B-A18C-DB25C51AB01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65B7D5EF-360A-42AC-8BB1-B0FF1117B5AB}"/>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D4AD2F50-61D0-47CA-9ADF-6583E0C845AA}"/>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A9B48F1B-D107-417E-980A-D6C1C64E7FCC}"/>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9CEA4591-D55A-4025-A678-8C4ECBB97B99}"/>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7D8F2DA6-0647-4919-95BA-9F6669F8308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FD11455B-1B2F-45A3-B1D3-55F4FDF87F64}"/>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4B9B344B-0E41-494D-9021-AD5B0EBD5EB5}"/>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9BD6834F-A842-4175-A460-F10D56E530C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99A6F9E2-D58A-4C18-856C-38DABB5F48D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3F428B08-5DE9-416A-AC94-97FEC5074277}"/>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DF0C5BF6-0A56-43E8-B702-DD00D20186DC}"/>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499BC2D-CC69-4106-BA9D-0FBE057E770A}"/>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ED3EFE3E-366C-4F59-867B-601A94FA855D}"/>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7EB70629-6E40-4C2A-9562-62552F996A4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AC39C2E0-A471-4AE8-B1E5-E64A4C52603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861CCCF3-6639-4ED2-8797-1EB078D8A4F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95890E6A-90CA-4AA2-96DC-BAE81A00D23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FE3314EC-1827-4B33-BDD4-CBAA4973E94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CF6049A-BC36-41DD-80A5-03F5A599080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971096F2-4BC9-45C9-B67B-60BC8E9BC05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DF2D478F-7021-4595-8876-27E2211A139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AC5814F0-CF04-4E51-A909-084543E5314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B88F5E1C-84A9-47A6-92CD-774A083097E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695B3ADD-A8CF-42CB-8096-9952EF128BB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8057D8CE-27C1-41FB-AD1F-34607BCBF79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55229DEA-4E84-43DE-BB3C-4D2E24ECF9F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8452D35-6DFA-4CC2-A965-846AE967F39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6AF13E72-4447-4F5F-992B-1117D26BC4F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3102C04-D9D7-4CF2-8406-44F0763A28E4}"/>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4F7A2438-6191-4EB7-AE68-FB12B31F0B9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C91FDA7D-B639-4654-AADF-26BB9B68D48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33C55F3-CA1A-4084-8F9C-B0264B7E16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F2C7AF9D-DA22-430F-BC77-DC5169E4707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6B318759-EE6E-4114-9D5D-81DC9DFA150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F285EA44-5830-4EDF-9D3B-5C571B78CDC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6CE3BF66-9D13-4147-9AE9-ABA7BD37D32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19D2F9D0-1962-4CC5-AEF2-5798DD990D3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D9E0A098-24EC-482E-96E9-0D61FC3D4E10}"/>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178C0134-A8D4-4B6C-8794-EF089660959C}"/>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66A1E550-3CF2-439F-BF25-A29776B2C876}"/>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31285938-38F2-4846-B949-8ED3F65A0850}"/>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DB6E6CC2-7807-4FD6-AA1E-5C46DA61FEC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A75FE66F-444C-4159-A7A8-693E7C38E8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CD197BC2-76B4-45E8-B0BB-9CB9E8AC2D0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565B5FE-9BAE-4C74-ADDD-8306CA06EB1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F33CDE73-0BE9-4B9E-BBF4-FF6E545E1A5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F9DE7D19-ED42-4549-8822-EC672DB9B1B0}"/>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24C0DC79-9A98-4B70-A4C1-86222FF92BB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B00A40A4-0C89-45BA-BC6C-152B88A942B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5A0BD5-CF9D-4089-88DA-566FD0ABAD3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5EB297F-BE6F-4096-B839-FDC87C1675F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8AD4E5D1-AA8C-4BB8-8201-ACDDE69C4EBA}"/>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7C2F5ED7-A00D-4431-B7D2-80CE460BFE4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E86145C-7913-4A54-B8A4-44CEBDD4F6A9}"/>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C22A356B-34D4-4D59-AC8D-4E9741927D88}"/>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6CB4C08-63C2-40CB-83B4-79F062AC1E69}"/>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BE070EF-FE90-4B25-A89B-2B372B3983F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1609420E-D189-42D4-ABB8-20B1FC874B39}"/>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87AC689-BC73-4433-B1BA-E8B2D2C0E6D6}"/>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56F4C07-9DF4-4B3F-901F-F91BA4065799}"/>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F9DEBF6D-74FB-4043-8AB0-600A2B1DA4FC}"/>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009CFE73-0A48-4F59-8129-C507C462BC2C}"/>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B5F268E8-665A-4E6C-A738-E4CA686E9797}"/>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0E8C43E4-1B55-4D84-9584-2E78F112E6BE}"/>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2CB6886-10C5-4432-ADE2-0FB4F2BBD160}"/>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F0A6784-05AA-4784-B522-3ACC04A2EE49}"/>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107D8C3C-402E-4012-B8C2-8EA88584217E}"/>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45"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79" r:id="rId12"/>
    <p:sldLayoutId id="2147483980" r:id="rId13"/>
    <p:sldLayoutId id="2147483981" r:id="rId14"/>
    <p:sldLayoutId id="2147483982" r:id="rId15"/>
    <p:sldLayoutId id="2147483983" r:id="rId16"/>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BC80349D-9BE6-4A24-B490-5E18F77A2968}"/>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87A1A5F2-BB33-4F84-AC63-BF4E578CF00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43C888DC-0CA3-4AE9-B4C8-F2D4EE14230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81C3B568-AA3A-4A88-AF38-BDD52C71C8E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0D639FDF-180A-45C8-9FA9-D680B237F19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C63DE64B-A394-42BA-8DDE-42FA3D97AB2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73D9D109-A4A8-4B5D-95D7-5EA2C394DEF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5C44CA0F-0CC9-4444-AD20-F8D43D4A124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3FF23FB7-6205-4CDD-BB7A-0F0B6C52DE0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892C6F00-B1CE-4491-96EC-3B4697C85C4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DB2B9195-618E-4F5E-9BB0-50CEEA234F7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E3F48CFE-D5FB-4B60-A940-0AF2E7A118C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63D15255-7083-4221-BB6C-6FE24AAC0F3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BE8CCD28-20D7-41A5-9563-947921004F9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7A9718FB-7D37-4356-A895-7FDA6EC1C04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C8CE1807-3B3C-43AF-8A12-6A7C186AF017}"/>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0358B0A2-6029-4C91-BBE0-74FF219676A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9DF92B99-C914-45AE-9B58-503B2727D43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53DBF242-02B1-4A65-8BA2-4DB08B4C6981}"/>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06A5D385-5AD9-475D-AA67-B32F8235CEA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23377635-F3D3-425B-B6A1-F65ECC2ED3F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862D8455-5100-41E9-8049-382746C59EA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9242A316-F308-492C-AD88-3111736ACB53}"/>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EB70F4DA-FF88-4CF3-9D4E-20FE4EED030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F9557B68-1800-4935-886E-40CFED8CCF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A44CC406-521D-4EE8-B78A-878944824328}"/>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E755502D-F652-4EFC-BDF5-9EA87D3AAF64}"/>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31"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https://scihub.copernicus.eu/dhus/#/home"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hyperlink" Target="https://sentinels.copernicus.eu/web/sentinel/user-guides/sentinel-3-synergy/processing-levels/level-2"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30.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ceos.org/ard" TargetMode="External"/><Relationship Id="rId1" Type="http://schemas.openxmlformats.org/officeDocument/2006/relationships/slideLayout" Target="../slideLayouts/slideLayout2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1.xml"/><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2.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github.com/senbox-org/sen2like"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hyperlink" Target="https://www.grasp-open.com/products/" TargetMode="External"/><Relationship Id="rId5" Type="http://schemas.openxmlformats.org/officeDocument/2006/relationships/image" Target="../media/image90.jpe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30.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05741" y="2972228"/>
            <a:ext cx="11533660" cy="70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dirty="0">
                <a:solidFill>
                  <a:schemeClr val="bg1"/>
                </a:solidFill>
                <a:latin typeface="Arial" panose="020B0604020202020204" pitchFamily="34" charset="0"/>
                <a:ea typeface="+mj-ea"/>
                <a:cs typeface="Arial" panose="020B0604020202020204" pitchFamily="34" charset="0"/>
              </a:rPr>
              <a:t>ESA Update on CEOS-ARD</a:t>
            </a:r>
          </a:p>
        </p:txBody>
      </p:sp>
      <p:sp>
        <p:nvSpPr>
          <p:cNvPr id="7" name="Text Box 24"/>
          <p:cNvSpPr txBox="1">
            <a:spLocks noChangeArrowheads="1"/>
          </p:cNvSpPr>
          <p:nvPr/>
        </p:nvSpPr>
        <p:spPr bwMode="auto">
          <a:xfrm>
            <a:off x="407329" y="4730481"/>
            <a:ext cx="11533660" cy="1200329"/>
          </a:xfrm>
          <a:prstGeom prst="rect">
            <a:avLst/>
          </a:prstGeom>
          <a:noFill/>
          <a:ln>
            <a:noFill/>
          </a:ln>
          <a:effectLst/>
        </p:spPr>
        <p:txBody>
          <a:bodyPr wrap="square">
            <a:spAutoFit/>
          </a:bodyPr>
          <a:lstStyle/>
          <a:p>
            <a:pPr algn="r">
              <a:spcBef>
                <a:spcPts val="0"/>
              </a:spcBef>
            </a:pPr>
            <a:r>
              <a:rPr lang="en-GB" dirty="0" err="1">
                <a:solidFill>
                  <a:schemeClr val="bg1"/>
                </a:solidFill>
                <a:latin typeface="Arial" panose="020B0604020202020204" pitchFamily="34" charset="0"/>
                <a:cs typeface="Arial" panose="020B0604020202020204" pitchFamily="34" charset="0"/>
              </a:rPr>
              <a:t>Ferran</a:t>
            </a:r>
            <a:r>
              <a:rPr lang="en-GB" dirty="0">
                <a:solidFill>
                  <a:schemeClr val="bg1"/>
                </a:solidFill>
                <a:latin typeface="Arial" panose="020B0604020202020204" pitchFamily="34" charset="0"/>
                <a:cs typeface="Arial" panose="020B0604020202020204" pitchFamily="34" charset="0"/>
              </a:rPr>
              <a:t> Gascon</a:t>
            </a:r>
          </a:p>
          <a:p>
            <a:pPr algn="r">
              <a:spcBef>
                <a:spcPts val="0"/>
              </a:spcBef>
            </a:pPr>
            <a:r>
              <a:rPr lang="en-GB" dirty="0">
                <a:solidFill>
                  <a:schemeClr val="bg1"/>
                </a:solidFill>
                <a:latin typeface="Arial" panose="020B0604020202020204" pitchFamily="34" charset="0"/>
                <a:cs typeface="Arial" panose="020B0604020202020204" pitchFamily="34" charset="0"/>
              </a:rPr>
              <a:t>as ESA representative at CEOS LSI-VC</a:t>
            </a:r>
          </a:p>
          <a:p>
            <a:pPr algn="r">
              <a:spcBef>
                <a:spcPts val="0"/>
              </a:spcBef>
            </a:pPr>
            <a:r>
              <a:rPr lang="en-GB" dirty="0">
                <a:solidFill>
                  <a:schemeClr val="bg1"/>
                </a:solidFill>
                <a:latin typeface="Arial" panose="020B0604020202020204" pitchFamily="34" charset="0"/>
                <a:cs typeface="Arial" panose="020B0604020202020204" pitchFamily="34" charset="0"/>
              </a:rPr>
              <a:t>CEOS LSI-VC#13</a:t>
            </a:r>
          </a:p>
          <a:p>
            <a:pPr algn="r">
              <a:spcBef>
                <a:spcPts val="0"/>
              </a:spcBef>
            </a:pPr>
            <a:r>
              <a:rPr lang="en-GB" dirty="0">
                <a:solidFill>
                  <a:schemeClr val="bg1"/>
                </a:solidFill>
                <a:latin typeface="Arial" panose="020B0604020202020204" pitchFamily="34" charset="0"/>
                <a:cs typeface="Arial" panose="020B0604020202020204" pitchFamily="34" charset="0"/>
              </a:rPr>
              <a:t>23 March 2023</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7FD2C72-4564-32B2-333B-6F20E3A54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634" y="167954"/>
            <a:ext cx="1390406" cy="550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4A169BB-FEC3-DFCB-11D8-734CEFA5C26F}"/>
              </a:ext>
            </a:extLst>
          </p:cNvPr>
          <p:cNvSpPr txBox="1">
            <a:spLocks/>
          </p:cNvSpPr>
          <p:nvPr>
            <p:custDataLst>
              <p:tags r:id="rId1"/>
            </p:custDataLst>
          </p:nvPr>
        </p:nvSpPr>
        <p:spPr>
          <a:xfrm>
            <a:off x="218812" y="2199"/>
            <a:ext cx="10459348" cy="1124578"/>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a:solidFill>
                  <a:schemeClr val="tx2">
                    <a:lumMod val="75000"/>
                  </a:schemeClr>
                </a:solidFill>
                <a:latin typeface="+mj-lt"/>
                <a:ea typeface="+mj-ea"/>
                <a:cs typeface="Arial" panose="020B0604020202020204" pitchFamily="34" charset="0"/>
              </a:defRPr>
            </a:lvl1pPr>
          </a:lstStyle>
          <a:p>
            <a:r>
              <a:rPr lang="en-GB" sz="3400" dirty="0">
                <a:solidFill>
                  <a:schemeClr val="tx2"/>
                </a:solidFill>
              </a:rPr>
              <a:t>CEOS-ARD NRB for ERS/Envisat for SAR/ASAR</a:t>
            </a:r>
            <a:r>
              <a:rPr lang="en-GB" dirty="0">
                <a:solidFill>
                  <a:schemeClr val="tx2"/>
                </a:solidFill>
              </a:rPr>
              <a:t>	</a:t>
            </a:r>
          </a:p>
        </p:txBody>
      </p:sp>
      <p:sp>
        <p:nvSpPr>
          <p:cNvPr id="16" name="Content Placeholder 4">
            <a:extLst>
              <a:ext uri="{FF2B5EF4-FFF2-40B4-BE49-F238E27FC236}">
                <a16:creationId xmlns:a16="http://schemas.microsoft.com/office/drawing/2014/main" id="{F1364024-F58F-CE56-4D75-8D092F447E4B}"/>
              </a:ext>
            </a:extLst>
          </p:cNvPr>
          <p:cNvSpPr txBox="1">
            <a:spLocks/>
          </p:cNvSpPr>
          <p:nvPr/>
        </p:nvSpPr>
        <p:spPr bwMode="auto">
          <a:xfrm>
            <a:off x="387958" y="942533"/>
            <a:ext cx="8172753" cy="504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baseline="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lgn="just">
              <a:spcBef>
                <a:spcPct val="0"/>
              </a:spcBef>
              <a:buFont typeface="Arial" panose="020B0604020202020204" pitchFamily="34" charset="0"/>
              <a:buChar char="•"/>
            </a:pPr>
            <a:r>
              <a:rPr lang="en-GB" kern="1200" dirty="0">
                <a:solidFill>
                  <a:schemeClr val="tx2"/>
                </a:solidFill>
                <a:latin typeface="Verdana" pitchFamily="34" charset="0"/>
                <a:ea typeface="Verdana" panose="020B0604030504040204" pitchFamily="34" charset="0"/>
                <a:cs typeface="Verdana" panose="020B0604030504040204" pitchFamily="34" charset="0"/>
              </a:rPr>
              <a:t>Started project to align CEOS-ARD specs for ERS/Envisat (A)SAR data to those of an under development enhanced Sentinel-1 product.</a:t>
            </a:r>
          </a:p>
          <a:p>
            <a:pPr marL="285750" indent="-285750" algn="just">
              <a:spcBef>
                <a:spcPct val="0"/>
              </a:spcBef>
              <a:buFont typeface="Arial" panose="020B0604020202020204" pitchFamily="34" charset="0"/>
              <a:buChar char="•"/>
            </a:pPr>
            <a:r>
              <a:rPr lang="en-GB" kern="1200" dirty="0">
                <a:solidFill>
                  <a:schemeClr val="tx2"/>
                </a:solidFill>
                <a:latin typeface="Verdana" pitchFamily="34" charset="0"/>
                <a:ea typeface="Verdana" panose="020B0604030504040204" pitchFamily="34" charset="0"/>
                <a:cs typeface="Verdana" panose="020B0604030504040204" pitchFamily="34" charset="0"/>
              </a:rPr>
              <a:t>A subset of SAR and ASAR data will be processed with corresponding and adapted algorithms to those under development in the enhanced Sentinel-1 product (including the usage of the Copernicus 30m DEM and the Cloud Optimized </a:t>
            </a:r>
            <a:r>
              <a:rPr lang="en-GB" kern="1200" dirty="0" err="1">
                <a:solidFill>
                  <a:schemeClr val="tx2"/>
                </a:solidFill>
                <a:latin typeface="Verdana" pitchFamily="34" charset="0"/>
                <a:ea typeface="Verdana" panose="020B0604030504040204" pitchFamily="34" charset="0"/>
                <a:cs typeface="Verdana" panose="020B0604030504040204" pitchFamily="34" charset="0"/>
              </a:rPr>
              <a:t>GeoTIFF</a:t>
            </a:r>
            <a:r>
              <a:rPr lang="en-GB" kern="1200" dirty="0">
                <a:solidFill>
                  <a:schemeClr val="tx2"/>
                </a:solidFill>
                <a:latin typeface="Verdana" pitchFamily="34" charset="0"/>
                <a:ea typeface="Verdana" panose="020B0604030504040204" pitchFamily="34" charset="0"/>
                <a:cs typeface="Verdana" panose="020B0604030504040204" pitchFamily="34" charset="0"/>
              </a:rPr>
              <a:t> format to facilitate compliance between the two products). </a:t>
            </a:r>
          </a:p>
          <a:p>
            <a:pPr marL="285750" indent="-285750" algn="just">
              <a:spcBef>
                <a:spcPct val="0"/>
              </a:spcBef>
              <a:buFont typeface="Arial" panose="020B0604020202020204" pitchFamily="34" charset="0"/>
              <a:buChar char="•"/>
            </a:pPr>
            <a:r>
              <a:rPr lang="en-GB" kern="1200" dirty="0">
                <a:solidFill>
                  <a:schemeClr val="tx2"/>
                </a:solidFill>
                <a:latin typeface="Verdana" pitchFamily="34" charset="0"/>
                <a:ea typeface="Verdana" panose="020B0604030504040204" pitchFamily="34" charset="0"/>
                <a:cs typeface="Verdana" panose="020B0604030504040204" pitchFamily="34" charset="0"/>
              </a:rPr>
              <a:t>First results identified the major corrections impacting data geolocation quality and the potential improvements which can be attained. </a:t>
            </a:r>
          </a:p>
          <a:p>
            <a:pPr marL="285750" indent="-285750" algn="just">
              <a:spcBef>
                <a:spcPct val="0"/>
              </a:spcBef>
              <a:buFont typeface="Arial" panose="020B0604020202020204" pitchFamily="34" charset="0"/>
              <a:buChar char="•"/>
            </a:pPr>
            <a:r>
              <a:rPr lang="en-GB" kern="1200" dirty="0">
                <a:solidFill>
                  <a:schemeClr val="tx2"/>
                </a:solidFill>
                <a:latin typeface="Verdana" pitchFamily="34" charset="0"/>
                <a:ea typeface="Verdana" panose="020B0604030504040204" pitchFamily="34" charset="0"/>
                <a:cs typeface="Verdana" panose="020B0604030504040204" pitchFamily="34" charset="0"/>
              </a:rPr>
              <a:t>Project will deliver in Q2 2023 the first subset of ERS and Envisat SAR NRB (Normalized Radar Backscatter) ARD products aligned at best to Sentinel-1 corresponding products.</a:t>
            </a:r>
          </a:p>
        </p:txBody>
      </p:sp>
      <p:pic>
        <p:nvPicPr>
          <p:cNvPr id="17" name="Picture 16">
            <a:extLst>
              <a:ext uri="{FF2B5EF4-FFF2-40B4-BE49-F238E27FC236}">
                <a16:creationId xmlns:a16="http://schemas.microsoft.com/office/drawing/2014/main" id="{F69BC39C-C575-A076-C29E-DAFAFEACD1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97758" y="677094"/>
            <a:ext cx="2081688" cy="1040844"/>
          </a:xfrm>
          <a:prstGeom prst="rect">
            <a:avLst/>
          </a:prstGeom>
        </p:spPr>
      </p:pic>
      <p:pic>
        <p:nvPicPr>
          <p:cNvPr id="19" name="Picture 18">
            <a:extLst>
              <a:ext uri="{FF2B5EF4-FFF2-40B4-BE49-F238E27FC236}">
                <a16:creationId xmlns:a16="http://schemas.microsoft.com/office/drawing/2014/main" id="{0E5F97B5-4B09-51E5-DF33-F96549F965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09443" y="1540799"/>
            <a:ext cx="2133122" cy="1059644"/>
          </a:xfrm>
          <a:prstGeom prst="rect">
            <a:avLst/>
          </a:prstGeom>
        </p:spPr>
      </p:pic>
      <p:pic>
        <p:nvPicPr>
          <p:cNvPr id="22" name="Picture 21">
            <a:extLst>
              <a:ext uri="{FF2B5EF4-FFF2-40B4-BE49-F238E27FC236}">
                <a16:creationId xmlns:a16="http://schemas.microsoft.com/office/drawing/2014/main" id="{2BD0FFF9-C8E0-3423-334F-74F2E24EC2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81556" y="2514743"/>
            <a:ext cx="2079299" cy="1059643"/>
          </a:xfrm>
          <a:prstGeom prst="rect">
            <a:avLst/>
          </a:prstGeom>
        </p:spPr>
      </p:pic>
      <p:pic>
        <p:nvPicPr>
          <p:cNvPr id="25" name="Picture 24">
            <a:extLst>
              <a:ext uri="{FF2B5EF4-FFF2-40B4-BE49-F238E27FC236}">
                <a16:creationId xmlns:a16="http://schemas.microsoft.com/office/drawing/2014/main" id="{40BBCB0E-5592-F9B0-89DC-53B8B139F3A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19106" y="3478398"/>
            <a:ext cx="2079299" cy="1069930"/>
          </a:xfrm>
          <a:prstGeom prst="rect">
            <a:avLst/>
          </a:prstGeom>
        </p:spPr>
      </p:pic>
      <p:pic>
        <p:nvPicPr>
          <p:cNvPr id="26" name="Picture 25">
            <a:extLst>
              <a:ext uri="{FF2B5EF4-FFF2-40B4-BE49-F238E27FC236}">
                <a16:creationId xmlns:a16="http://schemas.microsoft.com/office/drawing/2014/main" id="{BE0500BF-758E-FA27-C87B-164A78A879C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49083" y="4390978"/>
            <a:ext cx="2087632" cy="1069930"/>
          </a:xfrm>
          <a:prstGeom prst="rect">
            <a:avLst/>
          </a:prstGeom>
        </p:spPr>
      </p:pic>
      <p:pic>
        <p:nvPicPr>
          <p:cNvPr id="27" name="Picture 26">
            <a:extLst>
              <a:ext uri="{FF2B5EF4-FFF2-40B4-BE49-F238E27FC236}">
                <a16:creationId xmlns:a16="http://schemas.microsoft.com/office/drawing/2014/main" id="{54F7AAD6-190A-8743-B51D-52840F4A6E3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838602" y="5303558"/>
            <a:ext cx="2167924" cy="1069930"/>
          </a:xfrm>
          <a:prstGeom prst="rect">
            <a:avLst/>
          </a:prstGeom>
        </p:spPr>
      </p:pic>
    </p:spTree>
    <p:extLst>
      <p:ext uri="{BB962C8B-B14F-4D97-AF65-F5344CB8AC3E}">
        <p14:creationId xmlns:p14="http://schemas.microsoft.com/office/powerpoint/2010/main" val="24913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10-11 at 17.48.4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44402" y="5672667"/>
            <a:ext cx="1761067" cy="643467"/>
          </a:xfrm>
          <a:prstGeom prst="rect">
            <a:avLst/>
          </a:prstGeom>
        </p:spPr>
      </p:pic>
      <p:sp>
        <p:nvSpPr>
          <p:cNvPr id="8" name="Rectangle 19"/>
          <p:cNvSpPr txBox="1">
            <a:spLocks noChangeArrowheads="1"/>
          </p:cNvSpPr>
          <p:nvPr/>
        </p:nvSpPr>
        <p:spPr bwMode="auto">
          <a:xfrm>
            <a:off x="197008" y="1903401"/>
            <a:ext cx="11831323" cy="2749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spAutoFit/>
          </a:bodyPr>
          <a:lstStyle/>
          <a:p>
            <a:pPr algn="ctr">
              <a:defRPr/>
            </a:pPr>
            <a:r>
              <a:rPr lang="en-GB" sz="4267" dirty="0">
                <a:solidFill>
                  <a:schemeClr val="bg1">
                    <a:lumMod val="95000"/>
                  </a:schemeClr>
                </a:solidFill>
                <a:latin typeface="Verdana"/>
                <a:ea typeface="+mj-ea"/>
                <a:cs typeface="Verdana"/>
              </a:rPr>
              <a:t>Sentinel-3 Synergy Surface Reflectance</a:t>
            </a:r>
          </a:p>
          <a:p>
            <a:pPr algn="ctr" defTabSz="1219170">
              <a:defRPr/>
            </a:pPr>
            <a:r>
              <a:rPr lang="en-GB" sz="4267" dirty="0">
                <a:solidFill>
                  <a:schemeClr val="bg1">
                    <a:lumMod val="95000"/>
                  </a:schemeClr>
                </a:solidFill>
                <a:latin typeface="Verdana"/>
                <a:ea typeface="+mj-ea"/>
                <a:cs typeface="Verdana"/>
              </a:rPr>
              <a:t>CARD4L-SR Status and prospective</a:t>
            </a:r>
          </a:p>
          <a:p>
            <a:pPr defTabSz="1219170">
              <a:defRPr/>
            </a:pPr>
            <a:r>
              <a:rPr lang="en-GB" sz="4267" dirty="0">
                <a:solidFill>
                  <a:schemeClr val="bg1">
                    <a:lumMod val="95000"/>
                  </a:schemeClr>
                </a:solidFill>
                <a:latin typeface="Verdana"/>
                <a:ea typeface="+mj-ea"/>
                <a:cs typeface="Verdana"/>
              </a:rPr>
              <a:t> </a:t>
            </a:r>
          </a:p>
          <a:p>
            <a:pPr defTabSz="1219170">
              <a:defRPr/>
            </a:pPr>
            <a:r>
              <a:rPr lang="en-GB" sz="4267" dirty="0">
                <a:solidFill>
                  <a:schemeClr val="bg1">
                    <a:lumMod val="95000"/>
                  </a:schemeClr>
                </a:solidFill>
                <a:latin typeface="Verdana"/>
                <a:ea typeface="+mj-ea"/>
                <a:cs typeface="Verdana"/>
              </a:rPr>
              <a:t>	</a:t>
            </a:r>
          </a:p>
        </p:txBody>
      </p:sp>
      <p:sp>
        <p:nvSpPr>
          <p:cNvPr id="10" name="Text Box 24"/>
          <p:cNvSpPr txBox="1">
            <a:spLocks noChangeArrowheads="1"/>
          </p:cNvSpPr>
          <p:nvPr/>
        </p:nvSpPr>
        <p:spPr bwMode="auto">
          <a:xfrm>
            <a:off x="108556" y="4458694"/>
            <a:ext cx="8528575" cy="1231299"/>
          </a:xfrm>
          <a:prstGeom prst="rect">
            <a:avLst/>
          </a:prstGeom>
          <a:noFill/>
          <a:ln>
            <a:noFill/>
          </a:ln>
          <a:effectLst/>
        </p:spPr>
        <p:txBody>
          <a:bodyPr wrap="square">
            <a:spAutoFit/>
          </a:bodyPr>
          <a:lstStyle/>
          <a:p>
            <a:pPr>
              <a:spcBef>
                <a:spcPts val="0"/>
              </a:spcBef>
            </a:pPr>
            <a:r>
              <a:rPr lang="en-GB" dirty="0">
                <a:solidFill>
                  <a:schemeClr val="bg1"/>
                </a:solidFill>
              </a:rPr>
              <a:t>Steffen Dransfeld</a:t>
            </a:r>
            <a:r>
              <a:rPr lang="en-GB" baseline="30000" dirty="0">
                <a:solidFill>
                  <a:schemeClr val="bg1"/>
                </a:solidFill>
              </a:rPr>
              <a:t>1</a:t>
            </a:r>
            <a:r>
              <a:rPr lang="en-GB" dirty="0">
                <a:solidFill>
                  <a:schemeClr val="bg1"/>
                </a:solidFill>
              </a:rPr>
              <a:t>, Silvia Scifoni</a:t>
            </a:r>
            <a:r>
              <a:rPr lang="en-GB" baseline="30000" dirty="0">
                <a:solidFill>
                  <a:schemeClr val="bg1"/>
                </a:solidFill>
              </a:rPr>
              <a:t>2</a:t>
            </a:r>
          </a:p>
          <a:p>
            <a:pPr>
              <a:spcBef>
                <a:spcPts val="0"/>
              </a:spcBef>
            </a:pPr>
            <a:endParaRPr lang="en-GB" sz="1867" dirty="0">
              <a:solidFill>
                <a:schemeClr val="bg1"/>
              </a:solidFill>
            </a:endParaRPr>
          </a:p>
          <a:p>
            <a:pPr marL="457189" indent="-457189">
              <a:spcBef>
                <a:spcPts val="0"/>
              </a:spcBef>
              <a:buAutoNum type="arabicPeriod"/>
            </a:pPr>
            <a:r>
              <a:rPr lang="en-GB" sz="1867" dirty="0">
                <a:solidFill>
                  <a:schemeClr val="bg1"/>
                </a:solidFill>
              </a:rPr>
              <a:t>ESA ESRIN ESA S3 Optical Data Quality Manager</a:t>
            </a:r>
          </a:p>
          <a:p>
            <a:pPr marL="457189" indent="-457189">
              <a:spcBef>
                <a:spcPts val="0"/>
              </a:spcBef>
              <a:buAutoNum type="arabicPeriod"/>
            </a:pPr>
            <a:r>
              <a:rPr lang="en-GB" sz="1867" dirty="0">
                <a:solidFill>
                  <a:schemeClr val="bg1"/>
                </a:solidFill>
              </a:rPr>
              <a:t>Serco Italia Spa, S3 Data quality management support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456002" y="203995"/>
            <a:ext cx="8466667" cy="502766"/>
          </a:xfrm>
        </p:spPr>
        <p:txBody>
          <a:bodyPr/>
          <a:lstStyle/>
          <a:p>
            <a:pPr algn="ctr"/>
            <a:r>
              <a:rPr lang="en-GB" sz="2667" dirty="0"/>
              <a:t>Sentinel-3 SY_2_SYN product overview</a:t>
            </a:r>
            <a:endParaRPr lang="en-US" sz="2667" dirty="0"/>
          </a:p>
        </p:txBody>
      </p:sp>
      <p:pic>
        <p:nvPicPr>
          <p:cNvPr id="3" name="Picture 2" descr="A picture containing text, cave&#10;&#10;Description automatically generated">
            <a:extLst>
              <a:ext uri="{FF2B5EF4-FFF2-40B4-BE49-F238E27FC236}">
                <a16:creationId xmlns:a16="http://schemas.microsoft.com/office/drawing/2014/main" id="{12126DA1-83DB-4DA5-B55E-85879740AC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254" b="10254"/>
          <a:stretch/>
        </p:blipFill>
        <p:spPr>
          <a:xfrm>
            <a:off x="6553389" y="885824"/>
            <a:ext cx="5507337" cy="4660121"/>
          </a:xfrm>
          <a:prstGeom prst="rect">
            <a:avLst/>
          </a:prstGeom>
        </p:spPr>
      </p:pic>
      <p:sp>
        <p:nvSpPr>
          <p:cNvPr id="15" name="TextBox 14">
            <a:extLst>
              <a:ext uri="{FF2B5EF4-FFF2-40B4-BE49-F238E27FC236}">
                <a16:creationId xmlns:a16="http://schemas.microsoft.com/office/drawing/2014/main" id="{DFDDBE0E-E781-4B32-AB7F-9B77FB1C740C}"/>
              </a:ext>
            </a:extLst>
          </p:cNvPr>
          <p:cNvSpPr txBox="1"/>
          <p:nvPr/>
        </p:nvSpPr>
        <p:spPr>
          <a:xfrm>
            <a:off x="7211440" y="5746475"/>
            <a:ext cx="4779896" cy="420756"/>
          </a:xfrm>
          <a:prstGeom prst="rect">
            <a:avLst/>
          </a:prstGeom>
          <a:noFill/>
        </p:spPr>
        <p:txBody>
          <a:bodyPr wrap="square">
            <a:spAutoFit/>
          </a:bodyPr>
          <a:lstStyle/>
          <a:p>
            <a:r>
              <a:rPr lang="en-GB" sz="1067" dirty="0">
                <a:solidFill>
                  <a:schemeClr val="tx1">
                    <a:lumMod val="65000"/>
                    <a:lumOff val="35000"/>
                  </a:schemeClr>
                </a:solidFill>
              </a:rPr>
              <a:t>S3A_SY_2_SYN____20210814T094700_20210814T095000_20210816T134840_0179_075_136_2160_LN2_O_NT_002.SEN3</a:t>
            </a:r>
          </a:p>
        </p:txBody>
      </p:sp>
      <p:sp>
        <p:nvSpPr>
          <p:cNvPr id="17" name="TextBox 16">
            <a:extLst>
              <a:ext uri="{FF2B5EF4-FFF2-40B4-BE49-F238E27FC236}">
                <a16:creationId xmlns:a16="http://schemas.microsoft.com/office/drawing/2014/main" id="{0CED7CE8-A9D4-4383-9408-E3C49D91964F}"/>
              </a:ext>
            </a:extLst>
          </p:cNvPr>
          <p:cNvSpPr txBox="1"/>
          <p:nvPr/>
        </p:nvSpPr>
        <p:spPr>
          <a:xfrm>
            <a:off x="164613" y="1198554"/>
            <a:ext cx="6277957" cy="4833439"/>
          </a:xfrm>
          <a:prstGeom prst="rect">
            <a:avLst/>
          </a:prstGeom>
          <a:noFill/>
        </p:spPr>
        <p:txBody>
          <a:bodyPr wrap="square">
            <a:spAutoFit/>
          </a:bodyPr>
          <a:lstStyle/>
          <a:p>
            <a:r>
              <a:rPr lang="en-US" sz="1467" dirty="0">
                <a:solidFill>
                  <a:schemeClr val="tx1">
                    <a:lumMod val="65000"/>
                    <a:lumOff val="35000"/>
                  </a:schemeClr>
                </a:solidFill>
              </a:rPr>
              <a:t>SYN Level-2 processing aims to combine information from the OLCI and SLSTR instruments to provide improved data for land surface analysis.</a:t>
            </a:r>
            <a:endParaRPr lang="en-GB" sz="1467" dirty="0">
              <a:solidFill>
                <a:schemeClr val="tx1">
                  <a:lumMod val="65000"/>
                  <a:lumOff val="35000"/>
                </a:schemeClr>
              </a:solidFill>
            </a:endParaRPr>
          </a:p>
          <a:p>
            <a:endParaRPr lang="en-GB" sz="1467" b="1" dirty="0">
              <a:solidFill>
                <a:schemeClr val="tx1">
                  <a:lumMod val="65000"/>
                  <a:lumOff val="35000"/>
                </a:schemeClr>
              </a:solidFill>
            </a:endParaRPr>
          </a:p>
          <a:p>
            <a:r>
              <a:rPr lang="en-GB" sz="1467" b="1" dirty="0">
                <a:solidFill>
                  <a:schemeClr val="tx1">
                    <a:lumMod val="65000"/>
                    <a:lumOff val="35000"/>
                  </a:schemeClr>
                </a:solidFill>
              </a:rPr>
              <a:t>SY_2_SYN: </a:t>
            </a:r>
            <a:r>
              <a:rPr lang="en-GB" sz="1467" dirty="0">
                <a:solidFill>
                  <a:schemeClr val="tx1">
                    <a:lumMod val="65000"/>
                    <a:lumOff val="35000"/>
                  </a:schemeClr>
                </a:solidFill>
              </a:rPr>
              <a:t>atmospherically corrected surface directional reflectance (SDR) from 16 OLCI and 5 Nadir and Oblique SLSTR bands, and aerosol parameters </a:t>
            </a:r>
            <a:r>
              <a:rPr lang="en-GB" sz="1467" b="1" dirty="0">
                <a:solidFill>
                  <a:schemeClr val="tx1">
                    <a:lumMod val="65000"/>
                    <a:lumOff val="35000"/>
                  </a:schemeClr>
                </a:solidFill>
              </a:rPr>
              <a:t>over land</a:t>
            </a:r>
            <a:r>
              <a:rPr lang="en-GB" sz="1467" dirty="0">
                <a:solidFill>
                  <a:schemeClr val="tx1">
                    <a:lumMod val="65000"/>
                    <a:lumOff val="35000"/>
                  </a:schemeClr>
                </a:solidFill>
              </a:rPr>
              <a:t>.</a:t>
            </a:r>
          </a:p>
          <a:p>
            <a:endParaRPr lang="en-GB" sz="1467" dirty="0">
              <a:solidFill>
                <a:schemeClr val="tx1">
                  <a:lumMod val="65000"/>
                  <a:lumOff val="35000"/>
                </a:schemeClr>
              </a:solidFill>
            </a:endParaRPr>
          </a:p>
          <a:p>
            <a:r>
              <a:rPr lang="en-GB" sz="1467" b="1" dirty="0">
                <a:solidFill>
                  <a:schemeClr val="tx1">
                    <a:lumMod val="65000"/>
                    <a:lumOff val="35000"/>
                  </a:schemeClr>
                </a:solidFill>
              </a:rPr>
              <a:t>Coverage: </a:t>
            </a:r>
            <a:r>
              <a:rPr lang="en-GB" sz="1467" dirty="0">
                <a:solidFill>
                  <a:schemeClr val="tx1">
                    <a:lumMod val="65000"/>
                    <a:lumOff val="35000"/>
                  </a:schemeClr>
                </a:solidFill>
              </a:rPr>
              <a:t>corresponds to the common part of the OLCI and SLSTR nadir view swaths for the daylight part of the SENTINEL-3 orbit. </a:t>
            </a:r>
          </a:p>
          <a:p>
            <a:endParaRPr lang="en-GB" sz="1467" dirty="0">
              <a:solidFill>
                <a:schemeClr val="tx1">
                  <a:lumMod val="65000"/>
                  <a:lumOff val="35000"/>
                </a:schemeClr>
              </a:solidFill>
            </a:endParaRPr>
          </a:p>
          <a:p>
            <a:pPr algn="just"/>
            <a:r>
              <a:rPr lang="en-GB" sz="1467" b="1" dirty="0">
                <a:solidFill>
                  <a:schemeClr val="tx1">
                    <a:lumMod val="65000"/>
                    <a:lumOff val="35000"/>
                  </a:schemeClr>
                </a:solidFill>
              </a:rPr>
              <a:t>Revisit time: </a:t>
            </a:r>
            <a:r>
              <a:rPr lang="en-GB" sz="1467" dirty="0">
                <a:solidFill>
                  <a:schemeClr val="tx1">
                    <a:lumMod val="65000"/>
                    <a:lumOff val="35000"/>
                  </a:schemeClr>
                </a:solidFill>
              </a:rPr>
              <a:t>it is based on the longest revisit time of the two instruments, OLCI and SLSTR. It is less than 2 days at the equator with two operational satellites. </a:t>
            </a:r>
          </a:p>
          <a:p>
            <a:pPr algn="just"/>
            <a:endParaRPr lang="en-GB" sz="1467" dirty="0">
              <a:solidFill>
                <a:schemeClr val="tx1">
                  <a:lumMod val="65000"/>
                  <a:lumOff val="35000"/>
                </a:schemeClr>
              </a:solidFill>
            </a:endParaRPr>
          </a:p>
          <a:p>
            <a:pPr algn="just"/>
            <a:r>
              <a:rPr lang="en-GB" sz="1467" b="1" dirty="0">
                <a:solidFill>
                  <a:schemeClr val="tx1">
                    <a:lumMod val="65000"/>
                    <a:lumOff val="35000"/>
                  </a:schemeClr>
                </a:solidFill>
              </a:rPr>
              <a:t>Spatial resolution</a:t>
            </a:r>
            <a:r>
              <a:rPr lang="en-GB" sz="1467" dirty="0">
                <a:solidFill>
                  <a:schemeClr val="tx1">
                    <a:lumMod val="65000"/>
                    <a:lumOff val="35000"/>
                  </a:schemeClr>
                </a:solidFill>
              </a:rPr>
              <a:t>: ~300 m on the OLCI L1B image grid.</a:t>
            </a:r>
          </a:p>
          <a:p>
            <a:pPr algn="just"/>
            <a:endParaRPr lang="en-GB" sz="1467" dirty="0">
              <a:solidFill>
                <a:schemeClr val="tx1">
                  <a:lumMod val="65000"/>
                  <a:lumOff val="35000"/>
                </a:schemeClr>
              </a:solidFill>
            </a:endParaRPr>
          </a:p>
          <a:p>
            <a:pPr algn="just"/>
            <a:r>
              <a:rPr lang="en-GB" sz="1467" b="1" dirty="0">
                <a:solidFill>
                  <a:schemeClr val="tx1">
                    <a:lumMod val="65000"/>
                    <a:lumOff val="35000"/>
                  </a:schemeClr>
                </a:solidFill>
              </a:rPr>
              <a:t>Data access: </a:t>
            </a:r>
            <a:r>
              <a:rPr lang="en-GB" sz="1467"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https://scihub.copernicus.eu/dhus/#/home</a:t>
            </a:r>
            <a:endParaRPr lang="en-GB" sz="1467" dirty="0">
              <a:solidFill>
                <a:schemeClr val="tx1">
                  <a:lumMod val="65000"/>
                  <a:lumOff val="35000"/>
                </a:schemeClr>
              </a:solidFill>
            </a:endParaRPr>
          </a:p>
          <a:p>
            <a:pPr algn="just"/>
            <a:endParaRPr lang="en-GB" sz="1467" dirty="0">
              <a:solidFill>
                <a:schemeClr val="tx1">
                  <a:lumMod val="65000"/>
                  <a:lumOff val="35000"/>
                </a:schemeClr>
              </a:solidFill>
            </a:endParaRPr>
          </a:p>
          <a:p>
            <a:pPr algn="just"/>
            <a:r>
              <a:rPr lang="en-GB" sz="1467" b="1" dirty="0">
                <a:solidFill>
                  <a:schemeClr val="tx1">
                    <a:lumMod val="65000"/>
                    <a:lumOff val="35000"/>
                  </a:schemeClr>
                </a:solidFill>
              </a:rPr>
              <a:t>Data availability</a:t>
            </a:r>
            <a:r>
              <a:rPr lang="en-GB" sz="1467" dirty="0">
                <a:solidFill>
                  <a:schemeClr val="tx1">
                    <a:lumMod val="65000"/>
                    <a:lumOff val="35000"/>
                  </a:schemeClr>
                </a:solidFill>
              </a:rPr>
              <a:t>: since October 2018. </a:t>
            </a:r>
          </a:p>
        </p:txBody>
      </p:sp>
      <p:sp>
        <p:nvSpPr>
          <p:cNvPr id="60" name="TextBox 59">
            <a:extLst>
              <a:ext uri="{FF2B5EF4-FFF2-40B4-BE49-F238E27FC236}">
                <a16:creationId xmlns:a16="http://schemas.microsoft.com/office/drawing/2014/main" id="{EAA4EE9C-C0B3-47B6-9B79-9BC920416877}"/>
              </a:ext>
            </a:extLst>
          </p:cNvPr>
          <p:cNvSpPr txBox="1"/>
          <p:nvPr/>
        </p:nvSpPr>
        <p:spPr>
          <a:xfrm>
            <a:off x="6553388" y="828410"/>
            <a:ext cx="6096000" cy="584775"/>
          </a:xfrm>
          <a:prstGeom prst="rect">
            <a:avLst/>
          </a:prstGeom>
          <a:noFill/>
        </p:spPr>
        <p:txBody>
          <a:bodyPr wrap="square">
            <a:spAutoFit/>
          </a:bodyPr>
          <a:lstStyle/>
          <a:p>
            <a:endParaRPr lang="en-GB" sz="1600" dirty="0"/>
          </a:p>
          <a:p>
            <a:endParaRPr lang="en-GB" sz="1600" dirty="0"/>
          </a:p>
        </p:txBody>
      </p:sp>
    </p:spTree>
    <p:extLst>
      <p:ext uri="{BB962C8B-B14F-4D97-AF65-F5344CB8AC3E}">
        <p14:creationId xmlns:p14="http://schemas.microsoft.com/office/powerpoint/2010/main" val="295381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91058" y="227690"/>
            <a:ext cx="10952931" cy="830997"/>
          </a:xfrm>
        </p:spPr>
        <p:txBody>
          <a:bodyPr/>
          <a:lstStyle/>
          <a:p>
            <a:pPr algn="ctr"/>
            <a:r>
              <a:rPr lang="en-GB" sz="2400" dirty="0"/>
              <a:t>SY_2_SYN CARD4L SR Self-Assessment </a:t>
            </a:r>
            <a:br>
              <a:rPr lang="en-GB" sz="2400" dirty="0"/>
            </a:br>
            <a:r>
              <a:rPr lang="en-GB" sz="2400" dirty="0"/>
              <a:t>Status overview</a:t>
            </a:r>
            <a:endParaRPr lang="en-US" sz="2400" dirty="0"/>
          </a:p>
        </p:txBody>
      </p:sp>
      <p:sp>
        <p:nvSpPr>
          <p:cNvPr id="60" name="TextBox 59">
            <a:extLst>
              <a:ext uri="{FF2B5EF4-FFF2-40B4-BE49-F238E27FC236}">
                <a16:creationId xmlns:a16="http://schemas.microsoft.com/office/drawing/2014/main" id="{EAA4EE9C-C0B3-47B6-9B79-9BC920416877}"/>
              </a:ext>
            </a:extLst>
          </p:cNvPr>
          <p:cNvSpPr txBox="1"/>
          <p:nvPr/>
        </p:nvSpPr>
        <p:spPr>
          <a:xfrm>
            <a:off x="6553388" y="828410"/>
            <a:ext cx="6096000" cy="584775"/>
          </a:xfrm>
          <a:prstGeom prst="rect">
            <a:avLst/>
          </a:prstGeom>
          <a:noFill/>
        </p:spPr>
        <p:txBody>
          <a:bodyPr wrap="square">
            <a:spAutoFit/>
          </a:bodyPr>
          <a:lstStyle/>
          <a:p>
            <a:endParaRPr lang="en-GB" sz="1600" dirty="0"/>
          </a:p>
          <a:p>
            <a:endParaRPr lang="en-GB" sz="1600" dirty="0"/>
          </a:p>
        </p:txBody>
      </p:sp>
      <p:sp>
        <p:nvSpPr>
          <p:cNvPr id="9" name="TextBox 8">
            <a:extLst>
              <a:ext uri="{FF2B5EF4-FFF2-40B4-BE49-F238E27FC236}">
                <a16:creationId xmlns:a16="http://schemas.microsoft.com/office/drawing/2014/main" id="{FCFB78E5-3DB8-44B7-B1A0-D75C4E748EEF}"/>
              </a:ext>
            </a:extLst>
          </p:cNvPr>
          <p:cNvSpPr txBox="1"/>
          <p:nvPr/>
        </p:nvSpPr>
        <p:spPr>
          <a:xfrm>
            <a:off x="687229" y="1406071"/>
            <a:ext cx="6314440" cy="379656"/>
          </a:xfrm>
          <a:prstGeom prst="rect">
            <a:avLst/>
          </a:prstGeom>
          <a:noFill/>
        </p:spPr>
        <p:txBody>
          <a:bodyPr wrap="square">
            <a:spAutoFit/>
          </a:bodyPr>
          <a:lstStyle/>
          <a:p>
            <a:r>
              <a:rPr lang="en-GB" sz="1867" dirty="0">
                <a:solidFill>
                  <a:schemeClr val="tx1">
                    <a:lumMod val="65000"/>
                    <a:lumOff val="35000"/>
                  </a:schemeClr>
                </a:solidFill>
              </a:rPr>
              <a:t>CARD4L-SR </a:t>
            </a:r>
            <a:r>
              <a:rPr lang="en-GB" sz="1867" b="1" u="sng" dirty="0">
                <a:solidFill>
                  <a:srgbClr val="FF0000"/>
                </a:solidFill>
              </a:rPr>
              <a:t>Threshold</a:t>
            </a:r>
            <a:r>
              <a:rPr lang="en-GB" sz="1867" dirty="0">
                <a:solidFill>
                  <a:schemeClr val="tx1">
                    <a:lumMod val="65000"/>
                    <a:lumOff val="35000"/>
                  </a:schemeClr>
                </a:solidFill>
              </a:rPr>
              <a:t> requirements </a:t>
            </a:r>
          </a:p>
        </p:txBody>
      </p:sp>
      <p:sp>
        <p:nvSpPr>
          <p:cNvPr id="10" name="TextBox 9">
            <a:extLst>
              <a:ext uri="{FF2B5EF4-FFF2-40B4-BE49-F238E27FC236}">
                <a16:creationId xmlns:a16="http://schemas.microsoft.com/office/drawing/2014/main" id="{05FD8F5E-A695-4D61-9588-A3590C47B098}"/>
              </a:ext>
            </a:extLst>
          </p:cNvPr>
          <p:cNvSpPr txBox="1"/>
          <p:nvPr/>
        </p:nvSpPr>
        <p:spPr>
          <a:xfrm>
            <a:off x="6752749" y="1406070"/>
            <a:ext cx="4612640" cy="379656"/>
          </a:xfrm>
          <a:prstGeom prst="rect">
            <a:avLst/>
          </a:prstGeom>
          <a:noFill/>
        </p:spPr>
        <p:txBody>
          <a:bodyPr wrap="square">
            <a:spAutoFit/>
          </a:bodyPr>
          <a:lstStyle/>
          <a:p>
            <a:r>
              <a:rPr lang="en-GB" sz="1867" dirty="0">
                <a:solidFill>
                  <a:schemeClr val="tx1">
                    <a:lumMod val="65000"/>
                    <a:lumOff val="35000"/>
                  </a:schemeClr>
                </a:solidFill>
              </a:rPr>
              <a:t>CARD4L-SR </a:t>
            </a:r>
            <a:r>
              <a:rPr lang="en-GB" sz="1867" b="1" u="sng" dirty="0">
                <a:solidFill>
                  <a:srgbClr val="FF0000"/>
                </a:solidFill>
              </a:rPr>
              <a:t>Target</a:t>
            </a:r>
            <a:r>
              <a:rPr lang="en-GB" sz="1867" dirty="0">
                <a:solidFill>
                  <a:schemeClr val="tx1">
                    <a:lumMod val="65000"/>
                    <a:lumOff val="35000"/>
                  </a:schemeClr>
                </a:solidFill>
              </a:rPr>
              <a:t> requirements</a:t>
            </a:r>
          </a:p>
        </p:txBody>
      </p:sp>
      <p:graphicFrame>
        <p:nvGraphicFramePr>
          <p:cNvPr id="7" name="Chart 6">
            <a:extLst>
              <a:ext uri="{FF2B5EF4-FFF2-40B4-BE49-F238E27FC236}">
                <a16:creationId xmlns:a16="http://schemas.microsoft.com/office/drawing/2014/main" id="{7A5D670B-9D8D-471C-AB5D-B4F94A9DE3DA}"/>
              </a:ext>
            </a:extLst>
          </p:cNvPr>
          <p:cNvGraphicFramePr/>
          <p:nvPr/>
        </p:nvGraphicFramePr>
        <p:xfrm>
          <a:off x="491059" y="2162109"/>
          <a:ext cx="6062329" cy="3761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B958A66B-23D3-4F59-9E52-A66A4947D795}"/>
              </a:ext>
            </a:extLst>
          </p:cNvPr>
          <p:cNvGraphicFramePr/>
          <p:nvPr/>
        </p:nvGraphicFramePr>
        <p:xfrm>
          <a:off x="6146341" y="2060071"/>
          <a:ext cx="6062329" cy="37619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2924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91FFD159-0844-4C37-AEF7-04989AF2E012}"/>
              </a:ext>
            </a:extLst>
          </p:cNvPr>
          <p:cNvGraphicFramePr>
            <a:graphicFrameLocks/>
          </p:cNvGraphicFramePr>
          <p:nvPr/>
        </p:nvGraphicFramePr>
        <p:xfrm>
          <a:off x="445385" y="1229252"/>
          <a:ext cx="10797697" cy="2655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863454" y="265623"/>
            <a:ext cx="10213345" cy="748795"/>
          </a:xfrm>
        </p:spPr>
        <p:txBody>
          <a:bodyPr/>
          <a:lstStyle/>
          <a:p>
            <a:pPr algn="ctr"/>
            <a:r>
              <a:rPr lang="en-GB" sz="2133" dirty="0"/>
              <a:t>SY_2_SYN  CARD4L SR </a:t>
            </a:r>
            <a:r>
              <a:rPr lang="en-GB" sz="2133" u="sng" dirty="0">
                <a:solidFill>
                  <a:srgbClr val="FF0000"/>
                </a:solidFill>
              </a:rPr>
              <a:t>Threshold</a:t>
            </a:r>
            <a:r>
              <a:rPr lang="en-GB" sz="2133" dirty="0"/>
              <a:t> requirements </a:t>
            </a:r>
            <a:br>
              <a:rPr lang="en-GB" sz="2133" dirty="0"/>
            </a:br>
            <a:r>
              <a:rPr lang="en-GB" sz="2133" dirty="0"/>
              <a:t>self-assessment</a:t>
            </a:r>
          </a:p>
        </p:txBody>
      </p:sp>
      <p:graphicFrame>
        <p:nvGraphicFramePr>
          <p:cNvPr id="4" name="Content Placeholder 3">
            <a:extLst>
              <a:ext uri="{FF2B5EF4-FFF2-40B4-BE49-F238E27FC236}">
                <a16:creationId xmlns:a16="http://schemas.microsoft.com/office/drawing/2014/main" id="{E64EF89C-A072-41D7-B966-B15CF8E38B65}"/>
              </a:ext>
            </a:extLst>
          </p:cNvPr>
          <p:cNvGraphicFramePr>
            <a:graphicFrameLocks noGrp="1"/>
          </p:cNvGraphicFramePr>
          <p:nvPr>
            <p:ph idx="1"/>
          </p:nvPr>
        </p:nvGraphicFramePr>
        <p:xfrm>
          <a:off x="435366" y="853028"/>
          <a:ext cx="10807715" cy="21284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1" name="Group 40">
            <a:extLst>
              <a:ext uri="{FF2B5EF4-FFF2-40B4-BE49-F238E27FC236}">
                <a16:creationId xmlns:a16="http://schemas.microsoft.com/office/drawing/2014/main" id="{5A470831-770C-41E5-AFBD-3D42A3F00A57}"/>
              </a:ext>
            </a:extLst>
          </p:cNvPr>
          <p:cNvGrpSpPr/>
          <p:nvPr/>
        </p:nvGrpSpPr>
        <p:grpSpPr>
          <a:xfrm>
            <a:off x="11004798" y="969050"/>
            <a:ext cx="1108629" cy="809618"/>
            <a:chOff x="8313373" y="1785071"/>
            <a:chExt cx="831472" cy="607213"/>
          </a:xfrm>
        </p:grpSpPr>
        <p:sp>
          <p:nvSpPr>
            <p:cNvPr id="30" name="Rectangle 29">
              <a:extLst>
                <a:ext uri="{FF2B5EF4-FFF2-40B4-BE49-F238E27FC236}">
                  <a16:creationId xmlns:a16="http://schemas.microsoft.com/office/drawing/2014/main" id="{F649FDA7-D350-48FE-B613-48C8A010F2DB}"/>
                </a:ext>
              </a:extLst>
            </p:cNvPr>
            <p:cNvSpPr/>
            <p:nvPr/>
          </p:nvSpPr>
          <p:spPr>
            <a:xfrm>
              <a:off x="8313373" y="1827706"/>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50000"/>
                    <a:lumOff val="50000"/>
                  </a:schemeClr>
                </a:solidFill>
              </a:endParaRPr>
            </a:p>
          </p:txBody>
        </p:sp>
        <p:sp>
          <p:nvSpPr>
            <p:cNvPr id="31" name="Rectangle 30">
              <a:extLst>
                <a:ext uri="{FF2B5EF4-FFF2-40B4-BE49-F238E27FC236}">
                  <a16:creationId xmlns:a16="http://schemas.microsoft.com/office/drawing/2014/main" id="{7F5647C1-9E22-4459-BCEF-F109657E9CDC}"/>
                </a:ext>
              </a:extLst>
            </p:cNvPr>
            <p:cNvSpPr/>
            <p:nvPr/>
          </p:nvSpPr>
          <p:spPr>
            <a:xfrm>
              <a:off x="8313373" y="2048803"/>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50000"/>
                    <a:lumOff val="50000"/>
                  </a:schemeClr>
                </a:solidFill>
              </a:endParaRPr>
            </a:p>
          </p:txBody>
        </p:sp>
        <p:sp>
          <p:nvSpPr>
            <p:cNvPr id="32" name="Rectangle 31">
              <a:extLst>
                <a:ext uri="{FF2B5EF4-FFF2-40B4-BE49-F238E27FC236}">
                  <a16:creationId xmlns:a16="http://schemas.microsoft.com/office/drawing/2014/main" id="{47EA7922-8DB5-4655-992B-DEF110072D1B}"/>
                </a:ext>
              </a:extLst>
            </p:cNvPr>
            <p:cNvSpPr/>
            <p:nvPr/>
          </p:nvSpPr>
          <p:spPr>
            <a:xfrm>
              <a:off x="8313373" y="2246585"/>
              <a:ext cx="108000" cy="10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50000"/>
                    <a:lumOff val="50000"/>
                  </a:schemeClr>
                </a:solidFill>
              </a:endParaRPr>
            </a:p>
          </p:txBody>
        </p:sp>
        <p:sp>
          <p:nvSpPr>
            <p:cNvPr id="33" name="TextBox 32">
              <a:extLst>
                <a:ext uri="{FF2B5EF4-FFF2-40B4-BE49-F238E27FC236}">
                  <a16:creationId xmlns:a16="http://schemas.microsoft.com/office/drawing/2014/main" id="{8731AA5D-383F-49CD-9A83-A320CB9E5B1C}"/>
                </a:ext>
              </a:extLst>
            </p:cNvPr>
            <p:cNvSpPr txBox="1"/>
            <p:nvPr/>
          </p:nvSpPr>
          <p:spPr>
            <a:xfrm>
              <a:off x="8369152" y="1785071"/>
              <a:ext cx="592951" cy="176923"/>
            </a:xfrm>
            <a:prstGeom prst="rect">
              <a:avLst/>
            </a:prstGeom>
            <a:noFill/>
          </p:spPr>
          <p:txBody>
            <a:bodyPr wrap="none" rtlCol="0">
              <a:spAutoFit/>
            </a:bodyPr>
            <a:lstStyle/>
            <a:p>
              <a:r>
                <a:rPr lang="en-GB" sz="933" dirty="0">
                  <a:solidFill>
                    <a:schemeClr val="tx1">
                      <a:lumMod val="50000"/>
                      <a:lumOff val="50000"/>
                    </a:schemeClr>
                  </a:solidFill>
                </a:rPr>
                <a:t>Compliant</a:t>
              </a:r>
            </a:p>
          </p:txBody>
        </p:sp>
        <p:sp>
          <p:nvSpPr>
            <p:cNvPr id="34" name="TextBox 33">
              <a:extLst>
                <a:ext uri="{FF2B5EF4-FFF2-40B4-BE49-F238E27FC236}">
                  <a16:creationId xmlns:a16="http://schemas.microsoft.com/office/drawing/2014/main" id="{83006078-1371-46DE-8436-A7ED524F3A71}"/>
                </a:ext>
              </a:extLst>
            </p:cNvPr>
            <p:cNvSpPr txBox="1"/>
            <p:nvPr/>
          </p:nvSpPr>
          <p:spPr>
            <a:xfrm>
              <a:off x="8371056" y="2009871"/>
              <a:ext cx="764873" cy="176923"/>
            </a:xfrm>
            <a:prstGeom prst="rect">
              <a:avLst/>
            </a:prstGeom>
            <a:noFill/>
          </p:spPr>
          <p:txBody>
            <a:bodyPr wrap="none" rtlCol="0">
              <a:spAutoFit/>
            </a:bodyPr>
            <a:lstStyle/>
            <a:p>
              <a:r>
                <a:rPr lang="en-GB" sz="933" dirty="0">
                  <a:solidFill>
                    <a:schemeClr val="tx1">
                      <a:lumMod val="50000"/>
                      <a:lumOff val="50000"/>
                    </a:schemeClr>
                  </a:solidFill>
                </a:rPr>
                <a:t>Not compliant</a:t>
              </a:r>
            </a:p>
          </p:txBody>
        </p:sp>
        <p:sp>
          <p:nvSpPr>
            <p:cNvPr id="35" name="TextBox 34">
              <a:extLst>
                <a:ext uri="{FF2B5EF4-FFF2-40B4-BE49-F238E27FC236}">
                  <a16:creationId xmlns:a16="http://schemas.microsoft.com/office/drawing/2014/main" id="{918E4AF8-6969-49F0-BF67-9508F9A6B898}"/>
                </a:ext>
              </a:extLst>
            </p:cNvPr>
            <p:cNvSpPr txBox="1"/>
            <p:nvPr/>
          </p:nvSpPr>
          <p:spPr>
            <a:xfrm>
              <a:off x="8369152" y="2215361"/>
              <a:ext cx="775693" cy="176923"/>
            </a:xfrm>
            <a:prstGeom prst="rect">
              <a:avLst/>
            </a:prstGeom>
            <a:noFill/>
          </p:spPr>
          <p:txBody>
            <a:bodyPr wrap="none" rtlCol="0">
              <a:spAutoFit/>
            </a:bodyPr>
            <a:lstStyle/>
            <a:p>
              <a:r>
                <a:rPr lang="en-GB" sz="933" dirty="0">
                  <a:solidFill>
                    <a:schemeClr val="tx1">
                      <a:lumMod val="50000"/>
                      <a:lumOff val="50000"/>
                    </a:schemeClr>
                  </a:solidFill>
                </a:rPr>
                <a:t>Not applicable</a:t>
              </a:r>
            </a:p>
          </p:txBody>
        </p:sp>
      </p:grpSp>
      <p:sp>
        <p:nvSpPr>
          <p:cNvPr id="36" name="TextBox 35">
            <a:extLst>
              <a:ext uri="{FF2B5EF4-FFF2-40B4-BE49-F238E27FC236}">
                <a16:creationId xmlns:a16="http://schemas.microsoft.com/office/drawing/2014/main" id="{B8778C95-FA14-4A5B-A69A-65EFC80C8E12}"/>
              </a:ext>
            </a:extLst>
          </p:cNvPr>
          <p:cNvSpPr txBox="1"/>
          <p:nvPr/>
        </p:nvSpPr>
        <p:spPr>
          <a:xfrm>
            <a:off x="424247" y="3627589"/>
            <a:ext cx="11080468" cy="2553904"/>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latin typeface="+mj-lt"/>
              </a:rPr>
              <a:t>Coordinate reference system and Map projection: </a:t>
            </a:r>
            <a:r>
              <a:rPr lang="en-GB" sz="1333" dirty="0">
                <a:solidFill>
                  <a:schemeClr val="tx1">
                    <a:lumMod val="65000"/>
                    <a:lumOff val="35000"/>
                  </a:schemeClr>
                </a:solidFill>
                <a:latin typeface="+mj-lt"/>
              </a:rPr>
              <a:t>t</a:t>
            </a:r>
            <a:r>
              <a:rPr lang="en-AU" sz="1333" dirty="0">
                <a:solidFill>
                  <a:schemeClr val="tx1">
                    <a:lumMod val="65000"/>
                    <a:lumOff val="35000"/>
                  </a:schemeClr>
                </a:solidFill>
                <a:latin typeface="+mj-lt"/>
                <a:ea typeface="Calibri" panose="020F0502020204030204" pitchFamily="34" charset="0"/>
              </a:rPr>
              <a:t>he SYN product is georeferenced but not projected on a regular tiling grid or map projection. The metadata do not specify a CRS or map projection accordingly. </a:t>
            </a:r>
          </a:p>
          <a:p>
            <a:pPr marL="228594" indent="-239994">
              <a:spcBef>
                <a:spcPts val="400"/>
              </a:spcBef>
              <a:buFont typeface="Wingdings" panose="05000000000000000000" pitchFamily="2" charset="2"/>
              <a:buChar char="ü"/>
            </a:pPr>
            <a:endParaRPr lang="en-AU" sz="1333" dirty="0">
              <a:solidFill>
                <a:schemeClr val="tx1">
                  <a:lumMod val="65000"/>
                  <a:lumOff val="35000"/>
                </a:schemeClr>
              </a:solidFill>
              <a:latin typeface="+mj-lt"/>
              <a:ea typeface="Calibri" panose="020F0502020204030204" pitchFamily="34" charset="0"/>
            </a:endParaRPr>
          </a:p>
          <a:p>
            <a:pPr marL="228594" indent="-239994">
              <a:spcBef>
                <a:spcPts val="400"/>
              </a:spcBef>
              <a:buFont typeface="Wingdings" panose="05000000000000000000" pitchFamily="2" charset="2"/>
              <a:buChar char="ü"/>
            </a:pPr>
            <a:r>
              <a:rPr lang="en-AU" sz="1333" b="1" dirty="0">
                <a:solidFill>
                  <a:schemeClr val="tx1">
                    <a:lumMod val="65000"/>
                    <a:lumOff val="35000"/>
                  </a:schemeClr>
                </a:solidFill>
                <a:latin typeface="+mj-lt"/>
                <a:ea typeface="Calibri" panose="020F0502020204030204" pitchFamily="34" charset="0"/>
              </a:rPr>
              <a:t>Recent evolution</a:t>
            </a:r>
            <a:r>
              <a:rPr lang="en-AU" sz="1333" dirty="0">
                <a:solidFill>
                  <a:schemeClr val="tx1">
                    <a:lumMod val="65000"/>
                    <a:lumOff val="35000"/>
                  </a:schemeClr>
                </a:solidFill>
                <a:latin typeface="+mj-lt"/>
                <a:ea typeface="Calibri" panose="020F0502020204030204" pitchFamily="34" charset="0"/>
              </a:rPr>
              <a:t>: the DOI landing page was created containing information on Algorithms, Instrument, Data Access, etc:</a:t>
            </a:r>
          </a:p>
          <a:p>
            <a:pPr>
              <a:spcBef>
                <a:spcPts val="400"/>
              </a:spcBef>
            </a:pPr>
            <a:endParaRPr lang="en-AU" sz="1333" dirty="0">
              <a:solidFill>
                <a:schemeClr val="tx1">
                  <a:lumMod val="65000"/>
                  <a:lumOff val="35000"/>
                </a:schemeClr>
              </a:solidFill>
              <a:latin typeface="+mj-lt"/>
              <a:ea typeface="Calibri" panose="020F0502020204030204" pitchFamily="34" charset="0"/>
            </a:endParaRPr>
          </a:p>
          <a:p>
            <a:pPr algn="ctr">
              <a:spcBef>
                <a:spcPts val="400"/>
              </a:spcBef>
            </a:pPr>
            <a:r>
              <a:rPr lang="en-AU" sz="1333" dirty="0">
                <a:solidFill>
                  <a:srgbClr val="00B0F0"/>
                </a:solidFill>
                <a:latin typeface="+mj-lt"/>
                <a:ea typeface="Calibri" panose="020F0502020204030204" pitchFamily="34" charset="0"/>
              </a:rPr>
              <a:t> </a:t>
            </a:r>
            <a:r>
              <a:rPr lang="en-AU" sz="1333" dirty="0">
                <a:solidFill>
                  <a:srgbClr val="00B0F0"/>
                </a:solidFill>
                <a:latin typeface="+mj-lt"/>
                <a:ea typeface="Calibri" panose="020F0502020204030204" pitchFamily="34" charset="0"/>
                <a:hlinkClick r:id="rId13">
                  <a:extLst>
                    <a:ext uri="{A12FA001-AC4F-418D-AE19-62706E023703}">
                      <ahyp:hlinkClr xmlns:ahyp="http://schemas.microsoft.com/office/drawing/2018/hyperlinkcolor" val="tx"/>
                    </a:ext>
                  </a:extLst>
                </a:hlinkClick>
              </a:rPr>
              <a:t>https://sentinels.copernicus.eu/web/sentinel/user-guides/sentinel-3-synergy/processing-levels/level-2</a:t>
            </a:r>
            <a:endParaRPr lang="en-AU" sz="1333" dirty="0">
              <a:solidFill>
                <a:srgbClr val="00B0F0"/>
              </a:solidFill>
              <a:latin typeface="+mj-lt"/>
              <a:ea typeface="Calibri" panose="020F0502020204030204" pitchFamily="34" charset="0"/>
            </a:endParaRPr>
          </a:p>
          <a:p>
            <a:pPr>
              <a:spcBef>
                <a:spcPts val="400"/>
              </a:spcBef>
            </a:pPr>
            <a:endParaRPr lang="en-AU" sz="1333" dirty="0">
              <a:solidFill>
                <a:schemeClr val="tx1">
                  <a:lumMod val="65000"/>
                  <a:lumOff val="35000"/>
                </a:schemeClr>
              </a:solidFill>
              <a:latin typeface="+mj-lt"/>
              <a:ea typeface="Calibri" panose="020F0502020204030204" pitchFamily="34" charset="0"/>
            </a:endParaRPr>
          </a:p>
          <a:p>
            <a:pPr>
              <a:spcBef>
                <a:spcPts val="400"/>
              </a:spcBef>
            </a:pPr>
            <a:r>
              <a:rPr lang="en-AU" sz="1333" dirty="0">
                <a:solidFill>
                  <a:schemeClr val="tx1">
                    <a:lumMod val="65000"/>
                    <a:lumOff val="35000"/>
                  </a:schemeClr>
                </a:solidFill>
                <a:latin typeface="+mj-lt"/>
                <a:ea typeface="Calibri" panose="020F0502020204030204" pitchFamily="34" charset="0"/>
              </a:rPr>
              <a:t>The DOI landing page is included in the product, and it will be available to users from the next PB deployment (very soon). </a:t>
            </a:r>
          </a:p>
          <a:p>
            <a:pPr>
              <a:spcBef>
                <a:spcPts val="400"/>
              </a:spcBef>
            </a:pPr>
            <a:endParaRPr lang="en-AU" sz="1333" dirty="0">
              <a:solidFill>
                <a:schemeClr val="tx1">
                  <a:lumMod val="65000"/>
                  <a:lumOff val="35000"/>
                </a:schemeClr>
              </a:solidFill>
              <a:latin typeface="+mj-lt"/>
              <a:ea typeface="Calibri" panose="020F0502020204030204" pitchFamily="34" charset="0"/>
            </a:endParaRPr>
          </a:p>
          <a:p>
            <a:pPr>
              <a:spcBef>
                <a:spcPts val="400"/>
              </a:spcBef>
            </a:pPr>
            <a:endParaRPr lang="en-GB" sz="1333" dirty="0">
              <a:solidFill>
                <a:schemeClr val="tx1">
                  <a:lumMod val="65000"/>
                  <a:lumOff val="35000"/>
                </a:schemeClr>
              </a:solidFill>
              <a:latin typeface="+mj-lt"/>
            </a:endParaRPr>
          </a:p>
        </p:txBody>
      </p:sp>
    </p:spTree>
    <p:extLst>
      <p:ext uri="{BB962C8B-B14F-4D97-AF65-F5344CB8AC3E}">
        <p14:creationId xmlns:p14="http://schemas.microsoft.com/office/powerpoint/2010/main" val="252388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91FFD159-0844-4C37-AEF7-04989AF2E012}"/>
              </a:ext>
            </a:extLst>
          </p:cNvPr>
          <p:cNvGraphicFramePr>
            <a:graphicFrameLocks/>
          </p:cNvGraphicFramePr>
          <p:nvPr/>
        </p:nvGraphicFramePr>
        <p:xfrm>
          <a:off x="568416" y="1671399"/>
          <a:ext cx="10366044" cy="194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991108" y="231316"/>
            <a:ext cx="9690539" cy="748795"/>
          </a:xfrm>
        </p:spPr>
        <p:txBody>
          <a:bodyPr/>
          <a:lstStyle/>
          <a:p>
            <a:pPr algn="ctr"/>
            <a:r>
              <a:rPr lang="en-GB" sz="2133" dirty="0"/>
              <a:t>SY_2_SYN  CARD4L SR </a:t>
            </a:r>
            <a:r>
              <a:rPr lang="en-GB" sz="2133" u="sng" dirty="0">
                <a:solidFill>
                  <a:srgbClr val="FF0000"/>
                </a:solidFill>
              </a:rPr>
              <a:t>Threshold</a:t>
            </a:r>
            <a:r>
              <a:rPr lang="en-GB" sz="2133" dirty="0"/>
              <a:t> requirements </a:t>
            </a:r>
            <a:br>
              <a:rPr lang="en-GB" sz="2133" dirty="0"/>
            </a:br>
            <a:r>
              <a:rPr lang="en-GB" sz="2133" dirty="0"/>
              <a:t>self-assessment</a:t>
            </a:r>
          </a:p>
        </p:txBody>
      </p:sp>
      <p:graphicFrame>
        <p:nvGraphicFramePr>
          <p:cNvPr id="4" name="Content Placeholder 3">
            <a:extLst>
              <a:ext uri="{FF2B5EF4-FFF2-40B4-BE49-F238E27FC236}">
                <a16:creationId xmlns:a16="http://schemas.microsoft.com/office/drawing/2014/main" id="{E64EF89C-A072-41D7-B966-B15CF8E38B65}"/>
              </a:ext>
            </a:extLst>
          </p:cNvPr>
          <p:cNvGraphicFramePr>
            <a:graphicFrameLocks noGrp="1"/>
          </p:cNvGraphicFramePr>
          <p:nvPr>
            <p:ph idx="1"/>
          </p:nvPr>
        </p:nvGraphicFramePr>
        <p:xfrm>
          <a:off x="663923" y="1233139"/>
          <a:ext cx="10344909" cy="16458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oup 9">
            <a:extLst>
              <a:ext uri="{FF2B5EF4-FFF2-40B4-BE49-F238E27FC236}">
                <a16:creationId xmlns:a16="http://schemas.microsoft.com/office/drawing/2014/main" id="{88DD9E7F-8DDA-4D1D-8CBA-C199A7C72D18}"/>
              </a:ext>
            </a:extLst>
          </p:cNvPr>
          <p:cNvGrpSpPr/>
          <p:nvPr/>
        </p:nvGrpSpPr>
        <p:grpSpPr>
          <a:xfrm>
            <a:off x="11055560" y="2879030"/>
            <a:ext cx="1108629" cy="809618"/>
            <a:chOff x="8313373" y="1785071"/>
            <a:chExt cx="831472" cy="607213"/>
          </a:xfrm>
        </p:grpSpPr>
        <p:sp>
          <p:nvSpPr>
            <p:cNvPr id="11" name="Rectangle 10">
              <a:extLst>
                <a:ext uri="{FF2B5EF4-FFF2-40B4-BE49-F238E27FC236}">
                  <a16:creationId xmlns:a16="http://schemas.microsoft.com/office/drawing/2014/main" id="{369D89A6-B067-468E-B0AC-2006D26FB47D}"/>
                </a:ext>
              </a:extLst>
            </p:cNvPr>
            <p:cNvSpPr/>
            <p:nvPr/>
          </p:nvSpPr>
          <p:spPr>
            <a:xfrm>
              <a:off x="8313373" y="1827706"/>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2" name="Rectangle 11">
              <a:extLst>
                <a:ext uri="{FF2B5EF4-FFF2-40B4-BE49-F238E27FC236}">
                  <a16:creationId xmlns:a16="http://schemas.microsoft.com/office/drawing/2014/main" id="{61BB690D-5662-44C4-B1BF-93FE88784161}"/>
                </a:ext>
              </a:extLst>
            </p:cNvPr>
            <p:cNvSpPr/>
            <p:nvPr/>
          </p:nvSpPr>
          <p:spPr>
            <a:xfrm>
              <a:off x="8313373" y="2048803"/>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3" name="Rectangle 12">
              <a:extLst>
                <a:ext uri="{FF2B5EF4-FFF2-40B4-BE49-F238E27FC236}">
                  <a16:creationId xmlns:a16="http://schemas.microsoft.com/office/drawing/2014/main" id="{636C405E-62CF-442C-8276-6B25D106ECA3}"/>
                </a:ext>
              </a:extLst>
            </p:cNvPr>
            <p:cNvSpPr/>
            <p:nvPr/>
          </p:nvSpPr>
          <p:spPr>
            <a:xfrm>
              <a:off x="8313373" y="2246585"/>
              <a:ext cx="108000" cy="10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4" name="TextBox 13">
              <a:extLst>
                <a:ext uri="{FF2B5EF4-FFF2-40B4-BE49-F238E27FC236}">
                  <a16:creationId xmlns:a16="http://schemas.microsoft.com/office/drawing/2014/main" id="{97AD9D33-5041-4F37-995A-61D983BCA0C7}"/>
                </a:ext>
              </a:extLst>
            </p:cNvPr>
            <p:cNvSpPr txBox="1"/>
            <p:nvPr/>
          </p:nvSpPr>
          <p:spPr>
            <a:xfrm>
              <a:off x="8369152" y="1785071"/>
              <a:ext cx="592951" cy="176923"/>
            </a:xfrm>
            <a:prstGeom prst="rect">
              <a:avLst/>
            </a:prstGeom>
            <a:noFill/>
          </p:spPr>
          <p:txBody>
            <a:bodyPr wrap="none" rtlCol="0">
              <a:spAutoFit/>
            </a:bodyPr>
            <a:lstStyle/>
            <a:p>
              <a:r>
                <a:rPr lang="en-GB" sz="933" dirty="0">
                  <a:solidFill>
                    <a:schemeClr val="tx1">
                      <a:lumMod val="65000"/>
                      <a:lumOff val="35000"/>
                    </a:schemeClr>
                  </a:solidFill>
                </a:rPr>
                <a:t>Compliant</a:t>
              </a:r>
            </a:p>
          </p:txBody>
        </p:sp>
        <p:sp>
          <p:nvSpPr>
            <p:cNvPr id="15" name="TextBox 14">
              <a:extLst>
                <a:ext uri="{FF2B5EF4-FFF2-40B4-BE49-F238E27FC236}">
                  <a16:creationId xmlns:a16="http://schemas.microsoft.com/office/drawing/2014/main" id="{ED5AB0B2-F140-45AD-9BFA-9B4E99D585EF}"/>
                </a:ext>
              </a:extLst>
            </p:cNvPr>
            <p:cNvSpPr txBox="1"/>
            <p:nvPr/>
          </p:nvSpPr>
          <p:spPr>
            <a:xfrm>
              <a:off x="8371056" y="2009871"/>
              <a:ext cx="764873" cy="176923"/>
            </a:xfrm>
            <a:prstGeom prst="rect">
              <a:avLst/>
            </a:prstGeom>
            <a:noFill/>
          </p:spPr>
          <p:txBody>
            <a:bodyPr wrap="none" rtlCol="0">
              <a:spAutoFit/>
            </a:bodyPr>
            <a:lstStyle/>
            <a:p>
              <a:r>
                <a:rPr lang="en-GB" sz="933" dirty="0">
                  <a:solidFill>
                    <a:schemeClr val="tx1">
                      <a:lumMod val="65000"/>
                      <a:lumOff val="35000"/>
                    </a:schemeClr>
                  </a:solidFill>
                </a:rPr>
                <a:t>Not compliant</a:t>
              </a:r>
            </a:p>
          </p:txBody>
        </p:sp>
        <p:sp>
          <p:nvSpPr>
            <p:cNvPr id="16" name="TextBox 15">
              <a:extLst>
                <a:ext uri="{FF2B5EF4-FFF2-40B4-BE49-F238E27FC236}">
                  <a16:creationId xmlns:a16="http://schemas.microsoft.com/office/drawing/2014/main" id="{30EF42C9-05EB-4932-8479-95FFDCB66167}"/>
                </a:ext>
              </a:extLst>
            </p:cNvPr>
            <p:cNvSpPr txBox="1"/>
            <p:nvPr/>
          </p:nvSpPr>
          <p:spPr>
            <a:xfrm>
              <a:off x="8369152" y="2215361"/>
              <a:ext cx="775693" cy="176923"/>
            </a:xfrm>
            <a:prstGeom prst="rect">
              <a:avLst/>
            </a:prstGeom>
            <a:noFill/>
          </p:spPr>
          <p:txBody>
            <a:bodyPr wrap="none" rtlCol="0">
              <a:spAutoFit/>
            </a:bodyPr>
            <a:lstStyle/>
            <a:p>
              <a:r>
                <a:rPr lang="en-GB" sz="933" dirty="0">
                  <a:solidFill>
                    <a:schemeClr val="tx1">
                      <a:lumMod val="65000"/>
                      <a:lumOff val="35000"/>
                    </a:schemeClr>
                  </a:solidFill>
                </a:rPr>
                <a:t>Not applicable</a:t>
              </a:r>
            </a:p>
          </p:txBody>
        </p:sp>
      </p:grpSp>
      <p:sp>
        <p:nvSpPr>
          <p:cNvPr id="50" name="TextBox 49">
            <a:extLst>
              <a:ext uri="{FF2B5EF4-FFF2-40B4-BE49-F238E27FC236}">
                <a16:creationId xmlns:a16="http://schemas.microsoft.com/office/drawing/2014/main" id="{03F3D8F4-F329-4CFF-82EC-D826E0D4B9F2}"/>
              </a:ext>
            </a:extLst>
          </p:cNvPr>
          <p:cNvSpPr txBox="1"/>
          <p:nvPr/>
        </p:nvSpPr>
        <p:spPr>
          <a:xfrm>
            <a:off x="1161417" y="4360553"/>
            <a:ext cx="10038144" cy="1015406"/>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Incomplete testing and cloud shadow: </a:t>
            </a:r>
            <a:r>
              <a:rPr lang="en-GB" sz="1333" dirty="0">
                <a:solidFill>
                  <a:schemeClr val="tx1">
                    <a:lumMod val="65000"/>
                    <a:lumOff val="35000"/>
                  </a:schemeClr>
                </a:solidFill>
                <a:latin typeface="+mj-lt"/>
              </a:rPr>
              <a:t>SYN product is not compliant because cloud shadow test is still missing, but it is under development and will probably be included in the next delivery (late Spring 2023). </a:t>
            </a:r>
          </a:p>
          <a:p>
            <a:pPr marL="228594" indent="-239994">
              <a:spcBef>
                <a:spcPts val="400"/>
              </a:spcBef>
              <a:buFont typeface="Wingdings" panose="05000000000000000000" pitchFamily="2" charset="2"/>
              <a:buChar char="ü"/>
            </a:pPr>
            <a:endParaRPr lang="en-GB" sz="1333" b="1" dirty="0">
              <a:solidFill>
                <a:schemeClr val="tx1">
                  <a:lumMod val="65000"/>
                  <a:lumOff val="35000"/>
                </a:schemeClr>
              </a:solidFill>
              <a:latin typeface="+mj-lt"/>
            </a:endParaRPr>
          </a:p>
          <a:p>
            <a:pPr marL="228594" indent="-239994">
              <a:spcBef>
                <a:spcPts val="400"/>
              </a:spcBef>
              <a:buFont typeface="Wingdings" panose="05000000000000000000" pitchFamily="2" charset="2"/>
              <a:buChar char="ü"/>
            </a:pPr>
            <a:endParaRPr lang="en-GB" sz="1333" dirty="0">
              <a:solidFill>
                <a:schemeClr val="tx1">
                  <a:lumMod val="65000"/>
                  <a:lumOff val="35000"/>
                </a:schemeClr>
              </a:solidFill>
            </a:endParaRPr>
          </a:p>
        </p:txBody>
      </p:sp>
    </p:spTree>
    <p:extLst>
      <p:ext uri="{BB962C8B-B14F-4D97-AF65-F5344CB8AC3E}">
        <p14:creationId xmlns:p14="http://schemas.microsoft.com/office/powerpoint/2010/main" val="298446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043880" y="183973"/>
            <a:ext cx="9690539" cy="748795"/>
          </a:xfrm>
        </p:spPr>
        <p:txBody>
          <a:bodyPr/>
          <a:lstStyle/>
          <a:p>
            <a:pPr algn="ctr"/>
            <a:r>
              <a:rPr lang="en-GB" sz="2133" dirty="0"/>
              <a:t>SY_2_SYN  CARD4L SR </a:t>
            </a:r>
            <a:r>
              <a:rPr lang="en-GB" sz="2133" u="sng" dirty="0">
                <a:solidFill>
                  <a:srgbClr val="FF0000"/>
                </a:solidFill>
              </a:rPr>
              <a:t>Threshold</a:t>
            </a:r>
            <a:r>
              <a:rPr lang="en-GB" sz="2133" dirty="0"/>
              <a:t> requirements </a:t>
            </a:r>
            <a:br>
              <a:rPr lang="en-GB" sz="2133" dirty="0"/>
            </a:br>
            <a:r>
              <a:rPr lang="en-GB" sz="2133" dirty="0"/>
              <a:t>self-assessment</a:t>
            </a:r>
          </a:p>
        </p:txBody>
      </p:sp>
      <p:grpSp>
        <p:nvGrpSpPr>
          <p:cNvPr id="10" name="Group 9">
            <a:extLst>
              <a:ext uri="{FF2B5EF4-FFF2-40B4-BE49-F238E27FC236}">
                <a16:creationId xmlns:a16="http://schemas.microsoft.com/office/drawing/2014/main" id="{88DD9E7F-8DDA-4D1D-8CBA-C199A7C72D18}"/>
              </a:ext>
            </a:extLst>
          </p:cNvPr>
          <p:cNvGrpSpPr/>
          <p:nvPr/>
        </p:nvGrpSpPr>
        <p:grpSpPr>
          <a:xfrm>
            <a:off x="11036342" y="1315838"/>
            <a:ext cx="1108629" cy="809618"/>
            <a:chOff x="8313373" y="1785071"/>
            <a:chExt cx="831472" cy="607213"/>
          </a:xfrm>
        </p:grpSpPr>
        <p:sp>
          <p:nvSpPr>
            <p:cNvPr id="11" name="Rectangle 10">
              <a:extLst>
                <a:ext uri="{FF2B5EF4-FFF2-40B4-BE49-F238E27FC236}">
                  <a16:creationId xmlns:a16="http://schemas.microsoft.com/office/drawing/2014/main" id="{369D89A6-B067-468E-B0AC-2006D26FB47D}"/>
                </a:ext>
              </a:extLst>
            </p:cNvPr>
            <p:cNvSpPr/>
            <p:nvPr/>
          </p:nvSpPr>
          <p:spPr>
            <a:xfrm>
              <a:off x="8313373" y="1827706"/>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2" name="Rectangle 11">
              <a:extLst>
                <a:ext uri="{FF2B5EF4-FFF2-40B4-BE49-F238E27FC236}">
                  <a16:creationId xmlns:a16="http://schemas.microsoft.com/office/drawing/2014/main" id="{61BB690D-5662-44C4-B1BF-93FE88784161}"/>
                </a:ext>
              </a:extLst>
            </p:cNvPr>
            <p:cNvSpPr/>
            <p:nvPr/>
          </p:nvSpPr>
          <p:spPr>
            <a:xfrm>
              <a:off x="8313373" y="2048803"/>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3" name="Rectangle 12">
              <a:extLst>
                <a:ext uri="{FF2B5EF4-FFF2-40B4-BE49-F238E27FC236}">
                  <a16:creationId xmlns:a16="http://schemas.microsoft.com/office/drawing/2014/main" id="{636C405E-62CF-442C-8276-6B25D106ECA3}"/>
                </a:ext>
              </a:extLst>
            </p:cNvPr>
            <p:cNvSpPr/>
            <p:nvPr/>
          </p:nvSpPr>
          <p:spPr>
            <a:xfrm>
              <a:off x="8313373" y="2246585"/>
              <a:ext cx="108000" cy="10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4" name="TextBox 13">
              <a:extLst>
                <a:ext uri="{FF2B5EF4-FFF2-40B4-BE49-F238E27FC236}">
                  <a16:creationId xmlns:a16="http://schemas.microsoft.com/office/drawing/2014/main" id="{97AD9D33-5041-4F37-995A-61D983BCA0C7}"/>
                </a:ext>
              </a:extLst>
            </p:cNvPr>
            <p:cNvSpPr txBox="1"/>
            <p:nvPr/>
          </p:nvSpPr>
          <p:spPr>
            <a:xfrm>
              <a:off x="8369152" y="1785071"/>
              <a:ext cx="592951" cy="176923"/>
            </a:xfrm>
            <a:prstGeom prst="rect">
              <a:avLst/>
            </a:prstGeom>
            <a:noFill/>
          </p:spPr>
          <p:txBody>
            <a:bodyPr wrap="none" rtlCol="0">
              <a:spAutoFit/>
            </a:bodyPr>
            <a:lstStyle/>
            <a:p>
              <a:r>
                <a:rPr lang="en-GB" sz="933" dirty="0">
                  <a:solidFill>
                    <a:schemeClr val="tx1">
                      <a:lumMod val="65000"/>
                      <a:lumOff val="35000"/>
                    </a:schemeClr>
                  </a:solidFill>
                </a:rPr>
                <a:t>Compliant</a:t>
              </a:r>
            </a:p>
          </p:txBody>
        </p:sp>
        <p:sp>
          <p:nvSpPr>
            <p:cNvPr id="15" name="TextBox 14">
              <a:extLst>
                <a:ext uri="{FF2B5EF4-FFF2-40B4-BE49-F238E27FC236}">
                  <a16:creationId xmlns:a16="http://schemas.microsoft.com/office/drawing/2014/main" id="{ED5AB0B2-F140-45AD-9BFA-9B4E99D585EF}"/>
                </a:ext>
              </a:extLst>
            </p:cNvPr>
            <p:cNvSpPr txBox="1"/>
            <p:nvPr/>
          </p:nvSpPr>
          <p:spPr>
            <a:xfrm>
              <a:off x="8371056" y="2009871"/>
              <a:ext cx="764873" cy="176923"/>
            </a:xfrm>
            <a:prstGeom prst="rect">
              <a:avLst/>
            </a:prstGeom>
            <a:noFill/>
          </p:spPr>
          <p:txBody>
            <a:bodyPr wrap="none" rtlCol="0">
              <a:spAutoFit/>
            </a:bodyPr>
            <a:lstStyle/>
            <a:p>
              <a:r>
                <a:rPr lang="en-GB" sz="933" dirty="0">
                  <a:solidFill>
                    <a:schemeClr val="tx1">
                      <a:lumMod val="65000"/>
                      <a:lumOff val="35000"/>
                    </a:schemeClr>
                  </a:solidFill>
                </a:rPr>
                <a:t>Not compliant</a:t>
              </a:r>
            </a:p>
          </p:txBody>
        </p:sp>
        <p:sp>
          <p:nvSpPr>
            <p:cNvPr id="16" name="TextBox 15">
              <a:extLst>
                <a:ext uri="{FF2B5EF4-FFF2-40B4-BE49-F238E27FC236}">
                  <a16:creationId xmlns:a16="http://schemas.microsoft.com/office/drawing/2014/main" id="{30EF42C9-05EB-4932-8479-95FFDCB66167}"/>
                </a:ext>
              </a:extLst>
            </p:cNvPr>
            <p:cNvSpPr txBox="1"/>
            <p:nvPr/>
          </p:nvSpPr>
          <p:spPr>
            <a:xfrm>
              <a:off x="8369152" y="2215361"/>
              <a:ext cx="775693" cy="176923"/>
            </a:xfrm>
            <a:prstGeom prst="rect">
              <a:avLst/>
            </a:prstGeom>
            <a:noFill/>
          </p:spPr>
          <p:txBody>
            <a:bodyPr wrap="none" rtlCol="0">
              <a:spAutoFit/>
            </a:bodyPr>
            <a:lstStyle/>
            <a:p>
              <a:r>
                <a:rPr lang="en-GB" sz="933" dirty="0">
                  <a:solidFill>
                    <a:schemeClr val="tx1">
                      <a:lumMod val="65000"/>
                      <a:lumOff val="35000"/>
                    </a:schemeClr>
                  </a:solidFill>
                </a:rPr>
                <a:t>Not applicable</a:t>
              </a:r>
            </a:p>
          </p:txBody>
        </p:sp>
      </p:grpSp>
      <p:graphicFrame>
        <p:nvGraphicFramePr>
          <p:cNvPr id="29" name="Content Placeholder 3">
            <a:extLst>
              <a:ext uri="{FF2B5EF4-FFF2-40B4-BE49-F238E27FC236}">
                <a16:creationId xmlns:a16="http://schemas.microsoft.com/office/drawing/2014/main" id="{2A3B6666-D20A-4DE1-8724-6B616FD4F902}"/>
              </a:ext>
            </a:extLst>
          </p:cNvPr>
          <p:cNvGraphicFramePr>
            <a:graphicFrameLocks/>
          </p:cNvGraphicFramePr>
          <p:nvPr/>
        </p:nvGraphicFramePr>
        <p:xfrm>
          <a:off x="374808" y="1710452"/>
          <a:ext cx="11475723" cy="1645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TextBox 49">
            <a:extLst>
              <a:ext uri="{FF2B5EF4-FFF2-40B4-BE49-F238E27FC236}">
                <a16:creationId xmlns:a16="http://schemas.microsoft.com/office/drawing/2014/main" id="{03F3D8F4-F329-4CFF-82EC-D826E0D4B9F2}"/>
              </a:ext>
            </a:extLst>
          </p:cNvPr>
          <p:cNvSpPr txBox="1"/>
          <p:nvPr/>
        </p:nvSpPr>
        <p:spPr>
          <a:xfrm>
            <a:off x="839629" y="4101108"/>
            <a:ext cx="10099040" cy="810286"/>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latin typeface="+mj-lt"/>
              </a:rPr>
              <a:t>Geometric corrections: </a:t>
            </a:r>
            <a:r>
              <a:rPr lang="en-GB" sz="1333" dirty="0">
                <a:solidFill>
                  <a:schemeClr val="tx1">
                    <a:lumMod val="65000"/>
                    <a:lumOff val="35000"/>
                  </a:schemeClr>
                </a:solidFill>
                <a:latin typeface="+mj-lt"/>
              </a:rPr>
              <a:t>the sub-pixel accuracy has been accessed for OLCI and SLSTR individually, but not for SYN.</a:t>
            </a:r>
          </a:p>
          <a:p>
            <a:pPr>
              <a:spcBef>
                <a:spcPts val="400"/>
              </a:spcBef>
            </a:pPr>
            <a:endParaRPr lang="en-GB" sz="1333" b="1" dirty="0">
              <a:solidFill>
                <a:schemeClr val="tx1">
                  <a:lumMod val="65000"/>
                  <a:lumOff val="35000"/>
                </a:schemeClr>
              </a:solidFill>
              <a:latin typeface="+mj-lt"/>
            </a:endParaRPr>
          </a:p>
          <a:p>
            <a:pPr>
              <a:spcBef>
                <a:spcPts val="400"/>
              </a:spcBef>
            </a:pPr>
            <a:endParaRPr lang="en-GB" sz="1333" dirty="0">
              <a:solidFill>
                <a:schemeClr val="tx1">
                  <a:lumMod val="65000"/>
                  <a:lumOff val="35000"/>
                </a:schemeClr>
              </a:solidFill>
            </a:endParaRPr>
          </a:p>
        </p:txBody>
      </p:sp>
    </p:spTree>
    <p:extLst>
      <p:ext uri="{BB962C8B-B14F-4D97-AF65-F5344CB8AC3E}">
        <p14:creationId xmlns:p14="http://schemas.microsoft.com/office/powerpoint/2010/main" val="143485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267398" y="176464"/>
            <a:ext cx="9690539" cy="748795"/>
          </a:xfrm>
        </p:spPr>
        <p:txBody>
          <a:bodyPr/>
          <a:lstStyle/>
          <a:p>
            <a:pPr algn="ctr"/>
            <a:r>
              <a:rPr lang="en-GB" sz="2133" dirty="0"/>
              <a:t>SY_2_SYN  CARD4L SR </a:t>
            </a:r>
            <a:r>
              <a:rPr lang="en-GB" sz="2133" u="sng" dirty="0">
                <a:solidFill>
                  <a:srgbClr val="FF0000"/>
                </a:solidFill>
              </a:rPr>
              <a:t>Target</a:t>
            </a:r>
            <a:r>
              <a:rPr lang="en-GB" sz="2133" dirty="0"/>
              <a:t> requirements </a:t>
            </a:r>
            <a:br>
              <a:rPr lang="en-GB" sz="2133" dirty="0"/>
            </a:br>
            <a:r>
              <a:rPr lang="en-GB" sz="2133" dirty="0"/>
              <a:t>self-assessment</a:t>
            </a:r>
          </a:p>
        </p:txBody>
      </p:sp>
      <p:graphicFrame>
        <p:nvGraphicFramePr>
          <p:cNvPr id="4" name="Content Placeholder 3">
            <a:extLst>
              <a:ext uri="{FF2B5EF4-FFF2-40B4-BE49-F238E27FC236}">
                <a16:creationId xmlns:a16="http://schemas.microsoft.com/office/drawing/2014/main" id="{E64EF89C-A072-41D7-B966-B15CF8E38B65}"/>
              </a:ext>
            </a:extLst>
          </p:cNvPr>
          <p:cNvGraphicFramePr>
            <a:graphicFrameLocks noGrp="1"/>
          </p:cNvGraphicFramePr>
          <p:nvPr>
            <p:ph idx="1"/>
          </p:nvPr>
        </p:nvGraphicFramePr>
        <p:xfrm>
          <a:off x="281253" y="1039597"/>
          <a:ext cx="11662833" cy="2128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E4217170-9A3E-46D0-A96D-0B5DA09E49DD}"/>
              </a:ext>
            </a:extLst>
          </p:cNvPr>
          <p:cNvGrpSpPr/>
          <p:nvPr/>
        </p:nvGrpSpPr>
        <p:grpSpPr>
          <a:xfrm>
            <a:off x="10845788" y="1207448"/>
            <a:ext cx="1096741" cy="535632"/>
            <a:chOff x="8172226" y="909410"/>
            <a:chExt cx="822556" cy="401724"/>
          </a:xfrm>
        </p:grpSpPr>
        <p:sp>
          <p:nvSpPr>
            <p:cNvPr id="11" name="Rectangle 10">
              <a:extLst>
                <a:ext uri="{FF2B5EF4-FFF2-40B4-BE49-F238E27FC236}">
                  <a16:creationId xmlns:a16="http://schemas.microsoft.com/office/drawing/2014/main" id="{6ED493C8-ED5A-432D-945A-F47319CC6803}"/>
                </a:ext>
              </a:extLst>
            </p:cNvPr>
            <p:cNvSpPr/>
            <p:nvPr/>
          </p:nvSpPr>
          <p:spPr>
            <a:xfrm>
              <a:off x="8172226" y="952045"/>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2" name="Rectangle 11">
              <a:extLst>
                <a:ext uri="{FF2B5EF4-FFF2-40B4-BE49-F238E27FC236}">
                  <a16:creationId xmlns:a16="http://schemas.microsoft.com/office/drawing/2014/main" id="{F3E8EEB7-197E-420C-B5DD-8AED6CE0FBF0}"/>
                </a:ext>
              </a:extLst>
            </p:cNvPr>
            <p:cNvSpPr/>
            <p:nvPr/>
          </p:nvSpPr>
          <p:spPr>
            <a:xfrm>
              <a:off x="8172226" y="1173142"/>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4" name="TextBox 13">
              <a:extLst>
                <a:ext uri="{FF2B5EF4-FFF2-40B4-BE49-F238E27FC236}">
                  <a16:creationId xmlns:a16="http://schemas.microsoft.com/office/drawing/2014/main" id="{175099FF-4EDB-49B2-AF80-62BFC6271F44}"/>
                </a:ext>
              </a:extLst>
            </p:cNvPr>
            <p:cNvSpPr txBox="1"/>
            <p:nvPr/>
          </p:nvSpPr>
          <p:spPr>
            <a:xfrm>
              <a:off x="8228005" y="909410"/>
              <a:ext cx="592951" cy="176924"/>
            </a:xfrm>
            <a:prstGeom prst="rect">
              <a:avLst/>
            </a:prstGeom>
            <a:noFill/>
          </p:spPr>
          <p:txBody>
            <a:bodyPr wrap="none" rtlCol="0">
              <a:spAutoFit/>
            </a:bodyPr>
            <a:lstStyle/>
            <a:p>
              <a:r>
                <a:rPr lang="en-GB" sz="933" dirty="0">
                  <a:solidFill>
                    <a:schemeClr val="tx1">
                      <a:lumMod val="65000"/>
                      <a:lumOff val="35000"/>
                    </a:schemeClr>
                  </a:solidFill>
                </a:rPr>
                <a:t>Compliant</a:t>
              </a:r>
            </a:p>
          </p:txBody>
        </p:sp>
        <p:sp>
          <p:nvSpPr>
            <p:cNvPr id="15" name="TextBox 14">
              <a:extLst>
                <a:ext uri="{FF2B5EF4-FFF2-40B4-BE49-F238E27FC236}">
                  <a16:creationId xmlns:a16="http://schemas.microsoft.com/office/drawing/2014/main" id="{D965284B-C9C2-4692-820D-C8EF5BBEEC5A}"/>
                </a:ext>
              </a:extLst>
            </p:cNvPr>
            <p:cNvSpPr txBox="1"/>
            <p:nvPr/>
          </p:nvSpPr>
          <p:spPr>
            <a:xfrm>
              <a:off x="8229909" y="1134210"/>
              <a:ext cx="764873" cy="176924"/>
            </a:xfrm>
            <a:prstGeom prst="rect">
              <a:avLst/>
            </a:prstGeom>
            <a:noFill/>
          </p:spPr>
          <p:txBody>
            <a:bodyPr wrap="none" rtlCol="0">
              <a:spAutoFit/>
            </a:bodyPr>
            <a:lstStyle/>
            <a:p>
              <a:r>
                <a:rPr lang="en-GB" sz="933" dirty="0">
                  <a:solidFill>
                    <a:schemeClr val="tx1">
                      <a:lumMod val="65000"/>
                      <a:lumOff val="35000"/>
                    </a:schemeClr>
                  </a:solidFill>
                </a:rPr>
                <a:t>Not compliant</a:t>
              </a:r>
            </a:p>
          </p:txBody>
        </p:sp>
      </p:grpSp>
      <p:sp>
        <p:nvSpPr>
          <p:cNvPr id="53" name="TextBox 52">
            <a:extLst>
              <a:ext uri="{FF2B5EF4-FFF2-40B4-BE49-F238E27FC236}">
                <a16:creationId xmlns:a16="http://schemas.microsoft.com/office/drawing/2014/main" id="{5E6AF7F2-E5FB-48BA-8BB1-99881070BB06}"/>
              </a:ext>
            </a:extLst>
          </p:cNvPr>
          <p:cNvSpPr txBox="1"/>
          <p:nvPr/>
        </p:nvSpPr>
        <p:spPr>
          <a:xfrm>
            <a:off x="874678" y="3470225"/>
            <a:ext cx="10588983" cy="1015406"/>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Coordinate reference system and Map projection</a:t>
            </a:r>
            <a:r>
              <a:rPr lang="en-GB" sz="1333" dirty="0">
                <a:solidFill>
                  <a:schemeClr val="tx1">
                    <a:lumMod val="65000"/>
                    <a:lumOff val="35000"/>
                  </a:schemeClr>
                </a:solidFill>
              </a:rPr>
              <a:t>: same comment of threshold.</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Geometric correction methods</a:t>
            </a:r>
            <a:r>
              <a:rPr lang="en-GB" sz="1333" dirty="0">
                <a:solidFill>
                  <a:schemeClr val="tx1">
                    <a:lumMod val="65000"/>
                    <a:lumOff val="35000"/>
                  </a:schemeClr>
                </a:solidFill>
              </a:rPr>
              <a:t>: it is part of the OLCI and SLSTR L0 to L1 processing. However, there is no information part of the SYN metadata.</a:t>
            </a:r>
          </a:p>
          <a:p>
            <a:pPr>
              <a:spcBef>
                <a:spcPts val="400"/>
              </a:spcBef>
            </a:pPr>
            <a:r>
              <a:rPr lang="en-GB" sz="1333" dirty="0">
                <a:solidFill>
                  <a:schemeClr val="tx1">
                    <a:lumMod val="65000"/>
                    <a:lumOff val="35000"/>
                  </a:schemeClr>
                </a:solidFill>
              </a:rPr>
              <a:t> </a:t>
            </a:r>
          </a:p>
        </p:txBody>
      </p:sp>
    </p:spTree>
    <p:extLst>
      <p:ext uri="{BB962C8B-B14F-4D97-AF65-F5344CB8AC3E}">
        <p14:creationId xmlns:p14="http://schemas.microsoft.com/office/powerpoint/2010/main" val="1017704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504582" y="188764"/>
            <a:ext cx="9690539" cy="748795"/>
          </a:xfrm>
        </p:spPr>
        <p:txBody>
          <a:bodyPr/>
          <a:lstStyle/>
          <a:p>
            <a:pPr algn="ctr"/>
            <a:r>
              <a:rPr lang="en-GB" sz="2133" dirty="0"/>
              <a:t>SY_2_SYN  CARD4L SR </a:t>
            </a:r>
            <a:r>
              <a:rPr lang="en-GB" sz="2133" u="sng" dirty="0">
                <a:solidFill>
                  <a:srgbClr val="FF0000"/>
                </a:solidFill>
              </a:rPr>
              <a:t>Target</a:t>
            </a:r>
            <a:r>
              <a:rPr lang="en-GB" sz="2133" dirty="0"/>
              <a:t> requirements </a:t>
            </a:r>
            <a:br>
              <a:rPr lang="en-GB" sz="2133" dirty="0"/>
            </a:br>
            <a:r>
              <a:rPr lang="en-GB" sz="2133" dirty="0"/>
              <a:t>self-assessment</a:t>
            </a:r>
          </a:p>
        </p:txBody>
      </p:sp>
      <p:grpSp>
        <p:nvGrpSpPr>
          <p:cNvPr id="3" name="Group 2">
            <a:extLst>
              <a:ext uri="{FF2B5EF4-FFF2-40B4-BE49-F238E27FC236}">
                <a16:creationId xmlns:a16="http://schemas.microsoft.com/office/drawing/2014/main" id="{E4217170-9A3E-46D0-A96D-0B5DA09E49DD}"/>
              </a:ext>
            </a:extLst>
          </p:cNvPr>
          <p:cNvGrpSpPr/>
          <p:nvPr/>
        </p:nvGrpSpPr>
        <p:grpSpPr>
          <a:xfrm>
            <a:off x="10978526" y="1142184"/>
            <a:ext cx="1096741" cy="535632"/>
            <a:chOff x="8172226" y="909410"/>
            <a:chExt cx="822556" cy="401724"/>
          </a:xfrm>
        </p:grpSpPr>
        <p:sp>
          <p:nvSpPr>
            <p:cNvPr id="11" name="Rectangle 10">
              <a:extLst>
                <a:ext uri="{FF2B5EF4-FFF2-40B4-BE49-F238E27FC236}">
                  <a16:creationId xmlns:a16="http://schemas.microsoft.com/office/drawing/2014/main" id="{6ED493C8-ED5A-432D-945A-F47319CC6803}"/>
                </a:ext>
              </a:extLst>
            </p:cNvPr>
            <p:cNvSpPr/>
            <p:nvPr/>
          </p:nvSpPr>
          <p:spPr>
            <a:xfrm>
              <a:off x="8172226" y="952045"/>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2" name="Rectangle 11">
              <a:extLst>
                <a:ext uri="{FF2B5EF4-FFF2-40B4-BE49-F238E27FC236}">
                  <a16:creationId xmlns:a16="http://schemas.microsoft.com/office/drawing/2014/main" id="{F3E8EEB7-197E-420C-B5DD-8AED6CE0FBF0}"/>
                </a:ext>
              </a:extLst>
            </p:cNvPr>
            <p:cNvSpPr/>
            <p:nvPr/>
          </p:nvSpPr>
          <p:spPr>
            <a:xfrm>
              <a:off x="8172226" y="1173142"/>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solidFill>
                  <a:schemeClr val="tx1">
                    <a:lumMod val="65000"/>
                    <a:lumOff val="35000"/>
                  </a:schemeClr>
                </a:solidFill>
              </a:endParaRPr>
            </a:p>
          </p:txBody>
        </p:sp>
        <p:sp>
          <p:nvSpPr>
            <p:cNvPr id="14" name="TextBox 13">
              <a:extLst>
                <a:ext uri="{FF2B5EF4-FFF2-40B4-BE49-F238E27FC236}">
                  <a16:creationId xmlns:a16="http://schemas.microsoft.com/office/drawing/2014/main" id="{175099FF-4EDB-49B2-AF80-62BFC6271F44}"/>
                </a:ext>
              </a:extLst>
            </p:cNvPr>
            <p:cNvSpPr txBox="1"/>
            <p:nvPr/>
          </p:nvSpPr>
          <p:spPr>
            <a:xfrm>
              <a:off x="8228005" y="909410"/>
              <a:ext cx="592951" cy="176924"/>
            </a:xfrm>
            <a:prstGeom prst="rect">
              <a:avLst/>
            </a:prstGeom>
            <a:noFill/>
          </p:spPr>
          <p:txBody>
            <a:bodyPr wrap="none" rtlCol="0">
              <a:spAutoFit/>
            </a:bodyPr>
            <a:lstStyle/>
            <a:p>
              <a:r>
                <a:rPr lang="en-GB" sz="933" dirty="0">
                  <a:solidFill>
                    <a:schemeClr val="tx1">
                      <a:lumMod val="65000"/>
                      <a:lumOff val="35000"/>
                    </a:schemeClr>
                  </a:solidFill>
                </a:rPr>
                <a:t>Compliant</a:t>
              </a:r>
            </a:p>
          </p:txBody>
        </p:sp>
        <p:sp>
          <p:nvSpPr>
            <p:cNvPr id="15" name="TextBox 14">
              <a:extLst>
                <a:ext uri="{FF2B5EF4-FFF2-40B4-BE49-F238E27FC236}">
                  <a16:creationId xmlns:a16="http://schemas.microsoft.com/office/drawing/2014/main" id="{D965284B-C9C2-4692-820D-C8EF5BBEEC5A}"/>
                </a:ext>
              </a:extLst>
            </p:cNvPr>
            <p:cNvSpPr txBox="1"/>
            <p:nvPr/>
          </p:nvSpPr>
          <p:spPr>
            <a:xfrm>
              <a:off x="8229909" y="1134210"/>
              <a:ext cx="764873" cy="176924"/>
            </a:xfrm>
            <a:prstGeom prst="rect">
              <a:avLst/>
            </a:prstGeom>
            <a:noFill/>
          </p:spPr>
          <p:txBody>
            <a:bodyPr wrap="none" rtlCol="0">
              <a:spAutoFit/>
            </a:bodyPr>
            <a:lstStyle/>
            <a:p>
              <a:r>
                <a:rPr lang="en-GB" sz="933" dirty="0">
                  <a:solidFill>
                    <a:schemeClr val="tx1">
                      <a:lumMod val="65000"/>
                      <a:lumOff val="35000"/>
                    </a:schemeClr>
                  </a:solidFill>
                </a:rPr>
                <a:t>Not compliant</a:t>
              </a:r>
            </a:p>
          </p:txBody>
        </p:sp>
      </p:grpSp>
      <p:sp>
        <p:nvSpPr>
          <p:cNvPr id="53" name="TextBox 52">
            <a:extLst>
              <a:ext uri="{FF2B5EF4-FFF2-40B4-BE49-F238E27FC236}">
                <a16:creationId xmlns:a16="http://schemas.microsoft.com/office/drawing/2014/main" id="{5E6AF7F2-E5FB-48BA-8BB1-99881070BB06}"/>
              </a:ext>
            </a:extLst>
          </p:cNvPr>
          <p:cNvSpPr txBox="1"/>
          <p:nvPr/>
        </p:nvSpPr>
        <p:spPr>
          <a:xfrm>
            <a:off x="775118" y="3570409"/>
            <a:ext cx="10708640" cy="1271823"/>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Radiometric accuracy:</a:t>
            </a:r>
            <a:r>
              <a:rPr lang="en-GB" sz="1333" dirty="0">
                <a:solidFill>
                  <a:schemeClr val="tx1">
                    <a:lumMod val="65000"/>
                    <a:lumOff val="35000"/>
                  </a:schemeClr>
                </a:solidFill>
              </a:rPr>
              <a:t> we have an empty parameter for radiometric uncertainty. </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Algorithms</a:t>
            </a:r>
            <a:r>
              <a:rPr lang="en-GB" sz="1333" dirty="0">
                <a:solidFill>
                  <a:schemeClr val="tx1">
                    <a:lumMod val="65000"/>
                    <a:lumOff val="35000"/>
                  </a:schemeClr>
                </a:solidFill>
              </a:rPr>
              <a:t>: ATBD are not all published in peer-review journals. </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Auxiliary data</a:t>
            </a:r>
            <a:r>
              <a:rPr lang="en-GB" sz="1333" dirty="0">
                <a:solidFill>
                  <a:schemeClr val="tx1">
                    <a:lumMod val="65000"/>
                    <a:lumOff val="35000"/>
                  </a:schemeClr>
                </a:solidFill>
              </a:rPr>
              <a:t>: </a:t>
            </a:r>
            <a:r>
              <a:rPr lang="en-US" sz="1333" dirty="0">
                <a:solidFill>
                  <a:schemeClr val="tx1">
                    <a:lumMod val="65000"/>
                    <a:lumOff val="35000"/>
                  </a:schemeClr>
                </a:solidFill>
              </a:rPr>
              <a:t>information on auxiliary data will be available in the metadata as a single DOI landing page</a:t>
            </a:r>
            <a:r>
              <a:rPr lang="en-GB" sz="1333" dirty="0">
                <a:solidFill>
                  <a:schemeClr val="tx1">
                    <a:lumMod val="65000"/>
                    <a:lumOff val="35000"/>
                  </a:schemeClr>
                </a:solidFill>
              </a:rPr>
              <a:t>, but these are not publicly available for downloading. </a:t>
            </a:r>
          </a:p>
          <a:p>
            <a:pPr>
              <a:spcBef>
                <a:spcPts val="400"/>
              </a:spcBef>
            </a:pPr>
            <a:r>
              <a:rPr lang="en-GB" sz="1333" dirty="0">
                <a:solidFill>
                  <a:schemeClr val="tx1">
                    <a:lumMod val="65000"/>
                    <a:lumOff val="35000"/>
                  </a:schemeClr>
                </a:solidFill>
              </a:rPr>
              <a:t> </a:t>
            </a:r>
          </a:p>
        </p:txBody>
      </p:sp>
      <p:graphicFrame>
        <p:nvGraphicFramePr>
          <p:cNvPr id="13" name="Content Placeholder 3">
            <a:extLst>
              <a:ext uri="{FF2B5EF4-FFF2-40B4-BE49-F238E27FC236}">
                <a16:creationId xmlns:a16="http://schemas.microsoft.com/office/drawing/2014/main" id="{DAB726BD-FEA5-4C59-97EE-65F94CD4F1BD}"/>
              </a:ext>
            </a:extLst>
          </p:cNvPr>
          <p:cNvGraphicFramePr>
            <a:graphicFrameLocks noGrp="1"/>
          </p:cNvGraphicFramePr>
          <p:nvPr>
            <p:ph idx="1"/>
          </p:nvPr>
        </p:nvGraphicFramePr>
        <p:xfrm>
          <a:off x="298023" y="953011"/>
          <a:ext cx="11662833" cy="2128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6174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91FFD159-0844-4C37-AEF7-04989AF2E012}"/>
              </a:ext>
            </a:extLst>
          </p:cNvPr>
          <p:cNvGraphicFramePr>
            <a:graphicFrameLocks/>
          </p:cNvGraphicFramePr>
          <p:nvPr/>
        </p:nvGraphicFramePr>
        <p:xfrm>
          <a:off x="42465" y="1248480"/>
          <a:ext cx="11795965" cy="2655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095178" y="269699"/>
            <a:ext cx="9690539" cy="748795"/>
          </a:xfrm>
        </p:spPr>
        <p:txBody>
          <a:bodyPr/>
          <a:lstStyle/>
          <a:p>
            <a:pPr algn="ctr"/>
            <a:r>
              <a:rPr lang="en-GB" sz="2133" dirty="0"/>
              <a:t>SY_2_SYN  CARD4L SR </a:t>
            </a:r>
            <a:r>
              <a:rPr lang="en-GB" sz="2133" u="sng" dirty="0">
                <a:solidFill>
                  <a:srgbClr val="FF0000"/>
                </a:solidFill>
              </a:rPr>
              <a:t>Target</a:t>
            </a:r>
            <a:r>
              <a:rPr lang="en-GB" sz="2133" dirty="0"/>
              <a:t> requirements </a:t>
            </a:r>
            <a:br>
              <a:rPr lang="en-GB" sz="2133" dirty="0"/>
            </a:br>
            <a:r>
              <a:rPr lang="en-GB" sz="2133" dirty="0"/>
              <a:t>self-assessment</a:t>
            </a:r>
          </a:p>
        </p:txBody>
      </p:sp>
      <p:graphicFrame>
        <p:nvGraphicFramePr>
          <p:cNvPr id="4" name="Content Placeholder 3">
            <a:extLst>
              <a:ext uri="{FF2B5EF4-FFF2-40B4-BE49-F238E27FC236}">
                <a16:creationId xmlns:a16="http://schemas.microsoft.com/office/drawing/2014/main" id="{E64EF89C-A072-41D7-B966-B15CF8E38B65}"/>
              </a:ext>
            </a:extLst>
          </p:cNvPr>
          <p:cNvGraphicFramePr>
            <a:graphicFrameLocks noGrp="1"/>
          </p:cNvGraphicFramePr>
          <p:nvPr>
            <p:ph idx="1"/>
          </p:nvPr>
        </p:nvGraphicFramePr>
        <p:xfrm>
          <a:off x="175598" y="1033945"/>
          <a:ext cx="11662833" cy="2128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8" name="Group 7">
            <a:extLst>
              <a:ext uri="{FF2B5EF4-FFF2-40B4-BE49-F238E27FC236}">
                <a16:creationId xmlns:a16="http://schemas.microsoft.com/office/drawing/2014/main" id="{6A157890-E477-4E1C-8894-864109D35494}"/>
              </a:ext>
            </a:extLst>
          </p:cNvPr>
          <p:cNvGrpSpPr/>
          <p:nvPr/>
        </p:nvGrpSpPr>
        <p:grpSpPr>
          <a:xfrm>
            <a:off x="11024040" y="1033945"/>
            <a:ext cx="1096741" cy="535632"/>
            <a:chOff x="8172226" y="909410"/>
            <a:chExt cx="822556" cy="401724"/>
          </a:xfrm>
        </p:grpSpPr>
        <p:sp>
          <p:nvSpPr>
            <p:cNvPr id="10" name="Rectangle 9">
              <a:extLst>
                <a:ext uri="{FF2B5EF4-FFF2-40B4-BE49-F238E27FC236}">
                  <a16:creationId xmlns:a16="http://schemas.microsoft.com/office/drawing/2014/main" id="{730FD63A-ECA9-41B2-A6A7-4E9197BB6B1D}"/>
                </a:ext>
              </a:extLst>
            </p:cNvPr>
            <p:cNvSpPr/>
            <p:nvPr/>
          </p:nvSpPr>
          <p:spPr>
            <a:xfrm>
              <a:off x="8172226" y="952045"/>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p>
          </p:txBody>
        </p:sp>
        <p:sp>
          <p:nvSpPr>
            <p:cNvPr id="11" name="Rectangle 10">
              <a:extLst>
                <a:ext uri="{FF2B5EF4-FFF2-40B4-BE49-F238E27FC236}">
                  <a16:creationId xmlns:a16="http://schemas.microsoft.com/office/drawing/2014/main" id="{B0B663C2-9FB7-40D3-A8CD-387C3D9A90B3}"/>
                </a:ext>
              </a:extLst>
            </p:cNvPr>
            <p:cNvSpPr/>
            <p:nvPr/>
          </p:nvSpPr>
          <p:spPr>
            <a:xfrm>
              <a:off x="8172226" y="1173142"/>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p>
          </p:txBody>
        </p:sp>
        <p:sp>
          <p:nvSpPr>
            <p:cNvPr id="12" name="TextBox 11">
              <a:extLst>
                <a:ext uri="{FF2B5EF4-FFF2-40B4-BE49-F238E27FC236}">
                  <a16:creationId xmlns:a16="http://schemas.microsoft.com/office/drawing/2014/main" id="{7EED9D91-4B7A-48C9-A447-DFA15B0D0212}"/>
                </a:ext>
              </a:extLst>
            </p:cNvPr>
            <p:cNvSpPr txBox="1"/>
            <p:nvPr/>
          </p:nvSpPr>
          <p:spPr>
            <a:xfrm>
              <a:off x="8228005" y="909410"/>
              <a:ext cx="592951" cy="176924"/>
            </a:xfrm>
            <a:prstGeom prst="rect">
              <a:avLst/>
            </a:prstGeom>
            <a:noFill/>
          </p:spPr>
          <p:txBody>
            <a:bodyPr wrap="none" rtlCol="0">
              <a:spAutoFit/>
            </a:bodyPr>
            <a:lstStyle/>
            <a:p>
              <a:r>
                <a:rPr lang="en-GB" sz="933" dirty="0"/>
                <a:t>Compliant</a:t>
              </a:r>
            </a:p>
          </p:txBody>
        </p:sp>
        <p:sp>
          <p:nvSpPr>
            <p:cNvPr id="13" name="TextBox 12">
              <a:extLst>
                <a:ext uri="{FF2B5EF4-FFF2-40B4-BE49-F238E27FC236}">
                  <a16:creationId xmlns:a16="http://schemas.microsoft.com/office/drawing/2014/main" id="{93FD8AE1-E66A-441E-BDB5-543541AC3C34}"/>
                </a:ext>
              </a:extLst>
            </p:cNvPr>
            <p:cNvSpPr txBox="1"/>
            <p:nvPr/>
          </p:nvSpPr>
          <p:spPr>
            <a:xfrm>
              <a:off x="8229909" y="1134210"/>
              <a:ext cx="764873" cy="176924"/>
            </a:xfrm>
            <a:prstGeom prst="rect">
              <a:avLst/>
            </a:prstGeom>
            <a:noFill/>
          </p:spPr>
          <p:txBody>
            <a:bodyPr wrap="none" rtlCol="0">
              <a:spAutoFit/>
            </a:bodyPr>
            <a:lstStyle/>
            <a:p>
              <a:r>
                <a:rPr lang="en-GB" sz="933" dirty="0"/>
                <a:t>Not compliant</a:t>
              </a:r>
            </a:p>
          </p:txBody>
        </p:sp>
      </p:grpSp>
      <p:sp>
        <p:nvSpPr>
          <p:cNvPr id="15" name="TextBox 14">
            <a:extLst>
              <a:ext uri="{FF2B5EF4-FFF2-40B4-BE49-F238E27FC236}">
                <a16:creationId xmlns:a16="http://schemas.microsoft.com/office/drawing/2014/main" id="{F383B237-871C-4AC3-BDF1-F954E479C2C0}"/>
              </a:ext>
            </a:extLst>
          </p:cNvPr>
          <p:cNvSpPr txBox="1"/>
          <p:nvPr/>
        </p:nvSpPr>
        <p:spPr>
          <a:xfrm>
            <a:off x="849790" y="3991522"/>
            <a:ext cx="10088880" cy="1579535"/>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Incomplete testing: </a:t>
            </a:r>
            <a:r>
              <a:rPr lang="en-GB" sz="1333" dirty="0">
                <a:solidFill>
                  <a:schemeClr val="tx1">
                    <a:lumMod val="65000"/>
                    <a:lumOff val="35000"/>
                  </a:schemeClr>
                </a:solidFill>
              </a:rPr>
              <a:t>same comment of threshold</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Saturation: </a:t>
            </a:r>
            <a:r>
              <a:rPr lang="en-GB" sz="1333" dirty="0">
                <a:solidFill>
                  <a:schemeClr val="tx1">
                    <a:lumMod val="65000"/>
                    <a:lumOff val="35000"/>
                  </a:schemeClr>
                </a:solidFill>
              </a:rPr>
              <a:t>there is a summary saturation flag but it is not for each spectral band. </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Cloud shadow</a:t>
            </a:r>
            <a:r>
              <a:rPr lang="en-GB" sz="1333" dirty="0">
                <a:solidFill>
                  <a:schemeClr val="tx1">
                    <a:lumMod val="65000"/>
                    <a:lumOff val="35000"/>
                  </a:schemeClr>
                </a:solidFill>
              </a:rPr>
              <a:t>: cloud shadow is under development. </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Terrain shadow mask</a:t>
            </a:r>
            <a:r>
              <a:rPr lang="en-GB" sz="1333" dirty="0">
                <a:solidFill>
                  <a:schemeClr val="tx1">
                    <a:lumMod val="65000"/>
                    <a:lumOff val="35000"/>
                  </a:schemeClr>
                </a:solidFill>
              </a:rPr>
              <a:t>: it is available for OLCI in </a:t>
            </a:r>
            <a:r>
              <a:rPr lang="en-GB" sz="1333" dirty="0" err="1">
                <a:solidFill>
                  <a:schemeClr val="tx1">
                    <a:lumMod val="65000"/>
                    <a:lumOff val="35000"/>
                  </a:schemeClr>
                </a:solidFill>
              </a:rPr>
              <a:t>IdePix</a:t>
            </a:r>
            <a:r>
              <a:rPr lang="en-GB" sz="1333" dirty="0">
                <a:solidFill>
                  <a:schemeClr val="tx1">
                    <a:lumMod val="65000"/>
                    <a:lumOff val="35000"/>
                  </a:schemeClr>
                </a:solidFill>
              </a:rPr>
              <a:t>. This could be adapted to SLSTR and then for SYN.</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Terrain occlusion</a:t>
            </a:r>
            <a:r>
              <a:rPr lang="en-GB" sz="1333" dirty="0">
                <a:solidFill>
                  <a:schemeClr val="tx1">
                    <a:lumMod val="65000"/>
                    <a:lumOff val="35000"/>
                  </a:schemeClr>
                </a:solidFill>
              </a:rPr>
              <a:t>: not available.</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Terrain illumination correction</a:t>
            </a:r>
            <a:r>
              <a:rPr lang="en-GB" sz="1333" dirty="0">
                <a:solidFill>
                  <a:schemeClr val="tx1">
                    <a:lumMod val="65000"/>
                    <a:lumOff val="35000"/>
                  </a:schemeClr>
                </a:solidFill>
              </a:rPr>
              <a:t>: terrain correction is not included in SYN processing.</a:t>
            </a:r>
          </a:p>
        </p:txBody>
      </p:sp>
    </p:spTree>
    <p:extLst>
      <p:ext uri="{BB962C8B-B14F-4D97-AF65-F5344CB8AC3E}">
        <p14:creationId xmlns:p14="http://schemas.microsoft.com/office/powerpoint/2010/main" val="185232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E01CC41-641B-A145-712D-C2E135880D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958" y="3039160"/>
            <a:ext cx="1788187" cy="1452880"/>
          </a:xfrm>
          <a:prstGeom prst="rect">
            <a:avLst/>
          </a:prstGeom>
          <a:solidFill>
            <a:schemeClr val="bg1"/>
          </a:solidFill>
        </p:spPr>
      </p:pic>
      <p:sp>
        <p:nvSpPr>
          <p:cNvPr id="6" name="Title 5">
            <a:extLst>
              <a:ext uri="{FF2B5EF4-FFF2-40B4-BE49-F238E27FC236}">
                <a16:creationId xmlns:a16="http://schemas.microsoft.com/office/drawing/2014/main" id="{C91E67C7-8D5A-0323-2155-4977673D82C1}"/>
              </a:ext>
            </a:extLst>
          </p:cNvPr>
          <p:cNvSpPr>
            <a:spLocks noGrp="1"/>
          </p:cNvSpPr>
          <p:nvPr>
            <p:ph type="title"/>
          </p:nvPr>
        </p:nvSpPr>
        <p:spPr/>
        <p:txBody>
          <a:bodyPr/>
          <a:lstStyle/>
          <a:p>
            <a:r>
              <a:rPr lang="en-GB" dirty="0"/>
              <a:t>Status of ESA CEOS-ARD Products</a:t>
            </a:r>
            <a:endParaRPr lang="en-IT" dirty="0"/>
          </a:p>
        </p:txBody>
      </p:sp>
      <p:graphicFrame>
        <p:nvGraphicFramePr>
          <p:cNvPr id="10" name="Table 9">
            <a:extLst>
              <a:ext uri="{FF2B5EF4-FFF2-40B4-BE49-F238E27FC236}">
                <a16:creationId xmlns:a16="http://schemas.microsoft.com/office/drawing/2014/main" id="{17682339-9562-861E-51E9-60D0A48D8A27}"/>
              </a:ext>
            </a:extLst>
          </p:cNvPr>
          <p:cNvGraphicFramePr>
            <a:graphicFrameLocks noGrp="1"/>
          </p:cNvGraphicFramePr>
          <p:nvPr>
            <p:extLst>
              <p:ext uri="{D42A27DB-BD31-4B8C-83A1-F6EECF244321}">
                <p14:modId xmlns:p14="http://schemas.microsoft.com/office/powerpoint/2010/main" val="3547695896"/>
              </p:ext>
            </p:extLst>
          </p:nvPr>
        </p:nvGraphicFramePr>
        <p:xfrm>
          <a:off x="2840053" y="939334"/>
          <a:ext cx="8086610" cy="5421414"/>
        </p:xfrm>
        <a:graphic>
          <a:graphicData uri="http://schemas.openxmlformats.org/drawingml/2006/table">
            <a:tbl>
              <a:tblPr firstRow="1" bandRow="1">
                <a:tableStyleId>{2D5ABB26-0587-4C30-8999-92F81FD0307C}</a:tableStyleId>
              </a:tblPr>
              <a:tblGrid>
                <a:gridCol w="1813227">
                  <a:extLst>
                    <a:ext uri="{9D8B030D-6E8A-4147-A177-3AD203B41FA5}">
                      <a16:colId xmlns:a16="http://schemas.microsoft.com/office/drawing/2014/main" val="2649130295"/>
                    </a:ext>
                  </a:extLst>
                </a:gridCol>
                <a:gridCol w="1168400">
                  <a:extLst>
                    <a:ext uri="{9D8B030D-6E8A-4147-A177-3AD203B41FA5}">
                      <a16:colId xmlns:a16="http://schemas.microsoft.com/office/drawing/2014/main" val="2564307731"/>
                    </a:ext>
                  </a:extLst>
                </a:gridCol>
                <a:gridCol w="1188720">
                  <a:extLst>
                    <a:ext uri="{9D8B030D-6E8A-4147-A177-3AD203B41FA5}">
                      <a16:colId xmlns:a16="http://schemas.microsoft.com/office/drawing/2014/main" val="4033809136"/>
                    </a:ext>
                  </a:extLst>
                </a:gridCol>
                <a:gridCol w="1950720">
                  <a:extLst>
                    <a:ext uri="{9D8B030D-6E8A-4147-A177-3AD203B41FA5}">
                      <a16:colId xmlns:a16="http://schemas.microsoft.com/office/drawing/2014/main" val="2482253681"/>
                    </a:ext>
                  </a:extLst>
                </a:gridCol>
                <a:gridCol w="1965543">
                  <a:extLst>
                    <a:ext uri="{9D8B030D-6E8A-4147-A177-3AD203B41FA5}">
                      <a16:colId xmlns:a16="http://schemas.microsoft.com/office/drawing/2014/main" val="4142345771"/>
                    </a:ext>
                  </a:extLst>
                </a:gridCol>
              </a:tblGrid>
              <a:tr h="303181">
                <a:tc>
                  <a:txBody>
                    <a:bodyPr/>
                    <a:lstStyle/>
                    <a:p>
                      <a:r>
                        <a:rPr lang="en-IT" sz="1100" b="1" dirty="0">
                          <a:solidFill>
                            <a:schemeClr val="tx2"/>
                          </a:solidFill>
                        </a:rPr>
                        <a:t>Mission</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1" dirty="0">
                          <a:solidFill>
                            <a:schemeClr val="tx2"/>
                          </a:solidFill>
                        </a:rPr>
                        <a:t>Product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1" dirty="0">
                          <a:solidFill>
                            <a:schemeClr val="tx2"/>
                          </a:solidFill>
                        </a:rPr>
                        <a:t>PFS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1" dirty="0">
                          <a:solidFill>
                            <a:schemeClr val="tx2"/>
                          </a:solidFill>
                        </a:rPr>
                        <a:t>Status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1" dirty="0">
                          <a:solidFill>
                            <a:schemeClr val="tx2"/>
                          </a:solidFill>
                        </a:rPr>
                        <a:t>Availability Date</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117577"/>
                  </a:ext>
                </a:extLst>
              </a:tr>
              <a:tr h="303181">
                <a:tc>
                  <a:txBody>
                    <a:bodyPr/>
                    <a:lstStyle/>
                    <a:p>
                      <a:r>
                        <a:rPr lang="en-IT" sz="1100" b="0" dirty="0">
                          <a:solidFill>
                            <a:schemeClr val="tx2"/>
                          </a:solidFill>
                        </a:rPr>
                        <a:t>Sentinel-2</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L2A</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600" b="0" dirty="0">
                          <a:solidFill>
                            <a:schemeClr val="tx2"/>
                          </a:solidFill>
                        </a:rPr>
                        <a: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January 2022</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060212"/>
                  </a:ext>
                </a:extLst>
              </a:tr>
              <a:tr h="342429">
                <a:tc>
                  <a:txBody>
                    <a:bodyPr/>
                    <a:lstStyle/>
                    <a:p>
                      <a:pPr algn="l"/>
                      <a:r>
                        <a:rPr lang="en-GB" sz="1100" b="0" dirty="0">
                          <a:solidFill>
                            <a:schemeClr val="tx2"/>
                          </a:solidFill>
                        </a:rPr>
                        <a:t>PROBA-V</a:t>
                      </a:r>
                      <a:endParaRPr lang="en-IT" sz="1100" b="0" dirty="0">
                        <a:solidFill>
                          <a:schemeClr val="tx2"/>
                        </a:solidFill>
                      </a:endParaRP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b="0" dirty="0">
                          <a:solidFill>
                            <a:schemeClr val="tx2"/>
                          </a:solidFill>
                        </a:rPr>
                        <a:t>Collection 2</a:t>
                      </a:r>
                      <a:endParaRPr lang="en-IT" sz="1100" b="0" dirty="0">
                        <a:solidFill>
                          <a:schemeClr val="tx2"/>
                        </a:solidFill>
                      </a:endParaRP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600" b="0" dirty="0">
                          <a:solidFill>
                            <a:schemeClr val="tx2"/>
                          </a:solidFill>
                        </a:rPr>
                        <a: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 March 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853053"/>
                  </a:ext>
                </a:extLst>
              </a:tr>
              <a:tr h="342429">
                <a:tc>
                  <a:txBody>
                    <a:bodyPr/>
                    <a:lstStyle/>
                    <a:p>
                      <a:pPr algn="l"/>
                      <a:r>
                        <a:rPr lang="en-IT" sz="1100" b="0" dirty="0">
                          <a:solidFill>
                            <a:schemeClr val="tx2"/>
                          </a:solidFill>
                        </a:rPr>
                        <a:t>Sentinel-2</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L2H</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1679425"/>
                  </a:ext>
                </a:extLst>
              </a:tr>
              <a:tr h="342429">
                <a:tc>
                  <a:txBody>
                    <a:bodyPr/>
                    <a:lstStyle/>
                    <a:p>
                      <a:pPr algn="l"/>
                      <a:r>
                        <a:rPr lang="en-IT" sz="1100" b="0" dirty="0">
                          <a:solidFill>
                            <a:schemeClr val="tx2"/>
                          </a:solidFill>
                        </a:rPr>
                        <a:t>Sentinel-2</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L2F</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663811"/>
                  </a:ext>
                </a:extLst>
              </a:tr>
              <a:tr h="342429">
                <a:tc>
                  <a:txBody>
                    <a:bodyPr/>
                    <a:lstStyle/>
                    <a:p>
                      <a:pPr algn="l"/>
                      <a:r>
                        <a:rPr lang="en-IT" sz="1100" b="0" dirty="0">
                          <a:solidFill>
                            <a:schemeClr val="tx2"/>
                          </a:solidFill>
                        </a:rPr>
                        <a:t>Sentinel-2</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L2A</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AR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dirty="0">
                          <a:ln>
                            <a:noFill/>
                          </a:ln>
                          <a:solidFill>
                            <a:schemeClr val="tx2"/>
                          </a:solidFill>
                          <a:effectLst/>
                          <a:uLnTx/>
                          <a:uFillTx/>
                          <a:latin typeface="+mn-lt"/>
                          <a:ea typeface="+mn-ea"/>
                          <a:cs typeface="+mn-cs"/>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1643068"/>
                  </a:ext>
                </a:extLst>
              </a:tr>
              <a:tr h="342429">
                <a:tc>
                  <a:txBody>
                    <a:bodyPr/>
                    <a:lstStyle/>
                    <a:p>
                      <a:pPr algn="l"/>
                      <a:r>
                        <a:rPr lang="en-IT" sz="1100" b="0" dirty="0">
                          <a:solidFill>
                            <a:schemeClr val="tx2"/>
                          </a:solidFill>
                        </a:rPr>
                        <a:t>Sentinel-1</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NRB</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NRB</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985118"/>
                  </a:ext>
                </a:extLst>
              </a:tr>
              <a:tr h="342429">
                <a:tc>
                  <a:txBody>
                    <a:bodyPr/>
                    <a:lstStyle/>
                    <a:p>
                      <a:pPr algn="l"/>
                      <a:r>
                        <a:rPr lang="en-IT" sz="1100" b="0" dirty="0">
                          <a:solidFill>
                            <a:schemeClr val="tx2"/>
                          </a:solidFill>
                        </a:rPr>
                        <a:t>Sentinel-3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SYN</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848446"/>
                  </a:ext>
                </a:extLst>
              </a:tr>
              <a:tr h="303181">
                <a:tc>
                  <a:txBody>
                    <a:bodyPr/>
                    <a:lstStyle/>
                    <a:p>
                      <a:pPr algn="l"/>
                      <a:r>
                        <a:rPr lang="en-IT" sz="1100" b="0" dirty="0">
                          <a:solidFill>
                            <a:schemeClr val="tx2"/>
                          </a:solidFill>
                        </a:rPr>
                        <a:t>ERS SAR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TBC</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NRB</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619417"/>
                  </a:ext>
                </a:extLst>
              </a:tr>
              <a:tr h="303181">
                <a:tc>
                  <a:txBody>
                    <a:bodyPr/>
                    <a:lstStyle/>
                    <a:p>
                      <a:pPr algn="l"/>
                      <a:r>
                        <a:rPr lang="en-IT" sz="1100" b="0" dirty="0">
                          <a:solidFill>
                            <a:schemeClr val="tx2"/>
                          </a:solidFill>
                        </a:rPr>
                        <a:t>ERS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TBC</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LST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771542"/>
                  </a:ext>
                </a:extLst>
              </a:tr>
              <a:tr h="303181">
                <a:tc>
                  <a:txBody>
                    <a:bodyPr/>
                    <a:lstStyle/>
                    <a:p>
                      <a:pPr algn="l"/>
                      <a:r>
                        <a:rPr lang="en-IT" sz="1100" b="0" dirty="0">
                          <a:solidFill>
                            <a:schemeClr val="tx2"/>
                          </a:solidFill>
                        </a:rPr>
                        <a:t>Envisat ASAR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TBC</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NRB</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492106"/>
                  </a:ext>
                </a:extLst>
              </a:tr>
              <a:tr h="303181">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Envisat MERIS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TBC</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2023</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950218"/>
                  </a:ext>
                </a:extLst>
              </a:tr>
              <a:tr h="303181">
                <a:tc>
                  <a:txBody>
                    <a:bodyPr/>
                    <a:lstStyle/>
                    <a:p>
                      <a:pPr algn="l"/>
                      <a:r>
                        <a:rPr lang="en-IT" sz="1100" b="0" dirty="0">
                          <a:solidFill>
                            <a:schemeClr val="tx2"/>
                          </a:solidFill>
                        </a:rPr>
                        <a:t>CHIME</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L2A</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2028</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404376"/>
                  </a:ext>
                </a:extLst>
              </a:tr>
              <a:tr h="303181">
                <a:tc>
                  <a:txBody>
                    <a:bodyPr/>
                    <a:lstStyle/>
                    <a:p>
                      <a:pPr algn="l"/>
                      <a:r>
                        <a:rPr lang="en-IT" sz="1100" b="0" dirty="0">
                          <a:solidFill>
                            <a:schemeClr val="tx2"/>
                          </a:solidFill>
                        </a:rPr>
                        <a:t>CHIME</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L2H/L2F</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184833"/>
                  </a:ext>
                </a:extLst>
              </a:tr>
              <a:tr h="303181">
                <a:tc>
                  <a:txBody>
                    <a:bodyPr/>
                    <a:lstStyle/>
                    <a:p>
                      <a:pPr algn="l"/>
                      <a:r>
                        <a:rPr lang="en-IT" sz="1100" b="0" dirty="0">
                          <a:solidFill>
                            <a:schemeClr val="tx2"/>
                          </a:solidFill>
                        </a:rPr>
                        <a:t>LSTM</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L2A</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ST, 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2028</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1605769"/>
                  </a:ext>
                </a:extLst>
              </a:tr>
              <a:tr h="303181">
                <a:tc>
                  <a:txBody>
                    <a:bodyPr/>
                    <a:lstStyle/>
                    <a:p>
                      <a:pPr algn="l"/>
                      <a:r>
                        <a:rPr lang="en-IT" sz="1100" b="0" dirty="0">
                          <a:solidFill>
                            <a:schemeClr val="tx2"/>
                          </a:solidFill>
                        </a:rPr>
                        <a:t>LSTM</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L2H/L2F</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ST, SR</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602326"/>
                  </a:ext>
                </a:extLst>
              </a:tr>
              <a:tr h="303181">
                <a:tc>
                  <a:txBody>
                    <a:bodyPr/>
                    <a:lstStyle/>
                    <a:p>
                      <a:pPr algn="l"/>
                      <a:r>
                        <a:rPr lang="en-IT" sz="1100" b="0" dirty="0">
                          <a:solidFill>
                            <a:schemeClr val="tx2"/>
                          </a:solidFill>
                        </a:rPr>
                        <a:t>ROSE-L</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T" sz="1100" b="0" dirty="0">
                          <a:solidFill>
                            <a:schemeClr val="tx2"/>
                          </a:solidFill>
                        </a:rPr>
                        <a:t>NRB…TBC</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dirty="0">
                          <a:ln>
                            <a:noFill/>
                          </a:ln>
                          <a:solidFill>
                            <a:schemeClr val="tx2"/>
                          </a:solidFill>
                          <a:effectLst/>
                          <a:uLnTx/>
                          <a:uFillTx/>
                          <a:latin typeface="+mn-lt"/>
                          <a:ea typeface="+mn-ea"/>
                          <a:cs typeface="+mn-cs"/>
                        </a:rPr>
                        <a:t>Under Development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IT" sz="1100" b="0" dirty="0">
                          <a:solidFill>
                            <a:schemeClr val="tx2"/>
                          </a:solidFill>
                        </a:rPr>
                        <a:t>TBD</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91163"/>
                  </a:ext>
                </a:extLst>
              </a:tr>
            </a:tbl>
          </a:graphicData>
        </a:graphic>
      </p:graphicFrame>
      <p:pic>
        <p:nvPicPr>
          <p:cNvPr id="2" name="Picture 1">
            <a:extLst>
              <a:ext uri="{FF2B5EF4-FFF2-40B4-BE49-F238E27FC236}">
                <a16:creationId xmlns:a16="http://schemas.microsoft.com/office/drawing/2014/main" id="{190D6C61-A307-4C56-76EA-92B1EB6A9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373" y="2157166"/>
            <a:ext cx="1967359" cy="779074"/>
          </a:xfrm>
          <a:prstGeom prst="rect">
            <a:avLst/>
          </a:prstGeom>
        </p:spPr>
      </p:pic>
    </p:spTree>
    <p:extLst>
      <p:ext uri="{BB962C8B-B14F-4D97-AF65-F5344CB8AC3E}">
        <p14:creationId xmlns:p14="http://schemas.microsoft.com/office/powerpoint/2010/main" val="35479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431988" y="196016"/>
            <a:ext cx="9690539" cy="748795"/>
          </a:xfrm>
        </p:spPr>
        <p:txBody>
          <a:bodyPr/>
          <a:lstStyle/>
          <a:p>
            <a:pPr algn="ctr"/>
            <a:r>
              <a:rPr lang="en-GB" sz="2133" dirty="0"/>
              <a:t>SY_2_SYN  CARD4L SR </a:t>
            </a:r>
            <a:r>
              <a:rPr lang="en-GB" sz="2133" u="sng" dirty="0">
                <a:solidFill>
                  <a:srgbClr val="FF0000"/>
                </a:solidFill>
              </a:rPr>
              <a:t>Target</a:t>
            </a:r>
            <a:r>
              <a:rPr lang="en-GB" sz="2133" dirty="0"/>
              <a:t> requirements </a:t>
            </a:r>
            <a:br>
              <a:rPr lang="en-GB" sz="2133" dirty="0"/>
            </a:br>
            <a:r>
              <a:rPr lang="en-GB" sz="2133" dirty="0"/>
              <a:t>self-assessment</a:t>
            </a:r>
          </a:p>
        </p:txBody>
      </p:sp>
      <p:grpSp>
        <p:nvGrpSpPr>
          <p:cNvPr id="8" name="Group 7">
            <a:extLst>
              <a:ext uri="{FF2B5EF4-FFF2-40B4-BE49-F238E27FC236}">
                <a16:creationId xmlns:a16="http://schemas.microsoft.com/office/drawing/2014/main" id="{6A157890-E477-4E1C-8894-864109D35494}"/>
              </a:ext>
            </a:extLst>
          </p:cNvPr>
          <p:cNvGrpSpPr/>
          <p:nvPr/>
        </p:nvGrpSpPr>
        <p:grpSpPr>
          <a:xfrm>
            <a:off x="10978526" y="1409403"/>
            <a:ext cx="1096741" cy="535632"/>
            <a:chOff x="8172226" y="909410"/>
            <a:chExt cx="822556" cy="401724"/>
          </a:xfrm>
        </p:grpSpPr>
        <p:sp>
          <p:nvSpPr>
            <p:cNvPr id="10" name="Rectangle 9">
              <a:extLst>
                <a:ext uri="{FF2B5EF4-FFF2-40B4-BE49-F238E27FC236}">
                  <a16:creationId xmlns:a16="http://schemas.microsoft.com/office/drawing/2014/main" id="{730FD63A-ECA9-41B2-A6A7-4E9197BB6B1D}"/>
                </a:ext>
              </a:extLst>
            </p:cNvPr>
            <p:cNvSpPr/>
            <p:nvPr/>
          </p:nvSpPr>
          <p:spPr>
            <a:xfrm>
              <a:off x="8172226" y="952045"/>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p>
          </p:txBody>
        </p:sp>
        <p:sp>
          <p:nvSpPr>
            <p:cNvPr id="11" name="Rectangle 10">
              <a:extLst>
                <a:ext uri="{FF2B5EF4-FFF2-40B4-BE49-F238E27FC236}">
                  <a16:creationId xmlns:a16="http://schemas.microsoft.com/office/drawing/2014/main" id="{B0B663C2-9FB7-40D3-A8CD-387C3D9A90B3}"/>
                </a:ext>
              </a:extLst>
            </p:cNvPr>
            <p:cNvSpPr/>
            <p:nvPr/>
          </p:nvSpPr>
          <p:spPr>
            <a:xfrm>
              <a:off x="8172226" y="1173142"/>
              <a:ext cx="108000" cy="108000"/>
            </a:xfrm>
            <a:prstGeom prst="rect">
              <a:avLst/>
            </a:prstGeom>
            <a:solidFill>
              <a:srgbClr val="E3722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33"/>
            </a:p>
          </p:txBody>
        </p:sp>
        <p:sp>
          <p:nvSpPr>
            <p:cNvPr id="12" name="TextBox 11">
              <a:extLst>
                <a:ext uri="{FF2B5EF4-FFF2-40B4-BE49-F238E27FC236}">
                  <a16:creationId xmlns:a16="http://schemas.microsoft.com/office/drawing/2014/main" id="{7EED9D91-4B7A-48C9-A447-DFA15B0D0212}"/>
                </a:ext>
              </a:extLst>
            </p:cNvPr>
            <p:cNvSpPr txBox="1"/>
            <p:nvPr/>
          </p:nvSpPr>
          <p:spPr>
            <a:xfrm>
              <a:off x="8228005" y="909410"/>
              <a:ext cx="592951" cy="176924"/>
            </a:xfrm>
            <a:prstGeom prst="rect">
              <a:avLst/>
            </a:prstGeom>
            <a:noFill/>
          </p:spPr>
          <p:txBody>
            <a:bodyPr wrap="none" rtlCol="0">
              <a:spAutoFit/>
            </a:bodyPr>
            <a:lstStyle/>
            <a:p>
              <a:r>
                <a:rPr lang="en-GB" sz="933" dirty="0"/>
                <a:t>Compliant</a:t>
              </a:r>
            </a:p>
          </p:txBody>
        </p:sp>
        <p:sp>
          <p:nvSpPr>
            <p:cNvPr id="13" name="TextBox 12">
              <a:extLst>
                <a:ext uri="{FF2B5EF4-FFF2-40B4-BE49-F238E27FC236}">
                  <a16:creationId xmlns:a16="http://schemas.microsoft.com/office/drawing/2014/main" id="{93FD8AE1-E66A-441E-BDB5-543541AC3C34}"/>
                </a:ext>
              </a:extLst>
            </p:cNvPr>
            <p:cNvSpPr txBox="1"/>
            <p:nvPr/>
          </p:nvSpPr>
          <p:spPr>
            <a:xfrm>
              <a:off x="8229909" y="1134210"/>
              <a:ext cx="764873" cy="176924"/>
            </a:xfrm>
            <a:prstGeom prst="rect">
              <a:avLst/>
            </a:prstGeom>
            <a:noFill/>
          </p:spPr>
          <p:txBody>
            <a:bodyPr wrap="none" rtlCol="0">
              <a:spAutoFit/>
            </a:bodyPr>
            <a:lstStyle/>
            <a:p>
              <a:r>
                <a:rPr lang="en-GB" sz="933" dirty="0"/>
                <a:t>Not compliant</a:t>
              </a:r>
            </a:p>
          </p:txBody>
        </p:sp>
      </p:grpSp>
      <p:graphicFrame>
        <p:nvGraphicFramePr>
          <p:cNvPr id="14" name="Content Placeholder 3">
            <a:extLst>
              <a:ext uri="{FF2B5EF4-FFF2-40B4-BE49-F238E27FC236}">
                <a16:creationId xmlns:a16="http://schemas.microsoft.com/office/drawing/2014/main" id="{6162BE79-5A7B-49B2-8CF1-569EE91DA7B9}"/>
              </a:ext>
            </a:extLst>
          </p:cNvPr>
          <p:cNvGraphicFramePr>
            <a:graphicFrameLocks/>
          </p:cNvGraphicFramePr>
          <p:nvPr/>
        </p:nvGraphicFramePr>
        <p:xfrm>
          <a:off x="281253" y="1476861"/>
          <a:ext cx="11662833" cy="2128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B4D97C30-F2E6-444E-B8EE-1DDCDE623657}"/>
              </a:ext>
            </a:extLst>
          </p:cNvPr>
          <p:cNvSpPr txBox="1"/>
          <p:nvPr/>
        </p:nvSpPr>
        <p:spPr>
          <a:xfrm>
            <a:off x="809150" y="3952058"/>
            <a:ext cx="10169377" cy="1476943"/>
          </a:xfrm>
          <a:prstGeom prst="rect">
            <a:avLst/>
          </a:prstGeom>
          <a:noFill/>
        </p:spPr>
        <p:txBody>
          <a:bodyPr wrap="square" rtlCol="0">
            <a:spAutoFit/>
          </a:bodyPr>
          <a:lstStyle/>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Measurement normalisation</a:t>
            </a:r>
            <a:r>
              <a:rPr lang="en-GB" sz="1333" dirty="0">
                <a:solidFill>
                  <a:schemeClr val="tx1">
                    <a:lumMod val="65000"/>
                    <a:lumOff val="35000"/>
                  </a:schemeClr>
                </a:solidFill>
              </a:rPr>
              <a:t>: values are not normalised. It could however be useful for users to have a BRDF correction as for e.g. MODIS does it. </a:t>
            </a:r>
          </a:p>
          <a:p>
            <a:pPr marL="228594" indent="-239994">
              <a:spcBef>
                <a:spcPts val="400"/>
              </a:spcBef>
              <a:buFont typeface="Wingdings" panose="05000000000000000000" pitchFamily="2" charset="2"/>
              <a:buChar char="ü"/>
            </a:pPr>
            <a:r>
              <a:rPr lang="en-GB" sz="1333" b="1" dirty="0">
                <a:solidFill>
                  <a:schemeClr val="tx1">
                    <a:lumMod val="65000"/>
                    <a:lumOff val="35000"/>
                  </a:schemeClr>
                </a:solidFill>
              </a:rPr>
              <a:t>Geometric corrections: </a:t>
            </a:r>
            <a:r>
              <a:rPr lang="en-GB" sz="1333" dirty="0">
                <a:solidFill>
                  <a:schemeClr val="tx1">
                    <a:lumMod val="65000"/>
                    <a:lumOff val="35000"/>
                  </a:schemeClr>
                </a:solidFill>
              </a:rPr>
              <a:t>as already mentioned in Threshold requirement, </a:t>
            </a:r>
            <a:r>
              <a:rPr lang="en-GB" sz="1333" dirty="0">
                <a:solidFill>
                  <a:schemeClr val="tx1">
                    <a:lumMod val="65000"/>
                    <a:lumOff val="35000"/>
                  </a:schemeClr>
                </a:solidFill>
                <a:latin typeface="+mj-lt"/>
              </a:rPr>
              <a:t>the sub-pixel accuracy has been accessed for OLCI and SLSTR individually, but not for SYN. </a:t>
            </a:r>
            <a:endParaRPr lang="en-GB" sz="1333" b="1" dirty="0">
              <a:solidFill>
                <a:schemeClr val="tx1">
                  <a:lumMod val="65000"/>
                  <a:lumOff val="35000"/>
                </a:schemeClr>
              </a:solidFill>
            </a:endParaRPr>
          </a:p>
          <a:p>
            <a:pPr>
              <a:spcBef>
                <a:spcPts val="400"/>
              </a:spcBef>
            </a:pPr>
            <a:endParaRPr lang="en-GB" sz="1333" b="1" dirty="0">
              <a:solidFill>
                <a:schemeClr val="tx1">
                  <a:lumMod val="65000"/>
                  <a:lumOff val="35000"/>
                </a:schemeClr>
              </a:solidFill>
            </a:endParaRPr>
          </a:p>
          <a:p>
            <a:pPr>
              <a:spcBef>
                <a:spcPts val="400"/>
              </a:spcBef>
            </a:pPr>
            <a:r>
              <a:rPr lang="en-GB" sz="1333" dirty="0">
                <a:solidFill>
                  <a:schemeClr val="tx1">
                    <a:lumMod val="65000"/>
                    <a:lumOff val="35000"/>
                  </a:schemeClr>
                </a:solidFill>
              </a:rPr>
              <a:t>  </a:t>
            </a:r>
          </a:p>
        </p:txBody>
      </p:sp>
    </p:spTree>
    <p:extLst>
      <p:ext uri="{BB962C8B-B14F-4D97-AF65-F5344CB8AC3E}">
        <p14:creationId xmlns:p14="http://schemas.microsoft.com/office/powerpoint/2010/main" val="1574674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C748-D5AE-459D-9FE4-724E48AA65C8}"/>
              </a:ext>
            </a:extLst>
          </p:cNvPr>
          <p:cNvSpPr>
            <a:spLocks noGrp="1"/>
          </p:cNvSpPr>
          <p:nvPr>
            <p:ph type="title"/>
          </p:nvPr>
        </p:nvSpPr>
        <p:spPr>
          <a:xfrm>
            <a:off x="1016902" y="367157"/>
            <a:ext cx="9690539" cy="420564"/>
          </a:xfrm>
        </p:spPr>
        <p:txBody>
          <a:bodyPr/>
          <a:lstStyle/>
          <a:p>
            <a:pPr algn="ctr"/>
            <a:r>
              <a:rPr lang="en-GB" sz="2133" dirty="0"/>
              <a:t>Conclusion</a:t>
            </a:r>
          </a:p>
        </p:txBody>
      </p:sp>
      <p:sp>
        <p:nvSpPr>
          <p:cNvPr id="10" name="Content Placeholder 9">
            <a:extLst>
              <a:ext uri="{FF2B5EF4-FFF2-40B4-BE49-F238E27FC236}">
                <a16:creationId xmlns:a16="http://schemas.microsoft.com/office/drawing/2014/main" id="{76FCFF09-091E-493C-96B9-D101E60EEE08}"/>
              </a:ext>
            </a:extLst>
          </p:cNvPr>
          <p:cNvSpPr>
            <a:spLocks noGrp="1"/>
          </p:cNvSpPr>
          <p:nvPr>
            <p:ph idx="1"/>
          </p:nvPr>
        </p:nvSpPr>
        <p:spPr>
          <a:xfrm>
            <a:off x="755278" y="1239736"/>
            <a:ext cx="11180864" cy="5097600"/>
          </a:xfrm>
        </p:spPr>
        <p:txBody>
          <a:bodyPr/>
          <a:lstStyle/>
          <a:p>
            <a:r>
              <a:rPr lang="en-GB" sz="1467" dirty="0"/>
              <a:t>The recent </a:t>
            </a:r>
            <a:r>
              <a:rPr lang="en-GB" sz="1467" b="1" dirty="0"/>
              <a:t>SYN_SDR </a:t>
            </a:r>
            <a:r>
              <a:rPr lang="en-GB" sz="1467" dirty="0"/>
              <a:t>product evolution (DOI inclusion) allows to reach the threshold requirements for Instrument, data access,  Algorithms. Cloud shadow will be probably delivered in late Spring 2023. </a:t>
            </a:r>
          </a:p>
          <a:p>
            <a:endParaRPr lang="en-GB" sz="1467" dirty="0"/>
          </a:p>
          <a:p>
            <a:r>
              <a:rPr lang="en-GB" sz="1467" dirty="0"/>
              <a:t>Few steps are still necessary to reach the ARD compliance at Threshold level:</a:t>
            </a:r>
          </a:p>
          <a:p>
            <a:endParaRPr lang="en-GB" sz="1467" dirty="0"/>
          </a:p>
          <a:p>
            <a:pPr marL="228594" indent="-228594">
              <a:buFont typeface="Wingdings" panose="05000000000000000000" pitchFamily="2" charset="2"/>
              <a:buChar char="v"/>
            </a:pPr>
            <a:r>
              <a:rPr lang="en-GB" sz="1467" b="1" dirty="0"/>
              <a:t>Coordinate System – Map Projection: 	</a:t>
            </a:r>
            <a:r>
              <a:rPr lang="en-GB" sz="1467" dirty="0"/>
              <a:t>ongoing discussion </a:t>
            </a:r>
            <a:r>
              <a:rPr lang="en-US" sz="1467" dirty="0"/>
              <a:t>about how the best tiling approach could be</a:t>
            </a:r>
          </a:p>
          <a:p>
            <a:r>
              <a:rPr lang="en-US" sz="1467" dirty="0"/>
              <a:t>				adopted, if to follow or not MODIS grid, or the most recent 				DGGS (Discrete Global Grid System). Could DGGS also 				considered as the answer to the CEOS ARD requirement 				concerning the Coordinate System and Map projection?</a:t>
            </a:r>
          </a:p>
          <a:p>
            <a:endParaRPr lang="en-US" sz="1467" dirty="0"/>
          </a:p>
          <a:p>
            <a:pPr marL="228594" indent="-228594">
              <a:buFont typeface="Wingdings" panose="05000000000000000000" pitchFamily="2" charset="2"/>
              <a:buChar char="v"/>
            </a:pPr>
            <a:r>
              <a:rPr lang="en-GB" sz="1467" b="1" dirty="0"/>
              <a:t>Geometric correction: 		</a:t>
            </a:r>
            <a:r>
              <a:rPr lang="en-GB" sz="1467" dirty="0"/>
              <a:t>ongoing discussion on how to fulfil this requirement. </a:t>
            </a:r>
            <a:r>
              <a:rPr lang="en-GB" sz="1467" dirty="0">
                <a:solidFill>
                  <a:schemeClr val="tx1">
                    <a:lumMod val="65000"/>
                    <a:lumOff val="35000"/>
                  </a:schemeClr>
                </a:solidFill>
              </a:rPr>
              <a:t>SYN 				SDR are provided as georeferenced pixels based on two 				separate geometrically calibrated and then co-registered 				instruments. </a:t>
            </a:r>
          </a:p>
          <a:p>
            <a:pPr marL="228594" indent="-228594">
              <a:buFont typeface="Wingdings" panose="05000000000000000000" pitchFamily="2" charset="2"/>
              <a:buChar char="v"/>
            </a:pPr>
            <a:endParaRPr lang="en-US" sz="1467" dirty="0"/>
          </a:p>
          <a:p>
            <a:endParaRPr lang="en-GB" sz="1467" dirty="0"/>
          </a:p>
        </p:txBody>
      </p:sp>
    </p:spTree>
    <p:extLst>
      <p:ext uri="{BB962C8B-B14F-4D97-AF65-F5344CB8AC3E}">
        <p14:creationId xmlns:p14="http://schemas.microsoft.com/office/powerpoint/2010/main" val="518624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90642" y="2648374"/>
            <a:ext cx="3251200" cy="666786"/>
          </a:xfrm>
          <a:prstGeom prst="rect">
            <a:avLst/>
          </a:prstGeom>
          <a:noFill/>
        </p:spPr>
        <p:txBody>
          <a:bodyPr wrap="square" rtlCol="0">
            <a:spAutoFit/>
          </a:bodyPr>
          <a:lstStyle/>
          <a:p>
            <a:r>
              <a:rPr lang="en-US" sz="3733" b="1" kern="0" dirty="0">
                <a:solidFill>
                  <a:srgbClr val="0070C0"/>
                </a:solidFill>
                <a:latin typeface="Verdana"/>
                <a:ea typeface="+mj-ea"/>
              </a:rPr>
              <a:t>Thank You</a:t>
            </a:r>
          </a:p>
        </p:txBody>
      </p:sp>
    </p:spTree>
    <p:extLst>
      <p:ext uri="{BB962C8B-B14F-4D97-AF65-F5344CB8AC3E}">
        <p14:creationId xmlns:p14="http://schemas.microsoft.com/office/powerpoint/2010/main" val="292860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160400"/>
            <a:ext cx="10108800" cy="553998"/>
          </a:xfrm>
        </p:spPr>
        <p:txBody>
          <a:bodyPr/>
          <a:lstStyle/>
          <a:p>
            <a:r>
              <a:rPr lang="en-GB" dirty="0"/>
              <a:t>Sentinel-2 Collection-1</a:t>
            </a:r>
          </a:p>
        </p:txBody>
      </p:sp>
      <p:sp>
        <p:nvSpPr>
          <p:cNvPr id="4" name="Rectangle 3">
            <a:extLst>
              <a:ext uri="{FF2B5EF4-FFF2-40B4-BE49-F238E27FC236}">
                <a16:creationId xmlns:a16="http://schemas.microsoft.com/office/drawing/2014/main" id="{1BBBAA29-82FE-A541-8EDB-818A2BDA3EB5}"/>
              </a:ext>
            </a:extLst>
          </p:cNvPr>
          <p:cNvSpPr/>
          <p:nvPr/>
        </p:nvSpPr>
        <p:spPr>
          <a:xfrm>
            <a:off x="216000" y="1060392"/>
            <a:ext cx="7635427" cy="5242461"/>
          </a:xfrm>
          <a:prstGeom prst="rect">
            <a:avLst/>
          </a:prstGeom>
        </p:spPr>
        <p:txBody>
          <a:bodyPr wrap="square">
            <a:spAutoFit/>
          </a:bodyPr>
          <a:lstStyle/>
          <a:p>
            <a:pPr marL="342900" indent="-342900" algn="just">
              <a:spcBef>
                <a:spcPts val="1600"/>
              </a:spcBef>
              <a:buFont typeface="Courier New"/>
              <a:buChar char="o"/>
            </a:pPr>
            <a:r>
              <a:rPr lang="en-GB" sz="2000" dirty="0">
                <a:solidFill>
                  <a:schemeClr val="tx2"/>
                </a:solidFill>
                <a:latin typeface="Arial"/>
                <a:cs typeface="Arial"/>
              </a:rPr>
              <a:t>Collection-1 being generated by reprocessing full S2 archive for all user products (Level-1B, Level-1C and Level-2A).</a:t>
            </a:r>
          </a:p>
          <a:p>
            <a:pPr marL="342900" indent="-342900" algn="just">
              <a:spcBef>
                <a:spcPts val="1600"/>
              </a:spcBef>
              <a:buFont typeface="Courier New"/>
              <a:buChar char="o"/>
            </a:pPr>
            <a:r>
              <a:rPr lang="en-GB" sz="2000" dirty="0">
                <a:solidFill>
                  <a:schemeClr val="tx2"/>
                </a:solidFill>
                <a:latin typeface="Arial"/>
                <a:cs typeface="Arial"/>
              </a:rPr>
              <a:t>Products will use the latest Processing Baseline (05.XX) which includes Copernicus DEM 30m, geometric refinement with S2 GRI (Global Reference Image), etc.</a:t>
            </a:r>
          </a:p>
          <a:p>
            <a:pPr marL="342900" indent="-342900" algn="just">
              <a:spcBef>
                <a:spcPts val="1600"/>
              </a:spcBef>
              <a:buFont typeface="Courier New"/>
              <a:buChar char="o"/>
            </a:pPr>
            <a:r>
              <a:rPr lang="en-GB" sz="2000" dirty="0">
                <a:solidFill>
                  <a:schemeClr val="tx2"/>
                </a:solidFill>
                <a:latin typeface="Arial"/>
                <a:cs typeface="Arial"/>
              </a:rPr>
              <a:t>Reprocessing campaign on-going, first products published on 24 January 2023 on DIAS platforms (CREODIAS, Mundi and ONDA).</a:t>
            </a:r>
          </a:p>
          <a:p>
            <a:pPr marL="342900" indent="-342900" algn="just">
              <a:spcBef>
                <a:spcPts val="1600"/>
              </a:spcBef>
              <a:buFont typeface="Courier New"/>
              <a:buChar char="o"/>
            </a:pPr>
            <a:r>
              <a:rPr lang="en-GB" sz="2000" dirty="0">
                <a:solidFill>
                  <a:schemeClr val="tx2"/>
                </a:solidFill>
                <a:latin typeface="Arial"/>
                <a:cs typeface="Arial"/>
              </a:rPr>
              <a:t>Collection-1 will be CEOS-ARD compliant: </a:t>
            </a:r>
            <a:r>
              <a:rPr lang="en-GB" sz="2000" dirty="0">
                <a:solidFill>
                  <a:schemeClr val="tx2"/>
                </a:solidFill>
                <a:latin typeface="Arial"/>
                <a:cs typeface="Arial"/>
                <a:hlinkClick r:id="rId2">
                  <a:extLst>
                    <a:ext uri="{A12FA001-AC4F-418D-AE19-62706E023703}">
                      <ahyp:hlinkClr xmlns:ahyp="http://schemas.microsoft.com/office/drawing/2018/hyperlinkcolor" val="tx"/>
                    </a:ext>
                  </a:extLst>
                </a:hlinkClick>
              </a:rPr>
              <a:t>http://ceos.org/ard</a:t>
            </a:r>
            <a:endParaRPr lang="en-GB" sz="2000" dirty="0">
              <a:solidFill>
                <a:schemeClr val="tx2"/>
              </a:solidFill>
              <a:latin typeface="Arial"/>
              <a:cs typeface="Arial"/>
            </a:endParaRPr>
          </a:p>
          <a:p>
            <a:pPr marL="342900" indent="-342900">
              <a:spcBef>
                <a:spcPts val="1600"/>
              </a:spcBef>
              <a:buFont typeface="Courier New"/>
              <a:buChar char="o"/>
            </a:pPr>
            <a:r>
              <a:rPr lang="en-GB" sz="2000" dirty="0">
                <a:solidFill>
                  <a:schemeClr val="tx2"/>
                </a:solidFill>
              </a:rPr>
              <a:t>More information at: </a:t>
            </a:r>
            <a:r>
              <a:rPr lang="en-GB" sz="1600" u="sng" dirty="0">
                <a:solidFill>
                  <a:schemeClr val="tx2"/>
                </a:solidFill>
              </a:rPr>
              <a:t>https://</a:t>
            </a:r>
            <a:r>
              <a:rPr lang="en-GB" sz="1600" u="sng" dirty="0" err="1">
                <a:solidFill>
                  <a:schemeClr val="tx2"/>
                </a:solidFill>
              </a:rPr>
              <a:t>sentinels.copernicus.eu</a:t>
            </a:r>
            <a:r>
              <a:rPr lang="en-GB" sz="1600" u="sng" dirty="0">
                <a:solidFill>
                  <a:schemeClr val="tx2"/>
                </a:solidFill>
              </a:rPr>
              <a:t>/ca/web/sentinel/technical-guides/sentinel-2-msi/copernicus-sentinel-2-collection-1-availability-status</a:t>
            </a:r>
          </a:p>
          <a:p>
            <a:pPr marL="342900" indent="-342900" algn="just">
              <a:spcBef>
                <a:spcPts val="1600"/>
              </a:spcBef>
              <a:buFont typeface="Courier New"/>
              <a:buChar char="o"/>
            </a:pPr>
            <a:endParaRPr lang="en-GB" sz="2000" dirty="0">
              <a:solidFill>
                <a:schemeClr val="tx2"/>
              </a:solidFill>
              <a:latin typeface="Arial"/>
              <a:cs typeface="Arial"/>
            </a:endParaRPr>
          </a:p>
        </p:txBody>
      </p:sp>
      <p:sp>
        <p:nvSpPr>
          <p:cNvPr id="5" name="Title 1">
            <a:extLst>
              <a:ext uri="{FF2B5EF4-FFF2-40B4-BE49-F238E27FC236}">
                <a16:creationId xmlns:a16="http://schemas.microsoft.com/office/drawing/2014/main" id="{4BD93515-893E-4544-9AB8-E99558EACB3F}"/>
              </a:ext>
            </a:extLst>
          </p:cNvPr>
          <p:cNvSpPr txBox="1">
            <a:spLocks/>
          </p:cNvSpPr>
          <p:nvPr/>
        </p:nvSpPr>
        <p:spPr>
          <a:xfrm>
            <a:off x="340703" y="157563"/>
            <a:ext cx="10073321" cy="553998"/>
          </a:xfrm>
          <a:prstGeom prst="rect">
            <a:avLst/>
          </a:prstGeom>
        </p:spPr>
        <p:txBody>
          <a:bodyPr/>
          <a:lst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endParaRPr lang="en-GB" dirty="0">
              <a:solidFill>
                <a:schemeClr val="tx2"/>
              </a:solidFill>
            </a:endParaRPr>
          </a:p>
        </p:txBody>
      </p:sp>
      <p:pic>
        <p:nvPicPr>
          <p:cNvPr id="3" name="Picture 11" descr="Picture 11">
            <a:extLst>
              <a:ext uri="{FF2B5EF4-FFF2-40B4-BE49-F238E27FC236}">
                <a16:creationId xmlns:a16="http://schemas.microsoft.com/office/drawing/2014/main" id="{AA6067B3-28AA-43CF-B04F-BCFE40152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7938" y="4221211"/>
            <a:ext cx="1538950" cy="609425"/>
          </a:xfrm>
          <a:prstGeom prst="rect">
            <a:avLst/>
          </a:prstGeom>
          <a:ln w="12700">
            <a:miter lim="400000"/>
          </a:ln>
        </p:spPr>
      </p:pic>
      <p:pic>
        <p:nvPicPr>
          <p:cNvPr id="6" name="Picture 2">
            <a:extLst>
              <a:ext uri="{FF2B5EF4-FFF2-40B4-BE49-F238E27FC236}">
                <a16:creationId xmlns:a16="http://schemas.microsoft.com/office/drawing/2014/main" id="{89527D0D-95B3-D6DD-1ADB-ED964D5CA3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16343" y="4825679"/>
            <a:ext cx="1462175" cy="1188000"/>
          </a:xfrm>
          <a:prstGeom prst="rect">
            <a:avLst/>
          </a:prstGeom>
          <a:solidFill>
            <a:schemeClr val="bg1"/>
          </a:solidFill>
        </p:spPr>
      </p:pic>
      <p:pic>
        <p:nvPicPr>
          <p:cNvPr id="8" name="Image 10">
            <a:extLst>
              <a:ext uri="{FF2B5EF4-FFF2-40B4-BE49-F238E27FC236}">
                <a16:creationId xmlns:a16="http://schemas.microsoft.com/office/drawing/2014/main" id="{E4274E57-084F-BC0A-4DDE-7E47DA3496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2978" y="1171842"/>
            <a:ext cx="2548908" cy="2582011"/>
          </a:xfrm>
          <a:prstGeom prst="rect">
            <a:avLst/>
          </a:prstGeom>
        </p:spPr>
      </p:pic>
      <p:sp>
        <p:nvSpPr>
          <p:cNvPr id="9" name="ZoneTexte 12">
            <a:extLst>
              <a:ext uri="{FF2B5EF4-FFF2-40B4-BE49-F238E27FC236}">
                <a16:creationId xmlns:a16="http://schemas.microsoft.com/office/drawing/2014/main" id="{EAB23633-84B3-359E-53AB-061A5B3085CE}"/>
              </a:ext>
            </a:extLst>
          </p:cNvPr>
          <p:cNvSpPr txBox="1"/>
          <p:nvPr/>
        </p:nvSpPr>
        <p:spPr>
          <a:xfrm>
            <a:off x="8830169" y="3776609"/>
            <a:ext cx="2434525" cy="276999"/>
          </a:xfrm>
          <a:prstGeom prst="rect">
            <a:avLst/>
          </a:prstGeom>
          <a:noFill/>
        </p:spPr>
        <p:txBody>
          <a:bodyPr wrap="square">
            <a:spAutoFit/>
          </a:bodyPr>
          <a:lstStyle/>
          <a:p>
            <a:pPr algn="ctr"/>
            <a:r>
              <a:rPr lang="fr-FR" sz="1200" dirty="0"/>
              <a:t>Cabo Verde 04 April 2019</a:t>
            </a:r>
          </a:p>
        </p:txBody>
      </p:sp>
      <p:pic>
        <p:nvPicPr>
          <p:cNvPr id="11" name="Picture 10">
            <a:extLst>
              <a:ext uri="{FF2B5EF4-FFF2-40B4-BE49-F238E27FC236}">
                <a16:creationId xmlns:a16="http://schemas.microsoft.com/office/drawing/2014/main" id="{645A4DE0-A028-6A54-F600-453358FF4B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6242" y="143208"/>
            <a:ext cx="3620646" cy="592959"/>
          </a:xfrm>
          <a:prstGeom prst="rect">
            <a:avLst/>
          </a:prstGeom>
        </p:spPr>
      </p:pic>
    </p:spTree>
    <p:extLst>
      <p:ext uri="{BB962C8B-B14F-4D97-AF65-F5344CB8AC3E}">
        <p14:creationId xmlns:p14="http://schemas.microsoft.com/office/powerpoint/2010/main" val="3218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462" y="321634"/>
            <a:ext cx="10231523" cy="553998"/>
          </a:xfrm>
        </p:spPr>
        <p:txBody>
          <a:bodyPr/>
          <a:lstStyle/>
          <a:p>
            <a:r>
              <a:rPr lang="nl-BE" dirty="0"/>
              <a:t>PROBA-V CEOS-ARD – Self-assessment </a:t>
            </a:r>
          </a:p>
        </p:txBody>
      </p:sp>
      <p:pic>
        <p:nvPicPr>
          <p:cNvPr id="4" name="Picture 3">
            <a:extLst>
              <a:ext uri="{FF2B5EF4-FFF2-40B4-BE49-F238E27FC236}">
                <a16:creationId xmlns:a16="http://schemas.microsoft.com/office/drawing/2014/main" id="{4B00248E-9B79-4CAF-977E-B097FA54BF27}"/>
              </a:ext>
            </a:extLst>
          </p:cNvPr>
          <p:cNvPicPr>
            <a:picLocks noChangeAspect="1"/>
          </p:cNvPicPr>
          <p:nvPr/>
        </p:nvPicPr>
        <p:blipFill>
          <a:blip r:embed="rId2"/>
          <a:stretch>
            <a:fillRect/>
          </a:stretch>
        </p:blipFill>
        <p:spPr>
          <a:xfrm>
            <a:off x="589799" y="1518171"/>
            <a:ext cx="5309996" cy="3821661"/>
          </a:xfrm>
          <a:prstGeom prst="rect">
            <a:avLst/>
          </a:prstGeom>
        </p:spPr>
      </p:pic>
      <p:pic>
        <p:nvPicPr>
          <p:cNvPr id="8" name="Picture 7">
            <a:extLst>
              <a:ext uri="{FF2B5EF4-FFF2-40B4-BE49-F238E27FC236}">
                <a16:creationId xmlns:a16="http://schemas.microsoft.com/office/drawing/2014/main" id="{28E8D8C7-4DC6-4561-AC7D-4C0237B99054}"/>
              </a:ext>
            </a:extLst>
          </p:cNvPr>
          <p:cNvPicPr>
            <a:picLocks noChangeAspect="1"/>
          </p:cNvPicPr>
          <p:nvPr/>
        </p:nvPicPr>
        <p:blipFill>
          <a:blip r:embed="rId3"/>
          <a:stretch>
            <a:fillRect/>
          </a:stretch>
        </p:blipFill>
        <p:spPr>
          <a:xfrm>
            <a:off x="6112671" y="1770642"/>
            <a:ext cx="5698537" cy="3569191"/>
          </a:xfrm>
          <a:prstGeom prst="rect">
            <a:avLst/>
          </a:prstGeom>
        </p:spPr>
      </p:pic>
      <p:pic>
        <p:nvPicPr>
          <p:cNvPr id="10" name="Picture 9">
            <a:extLst>
              <a:ext uri="{FF2B5EF4-FFF2-40B4-BE49-F238E27FC236}">
                <a16:creationId xmlns:a16="http://schemas.microsoft.com/office/drawing/2014/main" id="{6978C0E9-3AA5-4C74-9434-EBD13A5CE5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2389" y="5417155"/>
            <a:ext cx="4220280" cy="1130432"/>
          </a:xfrm>
          <a:prstGeom prst="rect">
            <a:avLst/>
          </a:prstGeom>
        </p:spPr>
      </p:pic>
      <p:pic>
        <p:nvPicPr>
          <p:cNvPr id="12" name="Picture 11">
            <a:extLst>
              <a:ext uri="{FF2B5EF4-FFF2-40B4-BE49-F238E27FC236}">
                <a16:creationId xmlns:a16="http://schemas.microsoft.com/office/drawing/2014/main" id="{C5A0402E-1572-4FB6-92F0-F2012AFCEC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3774" y="5788290"/>
            <a:ext cx="5270604" cy="479145"/>
          </a:xfrm>
          <a:prstGeom prst="rect">
            <a:avLst/>
          </a:prstGeom>
        </p:spPr>
      </p:pic>
    </p:spTree>
    <p:extLst>
      <p:ext uri="{BB962C8B-B14F-4D97-AF65-F5344CB8AC3E}">
        <p14:creationId xmlns:p14="http://schemas.microsoft.com/office/powerpoint/2010/main" val="210125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0474-9048-4E7C-9544-7475A573E60A}"/>
              </a:ext>
            </a:extLst>
          </p:cNvPr>
          <p:cNvSpPr>
            <a:spLocks noGrp="1"/>
          </p:cNvSpPr>
          <p:nvPr>
            <p:ph type="title"/>
          </p:nvPr>
        </p:nvSpPr>
        <p:spPr>
          <a:xfrm>
            <a:off x="1449766" y="433959"/>
            <a:ext cx="9010787" cy="553998"/>
          </a:xfrm>
        </p:spPr>
        <p:txBody>
          <a:bodyPr/>
          <a:lstStyle/>
          <a:p>
            <a:r>
              <a:rPr lang="en-US" dirty="0"/>
              <a:t>CEOS-ARD approved!</a:t>
            </a:r>
            <a:endParaRPr lang="en-BE" dirty="0"/>
          </a:p>
        </p:txBody>
      </p:sp>
      <p:sp>
        <p:nvSpPr>
          <p:cNvPr id="3" name="Text Placeholder 2">
            <a:extLst>
              <a:ext uri="{FF2B5EF4-FFF2-40B4-BE49-F238E27FC236}">
                <a16:creationId xmlns:a16="http://schemas.microsoft.com/office/drawing/2014/main" id="{749871F0-7931-46B8-89FF-F4BD3324D067}"/>
              </a:ext>
            </a:extLst>
          </p:cNvPr>
          <p:cNvSpPr>
            <a:spLocks noGrp="1"/>
          </p:cNvSpPr>
          <p:nvPr>
            <p:ph type="body" sz="quarter" idx="10"/>
          </p:nvPr>
        </p:nvSpPr>
        <p:spPr/>
        <p:txBody>
          <a:bodyPr/>
          <a:lstStyle/>
          <a:p>
            <a:endParaRPr lang="en-BE"/>
          </a:p>
        </p:txBody>
      </p:sp>
      <p:pic>
        <p:nvPicPr>
          <p:cNvPr id="5" name="Picture 4">
            <a:extLst>
              <a:ext uri="{FF2B5EF4-FFF2-40B4-BE49-F238E27FC236}">
                <a16:creationId xmlns:a16="http://schemas.microsoft.com/office/drawing/2014/main" id="{AE633122-3271-4829-8F06-18D5ADF7D6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676" y="1275323"/>
            <a:ext cx="6241343" cy="4875876"/>
          </a:xfrm>
          <a:prstGeom prst="rect">
            <a:avLst/>
          </a:prstGeom>
        </p:spPr>
      </p:pic>
      <p:sp>
        <p:nvSpPr>
          <p:cNvPr id="6" name="Rectangle 5">
            <a:extLst>
              <a:ext uri="{FF2B5EF4-FFF2-40B4-BE49-F238E27FC236}">
                <a16:creationId xmlns:a16="http://schemas.microsoft.com/office/drawing/2014/main" id="{67EADA13-3782-4003-AB67-8B94AC8E1CB5}"/>
              </a:ext>
            </a:extLst>
          </p:cNvPr>
          <p:cNvSpPr/>
          <p:nvPr/>
        </p:nvSpPr>
        <p:spPr>
          <a:xfrm>
            <a:off x="776959" y="5659016"/>
            <a:ext cx="6058772" cy="53252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BE" sz="2400">
              <a:solidFill>
                <a:srgbClr val="FFFFFF"/>
              </a:solidFill>
              <a:latin typeface="Trebuchet MS"/>
            </a:endParaRPr>
          </a:p>
        </p:txBody>
      </p:sp>
      <p:pic>
        <p:nvPicPr>
          <p:cNvPr id="7" name="Picture 6" descr="Logo&#10;&#10;Description automatically generated">
            <a:extLst>
              <a:ext uri="{FF2B5EF4-FFF2-40B4-BE49-F238E27FC236}">
                <a16:creationId xmlns:a16="http://schemas.microsoft.com/office/drawing/2014/main" id="{07C4AF7B-AFAF-4F2B-BE33-D0AB3CF96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9173" y="3673537"/>
            <a:ext cx="2090276" cy="1698525"/>
          </a:xfrm>
          <a:prstGeom prst="rect">
            <a:avLst/>
          </a:prstGeom>
        </p:spPr>
      </p:pic>
      <p:sp>
        <p:nvSpPr>
          <p:cNvPr id="9" name="TextBox 8">
            <a:extLst>
              <a:ext uri="{FF2B5EF4-FFF2-40B4-BE49-F238E27FC236}">
                <a16:creationId xmlns:a16="http://schemas.microsoft.com/office/drawing/2014/main" id="{339CD4FA-E828-40FF-B6CC-F36DF8986334}"/>
              </a:ext>
            </a:extLst>
          </p:cNvPr>
          <p:cNvSpPr txBox="1"/>
          <p:nvPr/>
        </p:nvSpPr>
        <p:spPr>
          <a:xfrm>
            <a:off x="7288737" y="2291388"/>
            <a:ext cx="4600872" cy="3139321"/>
          </a:xfrm>
          <a:prstGeom prst="rect">
            <a:avLst/>
          </a:prstGeom>
          <a:noFill/>
        </p:spPr>
        <p:txBody>
          <a:bodyPr wrap="square">
            <a:spAutoFit/>
          </a:bodyPr>
          <a:lstStyle/>
          <a:p>
            <a:pPr defTabSz="609585"/>
            <a:r>
              <a:rPr lang="en-US" dirty="0">
                <a:solidFill>
                  <a:srgbClr val="231F20"/>
                </a:solidFill>
                <a:latin typeface="Proxima Nova Lt"/>
                <a:cs typeface="Arial" pitchFamily="34" charset="0"/>
              </a:rPr>
              <a:t>On 21/03/2023: </a:t>
            </a:r>
          </a:p>
          <a:p>
            <a:pPr defTabSz="609585"/>
            <a:r>
              <a:rPr lang="en-US" dirty="0">
                <a:solidFill>
                  <a:srgbClr val="231F20"/>
                </a:solidFill>
                <a:latin typeface="Proxima Nova Lt"/>
                <a:cs typeface="Arial" pitchFamily="34" charset="0"/>
              </a:rPr>
              <a:t>Declaration on CEOS-ARD compliancy for surface reflectance products (at threshold level):</a:t>
            </a:r>
          </a:p>
          <a:p>
            <a:pPr defTabSz="609585"/>
            <a:endParaRPr lang="en-US" dirty="0">
              <a:solidFill>
                <a:srgbClr val="231F20"/>
              </a:solidFill>
              <a:latin typeface="Proxima Nova Lt"/>
              <a:cs typeface="Arial" pitchFamily="34" charset="0"/>
            </a:endParaRP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S1-100m-TOC</a:t>
            </a: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S5-100m-TOC </a:t>
            </a: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S1-333m-TOC</a:t>
            </a: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S10-333m-TOC</a:t>
            </a: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S1-1km-TOC</a:t>
            </a:r>
          </a:p>
          <a:p>
            <a:pPr marL="342900" indent="-342900" defTabSz="609585">
              <a:buFont typeface="Arial" panose="020B0604020202020204" pitchFamily="34" charset="0"/>
              <a:buChar char="•"/>
            </a:pPr>
            <a:r>
              <a:rPr lang="en-US" dirty="0">
                <a:solidFill>
                  <a:srgbClr val="231F20"/>
                </a:solidFill>
                <a:latin typeface="Proxima Nova Lt"/>
                <a:cs typeface="Arial" pitchFamily="34" charset="0"/>
              </a:rPr>
              <a:t>S10-1km-TOC  </a:t>
            </a:r>
          </a:p>
        </p:txBody>
      </p:sp>
    </p:spTree>
    <p:extLst>
      <p:ext uri="{BB962C8B-B14F-4D97-AF65-F5344CB8AC3E}">
        <p14:creationId xmlns:p14="http://schemas.microsoft.com/office/powerpoint/2010/main" val="347873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160400"/>
            <a:ext cx="10108800" cy="553998"/>
          </a:xfrm>
        </p:spPr>
        <p:txBody>
          <a:bodyPr/>
          <a:lstStyle/>
          <a:p>
            <a:r>
              <a:rPr lang="en-GB" dirty="0">
                <a:solidFill>
                  <a:srgbClr val="003249"/>
                </a:solidFill>
              </a:rPr>
              <a:t>S2-Landsat Harmonised/Fused Products</a:t>
            </a:r>
            <a:endParaRPr lang="en-GB" dirty="0"/>
          </a:p>
        </p:txBody>
      </p:sp>
      <p:sp>
        <p:nvSpPr>
          <p:cNvPr id="3" name="Content Placeholder 2">
            <a:extLst>
              <a:ext uri="{FF2B5EF4-FFF2-40B4-BE49-F238E27FC236}">
                <a16:creationId xmlns:a16="http://schemas.microsoft.com/office/drawing/2014/main" id="{DA76E171-6558-A047-F3FA-46AB8EE8AB9E}"/>
              </a:ext>
            </a:extLst>
          </p:cNvPr>
          <p:cNvSpPr>
            <a:spLocks noGrp="1"/>
          </p:cNvSpPr>
          <p:nvPr>
            <p:ph idx="1"/>
          </p:nvPr>
        </p:nvSpPr>
        <p:spPr>
          <a:xfrm>
            <a:off x="287156" y="1020082"/>
            <a:ext cx="11632193" cy="1124142"/>
          </a:xfrm>
        </p:spPr>
        <p:txBody>
          <a:bodyPr/>
          <a:lstStyle/>
          <a:p>
            <a:pPr marL="685800" indent="-342900" algn="just">
              <a:buFont typeface="Courier New" panose="02070309020205020404" pitchFamily="49" charset="0"/>
              <a:buChar char="o"/>
            </a:pPr>
            <a:r>
              <a:rPr lang="en-GB" sz="2000" dirty="0">
                <a:solidFill>
                  <a:srgbClr val="335E6E"/>
                </a:solidFill>
              </a:rPr>
              <a:t>Harmonisation (Level-2H product) includes consistent atmospheric corrections (same  Atmospheric Correction algorithm), spectral adjustments, BRDF adjustments and re-gridding.</a:t>
            </a:r>
          </a:p>
          <a:p>
            <a:pPr marL="685800" indent="-342900" algn="just">
              <a:buFont typeface="Courier New" panose="02070309020205020404" pitchFamily="49" charset="0"/>
              <a:buChar char="o"/>
            </a:pPr>
            <a:r>
              <a:rPr lang="en-GB" sz="2000" dirty="0">
                <a:solidFill>
                  <a:srgbClr val="335E6E"/>
                </a:solidFill>
              </a:rPr>
              <a:t>Fusion (Level-2F product) brings L8 resolution to S2 one.</a:t>
            </a:r>
          </a:p>
        </p:txBody>
      </p:sp>
      <p:sp>
        <p:nvSpPr>
          <p:cNvPr id="4" name="Rounded Rectangle 3">
            <a:extLst>
              <a:ext uri="{FF2B5EF4-FFF2-40B4-BE49-F238E27FC236}">
                <a16:creationId xmlns:a16="http://schemas.microsoft.com/office/drawing/2014/main" id="{36E703F2-BC00-10C4-BF15-E0A5C27E2584}"/>
              </a:ext>
            </a:extLst>
          </p:cNvPr>
          <p:cNvSpPr/>
          <p:nvPr/>
        </p:nvSpPr>
        <p:spPr>
          <a:xfrm>
            <a:off x="274428" y="2844039"/>
            <a:ext cx="1997952" cy="952601"/>
          </a:xfrm>
          <a:prstGeom prst="roundRect">
            <a:avLst/>
          </a:prstGeom>
          <a:solidFill>
            <a:srgbClr val="D5D6D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A485798-7681-C8A1-3B07-EF0296EC723F}"/>
              </a:ext>
            </a:extLst>
          </p:cNvPr>
          <p:cNvSpPr/>
          <p:nvPr/>
        </p:nvSpPr>
        <p:spPr>
          <a:xfrm>
            <a:off x="251189" y="4342337"/>
            <a:ext cx="2019787" cy="952601"/>
          </a:xfrm>
          <a:prstGeom prst="roundRect">
            <a:avLst/>
          </a:prstGeom>
          <a:solidFill>
            <a:srgbClr val="D5D6D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CB8748A1-9B4C-33F3-EF8F-9186E29F5046}"/>
              </a:ext>
            </a:extLst>
          </p:cNvPr>
          <p:cNvSpPr/>
          <p:nvPr/>
        </p:nvSpPr>
        <p:spPr>
          <a:xfrm>
            <a:off x="1263948" y="2927960"/>
            <a:ext cx="868481" cy="76199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S2 L1C</a:t>
            </a:r>
          </a:p>
          <a:p>
            <a:pPr algn="ctr"/>
            <a:r>
              <a:rPr lang="en-GB" sz="1400" dirty="0"/>
              <a:t>Archive</a:t>
            </a:r>
          </a:p>
        </p:txBody>
      </p:sp>
      <p:grpSp>
        <p:nvGrpSpPr>
          <p:cNvPr id="7" name="Group 6">
            <a:extLst>
              <a:ext uri="{FF2B5EF4-FFF2-40B4-BE49-F238E27FC236}">
                <a16:creationId xmlns:a16="http://schemas.microsoft.com/office/drawing/2014/main" id="{EABF31FE-4267-0425-5454-8DE81B0A039C}"/>
              </a:ext>
            </a:extLst>
          </p:cNvPr>
          <p:cNvGrpSpPr/>
          <p:nvPr/>
        </p:nvGrpSpPr>
        <p:grpSpPr>
          <a:xfrm>
            <a:off x="4796002" y="2852813"/>
            <a:ext cx="787062" cy="879929"/>
            <a:chOff x="1886859" y="1704701"/>
            <a:chExt cx="789214" cy="879929"/>
          </a:xfrm>
        </p:grpSpPr>
        <p:sp>
          <p:nvSpPr>
            <p:cNvPr id="8" name="Chevron 7">
              <a:extLst>
                <a:ext uri="{FF2B5EF4-FFF2-40B4-BE49-F238E27FC236}">
                  <a16:creationId xmlns:a16="http://schemas.microsoft.com/office/drawing/2014/main" id="{5591C132-BC0C-5B92-A404-004E315C8148}"/>
                </a:ext>
              </a:extLst>
            </p:cNvPr>
            <p:cNvSpPr/>
            <p:nvPr/>
          </p:nvSpPr>
          <p:spPr>
            <a:xfrm>
              <a:off x="1886859" y="1778000"/>
              <a:ext cx="789214"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9" name="TextBox 8">
              <a:extLst>
                <a:ext uri="{FF2B5EF4-FFF2-40B4-BE49-F238E27FC236}">
                  <a16:creationId xmlns:a16="http://schemas.microsoft.com/office/drawing/2014/main" id="{D3A1E573-1AF8-0A72-3CFC-3902F0C5FB5F}"/>
                </a:ext>
              </a:extLst>
            </p:cNvPr>
            <p:cNvSpPr txBox="1"/>
            <p:nvPr/>
          </p:nvSpPr>
          <p:spPr>
            <a:xfrm rot="18302850">
              <a:off x="1823357" y="1960000"/>
              <a:ext cx="879929" cy="369332"/>
            </a:xfrm>
            <a:prstGeom prst="rect">
              <a:avLst/>
            </a:prstGeom>
            <a:noFill/>
          </p:spPr>
          <p:txBody>
            <a:bodyPr wrap="square" rtlCol="0">
              <a:spAutoFit/>
            </a:bodyPr>
            <a:lstStyle/>
            <a:p>
              <a:pPr algn="ctr"/>
              <a:r>
                <a:rPr lang="en-GB" sz="900" dirty="0">
                  <a:solidFill>
                    <a:srgbClr val="FFFFFF"/>
                  </a:solidFill>
                </a:rPr>
                <a:t>BRDF Adjustment</a:t>
              </a:r>
            </a:p>
          </p:txBody>
        </p:sp>
      </p:grpSp>
      <p:sp>
        <p:nvSpPr>
          <p:cNvPr id="10" name="Can 9">
            <a:extLst>
              <a:ext uri="{FF2B5EF4-FFF2-40B4-BE49-F238E27FC236}">
                <a16:creationId xmlns:a16="http://schemas.microsoft.com/office/drawing/2014/main" id="{9799CED1-E57C-9B6E-09A8-543FB48D3AE5}"/>
              </a:ext>
            </a:extLst>
          </p:cNvPr>
          <p:cNvSpPr/>
          <p:nvPr/>
        </p:nvSpPr>
        <p:spPr>
          <a:xfrm>
            <a:off x="7773266" y="2690229"/>
            <a:ext cx="1247283" cy="1205086"/>
          </a:xfrm>
          <a:prstGeom prst="can">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b="1" dirty="0"/>
          </a:p>
          <a:p>
            <a:pPr algn="ctr"/>
            <a:r>
              <a:rPr lang="en-GB" sz="1400" b="1" dirty="0"/>
              <a:t>L2F</a:t>
            </a:r>
          </a:p>
          <a:p>
            <a:pPr algn="ctr"/>
            <a:endParaRPr lang="en-GB" sz="1400" dirty="0"/>
          </a:p>
          <a:p>
            <a:pPr algn="ctr"/>
            <a:r>
              <a:rPr lang="en-GB" sz="1400" dirty="0"/>
              <a:t>S10</a:t>
            </a:r>
          </a:p>
          <a:p>
            <a:pPr algn="ctr"/>
            <a:r>
              <a:rPr lang="en-GB" sz="1400" dirty="0"/>
              <a:t>L10</a:t>
            </a:r>
          </a:p>
        </p:txBody>
      </p:sp>
      <p:cxnSp>
        <p:nvCxnSpPr>
          <p:cNvPr id="11" name="Elbow Connector 10">
            <a:extLst>
              <a:ext uri="{FF2B5EF4-FFF2-40B4-BE49-F238E27FC236}">
                <a16:creationId xmlns:a16="http://schemas.microsoft.com/office/drawing/2014/main" id="{046726BB-24FE-F1E8-58B9-563C7DDC753E}"/>
              </a:ext>
            </a:extLst>
          </p:cNvPr>
          <p:cNvCxnSpPr>
            <a:stCxn id="8" idx="3"/>
            <a:endCxn id="27" idx="1"/>
          </p:cNvCxnSpPr>
          <p:nvPr/>
        </p:nvCxnSpPr>
        <p:spPr>
          <a:xfrm>
            <a:off x="5583067" y="3293505"/>
            <a:ext cx="1190117" cy="162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750ED35F-BE62-698A-CCB7-70540542BDB5}"/>
              </a:ext>
            </a:extLst>
          </p:cNvPr>
          <p:cNvCxnSpPr>
            <a:cxnSpLocks/>
            <a:stCxn id="27" idx="3"/>
            <a:endCxn id="10" idx="2"/>
          </p:cNvCxnSpPr>
          <p:nvPr/>
        </p:nvCxnSpPr>
        <p:spPr>
          <a:xfrm flipV="1">
            <a:off x="7427491" y="3292772"/>
            <a:ext cx="345775" cy="235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an 12">
            <a:extLst>
              <a:ext uri="{FF2B5EF4-FFF2-40B4-BE49-F238E27FC236}">
                <a16:creationId xmlns:a16="http://schemas.microsoft.com/office/drawing/2014/main" id="{438E7B68-96CC-F51C-C38E-AC8F69232EE7}"/>
              </a:ext>
            </a:extLst>
          </p:cNvPr>
          <p:cNvSpPr/>
          <p:nvPr/>
        </p:nvSpPr>
        <p:spPr>
          <a:xfrm>
            <a:off x="1263948" y="4426573"/>
            <a:ext cx="868481" cy="75292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L8 L1T Archive</a:t>
            </a:r>
          </a:p>
        </p:txBody>
      </p:sp>
      <p:sp>
        <p:nvSpPr>
          <p:cNvPr id="14" name="Chevron 13">
            <a:extLst>
              <a:ext uri="{FF2B5EF4-FFF2-40B4-BE49-F238E27FC236}">
                <a16:creationId xmlns:a16="http://schemas.microsoft.com/office/drawing/2014/main" id="{F00F7AB1-D99F-1A84-DC34-07E51F630FFB}"/>
              </a:ext>
            </a:extLst>
          </p:cNvPr>
          <p:cNvSpPr/>
          <p:nvPr/>
        </p:nvSpPr>
        <p:spPr>
          <a:xfrm>
            <a:off x="3266780" y="4435642"/>
            <a:ext cx="787062" cy="734786"/>
          </a:xfrm>
          <a:prstGeom prst="chevron">
            <a:avLst>
              <a:gd name="adj" fmla="val 18116"/>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grpSp>
        <p:nvGrpSpPr>
          <p:cNvPr id="15" name="Group 14">
            <a:extLst>
              <a:ext uri="{FF2B5EF4-FFF2-40B4-BE49-F238E27FC236}">
                <a16:creationId xmlns:a16="http://schemas.microsoft.com/office/drawing/2014/main" id="{B5EDF539-9955-A00E-CFED-22CE2E338F9D}"/>
              </a:ext>
            </a:extLst>
          </p:cNvPr>
          <p:cNvGrpSpPr/>
          <p:nvPr/>
        </p:nvGrpSpPr>
        <p:grpSpPr>
          <a:xfrm>
            <a:off x="3965872" y="4389559"/>
            <a:ext cx="787062" cy="879929"/>
            <a:chOff x="2685144" y="1713768"/>
            <a:chExt cx="789214" cy="879929"/>
          </a:xfrm>
        </p:grpSpPr>
        <p:sp>
          <p:nvSpPr>
            <p:cNvPr id="16" name="Chevron 15">
              <a:extLst>
                <a:ext uri="{FF2B5EF4-FFF2-40B4-BE49-F238E27FC236}">
                  <a16:creationId xmlns:a16="http://schemas.microsoft.com/office/drawing/2014/main" id="{FB43604E-06D9-1BBB-E78A-F878F928314B}"/>
                </a:ext>
              </a:extLst>
            </p:cNvPr>
            <p:cNvSpPr/>
            <p:nvPr/>
          </p:nvSpPr>
          <p:spPr>
            <a:xfrm>
              <a:off x="2685144" y="1759857"/>
              <a:ext cx="789214"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17" name="TextBox 16">
              <a:extLst>
                <a:ext uri="{FF2B5EF4-FFF2-40B4-BE49-F238E27FC236}">
                  <a16:creationId xmlns:a16="http://schemas.microsoft.com/office/drawing/2014/main" id="{5471358F-1BDA-16F9-AE03-179E4AE791CE}"/>
                </a:ext>
              </a:extLst>
            </p:cNvPr>
            <p:cNvSpPr txBox="1"/>
            <p:nvPr/>
          </p:nvSpPr>
          <p:spPr>
            <a:xfrm rot="18302850">
              <a:off x="2687646" y="1984456"/>
              <a:ext cx="879929" cy="338554"/>
            </a:xfrm>
            <a:prstGeom prst="rect">
              <a:avLst/>
            </a:prstGeom>
            <a:noFill/>
          </p:spPr>
          <p:txBody>
            <a:bodyPr wrap="square" rtlCol="0">
              <a:spAutoFit/>
            </a:bodyPr>
            <a:lstStyle/>
            <a:p>
              <a:pPr algn="ctr"/>
              <a:r>
                <a:rPr lang="en-GB" sz="800" dirty="0">
                  <a:solidFill>
                    <a:srgbClr val="FFFFFF"/>
                  </a:solidFill>
                </a:rPr>
                <a:t>Atmospheric Correction</a:t>
              </a:r>
            </a:p>
          </p:txBody>
        </p:sp>
      </p:grpSp>
      <p:grpSp>
        <p:nvGrpSpPr>
          <p:cNvPr id="18" name="Group 17">
            <a:extLst>
              <a:ext uri="{FF2B5EF4-FFF2-40B4-BE49-F238E27FC236}">
                <a16:creationId xmlns:a16="http://schemas.microsoft.com/office/drawing/2014/main" id="{ED5EA9B3-E4AF-A0D2-490B-CC35F196E5CE}"/>
              </a:ext>
            </a:extLst>
          </p:cNvPr>
          <p:cNvGrpSpPr/>
          <p:nvPr/>
        </p:nvGrpSpPr>
        <p:grpSpPr>
          <a:xfrm>
            <a:off x="4660657" y="4351461"/>
            <a:ext cx="787062" cy="879929"/>
            <a:chOff x="2685144" y="1677485"/>
            <a:chExt cx="789214" cy="879929"/>
          </a:xfrm>
        </p:grpSpPr>
        <p:sp>
          <p:nvSpPr>
            <p:cNvPr id="19" name="Chevron 18">
              <a:extLst>
                <a:ext uri="{FF2B5EF4-FFF2-40B4-BE49-F238E27FC236}">
                  <a16:creationId xmlns:a16="http://schemas.microsoft.com/office/drawing/2014/main" id="{0D5B75FB-A405-F350-0F2E-4C77A686A7A7}"/>
                </a:ext>
              </a:extLst>
            </p:cNvPr>
            <p:cNvSpPr/>
            <p:nvPr/>
          </p:nvSpPr>
          <p:spPr>
            <a:xfrm>
              <a:off x="2685144" y="1759857"/>
              <a:ext cx="789214"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20" name="TextBox 19">
              <a:extLst>
                <a:ext uri="{FF2B5EF4-FFF2-40B4-BE49-F238E27FC236}">
                  <a16:creationId xmlns:a16="http://schemas.microsoft.com/office/drawing/2014/main" id="{1CD80CB7-45C9-5911-29AC-7CE57FEE705C}"/>
                </a:ext>
              </a:extLst>
            </p:cNvPr>
            <p:cNvSpPr txBox="1"/>
            <p:nvPr/>
          </p:nvSpPr>
          <p:spPr>
            <a:xfrm rot="18302850">
              <a:off x="2621643" y="1932784"/>
              <a:ext cx="879929" cy="369332"/>
            </a:xfrm>
            <a:prstGeom prst="rect">
              <a:avLst/>
            </a:prstGeom>
            <a:noFill/>
          </p:spPr>
          <p:txBody>
            <a:bodyPr wrap="square" rtlCol="0">
              <a:spAutoFit/>
            </a:bodyPr>
            <a:lstStyle/>
            <a:p>
              <a:pPr algn="ctr"/>
              <a:r>
                <a:rPr lang="en-GB" sz="900" dirty="0">
                  <a:solidFill>
                    <a:srgbClr val="FFFFFF"/>
                  </a:solidFill>
                </a:rPr>
                <a:t>BRDF Adjustment</a:t>
              </a:r>
            </a:p>
          </p:txBody>
        </p:sp>
      </p:grpSp>
      <p:grpSp>
        <p:nvGrpSpPr>
          <p:cNvPr id="21" name="Group 20">
            <a:extLst>
              <a:ext uri="{FF2B5EF4-FFF2-40B4-BE49-F238E27FC236}">
                <a16:creationId xmlns:a16="http://schemas.microsoft.com/office/drawing/2014/main" id="{81AA4E2A-7A07-A4CD-4EDC-80E83C561D73}"/>
              </a:ext>
            </a:extLst>
          </p:cNvPr>
          <p:cNvGrpSpPr/>
          <p:nvPr/>
        </p:nvGrpSpPr>
        <p:grpSpPr>
          <a:xfrm>
            <a:off x="5351824" y="4346018"/>
            <a:ext cx="787062" cy="879929"/>
            <a:chOff x="2685144" y="1677485"/>
            <a:chExt cx="789214" cy="879929"/>
          </a:xfrm>
        </p:grpSpPr>
        <p:sp>
          <p:nvSpPr>
            <p:cNvPr id="22" name="Chevron 21">
              <a:extLst>
                <a:ext uri="{FF2B5EF4-FFF2-40B4-BE49-F238E27FC236}">
                  <a16:creationId xmlns:a16="http://schemas.microsoft.com/office/drawing/2014/main" id="{272241B5-18EF-546F-46E3-6E041B653028}"/>
                </a:ext>
              </a:extLst>
            </p:cNvPr>
            <p:cNvSpPr/>
            <p:nvPr/>
          </p:nvSpPr>
          <p:spPr>
            <a:xfrm>
              <a:off x="2685144" y="1759857"/>
              <a:ext cx="789214"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23" name="TextBox 22">
              <a:extLst>
                <a:ext uri="{FF2B5EF4-FFF2-40B4-BE49-F238E27FC236}">
                  <a16:creationId xmlns:a16="http://schemas.microsoft.com/office/drawing/2014/main" id="{CDA90A22-7758-FA5C-6FDD-5C7E4953E2DB}"/>
                </a:ext>
              </a:extLst>
            </p:cNvPr>
            <p:cNvSpPr txBox="1"/>
            <p:nvPr/>
          </p:nvSpPr>
          <p:spPr>
            <a:xfrm rot="18302850">
              <a:off x="2621643" y="1932784"/>
              <a:ext cx="879929" cy="369332"/>
            </a:xfrm>
            <a:prstGeom prst="rect">
              <a:avLst/>
            </a:prstGeom>
            <a:noFill/>
          </p:spPr>
          <p:txBody>
            <a:bodyPr wrap="square" rtlCol="0">
              <a:spAutoFit/>
            </a:bodyPr>
            <a:lstStyle/>
            <a:p>
              <a:pPr algn="ctr"/>
              <a:r>
                <a:rPr lang="en-GB" sz="900" dirty="0">
                  <a:solidFill>
                    <a:srgbClr val="FFFFFF"/>
                  </a:solidFill>
                </a:rPr>
                <a:t>Spectral</a:t>
              </a:r>
            </a:p>
            <a:p>
              <a:pPr algn="ctr"/>
              <a:r>
                <a:rPr lang="en-GB" sz="900" dirty="0">
                  <a:solidFill>
                    <a:srgbClr val="FFFFFF"/>
                  </a:solidFill>
                </a:rPr>
                <a:t>Adjustment</a:t>
              </a:r>
            </a:p>
          </p:txBody>
        </p:sp>
      </p:grpSp>
      <p:cxnSp>
        <p:nvCxnSpPr>
          <p:cNvPr id="24" name="Elbow Connector 23">
            <a:extLst>
              <a:ext uri="{FF2B5EF4-FFF2-40B4-BE49-F238E27FC236}">
                <a16:creationId xmlns:a16="http://schemas.microsoft.com/office/drawing/2014/main" id="{A935C964-6F39-6960-51FB-853A450EBE90}"/>
              </a:ext>
            </a:extLst>
          </p:cNvPr>
          <p:cNvCxnSpPr>
            <a:cxnSpLocks/>
            <a:stCxn id="13" idx="4"/>
            <a:endCxn id="40" idx="1"/>
          </p:cNvCxnSpPr>
          <p:nvPr/>
        </p:nvCxnSpPr>
        <p:spPr>
          <a:xfrm flipV="1">
            <a:off x="2132433" y="4798854"/>
            <a:ext cx="624374" cy="417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9EE6101-4A32-0557-6782-9827F1F36B1F}"/>
              </a:ext>
            </a:extLst>
          </p:cNvPr>
          <p:cNvSpPr txBox="1"/>
          <p:nvPr/>
        </p:nvSpPr>
        <p:spPr>
          <a:xfrm rot="18302850">
            <a:off x="3268079" y="4624421"/>
            <a:ext cx="879929" cy="337631"/>
          </a:xfrm>
          <a:prstGeom prst="rect">
            <a:avLst/>
          </a:prstGeom>
          <a:noFill/>
        </p:spPr>
        <p:txBody>
          <a:bodyPr wrap="square" rtlCol="0">
            <a:spAutoFit/>
          </a:bodyPr>
          <a:lstStyle/>
          <a:p>
            <a:pPr algn="ctr"/>
            <a:r>
              <a:rPr lang="en-GB" sz="800" dirty="0">
                <a:solidFill>
                  <a:srgbClr val="FFFFFF"/>
                </a:solidFill>
              </a:rPr>
              <a:t>Geometric Processing</a:t>
            </a:r>
          </a:p>
        </p:txBody>
      </p:sp>
      <p:grpSp>
        <p:nvGrpSpPr>
          <p:cNvPr id="26" name="Group 25">
            <a:extLst>
              <a:ext uri="{FF2B5EF4-FFF2-40B4-BE49-F238E27FC236}">
                <a16:creationId xmlns:a16="http://schemas.microsoft.com/office/drawing/2014/main" id="{6322DE59-0823-5D41-843E-CBCB64B2247B}"/>
              </a:ext>
            </a:extLst>
          </p:cNvPr>
          <p:cNvGrpSpPr/>
          <p:nvPr/>
        </p:nvGrpSpPr>
        <p:grpSpPr>
          <a:xfrm>
            <a:off x="6640430" y="2845367"/>
            <a:ext cx="787062" cy="879929"/>
            <a:chOff x="2685144" y="1677485"/>
            <a:chExt cx="789214" cy="879929"/>
          </a:xfrm>
        </p:grpSpPr>
        <p:sp>
          <p:nvSpPr>
            <p:cNvPr id="27" name="Chevron 26">
              <a:extLst>
                <a:ext uri="{FF2B5EF4-FFF2-40B4-BE49-F238E27FC236}">
                  <a16:creationId xmlns:a16="http://schemas.microsoft.com/office/drawing/2014/main" id="{31DD4CBC-2801-E126-1336-15D4ACB8FDA0}"/>
                </a:ext>
              </a:extLst>
            </p:cNvPr>
            <p:cNvSpPr/>
            <p:nvPr/>
          </p:nvSpPr>
          <p:spPr>
            <a:xfrm>
              <a:off x="2685144" y="1759857"/>
              <a:ext cx="789214"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28" name="TextBox 27">
              <a:extLst>
                <a:ext uri="{FF2B5EF4-FFF2-40B4-BE49-F238E27FC236}">
                  <a16:creationId xmlns:a16="http://schemas.microsoft.com/office/drawing/2014/main" id="{19CE65F9-7E20-9D5D-A124-C50EE2493584}"/>
                </a:ext>
              </a:extLst>
            </p:cNvPr>
            <p:cNvSpPr txBox="1"/>
            <p:nvPr/>
          </p:nvSpPr>
          <p:spPr>
            <a:xfrm rot="18302850">
              <a:off x="2621643" y="1990492"/>
              <a:ext cx="879929" cy="253916"/>
            </a:xfrm>
            <a:prstGeom prst="rect">
              <a:avLst/>
            </a:prstGeom>
            <a:noFill/>
          </p:spPr>
          <p:txBody>
            <a:bodyPr wrap="square" rtlCol="0">
              <a:spAutoFit/>
            </a:bodyPr>
            <a:lstStyle/>
            <a:p>
              <a:pPr algn="ctr"/>
              <a:r>
                <a:rPr lang="en-GB" sz="1050" dirty="0">
                  <a:solidFill>
                    <a:srgbClr val="FFFFFF"/>
                  </a:solidFill>
                </a:rPr>
                <a:t>Fusion</a:t>
              </a:r>
            </a:p>
          </p:txBody>
        </p:sp>
      </p:grpSp>
      <p:sp>
        <p:nvSpPr>
          <p:cNvPr id="29" name="Can 28">
            <a:extLst>
              <a:ext uri="{FF2B5EF4-FFF2-40B4-BE49-F238E27FC236}">
                <a16:creationId xmlns:a16="http://schemas.microsoft.com/office/drawing/2014/main" id="{B94B3F0A-F849-0AB8-5577-601BF9E067A2}"/>
              </a:ext>
            </a:extLst>
          </p:cNvPr>
          <p:cNvSpPr/>
          <p:nvPr/>
        </p:nvSpPr>
        <p:spPr>
          <a:xfrm>
            <a:off x="7748036" y="4195745"/>
            <a:ext cx="1247282" cy="1212383"/>
          </a:xfrm>
          <a:prstGeom prst="can">
            <a:avLst/>
          </a:prstGeom>
          <a:solidFill>
            <a:srgbClr val="FF6600"/>
          </a:solidFill>
          <a:ln>
            <a:solidFill>
              <a:srgbClr val="E372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b="1" dirty="0"/>
          </a:p>
          <a:p>
            <a:pPr algn="ctr"/>
            <a:r>
              <a:rPr lang="en-GB" sz="1400" b="1" dirty="0"/>
              <a:t>L2H</a:t>
            </a:r>
          </a:p>
          <a:p>
            <a:pPr algn="ctr"/>
            <a:endParaRPr lang="en-GB" sz="1400" dirty="0"/>
          </a:p>
          <a:p>
            <a:pPr algn="ctr"/>
            <a:r>
              <a:rPr lang="en-GB" sz="1400" dirty="0"/>
              <a:t>S10</a:t>
            </a:r>
          </a:p>
          <a:p>
            <a:pPr algn="ctr"/>
            <a:r>
              <a:rPr lang="en-GB" sz="1400" dirty="0"/>
              <a:t>L30</a:t>
            </a:r>
          </a:p>
        </p:txBody>
      </p:sp>
      <p:pic>
        <p:nvPicPr>
          <p:cNvPr id="30" name="Picture 29">
            <a:extLst>
              <a:ext uri="{FF2B5EF4-FFF2-40B4-BE49-F238E27FC236}">
                <a16:creationId xmlns:a16="http://schemas.microsoft.com/office/drawing/2014/main" id="{546DCAA1-3963-4BAD-0E7B-9C750EA8F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47" y="4364230"/>
            <a:ext cx="1533592" cy="865004"/>
          </a:xfrm>
          <a:prstGeom prst="rect">
            <a:avLst/>
          </a:prstGeom>
        </p:spPr>
      </p:pic>
      <p:pic>
        <p:nvPicPr>
          <p:cNvPr id="31" name="Picture 30" descr="S2.png">
            <a:extLst>
              <a:ext uri="{FF2B5EF4-FFF2-40B4-BE49-F238E27FC236}">
                <a16:creationId xmlns:a16="http://schemas.microsoft.com/office/drawing/2014/main" id="{2F60DC59-7BF1-BAB4-3F93-17B24CC08B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167" y="2865295"/>
            <a:ext cx="1048106" cy="753257"/>
          </a:xfrm>
          <a:prstGeom prst="rect">
            <a:avLst/>
          </a:prstGeom>
        </p:spPr>
      </p:pic>
      <p:sp>
        <p:nvSpPr>
          <p:cNvPr id="32" name="Chevron 31">
            <a:extLst>
              <a:ext uri="{FF2B5EF4-FFF2-40B4-BE49-F238E27FC236}">
                <a16:creationId xmlns:a16="http://schemas.microsoft.com/office/drawing/2014/main" id="{FFC95E39-1C4E-526A-95DC-99A899621156}"/>
              </a:ext>
            </a:extLst>
          </p:cNvPr>
          <p:cNvSpPr/>
          <p:nvPr/>
        </p:nvSpPr>
        <p:spPr>
          <a:xfrm>
            <a:off x="2702124" y="2944829"/>
            <a:ext cx="787062"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grpSp>
        <p:nvGrpSpPr>
          <p:cNvPr id="33" name="Group 32">
            <a:extLst>
              <a:ext uri="{FF2B5EF4-FFF2-40B4-BE49-F238E27FC236}">
                <a16:creationId xmlns:a16="http://schemas.microsoft.com/office/drawing/2014/main" id="{39FD6E86-323E-E9F1-1E45-7F3F2DE61B24}"/>
              </a:ext>
            </a:extLst>
          </p:cNvPr>
          <p:cNvGrpSpPr/>
          <p:nvPr/>
        </p:nvGrpSpPr>
        <p:grpSpPr>
          <a:xfrm>
            <a:off x="3401216" y="2887171"/>
            <a:ext cx="787062" cy="879929"/>
            <a:chOff x="2685144" y="1713768"/>
            <a:chExt cx="789214" cy="879929"/>
          </a:xfrm>
        </p:grpSpPr>
        <p:sp>
          <p:nvSpPr>
            <p:cNvPr id="34" name="Chevron 33">
              <a:extLst>
                <a:ext uri="{FF2B5EF4-FFF2-40B4-BE49-F238E27FC236}">
                  <a16:creationId xmlns:a16="http://schemas.microsoft.com/office/drawing/2014/main" id="{BD31110E-B6B0-B324-1BD2-E95DEA42B3D9}"/>
                </a:ext>
              </a:extLst>
            </p:cNvPr>
            <p:cNvSpPr/>
            <p:nvPr/>
          </p:nvSpPr>
          <p:spPr>
            <a:xfrm>
              <a:off x="2685144" y="1759857"/>
              <a:ext cx="789214" cy="734786"/>
            </a:xfrm>
            <a:prstGeom prst="chevron">
              <a:avLst>
                <a:gd name="adj" fmla="val 18116"/>
              </a:avLst>
            </a:prstGeom>
            <a:solidFill>
              <a:schemeClr val="bg2">
                <a:lumMod val="75000"/>
              </a:schemeClr>
            </a:solidFill>
            <a:ln>
              <a:solidFill>
                <a:schemeClr val="accent6">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35" name="TextBox 34">
              <a:extLst>
                <a:ext uri="{FF2B5EF4-FFF2-40B4-BE49-F238E27FC236}">
                  <a16:creationId xmlns:a16="http://schemas.microsoft.com/office/drawing/2014/main" id="{368665BF-2E7A-B5B8-DF2F-FF7AD2055ABE}"/>
                </a:ext>
              </a:extLst>
            </p:cNvPr>
            <p:cNvSpPr txBox="1"/>
            <p:nvPr/>
          </p:nvSpPr>
          <p:spPr>
            <a:xfrm rot="18302850">
              <a:off x="2676071" y="1984456"/>
              <a:ext cx="879929" cy="338554"/>
            </a:xfrm>
            <a:prstGeom prst="rect">
              <a:avLst/>
            </a:prstGeom>
            <a:noFill/>
            <a:ln>
              <a:noFill/>
            </a:ln>
          </p:spPr>
          <p:txBody>
            <a:bodyPr wrap="square" rtlCol="0">
              <a:spAutoFit/>
            </a:bodyPr>
            <a:lstStyle/>
            <a:p>
              <a:pPr algn="ctr"/>
              <a:r>
                <a:rPr lang="en-GB" sz="800" dirty="0">
                  <a:solidFill>
                    <a:srgbClr val="FFFFFF"/>
                  </a:solidFill>
                </a:rPr>
                <a:t>Geometric Processing</a:t>
              </a:r>
            </a:p>
          </p:txBody>
        </p:sp>
      </p:grpSp>
      <p:grpSp>
        <p:nvGrpSpPr>
          <p:cNvPr id="36" name="Group 35">
            <a:extLst>
              <a:ext uri="{FF2B5EF4-FFF2-40B4-BE49-F238E27FC236}">
                <a16:creationId xmlns:a16="http://schemas.microsoft.com/office/drawing/2014/main" id="{3E0CAB13-3BC3-4B63-BBF9-A2D9E2E9E355}"/>
              </a:ext>
            </a:extLst>
          </p:cNvPr>
          <p:cNvGrpSpPr/>
          <p:nvPr/>
        </p:nvGrpSpPr>
        <p:grpSpPr>
          <a:xfrm>
            <a:off x="4096001" y="2861430"/>
            <a:ext cx="787062" cy="879929"/>
            <a:chOff x="2685144" y="1689842"/>
            <a:chExt cx="789214" cy="879929"/>
          </a:xfrm>
        </p:grpSpPr>
        <p:sp>
          <p:nvSpPr>
            <p:cNvPr id="37" name="Chevron 36">
              <a:extLst>
                <a:ext uri="{FF2B5EF4-FFF2-40B4-BE49-F238E27FC236}">
                  <a16:creationId xmlns:a16="http://schemas.microsoft.com/office/drawing/2014/main" id="{4290DAE9-0C67-2C04-0A17-0358A10F8B63}"/>
                </a:ext>
              </a:extLst>
            </p:cNvPr>
            <p:cNvSpPr/>
            <p:nvPr/>
          </p:nvSpPr>
          <p:spPr>
            <a:xfrm>
              <a:off x="2685144" y="1759857"/>
              <a:ext cx="789214" cy="734786"/>
            </a:xfrm>
            <a:prstGeom prst="chevron">
              <a:avLst>
                <a:gd name="adj" fmla="val 18116"/>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38" name="TextBox 37">
              <a:extLst>
                <a:ext uri="{FF2B5EF4-FFF2-40B4-BE49-F238E27FC236}">
                  <a16:creationId xmlns:a16="http://schemas.microsoft.com/office/drawing/2014/main" id="{F4D7B897-1201-D30E-DE25-76B3556411AB}"/>
                </a:ext>
              </a:extLst>
            </p:cNvPr>
            <p:cNvSpPr txBox="1"/>
            <p:nvPr/>
          </p:nvSpPr>
          <p:spPr>
            <a:xfrm rot="18302850">
              <a:off x="2634000" y="1960530"/>
              <a:ext cx="879929" cy="338554"/>
            </a:xfrm>
            <a:prstGeom prst="rect">
              <a:avLst/>
            </a:prstGeom>
            <a:noFill/>
          </p:spPr>
          <p:txBody>
            <a:bodyPr wrap="square" rtlCol="0">
              <a:spAutoFit/>
            </a:bodyPr>
            <a:lstStyle/>
            <a:p>
              <a:pPr algn="ctr"/>
              <a:r>
                <a:rPr lang="en-GB" sz="800" dirty="0">
                  <a:solidFill>
                    <a:srgbClr val="FFFFFF"/>
                  </a:solidFill>
                </a:rPr>
                <a:t>Atmospheric Correction</a:t>
              </a:r>
            </a:p>
          </p:txBody>
        </p:sp>
      </p:grpSp>
      <p:sp>
        <p:nvSpPr>
          <p:cNvPr id="39" name="TextBox 38">
            <a:extLst>
              <a:ext uri="{FF2B5EF4-FFF2-40B4-BE49-F238E27FC236}">
                <a16:creationId xmlns:a16="http://schemas.microsoft.com/office/drawing/2014/main" id="{54E9B3CB-9AC0-8715-7C1C-0D679CFDF965}"/>
              </a:ext>
            </a:extLst>
          </p:cNvPr>
          <p:cNvSpPr txBox="1"/>
          <p:nvPr/>
        </p:nvSpPr>
        <p:spPr>
          <a:xfrm rot="18302850">
            <a:off x="2703423" y="3183418"/>
            <a:ext cx="879929" cy="214856"/>
          </a:xfrm>
          <a:prstGeom prst="rect">
            <a:avLst/>
          </a:prstGeom>
          <a:noFill/>
        </p:spPr>
        <p:txBody>
          <a:bodyPr wrap="square" rtlCol="0">
            <a:spAutoFit/>
          </a:bodyPr>
          <a:lstStyle/>
          <a:p>
            <a:pPr algn="ctr"/>
            <a:r>
              <a:rPr lang="en-GB" sz="800" dirty="0">
                <a:solidFill>
                  <a:srgbClr val="FFFFFF"/>
                </a:solidFill>
              </a:rPr>
              <a:t>Stitching</a:t>
            </a:r>
          </a:p>
        </p:txBody>
      </p:sp>
      <p:sp>
        <p:nvSpPr>
          <p:cNvPr id="40" name="Chevron 39">
            <a:extLst>
              <a:ext uri="{FF2B5EF4-FFF2-40B4-BE49-F238E27FC236}">
                <a16:creationId xmlns:a16="http://schemas.microsoft.com/office/drawing/2014/main" id="{F4AD916A-8DE7-F8F5-2F1B-8C919D73618A}"/>
              </a:ext>
            </a:extLst>
          </p:cNvPr>
          <p:cNvSpPr/>
          <p:nvPr/>
        </p:nvSpPr>
        <p:spPr>
          <a:xfrm>
            <a:off x="2624052" y="4431461"/>
            <a:ext cx="734436" cy="734786"/>
          </a:xfrm>
          <a:prstGeom prst="chevron">
            <a:avLst>
              <a:gd name="adj" fmla="val 181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dirty="0">
              <a:solidFill>
                <a:schemeClr val="bg1"/>
              </a:solidFill>
            </a:endParaRPr>
          </a:p>
        </p:txBody>
      </p:sp>
      <p:sp>
        <p:nvSpPr>
          <p:cNvPr id="41" name="TextBox 40">
            <a:extLst>
              <a:ext uri="{FF2B5EF4-FFF2-40B4-BE49-F238E27FC236}">
                <a16:creationId xmlns:a16="http://schemas.microsoft.com/office/drawing/2014/main" id="{5CF21A9A-8256-7CC6-3785-8B5229EC8514}"/>
              </a:ext>
            </a:extLst>
          </p:cNvPr>
          <p:cNvSpPr txBox="1"/>
          <p:nvPr/>
        </p:nvSpPr>
        <p:spPr>
          <a:xfrm rot="18302850">
            <a:off x="2608658" y="4693685"/>
            <a:ext cx="879929" cy="214856"/>
          </a:xfrm>
          <a:prstGeom prst="rect">
            <a:avLst/>
          </a:prstGeom>
          <a:noFill/>
        </p:spPr>
        <p:txBody>
          <a:bodyPr wrap="square" rtlCol="0">
            <a:spAutoFit/>
          </a:bodyPr>
          <a:lstStyle/>
          <a:p>
            <a:pPr algn="ctr"/>
            <a:r>
              <a:rPr lang="en-GB" sz="800" dirty="0">
                <a:solidFill>
                  <a:srgbClr val="FFFFFF"/>
                </a:solidFill>
              </a:rPr>
              <a:t>Stitching</a:t>
            </a:r>
          </a:p>
        </p:txBody>
      </p:sp>
      <p:cxnSp>
        <p:nvCxnSpPr>
          <p:cNvPr id="42" name="Elbow Connector 41">
            <a:extLst>
              <a:ext uri="{FF2B5EF4-FFF2-40B4-BE49-F238E27FC236}">
                <a16:creationId xmlns:a16="http://schemas.microsoft.com/office/drawing/2014/main" id="{297076F6-C707-FDF9-02BE-2D382B1CA80E}"/>
              </a:ext>
            </a:extLst>
          </p:cNvPr>
          <p:cNvCxnSpPr>
            <a:cxnSpLocks/>
            <a:stCxn id="22" idx="3"/>
            <a:endCxn id="29" idx="2"/>
          </p:cNvCxnSpPr>
          <p:nvPr/>
        </p:nvCxnSpPr>
        <p:spPr>
          <a:xfrm>
            <a:off x="6138886" y="4795777"/>
            <a:ext cx="1609146" cy="6154"/>
          </a:xfrm>
          <a:prstGeom prst="bentConnector3">
            <a:avLst>
              <a:gd name="adj1" fmla="val 50000"/>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a:extLst>
              <a:ext uri="{FF2B5EF4-FFF2-40B4-BE49-F238E27FC236}">
                <a16:creationId xmlns:a16="http://schemas.microsoft.com/office/drawing/2014/main" id="{2C9C2413-3911-A0D9-9636-83B863B0F551}"/>
              </a:ext>
            </a:extLst>
          </p:cNvPr>
          <p:cNvCxnSpPr>
            <a:cxnSpLocks/>
            <a:stCxn id="6" idx="4"/>
            <a:endCxn id="32" idx="1"/>
          </p:cNvCxnSpPr>
          <p:nvPr/>
        </p:nvCxnSpPr>
        <p:spPr>
          <a:xfrm>
            <a:off x="2132432" y="3308965"/>
            <a:ext cx="702445" cy="326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F291199F-9576-9452-86D7-40AD54F2AE75}"/>
              </a:ext>
            </a:extLst>
          </p:cNvPr>
          <p:cNvCxnSpPr>
            <a:cxnSpLocks/>
            <a:stCxn id="8" idx="3"/>
          </p:cNvCxnSpPr>
          <p:nvPr/>
        </p:nvCxnSpPr>
        <p:spPr>
          <a:xfrm>
            <a:off x="5583064" y="3293499"/>
            <a:ext cx="2188797" cy="1514976"/>
          </a:xfrm>
          <a:prstGeom prst="bentConnector3">
            <a:avLst>
              <a:gd name="adj1" fmla="val 34178"/>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1EF22CBD-0066-91FA-5B21-FB7EBF0D0126}"/>
              </a:ext>
            </a:extLst>
          </p:cNvPr>
          <p:cNvSpPr/>
          <p:nvPr/>
        </p:nvSpPr>
        <p:spPr>
          <a:xfrm>
            <a:off x="1459701" y="5790502"/>
            <a:ext cx="8963655" cy="338554"/>
          </a:xfrm>
          <a:prstGeom prst="rect">
            <a:avLst/>
          </a:prstGeom>
        </p:spPr>
        <p:txBody>
          <a:bodyPr wrap="square">
            <a:spAutoFit/>
          </a:bodyPr>
          <a:lstStyle/>
          <a:p>
            <a:pPr algn="ctr"/>
            <a:r>
              <a:rPr lang="en-US" sz="1600" dirty="0">
                <a:solidFill>
                  <a:schemeClr val="tx2"/>
                </a:solidFill>
              </a:rPr>
              <a:t>Processor (Sen2Like) available on </a:t>
            </a:r>
            <a:r>
              <a:rPr lang="en-US" sz="1600" dirty="0" err="1">
                <a:solidFill>
                  <a:schemeClr val="tx2"/>
                </a:solidFill>
              </a:rPr>
              <a:t>GitHub</a:t>
            </a:r>
            <a:r>
              <a:rPr lang="en-US" sz="1600" dirty="0">
                <a:solidFill>
                  <a:schemeClr val="tx2"/>
                </a:solidFill>
              </a:rPr>
              <a:t>: </a:t>
            </a:r>
            <a:r>
              <a:rPr lang="en-US" sz="1600" u="sng" dirty="0">
                <a:solidFill>
                  <a:schemeClr val="tx2"/>
                </a:solidFill>
                <a:hlinkClick r:id="rId6"/>
              </a:rPr>
              <a:t>https://github.com/senbox-org/sen2like</a:t>
            </a:r>
            <a:endParaRPr lang="en-US" sz="1600" dirty="0">
              <a:solidFill>
                <a:schemeClr val="tx2"/>
              </a:solidFill>
            </a:endParaRPr>
          </a:p>
        </p:txBody>
      </p:sp>
      <p:pic>
        <p:nvPicPr>
          <p:cNvPr id="46" name="134_Sentinel-2 Harmonised Surface Reflectance Products with Sen2like. Phase 1 status (online-video-cutter.com)" descr="134_Sentinel-2 Harmonised Surface Reflectance Products with Sen2like. Phase 1 status (online-video-cutter.com)">
            <a:hlinkClick r:id="" action="ppaction://media"/>
            <a:extLst>
              <a:ext uri="{FF2B5EF4-FFF2-40B4-BE49-F238E27FC236}">
                <a16:creationId xmlns:a16="http://schemas.microsoft.com/office/drawing/2014/main" id="{6387B5B8-641E-B82B-BBA1-973B4B5BE3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26071" y="2451499"/>
            <a:ext cx="2990734" cy="1682288"/>
          </a:xfrm>
          <a:prstGeom prst="rect">
            <a:avLst/>
          </a:prstGeom>
          <a:ln>
            <a:solidFill>
              <a:schemeClr val="tx1"/>
            </a:solidFill>
          </a:ln>
        </p:spPr>
      </p:pic>
      <p:pic>
        <p:nvPicPr>
          <p:cNvPr id="47" name="Picture 46">
            <a:extLst>
              <a:ext uri="{FF2B5EF4-FFF2-40B4-BE49-F238E27FC236}">
                <a16:creationId xmlns:a16="http://schemas.microsoft.com/office/drawing/2014/main" id="{F4341D58-6E9B-C3BF-FE2C-082660E3C3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34605" y="679819"/>
            <a:ext cx="2990733" cy="489797"/>
          </a:xfrm>
          <a:prstGeom prst="rect">
            <a:avLst/>
          </a:prstGeom>
        </p:spPr>
      </p:pic>
    </p:spTree>
    <p:extLst>
      <p:ext uri="{BB962C8B-B14F-4D97-AF65-F5344CB8AC3E}">
        <p14:creationId xmlns:p14="http://schemas.microsoft.com/office/powerpoint/2010/main" val="217660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0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
                                        </p:tgtEl>
                                      </p:cBhvr>
                                    </p:cmd>
                                  </p:childTnLst>
                                </p:cTn>
                              </p:par>
                            </p:childTnLst>
                          </p:cTn>
                        </p:par>
                      </p:childTnLst>
                    </p:cTn>
                  </p:par>
                </p:childTnLst>
              </p:cTn>
              <p:nextCondLst>
                <p:cond evt="onClick" delay="0">
                  <p:tgtEl>
                    <p:spTgt spid="46"/>
                  </p:tgtEl>
                </p:cond>
              </p:nextCondLst>
            </p:seq>
            <p:video>
              <p:cMediaNode vol="80000" mute="1">
                <p:cTn id="12" repeatCount="5000" fill="hold" display="0">
                  <p:stCondLst>
                    <p:cond delay="indefinite"/>
                  </p:stCondLst>
                </p:cTn>
                <p:tgtEl>
                  <p:spTgt spid="4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160400"/>
            <a:ext cx="10108800" cy="553998"/>
          </a:xfrm>
        </p:spPr>
        <p:txBody>
          <a:bodyPr/>
          <a:lstStyle/>
          <a:p>
            <a:r>
              <a:rPr lang="en-GB" dirty="0"/>
              <a:t>Sentinel-2 Aquatic Reflectance</a:t>
            </a:r>
          </a:p>
        </p:txBody>
      </p:sp>
      <p:pic>
        <p:nvPicPr>
          <p:cNvPr id="3" name="Picture 4">
            <a:extLst>
              <a:ext uri="{FF2B5EF4-FFF2-40B4-BE49-F238E27FC236}">
                <a16:creationId xmlns:a16="http://schemas.microsoft.com/office/drawing/2014/main" id="{EB429D8F-C833-844A-C94E-03D340D8A4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89356" y="1492024"/>
            <a:ext cx="2395311" cy="3443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CA440B-1940-40B8-01CD-B09F2978118B}"/>
              </a:ext>
            </a:extLst>
          </p:cNvPr>
          <p:cNvSpPr txBox="1"/>
          <p:nvPr/>
        </p:nvSpPr>
        <p:spPr>
          <a:xfrm>
            <a:off x="9289358" y="5092580"/>
            <a:ext cx="2395310" cy="738664"/>
          </a:xfrm>
          <a:prstGeom prst="rect">
            <a:avLst/>
          </a:prstGeom>
          <a:noFill/>
        </p:spPr>
        <p:txBody>
          <a:bodyPr wrap="square" rtlCol="0">
            <a:spAutoFit/>
          </a:bodyPr>
          <a:lstStyle/>
          <a:p>
            <a:pPr algn="just"/>
            <a:r>
              <a:rPr lang="en-IT" sz="1400" dirty="0">
                <a:latin typeface="+mj-lt"/>
              </a:rPr>
              <a:t>First Water Quality product with S2 in 2015 (EOMAP). Lago di Garda, Italy.</a:t>
            </a:r>
          </a:p>
        </p:txBody>
      </p:sp>
      <p:graphicFrame>
        <p:nvGraphicFramePr>
          <p:cNvPr id="5" name="Table 4">
            <a:extLst>
              <a:ext uri="{FF2B5EF4-FFF2-40B4-BE49-F238E27FC236}">
                <a16:creationId xmlns:a16="http://schemas.microsoft.com/office/drawing/2014/main" id="{8FE35D91-99D8-7263-4B75-AABBCF814202}"/>
              </a:ext>
            </a:extLst>
          </p:cNvPr>
          <p:cNvGraphicFramePr>
            <a:graphicFrameLocks noGrp="1"/>
          </p:cNvGraphicFramePr>
          <p:nvPr>
            <p:extLst>
              <p:ext uri="{D42A27DB-BD31-4B8C-83A1-F6EECF244321}">
                <p14:modId xmlns:p14="http://schemas.microsoft.com/office/powerpoint/2010/main" val="3600282818"/>
              </p:ext>
            </p:extLst>
          </p:nvPr>
        </p:nvGraphicFramePr>
        <p:xfrm>
          <a:off x="2341458" y="3605972"/>
          <a:ext cx="5004915" cy="2659121"/>
        </p:xfrm>
        <a:graphic>
          <a:graphicData uri="http://schemas.openxmlformats.org/drawingml/2006/table">
            <a:tbl>
              <a:tblPr firstRow="1" bandRow="1">
                <a:tableStyleId>{00A15C55-8517-42AA-B614-E9B94910E393}</a:tableStyleId>
              </a:tblPr>
              <a:tblGrid>
                <a:gridCol w="1102079">
                  <a:extLst>
                    <a:ext uri="{9D8B030D-6E8A-4147-A177-3AD203B41FA5}">
                      <a16:colId xmlns:a16="http://schemas.microsoft.com/office/drawing/2014/main" val="2978869879"/>
                    </a:ext>
                  </a:extLst>
                </a:gridCol>
                <a:gridCol w="794161">
                  <a:extLst>
                    <a:ext uri="{9D8B030D-6E8A-4147-A177-3AD203B41FA5}">
                      <a16:colId xmlns:a16="http://schemas.microsoft.com/office/drawing/2014/main" val="64294905"/>
                    </a:ext>
                  </a:extLst>
                </a:gridCol>
                <a:gridCol w="1286951">
                  <a:extLst>
                    <a:ext uri="{9D8B030D-6E8A-4147-A177-3AD203B41FA5}">
                      <a16:colId xmlns:a16="http://schemas.microsoft.com/office/drawing/2014/main" val="1924484571"/>
                    </a:ext>
                  </a:extLst>
                </a:gridCol>
                <a:gridCol w="1821724">
                  <a:extLst>
                    <a:ext uri="{9D8B030D-6E8A-4147-A177-3AD203B41FA5}">
                      <a16:colId xmlns:a16="http://schemas.microsoft.com/office/drawing/2014/main" val="1937437177"/>
                    </a:ext>
                  </a:extLst>
                </a:gridCol>
              </a:tblGrid>
              <a:tr h="215348">
                <a:tc>
                  <a:txBody>
                    <a:bodyPr/>
                    <a:lstStyle/>
                    <a:p>
                      <a:pPr algn="ctr"/>
                      <a:r>
                        <a:rPr lang="en-GB" sz="1000" dirty="0"/>
                        <a:t>Algorithm</a:t>
                      </a:r>
                    </a:p>
                  </a:txBody>
                  <a:tcPr/>
                </a:tc>
                <a:tc>
                  <a:txBody>
                    <a:bodyPr/>
                    <a:lstStyle/>
                    <a:p>
                      <a:pPr algn="ctr"/>
                      <a:r>
                        <a:rPr lang="en-GB" sz="1000" dirty="0"/>
                        <a:t>Used by</a:t>
                      </a:r>
                    </a:p>
                  </a:txBody>
                  <a:tcPr/>
                </a:tc>
                <a:tc>
                  <a:txBody>
                    <a:bodyPr/>
                    <a:lstStyle/>
                    <a:p>
                      <a:pPr algn="ctr"/>
                      <a:r>
                        <a:rPr lang="en-GB" sz="1000" dirty="0"/>
                        <a:t>Licence</a:t>
                      </a:r>
                    </a:p>
                  </a:txBody>
                  <a:tcPr/>
                </a:tc>
                <a:tc>
                  <a:txBody>
                    <a:bodyPr/>
                    <a:lstStyle/>
                    <a:p>
                      <a:pPr algn="ctr"/>
                      <a:r>
                        <a:rPr lang="en-GB" sz="1000" dirty="0"/>
                        <a:t>Pros</a:t>
                      </a:r>
                    </a:p>
                  </a:txBody>
                  <a:tcPr/>
                </a:tc>
                <a:extLst>
                  <a:ext uri="{0D108BD9-81ED-4DB2-BD59-A6C34878D82A}">
                    <a16:rowId xmlns:a16="http://schemas.microsoft.com/office/drawing/2014/main" val="407567846"/>
                  </a:ext>
                </a:extLst>
              </a:tr>
              <a:tr h="579712">
                <a:tc>
                  <a:txBody>
                    <a:bodyPr/>
                    <a:lstStyle/>
                    <a:p>
                      <a:r>
                        <a:rPr lang="en-GB" sz="1000" b="1" dirty="0"/>
                        <a:t>C2RCC (C2X)</a:t>
                      </a:r>
                    </a:p>
                  </a:txBody>
                  <a:tcPr/>
                </a:tc>
                <a:tc>
                  <a:txBody>
                    <a:bodyPr/>
                    <a:lstStyle/>
                    <a:p>
                      <a:r>
                        <a:rPr lang="en-GB" sz="1000" i="1" dirty="0"/>
                        <a:t>CMEMS</a:t>
                      </a:r>
                    </a:p>
                  </a:txBody>
                  <a:tcPr/>
                </a:tc>
                <a:tc>
                  <a:txBody>
                    <a:bodyPr/>
                    <a:lstStyle/>
                    <a:p>
                      <a:r>
                        <a:rPr lang="en-GB" sz="900" dirty="0"/>
                        <a:t>GPL/MIT Open source</a:t>
                      </a:r>
                    </a:p>
                  </a:txBody>
                  <a:tcPr/>
                </a:tc>
                <a:tc>
                  <a:txBody>
                    <a:bodyPr/>
                    <a:lstStyle/>
                    <a:p>
                      <a:r>
                        <a:rPr lang="en-GB" sz="900" dirty="0"/>
                        <a:t>Better results on Clear waters</a:t>
                      </a:r>
                    </a:p>
                  </a:txBody>
                  <a:tcPr/>
                </a:tc>
                <a:extLst>
                  <a:ext uri="{0D108BD9-81ED-4DB2-BD59-A6C34878D82A}">
                    <a16:rowId xmlns:a16="http://schemas.microsoft.com/office/drawing/2014/main" val="3638933578"/>
                  </a:ext>
                </a:extLst>
              </a:tr>
              <a:tr h="528833">
                <a:tc>
                  <a:txBody>
                    <a:bodyPr/>
                    <a:lstStyle/>
                    <a:p>
                      <a:r>
                        <a:rPr lang="en-GB" sz="1000" b="1" dirty="0"/>
                        <a:t>ACOLITE-DFS</a:t>
                      </a:r>
                    </a:p>
                  </a:txBody>
                  <a:tcPr/>
                </a:tc>
                <a:tc>
                  <a:txBody>
                    <a:bodyPr/>
                    <a:lstStyle/>
                    <a:p>
                      <a:r>
                        <a:rPr lang="en-GB" sz="1000" i="1" dirty="0"/>
                        <a:t>CMEMS </a:t>
                      </a:r>
                    </a:p>
                  </a:txBody>
                  <a:tcPr/>
                </a:tc>
                <a:tc>
                  <a:txBody>
                    <a:bodyPr/>
                    <a:lstStyle/>
                    <a:p>
                      <a:r>
                        <a:rPr lang="en-GB" sz="900" dirty="0"/>
                        <a:t>GPL Open 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Good results for Turbid waters</a:t>
                      </a:r>
                    </a:p>
                  </a:txBody>
                  <a:tcPr/>
                </a:tc>
                <a:extLst>
                  <a:ext uri="{0D108BD9-81ED-4DB2-BD59-A6C34878D82A}">
                    <a16:rowId xmlns:a16="http://schemas.microsoft.com/office/drawing/2014/main" val="3547895389"/>
                  </a:ext>
                </a:extLst>
              </a:tr>
              <a:tr h="565288">
                <a:tc>
                  <a:txBody>
                    <a:bodyPr/>
                    <a:lstStyle/>
                    <a:p>
                      <a:r>
                        <a:rPr lang="en-GB" sz="1000" b="1" dirty="0"/>
                        <a:t>POLYMER</a:t>
                      </a:r>
                    </a:p>
                  </a:txBody>
                  <a:tcPr/>
                </a:tc>
                <a:tc>
                  <a:txBody>
                    <a:bodyPr/>
                    <a:lstStyle/>
                    <a:p>
                      <a:r>
                        <a:rPr lang="en-GB" sz="1000" i="1" dirty="0"/>
                        <a:t>CLMS</a:t>
                      </a:r>
                    </a:p>
                  </a:txBody>
                  <a:tcPr/>
                </a:tc>
                <a:tc>
                  <a:txBody>
                    <a:bodyPr/>
                    <a:lstStyle/>
                    <a:p>
                      <a:r>
                        <a:rPr lang="en-GB" sz="900" dirty="0"/>
                        <a:t>Open Source but fee requested if HYGEOS</a:t>
                      </a:r>
                    </a:p>
                  </a:txBody>
                  <a:tcPr/>
                </a:tc>
                <a:tc>
                  <a:txBody>
                    <a:bodyPr/>
                    <a:lstStyle/>
                    <a:p>
                      <a:r>
                        <a:rPr lang="en-GB" sz="900" dirty="0"/>
                        <a:t>Provides greater retrieval power in most difficult conditions (</a:t>
                      </a:r>
                      <a:r>
                        <a:rPr lang="en-GB" sz="900" dirty="0" err="1"/>
                        <a:t>sunglint</a:t>
                      </a:r>
                      <a:r>
                        <a:rPr lang="en-GB" sz="900" dirty="0"/>
                        <a:t>, highly absorbing waters) by imposing a solution for RRS</a:t>
                      </a:r>
                    </a:p>
                  </a:txBody>
                  <a:tcPr/>
                </a:tc>
                <a:extLst>
                  <a:ext uri="{0D108BD9-81ED-4DB2-BD59-A6C34878D82A}">
                    <a16:rowId xmlns:a16="http://schemas.microsoft.com/office/drawing/2014/main" val="781099126"/>
                  </a:ext>
                </a:extLst>
              </a:tr>
              <a:tr h="529496">
                <a:tc>
                  <a:txBody>
                    <a:bodyPr/>
                    <a:lstStyle/>
                    <a:p>
                      <a:r>
                        <a:rPr lang="en-GB" sz="1000" b="1" dirty="0" err="1"/>
                        <a:t>iCOR</a:t>
                      </a:r>
                      <a:endParaRPr lang="en-GB" sz="1000" b="1" dirty="0"/>
                    </a:p>
                  </a:txBody>
                  <a:tcPr/>
                </a:tc>
                <a:tc>
                  <a:txBody>
                    <a:bodyPr/>
                    <a:lstStyle/>
                    <a:p>
                      <a:r>
                        <a:rPr lang="en-GB" sz="1000" i="1" dirty="0"/>
                        <a:t>CMEMS (fallback)</a:t>
                      </a:r>
                    </a:p>
                  </a:txBody>
                  <a:tcPr/>
                </a:tc>
                <a:tc>
                  <a:txBody>
                    <a:bodyPr/>
                    <a:lstStyle/>
                    <a:p>
                      <a:r>
                        <a:rPr lang="en-GB" sz="900" dirty="0"/>
                        <a:t>Open source</a:t>
                      </a:r>
                    </a:p>
                  </a:txBody>
                  <a:tcPr/>
                </a:tc>
                <a:tc>
                  <a:txBody>
                    <a:bodyPr/>
                    <a:lstStyle/>
                    <a:p>
                      <a:r>
                        <a:rPr lang="en-GB" sz="900" dirty="0"/>
                        <a:t>Good results over Turbid waters</a:t>
                      </a:r>
                    </a:p>
                  </a:txBody>
                  <a:tcPr/>
                </a:tc>
                <a:extLst>
                  <a:ext uri="{0D108BD9-81ED-4DB2-BD59-A6C34878D82A}">
                    <a16:rowId xmlns:a16="http://schemas.microsoft.com/office/drawing/2014/main" val="1614517508"/>
                  </a:ext>
                </a:extLst>
              </a:tr>
            </a:tbl>
          </a:graphicData>
        </a:graphic>
      </p:graphicFrame>
      <p:sp>
        <p:nvSpPr>
          <p:cNvPr id="7" name="TextBox 6">
            <a:extLst>
              <a:ext uri="{FF2B5EF4-FFF2-40B4-BE49-F238E27FC236}">
                <a16:creationId xmlns:a16="http://schemas.microsoft.com/office/drawing/2014/main" id="{9D6C5BE2-69C8-D2CE-8C7F-C4D0B9005514}"/>
              </a:ext>
            </a:extLst>
          </p:cNvPr>
          <p:cNvSpPr txBox="1"/>
          <p:nvPr/>
        </p:nvSpPr>
        <p:spPr>
          <a:xfrm>
            <a:off x="761008" y="956701"/>
            <a:ext cx="7952315" cy="2533963"/>
          </a:xfrm>
          <a:prstGeom prst="rect">
            <a:avLst/>
          </a:prstGeom>
          <a:noFill/>
        </p:spPr>
        <p:txBody>
          <a:bodyPr wrap="square">
            <a:spAutoFit/>
          </a:bodyPr>
          <a:lstStyle/>
          <a:p>
            <a:pPr marL="342900" indent="-342900" algn="just">
              <a:lnSpc>
                <a:spcPct val="150000"/>
              </a:lnSpc>
              <a:buFont typeface="Courier New" panose="02070309020205020404" pitchFamily="49" charset="0"/>
              <a:buChar char="o"/>
            </a:pPr>
            <a:r>
              <a:rPr lang="en-GB" dirty="0">
                <a:latin typeface="Arial" panose="020B0604020202020204" pitchFamily="34" charset="0"/>
                <a:cs typeface="Arial" panose="020B0604020202020204" pitchFamily="34" charset="0"/>
              </a:rPr>
              <a:t>W</a:t>
            </a:r>
            <a:r>
              <a:rPr lang="en-GB" dirty="0">
                <a:solidFill>
                  <a:schemeClr val="tx1"/>
                </a:solidFill>
                <a:latin typeface="Arial" panose="020B0604020202020204" pitchFamily="34" charset="0"/>
                <a:cs typeface="Arial" panose="020B0604020202020204" pitchFamily="34" charset="0"/>
              </a:rPr>
              <a:t>orldwide coverage: inland + coastal + open waters</a:t>
            </a:r>
          </a:p>
          <a:p>
            <a:pPr marL="342900" indent="-342900" algn="just">
              <a:lnSpc>
                <a:spcPct val="15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To provide Aquatic Reflectance.</a:t>
            </a:r>
          </a:p>
          <a:p>
            <a:pPr marL="342900" indent="-342900" algn="just">
              <a:lnSpc>
                <a:spcPct val="15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To provide the output as additional layer within Level-2A product.</a:t>
            </a:r>
            <a:endParaRPr lang="en-GB" strike="sngStrike"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Output product compliant with CEOS-ARD Aquatic Reflectance PFS.</a:t>
            </a:r>
          </a:p>
          <a:p>
            <a:pPr marL="342900" indent="-342900" algn="just">
              <a:lnSpc>
                <a:spcPct val="15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Output spatial resolution: 60m.</a:t>
            </a:r>
          </a:p>
          <a:p>
            <a:pPr marL="342900" indent="-342900" algn="just">
              <a:lnSpc>
                <a:spcPct val="15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Based on open-source algorithms.</a:t>
            </a:r>
          </a:p>
        </p:txBody>
      </p:sp>
      <p:pic>
        <p:nvPicPr>
          <p:cNvPr id="8" name="Picture 2" descr="Work In Progress&quot; Immagini - Sfoglia 11,249 foto, vettoriali e video Stock  | Adobe Stock">
            <a:extLst>
              <a:ext uri="{FF2B5EF4-FFF2-40B4-BE49-F238E27FC236}">
                <a16:creationId xmlns:a16="http://schemas.microsoft.com/office/drawing/2014/main" id="{87F02E14-3093-D008-5B4C-1DB00445F4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6242" y="1005664"/>
            <a:ext cx="1875098" cy="755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F80C7C-37A4-439D-E632-8EF0AAE826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6242" y="143208"/>
            <a:ext cx="3620646" cy="592959"/>
          </a:xfrm>
          <a:prstGeom prst="rect">
            <a:avLst/>
          </a:prstGeom>
        </p:spPr>
      </p:pic>
    </p:spTree>
    <p:extLst>
      <p:ext uri="{BB962C8B-B14F-4D97-AF65-F5344CB8AC3E}">
        <p14:creationId xmlns:p14="http://schemas.microsoft.com/office/powerpoint/2010/main" val="5167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erco">
            <a:extLst>
              <a:ext uri="{FF2B5EF4-FFF2-40B4-BE49-F238E27FC236}">
                <a16:creationId xmlns:a16="http://schemas.microsoft.com/office/drawing/2014/main" id="{38A84984-0271-F601-CC1E-F7F254A83863}"/>
              </a:ext>
            </a:extLst>
          </p:cNvPr>
          <p:cNvPicPr>
            <a:picLocks noChangeAspect="1" noChangeArrowheads="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1566266" y="5796038"/>
            <a:ext cx="498836" cy="15424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D509A721-0592-4E36-0CD9-7AE58BB7EB3D}"/>
              </a:ext>
            </a:extLst>
          </p:cNvPr>
          <p:cNvSpPr txBox="1">
            <a:spLocks/>
          </p:cNvSpPr>
          <p:nvPr/>
        </p:nvSpPr>
        <p:spPr>
          <a:xfrm>
            <a:off x="638150" y="192801"/>
            <a:ext cx="81657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tx2">
                    <a:lumMod val="75000"/>
                  </a:schemeClr>
                </a:solidFill>
                <a:latin typeface="+mj-lt"/>
                <a:ea typeface="+mj-ea"/>
                <a:cs typeface="Arial" panose="020B0604020202020204" pitchFamily="34" charset="0"/>
              </a:defRPr>
            </a:lvl1pPr>
          </a:lstStyle>
          <a:p>
            <a:r>
              <a:rPr lang="en-US" sz="2800" dirty="0">
                <a:solidFill>
                  <a:schemeClr val="tx2"/>
                </a:solidFill>
              </a:rPr>
              <a:t>CEOS-ARD SR for Envisat - MERIS</a:t>
            </a:r>
            <a:endParaRPr lang="it-IT" sz="2000" dirty="0">
              <a:solidFill>
                <a:schemeClr val="tx2"/>
              </a:solidFill>
            </a:endParaRPr>
          </a:p>
        </p:txBody>
      </p:sp>
      <p:pic>
        <p:nvPicPr>
          <p:cNvPr id="19" name="Picture 18">
            <a:extLst>
              <a:ext uri="{FF2B5EF4-FFF2-40B4-BE49-F238E27FC236}">
                <a16:creationId xmlns:a16="http://schemas.microsoft.com/office/drawing/2014/main" id="{88CF6723-D834-AFC0-EA03-E00AF0ACE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464" y="3949398"/>
            <a:ext cx="3643946" cy="2344147"/>
          </a:xfrm>
          <a:prstGeom prst="rect">
            <a:avLst/>
          </a:prstGeom>
        </p:spPr>
      </p:pic>
      <p:pic>
        <p:nvPicPr>
          <p:cNvPr id="22" name="Picture 21" descr="Timeline&#10;&#10;Description automatically generated">
            <a:extLst>
              <a:ext uri="{FF2B5EF4-FFF2-40B4-BE49-F238E27FC236}">
                <a16:creationId xmlns:a16="http://schemas.microsoft.com/office/drawing/2014/main" id="{C9094ED1-18B2-56A9-C99D-7079C544F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50" y="1273371"/>
            <a:ext cx="3362573" cy="2676027"/>
          </a:xfrm>
          <a:prstGeom prst="rect">
            <a:avLst/>
          </a:prstGeom>
        </p:spPr>
      </p:pic>
      <p:sp>
        <p:nvSpPr>
          <p:cNvPr id="25" name="TextBox 24">
            <a:extLst>
              <a:ext uri="{FF2B5EF4-FFF2-40B4-BE49-F238E27FC236}">
                <a16:creationId xmlns:a16="http://schemas.microsoft.com/office/drawing/2014/main" id="{62CD53C1-B62E-3593-188A-AA8768E91D9F}"/>
              </a:ext>
            </a:extLst>
          </p:cNvPr>
          <p:cNvSpPr txBox="1"/>
          <p:nvPr/>
        </p:nvSpPr>
        <p:spPr>
          <a:xfrm>
            <a:off x="4867937" y="1669313"/>
            <a:ext cx="6719251" cy="3970318"/>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it-IT" dirty="0">
                <a:solidFill>
                  <a:schemeClr val="tx2"/>
                </a:solidFill>
                <a:ea typeface="Verdana" panose="020B0604030504040204" pitchFamily="34" charset="0"/>
                <a:cs typeface="Verdana" panose="020B0604030504040204" pitchFamily="34" charset="0"/>
              </a:rPr>
              <a:t>CAWA-2 project </a:t>
            </a:r>
            <a:r>
              <a:rPr lang="it-IT" dirty="0" err="1">
                <a:solidFill>
                  <a:schemeClr val="tx2"/>
                </a:solidFill>
                <a:ea typeface="Verdana" panose="020B0604030504040204" pitchFamily="34" charset="0"/>
                <a:cs typeface="Verdana" panose="020B0604030504040204" pitchFamily="34" charset="0"/>
              </a:rPr>
              <a:t>completed</a:t>
            </a:r>
            <a:r>
              <a:rPr lang="it-IT" dirty="0">
                <a:solidFill>
                  <a:schemeClr val="tx2"/>
                </a:solidFill>
                <a:ea typeface="Verdana" panose="020B0604030504040204" pitchFamily="34" charset="0"/>
                <a:cs typeface="Verdana" panose="020B0604030504040204" pitchFamily="34" charset="0"/>
              </a:rPr>
              <a:t> in </a:t>
            </a:r>
            <a:r>
              <a:rPr lang="it-IT" dirty="0" err="1">
                <a:solidFill>
                  <a:schemeClr val="tx2"/>
                </a:solidFill>
                <a:ea typeface="Verdana" panose="020B0604030504040204" pitchFamily="34" charset="0"/>
                <a:cs typeface="Verdana" panose="020B0604030504040204" pitchFamily="34" charset="0"/>
              </a:rPr>
              <a:t>Dec</a:t>
            </a:r>
            <a:r>
              <a:rPr lang="it-IT" dirty="0">
                <a:solidFill>
                  <a:schemeClr val="tx2"/>
                </a:solidFill>
                <a:ea typeface="Verdana" panose="020B0604030504040204" pitchFamily="34" charset="0"/>
                <a:cs typeface="Verdana" panose="020B0604030504040204" pitchFamily="34" charset="0"/>
              </a:rPr>
              <a:t> 22: L2/L3 MERIS products </a:t>
            </a:r>
            <a:r>
              <a:rPr lang="it-IT" dirty="0" err="1">
                <a:solidFill>
                  <a:schemeClr val="tx2"/>
                </a:solidFill>
                <a:ea typeface="Verdana" panose="020B0604030504040204" pitchFamily="34" charset="0"/>
                <a:cs typeface="Verdana" panose="020B0604030504040204" pitchFamily="34" charset="0"/>
              </a:rPr>
              <a:t>available</a:t>
            </a:r>
            <a:r>
              <a:rPr lang="it-IT" dirty="0">
                <a:solidFill>
                  <a:schemeClr val="tx2"/>
                </a:solidFill>
                <a:ea typeface="Verdana" panose="020B0604030504040204" pitchFamily="34" charset="0"/>
                <a:cs typeface="Verdana" panose="020B0604030504040204" pitchFamily="34" charset="0"/>
              </a:rPr>
              <a:t> </a:t>
            </a:r>
            <a:r>
              <a:rPr lang="it-IT" dirty="0" err="1">
                <a:solidFill>
                  <a:schemeClr val="tx2"/>
                </a:solidFill>
                <a:ea typeface="Verdana" panose="020B0604030504040204" pitchFamily="34" charset="0"/>
                <a:cs typeface="Verdana" panose="020B0604030504040204" pitchFamily="34" charset="0"/>
              </a:rPr>
              <a:t>at</a:t>
            </a:r>
            <a:r>
              <a:rPr lang="it-IT" dirty="0">
                <a:solidFill>
                  <a:schemeClr val="tx2"/>
                </a:solidFill>
                <a:ea typeface="Verdana" panose="020B0604030504040204" pitchFamily="34" charset="0"/>
                <a:cs typeface="Verdana" panose="020B0604030504040204" pitchFamily="34" charset="0"/>
              </a:rPr>
              <a:t>  </a:t>
            </a:r>
            <a:r>
              <a:rPr lang="it-IT" dirty="0">
                <a:solidFill>
                  <a:schemeClr val="tx2"/>
                </a:solidFill>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https://www.grasp-open.com/products/</a:t>
            </a:r>
            <a:endParaRPr lang="it-IT" dirty="0">
              <a:solidFill>
                <a:schemeClr val="tx2"/>
              </a:solidFill>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endParaRPr lang="it-IT" dirty="0">
              <a:solidFill>
                <a:schemeClr val="tx2"/>
              </a:solidFill>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en-GB" dirty="0">
                <a:solidFill>
                  <a:schemeClr val="tx2"/>
                </a:solidFill>
                <a:effectLst/>
                <a:ea typeface="Verdana" panose="020B0604030504040204" pitchFamily="34" charset="0"/>
                <a:cs typeface="Verdana" panose="020B0604030504040204" pitchFamily="34" charset="0"/>
              </a:rPr>
              <a:t>The GRASP </a:t>
            </a:r>
            <a:r>
              <a:rPr lang="en-US" dirty="0">
                <a:solidFill>
                  <a:schemeClr val="tx2"/>
                </a:solidFill>
                <a:ea typeface="Verdana" panose="020B0604030504040204" pitchFamily="34" charset="0"/>
                <a:cs typeface="Verdana" panose="020B0604030504040204" pitchFamily="34" charset="0"/>
              </a:rPr>
              <a:t>(</a:t>
            </a:r>
            <a:r>
              <a:rPr lang="en-US" i="1" dirty="0">
                <a:solidFill>
                  <a:schemeClr val="tx2"/>
                </a:solidFill>
                <a:ea typeface="Verdana" panose="020B0604030504040204" pitchFamily="34" charset="0"/>
                <a:cs typeface="Verdana" panose="020B0604030504040204" pitchFamily="34" charset="0"/>
              </a:rPr>
              <a:t>Generalized Retrieval of Atmosphere and Surface Properties</a:t>
            </a:r>
            <a:r>
              <a:rPr lang="en-US" dirty="0">
                <a:solidFill>
                  <a:schemeClr val="tx2"/>
                </a:solidFill>
                <a:ea typeface="Verdana" panose="020B0604030504040204" pitchFamily="34" charset="0"/>
                <a:cs typeface="Verdana" panose="020B0604030504040204" pitchFamily="34" charset="0"/>
              </a:rPr>
              <a:t>) </a:t>
            </a:r>
            <a:r>
              <a:rPr lang="en-GB" dirty="0">
                <a:solidFill>
                  <a:schemeClr val="tx2"/>
                </a:solidFill>
                <a:effectLst/>
                <a:ea typeface="Verdana" panose="020B0604030504040204" pitchFamily="34" charset="0"/>
                <a:cs typeface="Verdana" panose="020B0604030504040204" pitchFamily="34" charset="0"/>
              </a:rPr>
              <a:t>atmospheric correction algorithm was successfully tested on MERIS Full Resolution data and is a good candidate for piloting the generation of ESA CEOS ARD Surface Reflectance products. </a:t>
            </a:r>
          </a:p>
          <a:p>
            <a:pPr marL="285750" indent="-285750" algn="just">
              <a:buFont typeface="Arial" panose="020B0604020202020204" pitchFamily="34" charset="0"/>
              <a:buChar char="•"/>
            </a:pPr>
            <a:endParaRPr lang="en-GB" dirty="0">
              <a:solidFill>
                <a:schemeClr val="tx2"/>
              </a:solidFill>
              <a:ea typeface="Verdana" panose="020B0604030504040204" pitchFamily="34" charset="0"/>
              <a:cs typeface="Verdana" panose="020B0604030504040204" pitchFamily="34" charset="0"/>
            </a:endParaRPr>
          </a:p>
          <a:p>
            <a:pPr marL="285750" indent="-285750" algn="just">
              <a:buFont typeface="Arial" panose="020B0604020202020204" pitchFamily="34" charset="0"/>
              <a:buChar char="•"/>
            </a:pPr>
            <a:r>
              <a:rPr lang="en-GB" dirty="0">
                <a:solidFill>
                  <a:schemeClr val="tx2"/>
                </a:solidFill>
                <a:effectLst/>
                <a:ea typeface="Verdana" panose="020B0604030504040204" pitchFamily="34" charset="0"/>
                <a:cs typeface="Verdana" panose="020B0604030504040204" pitchFamily="34" charset="0"/>
              </a:rPr>
              <a:t>Further cloud mask and cloud shadow mask refinement activities need to be implemented before submitting the dataset as ESA CEOS-ARD product. A dedicated improvement project will start in Q1 2023.</a:t>
            </a:r>
            <a:endParaRPr lang="en-IT" dirty="0">
              <a:solidFill>
                <a:schemeClr val="tx2"/>
              </a:solidFill>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994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8CCE-1736-891D-546B-A3529A53DAB8}"/>
              </a:ext>
            </a:extLst>
          </p:cNvPr>
          <p:cNvSpPr>
            <a:spLocks noGrp="1"/>
          </p:cNvSpPr>
          <p:nvPr>
            <p:ph type="title"/>
          </p:nvPr>
        </p:nvSpPr>
        <p:spPr>
          <a:xfrm>
            <a:off x="374073" y="310924"/>
            <a:ext cx="8165754" cy="523220"/>
          </a:xfrm>
        </p:spPr>
        <p:txBody>
          <a:bodyPr/>
          <a:lstStyle/>
          <a:p>
            <a:pPr algn="l"/>
            <a:r>
              <a:rPr lang="en-US" sz="2800" kern="1200" dirty="0">
                <a:solidFill>
                  <a:schemeClr val="tx2"/>
                </a:solidFill>
                <a:latin typeface="+mj-lt"/>
              </a:rPr>
              <a:t>CEOS-ARD ST for ERS/Envisat - (A)ATSR</a:t>
            </a:r>
            <a:endParaRPr lang="it-IT" sz="2000" kern="1200" dirty="0">
              <a:solidFill>
                <a:schemeClr val="tx2"/>
              </a:solidFill>
              <a:latin typeface="+mj-lt"/>
            </a:endParaRPr>
          </a:p>
        </p:txBody>
      </p:sp>
      <p:sp>
        <p:nvSpPr>
          <p:cNvPr id="3" name="Content Placeholder 2">
            <a:extLst>
              <a:ext uri="{FF2B5EF4-FFF2-40B4-BE49-F238E27FC236}">
                <a16:creationId xmlns:a16="http://schemas.microsoft.com/office/drawing/2014/main" id="{A7946CB8-F81C-6420-7497-1D0FCF585BFF}"/>
              </a:ext>
            </a:extLst>
          </p:cNvPr>
          <p:cNvSpPr>
            <a:spLocks noGrp="1"/>
          </p:cNvSpPr>
          <p:nvPr>
            <p:ph idx="1"/>
          </p:nvPr>
        </p:nvSpPr>
        <p:spPr>
          <a:xfrm>
            <a:off x="374073" y="1191143"/>
            <a:ext cx="11139054" cy="4600057"/>
          </a:xfrm>
        </p:spPr>
        <p: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Activities ongoing for the definition of the best cloud shadow algorithm to be applied to (A)ATSR data.</a:t>
            </a:r>
            <a:endParaRPr lang="it-IT"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a:extLst>
              <a:ext uri="{FF2B5EF4-FFF2-40B4-BE49-F238E27FC236}">
                <a16:creationId xmlns:a16="http://schemas.microsoft.com/office/drawing/2014/main" id="{8D9880B4-31B5-D70A-ECB9-897E01FFC8FE}"/>
              </a:ext>
            </a:extLst>
          </p:cNvPr>
          <p:cNvGrpSpPr/>
          <p:nvPr/>
        </p:nvGrpSpPr>
        <p:grpSpPr>
          <a:xfrm>
            <a:off x="1048735" y="2274384"/>
            <a:ext cx="4452991" cy="1538511"/>
            <a:chOff x="216425" y="2335444"/>
            <a:chExt cx="6033454" cy="1971404"/>
          </a:xfrm>
        </p:grpSpPr>
        <p:pic>
          <p:nvPicPr>
            <p:cNvPr id="5" name="Picture 4">
              <a:extLst>
                <a:ext uri="{FF2B5EF4-FFF2-40B4-BE49-F238E27FC236}">
                  <a16:creationId xmlns:a16="http://schemas.microsoft.com/office/drawing/2014/main" id="{5872A03D-4E1D-534C-27C7-DECFFCEF96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425" y="2335445"/>
              <a:ext cx="4009346" cy="1971403"/>
            </a:xfrm>
            <a:prstGeom prst="rect">
              <a:avLst/>
            </a:prstGeom>
          </p:spPr>
        </p:pic>
        <p:pic>
          <p:nvPicPr>
            <p:cNvPr id="6" name="Picture 5">
              <a:extLst>
                <a:ext uri="{FF2B5EF4-FFF2-40B4-BE49-F238E27FC236}">
                  <a16:creationId xmlns:a16="http://schemas.microsoft.com/office/drawing/2014/main" id="{EF6A2DA0-2467-E327-B16F-9E73A6D62D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9514" y="2335444"/>
              <a:ext cx="2040365" cy="1971403"/>
            </a:xfrm>
            <a:prstGeom prst="rect">
              <a:avLst/>
            </a:prstGeom>
          </p:spPr>
        </p:pic>
      </p:grpSp>
      <p:sp>
        <p:nvSpPr>
          <p:cNvPr id="9" name="TextBox 8">
            <a:extLst>
              <a:ext uri="{FF2B5EF4-FFF2-40B4-BE49-F238E27FC236}">
                <a16:creationId xmlns:a16="http://schemas.microsoft.com/office/drawing/2014/main" id="{6C236EFA-9C25-BF04-1944-0EC419C22D54}"/>
              </a:ext>
            </a:extLst>
          </p:cNvPr>
          <p:cNvSpPr txBox="1"/>
          <p:nvPr/>
        </p:nvSpPr>
        <p:spPr>
          <a:xfrm>
            <a:off x="2605662" y="2022098"/>
            <a:ext cx="2805441" cy="230512"/>
          </a:xfrm>
          <a:prstGeom prst="rect">
            <a:avLst/>
          </a:prstGeom>
          <a:noFill/>
        </p:spPr>
        <p:txBody>
          <a:bodyPr wrap="square">
            <a:spAutoFit/>
          </a:bodyPr>
          <a:lstStyle/>
          <a:p>
            <a:r>
              <a:rPr lang="it-IT" sz="898" dirty="0">
                <a:solidFill>
                  <a:srgbClr val="1F3762"/>
                </a:solidFill>
                <a:latin typeface="Calibri" panose="020F0502020204030204" pitchFamily="34" charset="0"/>
              </a:rPr>
              <a:t>Mediterranean Sea (31°N, 15°E) – 20020810T083508 </a:t>
            </a:r>
            <a:endParaRPr lang="it-IT" sz="898" dirty="0"/>
          </a:p>
        </p:txBody>
      </p:sp>
      <p:grpSp>
        <p:nvGrpSpPr>
          <p:cNvPr id="24" name="Group 23">
            <a:extLst>
              <a:ext uri="{FF2B5EF4-FFF2-40B4-BE49-F238E27FC236}">
                <a16:creationId xmlns:a16="http://schemas.microsoft.com/office/drawing/2014/main" id="{056CF210-C613-7A99-3061-1C50A07F9B28}"/>
              </a:ext>
            </a:extLst>
          </p:cNvPr>
          <p:cNvGrpSpPr/>
          <p:nvPr/>
        </p:nvGrpSpPr>
        <p:grpSpPr>
          <a:xfrm>
            <a:off x="1048735" y="4239478"/>
            <a:ext cx="4514619" cy="1644575"/>
            <a:chOff x="208405" y="4363528"/>
            <a:chExt cx="6035951" cy="2198763"/>
          </a:xfrm>
        </p:grpSpPr>
        <p:pic>
          <p:nvPicPr>
            <p:cNvPr id="11" name="Picture 10">
              <a:extLst>
                <a:ext uri="{FF2B5EF4-FFF2-40B4-BE49-F238E27FC236}">
                  <a16:creationId xmlns:a16="http://schemas.microsoft.com/office/drawing/2014/main" id="{0C0379CC-B10A-BCC5-D4F4-B65050B81D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405" y="4363528"/>
              <a:ext cx="3956251" cy="2169618"/>
            </a:xfrm>
            <a:prstGeom prst="rect">
              <a:avLst/>
            </a:prstGeom>
          </p:spPr>
        </p:pic>
        <p:pic>
          <p:nvPicPr>
            <p:cNvPr id="12" name="Picture 11">
              <a:extLst>
                <a:ext uri="{FF2B5EF4-FFF2-40B4-BE49-F238E27FC236}">
                  <a16:creationId xmlns:a16="http://schemas.microsoft.com/office/drawing/2014/main" id="{726BF38F-6701-6DFE-416F-741506C3C4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780"/>
            <a:stretch/>
          </p:blipFill>
          <p:spPr>
            <a:xfrm>
              <a:off x="4156636" y="4392673"/>
              <a:ext cx="2087720" cy="2169618"/>
            </a:xfrm>
            <a:prstGeom prst="rect">
              <a:avLst/>
            </a:prstGeom>
          </p:spPr>
        </p:pic>
        <p:sp>
          <p:nvSpPr>
            <p:cNvPr id="13" name="Arrow: Right 12">
              <a:extLst>
                <a:ext uri="{FF2B5EF4-FFF2-40B4-BE49-F238E27FC236}">
                  <a16:creationId xmlns:a16="http://schemas.microsoft.com/office/drawing/2014/main" id="{AFE4D9D1-4412-3F04-F3F3-E85DEC41F038}"/>
                </a:ext>
              </a:extLst>
            </p:cNvPr>
            <p:cNvSpPr/>
            <p:nvPr/>
          </p:nvSpPr>
          <p:spPr>
            <a:xfrm rot="1625781">
              <a:off x="4696360" y="5237200"/>
              <a:ext cx="461639" cy="297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Arrow: Right 13">
              <a:extLst>
                <a:ext uri="{FF2B5EF4-FFF2-40B4-BE49-F238E27FC236}">
                  <a16:creationId xmlns:a16="http://schemas.microsoft.com/office/drawing/2014/main" id="{F7C4FDAB-499D-44C5-9DB0-BCAABF98C9F1}"/>
                </a:ext>
              </a:extLst>
            </p:cNvPr>
            <p:cNvSpPr/>
            <p:nvPr/>
          </p:nvSpPr>
          <p:spPr>
            <a:xfrm rot="1625781">
              <a:off x="5313349" y="4466978"/>
              <a:ext cx="461639" cy="297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8" name="Picture 17">
            <a:extLst>
              <a:ext uri="{FF2B5EF4-FFF2-40B4-BE49-F238E27FC236}">
                <a16:creationId xmlns:a16="http://schemas.microsoft.com/office/drawing/2014/main" id="{DC8CCDD4-17CE-FCFB-3C48-3C1DEFC814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8004" y="2738261"/>
            <a:ext cx="697611" cy="690739"/>
          </a:xfrm>
          <a:prstGeom prst="rect">
            <a:avLst/>
          </a:prstGeom>
        </p:spPr>
      </p:pic>
      <p:pic>
        <p:nvPicPr>
          <p:cNvPr id="20" name="Picture 19">
            <a:extLst>
              <a:ext uri="{FF2B5EF4-FFF2-40B4-BE49-F238E27FC236}">
                <a16:creationId xmlns:a16="http://schemas.microsoft.com/office/drawing/2014/main" id="{F5DA4203-5D2A-AEC4-5A75-34A75FB6F8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2669" y="4630748"/>
            <a:ext cx="719670" cy="690739"/>
          </a:xfrm>
          <a:prstGeom prst="rect">
            <a:avLst/>
          </a:prstGeom>
        </p:spPr>
      </p:pic>
      <p:sp>
        <p:nvSpPr>
          <p:cNvPr id="21" name="TextBox 20">
            <a:extLst>
              <a:ext uri="{FF2B5EF4-FFF2-40B4-BE49-F238E27FC236}">
                <a16:creationId xmlns:a16="http://schemas.microsoft.com/office/drawing/2014/main" id="{1C1A9BBF-F0D3-34E3-6033-E53980F1A79E}"/>
              </a:ext>
            </a:extLst>
          </p:cNvPr>
          <p:cNvSpPr txBox="1"/>
          <p:nvPr/>
        </p:nvSpPr>
        <p:spPr>
          <a:xfrm>
            <a:off x="7014484" y="2808725"/>
            <a:ext cx="453217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ea typeface="Verdana" panose="020B0604030504040204" pitchFamily="34" charset="0"/>
                <a:cs typeface="Verdana" panose="020B0604030504040204" pitchFamily="34" charset="0"/>
              </a:rPr>
              <a:t>The retrieval of cloud top height is not completely solved yet. </a:t>
            </a:r>
          </a:p>
          <a:p>
            <a:pPr marL="285750" indent="-285750">
              <a:buFont typeface="Arial" panose="020B0604020202020204" pitchFamily="34" charset="0"/>
              <a:buChar char="•"/>
            </a:pPr>
            <a:r>
              <a:rPr lang="en-US" dirty="0">
                <a:solidFill>
                  <a:schemeClr val="tx2"/>
                </a:solidFill>
                <a:ea typeface="Verdana" panose="020B0604030504040204" pitchFamily="34" charset="0"/>
                <a:cs typeface="Verdana" panose="020B0604030504040204" pitchFamily="34" charset="0"/>
              </a:rPr>
              <a:t>Cloud Top Height is fixed at 6km.</a:t>
            </a:r>
          </a:p>
          <a:p>
            <a:pPr marL="285750" indent="-285750">
              <a:buFont typeface="Arial" panose="020B0604020202020204" pitchFamily="34" charset="0"/>
              <a:buChar char="•"/>
            </a:pPr>
            <a:r>
              <a:rPr lang="en-US" dirty="0">
                <a:solidFill>
                  <a:schemeClr val="tx2"/>
                </a:solidFill>
                <a:ea typeface="Verdana" panose="020B0604030504040204" pitchFamily="34" charset="0"/>
                <a:cs typeface="Verdana" panose="020B0604030504040204" pitchFamily="34" charset="0"/>
              </a:rPr>
              <a:t>The conversion of brightness temperature into cloud top height is a complex task. </a:t>
            </a:r>
          </a:p>
          <a:p>
            <a:pPr marL="285750" indent="-285750">
              <a:buFont typeface="Arial" panose="020B0604020202020204" pitchFamily="34" charset="0"/>
              <a:buChar char="•"/>
            </a:pPr>
            <a:r>
              <a:rPr lang="en-US" dirty="0">
                <a:solidFill>
                  <a:schemeClr val="tx2"/>
                </a:solidFill>
                <a:ea typeface="Verdana" panose="020B0604030504040204" pitchFamily="34" charset="0"/>
                <a:cs typeface="Verdana" panose="020B0604030504040204" pitchFamily="34" charset="0"/>
              </a:rPr>
              <a:t>Cloud shadow is computed only over land.</a:t>
            </a:r>
            <a:endParaRPr lang="it-IT" dirty="0">
              <a:solidFill>
                <a:schemeClr val="tx2"/>
              </a:solidFill>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AA4DACB5-F9AF-68DB-B541-F763B8AC4E50}"/>
              </a:ext>
            </a:extLst>
          </p:cNvPr>
          <p:cNvSpPr txBox="1"/>
          <p:nvPr/>
        </p:nvSpPr>
        <p:spPr>
          <a:xfrm>
            <a:off x="2824772" y="3774416"/>
            <a:ext cx="2413675" cy="230512"/>
          </a:xfrm>
          <a:prstGeom prst="rect">
            <a:avLst/>
          </a:prstGeom>
          <a:noFill/>
        </p:spPr>
        <p:txBody>
          <a:bodyPr wrap="square">
            <a:spAutoFit/>
          </a:bodyPr>
          <a:lstStyle/>
          <a:p>
            <a:r>
              <a:rPr lang="it-IT" sz="898" dirty="0">
                <a:solidFill>
                  <a:srgbClr val="1F3762"/>
                </a:solidFill>
                <a:latin typeface="Calibri" panose="020F0502020204030204" pitchFamily="34" charset="0"/>
              </a:rPr>
              <a:t>Far North (81°N, 122°E) – 20020810T083508 </a:t>
            </a:r>
            <a:endParaRPr lang="it-IT" sz="898" dirty="0"/>
          </a:p>
        </p:txBody>
      </p:sp>
    </p:spTree>
    <p:extLst>
      <p:ext uri="{BB962C8B-B14F-4D97-AF65-F5344CB8AC3E}">
        <p14:creationId xmlns:p14="http://schemas.microsoft.com/office/powerpoint/2010/main" val="162313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9C0268B4-711E-4FBB-BAE5-F8FEBB76970A}"/>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764F4D9C-A804-4D60-99F7-473155FFF5E4}"/>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3AEE5ACF-C280-4F8F-BB9E-6344961359F0}"/>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E2D0CD8D-905A-4E8F-9B87-084F2CF3F7F8}"/>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FB00E9C22C3848AF054839D18B4E9D" ma:contentTypeVersion="9" ma:contentTypeDescription="Create a new document." ma:contentTypeScope="" ma:versionID="97e7472e90c4366486e994b3fd73bd03">
  <xsd:schema xmlns:xsd="http://www.w3.org/2001/XMLSchema" xmlns:xs="http://www.w3.org/2001/XMLSchema" xmlns:p="http://schemas.microsoft.com/office/2006/metadata/properties" xmlns:ns2="ca28b81a-7372-48c6-907d-a319e632da94" targetNamespace="http://schemas.microsoft.com/office/2006/metadata/properties" ma:root="true" ma:fieldsID="91767d0a9256e5a38665adebdde47e1d" ns2:_="">
    <xsd:import namespace="ca28b81a-7372-48c6-907d-a319e632da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8b81a-7372-48c6-907d-a319e632d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3907CB-D324-4DA2-A0BF-27EC4A52CF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28b81a-7372-48c6-907d-a319e632da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ca28b81a-7372-48c6-907d-a319e632da94"/>
    <ds:schemaRef ds:uri="http://schemas.microsoft.com/office/2006/metadata/propertie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ESA_Presentation_DARK</Template>
  <TotalTime>2887</TotalTime>
  <Words>1950</Words>
  <Application>Microsoft Macintosh PowerPoint</Application>
  <PresentationFormat>Custom</PresentationFormat>
  <Paragraphs>366</Paragraphs>
  <Slides>22</Slides>
  <Notes>9</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Arial</vt:lpstr>
      <vt:lpstr>Calibri</vt:lpstr>
      <vt:lpstr>Century Gothic</vt:lpstr>
      <vt:lpstr>Courier New</vt:lpstr>
      <vt:lpstr>Proxima Nova Lt</vt:lpstr>
      <vt:lpstr>Proxima Nova Rg</vt:lpstr>
      <vt:lpstr>Trebuchet MS</vt:lpstr>
      <vt:lpstr>Verdana</vt:lpstr>
      <vt:lpstr>Wingdings</vt:lpstr>
      <vt:lpstr>ESA_Presentation_DARK</vt:lpstr>
      <vt:lpstr>ESA_Presentation_DARK_BG</vt:lpstr>
      <vt:lpstr>ESA_Presentation_CLEAR</vt:lpstr>
      <vt:lpstr>ESA_Presentation_CLEAR_BG</vt:lpstr>
      <vt:lpstr>PowerPoint Presentation</vt:lpstr>
      <vt:lpstr>Status of ESA CEOS-ARD Products</vt:lpstr>
      <vt:lpstr>Sentinel-2 Collection-1</vt:lpstr>
      <vt:lpstr>PROBA-V CEOS-ARD – Self-assessment </vt:lpstr>
      <vt:lpstr>CEOS-ARD approved!</vt:lpstr>
      <vt:lpstr>S2-Landsat Harmonised/Fused Products</vt:lpstr>
      <vt:lpstr>Sentinel-2 Aquatic Reflectance</vt:lpstr>
      <vt:lpstr>PowerPoint Presentation</vt:lpstr>
      <vt:lpstr>CEOS-ARD ST for ERS/Envisat - (A)ATSR</vt:lpstr>
      <vt:lpstr>PowerPoint Presentation</vt:lpstr>
      <vt:lpstr>PowerPoint Presentation</vt:lpstr>
      <vt:lpstr>Sentinel-3 SY_2_SYN product overview</vt:lpstr>
      <vt:lpstr>SY_2_SYN CARD4L SR Self-Assessment  Status overview</vt:lpstr>
      <vt:lpstr>SY_2_SYN  CARD4L SR Threshold requirements  self-assessment</vt:lpstr>
      <vt:lpstr>SY_2_SYN  CARD4L SR Threshold requirements  self-assessment</vt:lpstr>
      <vt:lpstr>SY_2_SYN  CARD4L SR Threshold requirements  self-assessment</vt:lpstr>
      <vt:lpstr>SY_2_SYN  CARD4L SR Target requirements  self-assessment</vt:lpstr>
      <vt:lpstr>SY_2_SYN  CARD4L SR Target requirements  self-assessment</vt:lpstr>
      <vt:lpstr>SY_2_SYN  CARD4L SR Target requirements  self-assessment</vt:lpstr>
      <vt:lpstr>SY_2_SYN  CARD4L SR Target requirements  self-assessment</vt:lpstr>
      <vt:lpstr>Conclusion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Ferran Gascon</dc:creator>
  <cp:keywords/>
  <dc:description/>
  <cp:lastModifiedBy>Ferran Gascon</cp:lastModifiedBy>
  <cp:revision>439</cp:revision>
  <cp:lastPrinted>2008-08-26T16:26:23Z</cp:lastPrinted>
  <dcterms:created xsi:type="dcterms:W3CDTF">2022-05-15T18:07:25Z</dcterms:created>
  <dcterms:modified xsi:type="dcterms:W3CDTF">2023-03-24T08:42:12Z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Copernicus Sentinel-2 Mission Status  </vt:lpwstr>
  </property>
  <property fmtid="{D5CDD505-2E9C-101B-9397-08002B2CF9AE}" pid="3" name="PSubtitle">
    <vt:lpwstr>TITLE OF PRESENTATION</vt:lpwstr>
  </property>
  <property fmtid="{D5CDD505-2E9C-101B-9397-08002B2CF9AE}" pid="4" name="PAuthor">
    <vt:lpwstr>Ferran Gascon</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0x010100C6FB00E9C22C3848AF054839D18B4E9D</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1</vt:i4>
  </property>
  <property fmtid="{D5CDD505-2E9C-101B-9397-08002B2CF9AE}" pid="28" name="Revision">
    <vt:i4>0</vt:i4>
  </property>
  <property fmtid="{D5CDD505-2E9C-101B-9397-08002B2CF9AE}" pid="29" name="Issue Date">
    <vt:filetime>2022-05-15T10:00:00Z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