
<file path=[Content_Types].xml><?xml version="1.0" encoding="utf-8"?>
<Types xmlns="http://schemas.openxmlformats.org/package/2006/content-types"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43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5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34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3.xml"/>
  <Override ContentType="application/vnd.openxmlformats-officedocument.presentationml.slide+xml" PartName="/ppt/slides/slide38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37.xml"/>
  <Override ContentType="application/vnd.openxmlformats-officedocument.presentationml.slide+xml" PartName="/ppt/slides/slide1.xml"/>
  <Override ContentType="application/vnd.openxmlformats-officedocument.presentationml.slide+xml" PartName="/ppt/slides/slide45.xml"/>
  <Override ContentType="application/vnd.openxmlformats-officedocument.presentationml.slide+xml" PartName="/ppt/slides/slide28.xml"/>
  <Override ContentType="application/vnd.openxmlformats-officedocument.presentationml.slide+xml" PartName="/ppt/slides/slide41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6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slide+xml" PartName="/ppt/slides/slide40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  <p:sldId id="294" r:id="rId44"/>
    <p:sldId id="295" r:id="rId45"/>
    <p:sldId id="296" r:id="rId46"/>
    <p:sldId id="297" r:id="rId47"/>
    <p:sldId id="298" r:id="rId48"/>
    <p:sldId id="299" r:id="rId49"/>
    <p:sldId id="300" r:id="rId50"/>
  </p:sldIdLst>
  <p:sldSz cy="51435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5.xml"/><Relationship Id="rId42" Type="http://schemas.openxmlformats.org/officeDocument/2006/relationships/slide" Target="slides/slide37.xml"/><Relationship Id="rId41" Type="http://schemas.openxmlformats.org/officeDocument/2006/relationships/slide" Target="slides/slide36.xml"/><Relationship Id="rId44" Type="http://schemas.openxmlformats.org/officeDocument/2006/relationships/slide" Target="slides/slide39.xml"/><Relationship Id="rId43" Type="http://schemas.openxmlformats.org/officeDocument/2006/relationships/slide" Target="slides/slide38.xml"/><Relationship Id="rId46" Type="http://schemas.openxmlformats.org/officeDocument/2006/relationships/slide" Target="slides/slide41.xml"/><Relationship Id="rId45" Type="http://schemas.openxmlformats.org/officeDocument/2006/relationships/slide" Target="slides/slide40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48" Type="http://schemas.openxmlformats.org/officeDocument/2006/relationships/slide" Target="slides/slide43.xml"/><Relationship Id="rId47" Type="http://schemas.openxmlformats.org/officeDocument/2006/relationships/slide" Target="slides/slide42.xml"/><Relationship Id="rId49" Type="http://schemas.openxmlformats.org/officeDocument/2006/relationships/slide" Target="slides/slide44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33" Type="http://schemas.openxmlformats.org/officeDocument/2006/relationships/slide" Target="slides/slide28.xml"/><Relationship Id="rId32" Type="http://schemas.openxmlformats.org/officeDocument/2006/relationships/slide" Target="slides/slide27.xml"/><Relationship Id="rId35" Type="http://schemas.openxmlformats.org/officeDocument/2006/relationships/slide" Target="slides/slide30.xml"/><Relationship Id="rId34" Type="http://schemas.openxmlformats.org/officeDocument/2006/relationships/slide" Target="slides/slide29.xml"/><Relationship Id="rId37" Type="http://schemas.openxmlformats.org/officeDocument/2006/relationships/slide" Target="slides/slide32.xml"/><Relationship Id="rId36" Type="http://schemas.openxmlformats.org/officeDocument/2006/relationships/slide" Target="slides/slide31.xml"/><Relationship Id="rId39" Type="http://schemas.openxmlformats.org/officeDocument/2006/relationships/slide" Target="slides/slide34.xml"/><Relationship Id="rId38" Type="http://schemas.openxmlformats.org/officeDocument/2006/relationships/slide" Target="slides/slide33.xml"/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29" Type="http://schemas.openxmlformats.org/officeDocument/2006/relationships/slide" Target="slides/slide24.xml"/><Relationship Id="rId50" Type="http://schemas.openxmlformats.org/officeDocument/2006/relationships/slide" Target="slides/slide45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g25392c1d4cf_0_3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" name="Google Shape;97;g25392c1d4cf_0_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g25392c1d4cf_0_3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" name="Google Shape;102;g25392c1d4cf_0_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g25392c1d4cf_0_4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" name="Google Shape;107;g25392c1d4cf_0_4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25392c1d4cf_0_5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" name="Google Shape;112;g25392c1d4cf_0_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g25392c1d4cf_0_5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" name="Google Shape;117;g25392c1d4cf_0_5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g25392c1d4cf_0_5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" name="Google Shape;122;g25392c1d4cf_0_5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g25392c1d4cf_0_6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" name="Google Shape;127;g25392c1d4cf_0_6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g25392c1d4cf_0_6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" name="Google Shape;132;g25392c1d4cf_0_6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g25392c1d4cf_0_6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7" name="Google Shape;137;g25392c1d4cf_0_6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g25392c1d4cf_0_7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2" name="Google Shape;142;g25392c1d4cf_0_7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g25392c1d4cf_0_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" name="Google Shape;57;g25392c1d4cf_0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g25392c1d4cf_0_7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" name="Google Shape;147;g25392c1d4cf_0_7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g25392c1d4cf_0_8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" name="Google Shape;152;g25392c1d4cf_0_8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g25392c1d4cf_0_8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7" name="Google Shape;157;g25392c1d4cf_0_8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g25392c1d4cf_0_8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2" name="Google Shape;162;g25392c1d4cf_0_8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g25392c1d4cf_0_9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7" name="Google Shape;167;g25392c1d4cf_0_9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g25392c1d4cf_0_9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" name="Google Shape;172;g25392c1d4cf_0_9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g25392c1d4cf_0_10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7" name="Google Shape;177;g25392c1d4cf_0_10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g25392c1d4cf_0_10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2" name="Google Shape;182;g25392c1d4cf_0_10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25392c1d4cf_0_10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" name="Google Shape;187;g25392c1d4cf_0_10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g25392c1d4cf_0_1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2" name="Google Shape;192;g25392c1d4cf_0_1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g25392c1d4cf_0_1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" name="Google Shape;62;g25392c1d4cf_0_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g25392c1d4cf_0_11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7" name="Google Shape;197;g25392c1d4cf_0_1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0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g25392c1d4cf_0_12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2" name="Google Shape;202;g25392c1d4cf_0_1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5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g25392c1d4cf_0_1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7" name="Google Shape;207;g25392c1d4cf_0_1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0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g25392c1d4cf_0_12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2" name="Google Shape;212;g25392c1d4cf_0_1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g25392c1d4cf_0_13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7" name="Google Shape;217;g25392c1d4cf_0_1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0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g25392c1d4cf_0_13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2" name="Google Shape;222;g25392c1d4cf_0_1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5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g25392c1d4cf_0_14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7" name="Google Shape;227;g25392c1d4cf_0_1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0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g25392c1d4cf_0_14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2" name="Google Shape;232;g25392c1d4cf_0_14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5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g25392c1d4cf_0_15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7" name="Google Shape;237;g25392c1d4cf_0_1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0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g25392c1d4cf_0_15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2" name="Google Shape;242;g25392c1d4cf_0_15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g25392c1d4cf_0_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" name="Google Shape;67;g25392c1d4cf_0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5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g25392c1d4cf_0_15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7" name="Google Shape;247;g25392c1d4cf_0_15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0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g25392c1d4cf_0_15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2" name="Google Shape;252;g25392c1d4cf_0_15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5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g25392c1d4cf_0_16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7" name="Google Shape;257;g25392c1d4cf_0_16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0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g25392c1d4cf_0_17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2" name="Google Shape;262;g25392c1d4cf_0_17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5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g25392c1d4cf_0_17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7" name="Google Shape;267;g25392c1d4cf_0_17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0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g25392c1d4cf_0_17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2" name="Google Shape;272;g25392c1d4cf_0_17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g25392c1d4cf_0_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" name="Google Shape;72;g25392c1d4cf_0_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g25392c1d4cf_0_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" name="Google Shape;77;g25392c1d4cf_0_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25392c1d4cf_0_2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Google Shape;82;g25392c1d4cf_0_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g25392c1d4cf_0_2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" name="Google Shape;87;g25392c1d4cf_0_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g25392c1d4cf_0_3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" name="Google Shape;92;g25392c1d4cf_0_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5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6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1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3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4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7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6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2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0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9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15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18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19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24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27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25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26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31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32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1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29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28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38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30.pn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36.pn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35.pn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37.pn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39.pn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34.png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40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7.png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43.png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33.png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42.png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44.png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45.png"/></Relationships>
</file>

<file path=ppt/slides/_rels/slide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41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0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4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3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8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839204" cy="45879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Google Shape;99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564961" cy="48387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" name="Google Shape;104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564961" cy="48387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" name="Google Shape;109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564961" cy="48387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Google Shape;114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564961" cy="48387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Google Shape;119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564961" cy="48387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" name="Google Shape;124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564961" cy="48387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" name="Google Shape;129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564961" cy="48387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" name="Google Shape;134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564961" cy="48387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" name="Google Shape;139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564961" cy="48387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" name="Google Shape;144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564961" cy="48387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Google Shape;59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609608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" name="Google Shape;149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564961" cy="48387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" name="Google Shape;154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564961" cy="48387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" name="Google Shape;159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564961" cy="48387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" name="Google Shape;164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564961" cy="48387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" name="Google Shape;169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564961" cy="48387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" name="Google Shape;174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564961" cy="48387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" name="Google Shape;179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564961" cy="48387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" name="Google Shape;184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564961" cy="48387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9" name="Google Shape;189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564961" cy="48387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" name="Google Shape;194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564961" cy="48387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Google Shape;64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617098" cy="48387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8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9" name="Google Shape;199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564961" cy="48387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3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" name="Google Shape;204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564961" cy="48387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8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" name="Google Shape;209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564961" cy="48387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3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4" name="Google Shape;214;p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564961" cy="48387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8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9" name="Google Shape;219;p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564961" cy="48387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3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4" name="Google Shape;224;p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564961" cy="48387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8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9" name="Google Shape;229;p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564961" cy="48387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3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4" name="Google Shape;234;p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564961" cy="48387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8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9" name="Google Shape;239;p5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564961" cy="48387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3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4" name="Google Shape;244;p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564961" cy="48387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" name="Google Shape;69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609608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8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9" name="Google Shape;249;p5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564961" cy="48387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3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4" name="Google Shape;254;p5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564961" cy="48387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8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9" name="Google Shape;259;p5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564961" cy="48387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3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4" name="Google Shape;264;p5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564961" cy="48387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8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9" name="Google Shape;269;p5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564961" cy="48387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3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4" name="Google Shape;274;p5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564961" cy="48387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" name="Google Shape;74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564961" cy="48387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" name="Google Shape;79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564961" cy="48387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564961" cy="48387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" name="Google Shape;89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564961" cy="48387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" name="Google Shape;94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564961" cy="48387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