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45" r:id="rId2"/>
    <p:sldMasterId id="2147483765" r:id="rId3"/>
    <p:sldMasterId id="2147483709" r:id="rId4"/>
    <p:sldMasterId id="2147483729" r:id="rId5"/>
  </p:sldMasterIdLst>
  <p:notesMasterIdLst>
    <p:notesMasterId r:id="rId8"/>
  </p:notesMasterIdLst>
  <p:handoutMasterIdLst>
    <p:handoutMasterId r:id="rId9"/>
  </p:handoutMasterIdLst>
  <p:sldIdLst>
    <p:sldId id="351" r:id="rId6"/>
    <p:sldId id="357" r:id="rId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33CC33"/>
    <a:srgbClr val="FF0000"/>
    <a:srgbClr val="00FE00"/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6" autoAdjust="0"/>
  </p:normalViewPr>
  <p:slideViewPr>
    <p:cSldViewPr showGuides="1">
      <p:cViewPr varScale="1">
        <p:scale>
          <a:sx n="150" d="100"/>
          <a:sy n="150" d="100"/>
        </p:scale>
        <p:origin x="115" y="221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12/05/2023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12/05/2023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589A1-48A8-4C4C-9006-4BAA8009E4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413437"/>
            <a:ext cx="4320480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Pre-eminent National Science Organization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6B4CA8-DA7F-F487-0E8B-4CC75F341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D2063-F754-1A6C-CE2C-45E8E80A1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17516-92C7-9BFB-A57D-209466A79042}"/>
              </a:ext>
            </a:extLst>
          </p:cNvPr>
          <p:cNvSpPr txBox="1"/>
          <p:nvPr/>
        </p:nvSpPr>
        <p:spPr>
          <a:xfrm>
            <a:off x="180000" y="108000"/>
            <a:ext cx="727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NovaSAR-1 ARD Application Examples</a:t>
            </a:r>
          </a:p>
          <a:p>
            <a:r>
              <a:rPr lang="en-AU" sz="1600" dirty="0"/>
              <a:t>	- Burn Area Mapping in Fraser Island, QLD in Oct-Dec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D924A-FAA1-677C-79F1-8C81D3B8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9014"/>
            <a:ext cx="7776864" cy="4374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85FCB95F-F44A-D4CF-761F-78A1152B1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411510"/>
            <a:ext cx="15121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en-US" sz="11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(Ticehurst et al, 2021)</a:t>
            </a:r>
          </a:p>
        </p:txBody>
      </p:sp>
    </p:spTree>
    <p:extLst>
      <p:ext uri="{BB962C8B-B14F-4D97-AF65-F5344CB8AC3E}">
        <p14:creationId xmlns:p14="http://schemas.microsoft.com/office/powerpoint/2010/main" val="114904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6B4CA8-DA7F-F487-0E8B-4CC75F341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Update on CEOS-ARD NRB PFS v5.5 Compliant NovaSAR-1 ARD Production and Self-Assessment | Zhou et al. 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D2063-F754-1A6C-CE2C-45E8E80A1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17516-92C7-9BFB-A57D-209466A79042}"/>
              </a:ext>
            </a:extLst>
          </p:cNvPr>
          <p:cNvSpPr txBox="1"/>
          <p:nvPr/>
        </p:nvSpPr>
        <p:spPr>
          <a:xfrm>
            <a:off x="180000" y="108000"/>
            <a:ext cx="87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NovaSAR-1 ARD Application Examples </a:t>
            </a:r>
          </a:p>
          <a:p>
            <a:r>
              <a:rPr lang="en-AU" sz="1600" dirty="0"/>
              <a:t>   	- Flood maps in Kimberley WA on 4 Jan 2023 (left) and in East Coast on 5 Mar 2022 (right)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F5870C57-9B6D-51ED-35BB-373C09657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" y="1059582"/>
            <a:ext cx="2873785" cy="3718632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C8AA151-D95A-B354-7B1A-42C8C7587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2294" r="21679"/>
          <a:stretch/>
        </p:blipFill>
        <p:spPr>
          <a:xfrm>
            <a:off x="6359164" y="699542"/>
            <a:ext cx="2101268" cy="4443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29B02-9639-CB34-E9C4-7C46AAE18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69" y="866134"/>
            <a:ext cx="1621231" cy="3937864"/>
          </a:xfrm>
          <a:prstGeom prst="rect">
            <a:avLst/>
          </a:prstGeom>
        </p:spPr>
      </p:pic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AB788C93-B7A6-363F-4B38-777640437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69" y="866134"/>
            <a:ext cx="1621231" cy="3937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F16CA1-DC1C-0D74-86DC-500478C73B9F}"/>
              </a:ext>
            </a:extLst>
          </p:cNvPr>
          <p:cNvSpPr txBox="1"/>
          <p:nvPr/>
        </p:nvSpPr>
        <p:spPr>
          <a:xfrm>
            <a:off x="3563888" y="4526999"/>
            <a:ext cx="10081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13 Feb 2021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7B4EC-0CA7-3C66-0C46-195C76BB3C74}"/>
              </a:ext>
            </a:extLst>
          </p:cNvPr>
          <p:cNvSpPr txBox="1"/>
          <p:nvPr/>
        </p:nvSpPr>
        <p:spPr>
          <a:xfrm>
            <a:off x="5364088" y="4562018"/>
            <a:ext cx="10081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5 Mar 2022 </a:t>
            </a:r>
          </a:p>
        </p:txBody>
      </p:sp>
    </p:spTree>
    <p:extLst>
      <p:ext uri="{BB962C8B-B14F-4D97-AF65-F5344CB8AC3E}">
        <p14:creationId xmlns:p14="http://schemas.microsoft.com/office/powerpoint/2010/main" val="1599090342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83BC8D37-3530-42BF-B8CF-1673C8E17CC7}"/>
    </a:ext>
  </a:extLst>
</a:theme>
</file>

<file path=ppt/theme/theme2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A0381ED2-D871-431D-A8E1-CCAA5AEF78D2}"/>
    </a:ext>
  </a:extLst>
</a:theme>
</file>

<file path=ppt/theme/theme3.xml><?xml version="1.0" encoding="utf-8"?>
<a:theme xmlns:a="http://schemas.openxmlformats.org/drawingml/2006/main" name="2_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6DF3DBF3-0551-4A4E-823B-5E6A9378440F}"/>
    </a:ext>
  </a:extLst>
</a:theme>
</file>

<file path=ppt/theme/theme4.xml><?xml version="1.0" encoding="utf-8"?>
<a:theme xmlns:a="http://schemas.openxmlformats.org/drawingml/2006/main" name="US Lockup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5B64B5B4-E1D8-4C1B-A633-4905EE9FF439}"/>
    </a:ext>
  </a:extLst>
</a:theme>
</file>

<file path=ppt/theme/theme5.xml><?xml version="1.0" encoding="utf-8"?>
<a:theme xmlns:a="http://schemas.openxmlformats.org/drawingml/2006/main" name="US Lockup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E4ED111B-660A-447B-ACA5-809F61C8F2AE}" vid="{976207B6-97BE-476D-BFFC-48250EDD3CB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3465</TotalTime>
  <Words>98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CSIRO horizontal</vt:lpstr>
      <vt:lpstr>Data61 vertical</vt:lpstr>
      <vt:lpstr>2_CSIRO horizontal</vt:lpstr>
      <vt:lpstr>US Lockup vertical</vt:lpstr>
      <vt:lpstr>US Lockup horizontal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CSIRO branded template</dc:title>
  <dc:creator>Zhou, Zheng-Shu (Data61, Kensington WA)</dc:creator>
  <cp:lastModifiedBy>Zhou, Zheng-Shu (Data61, Kensington WA)</cp:lastModifiedBy>
  <cp:revision>120</cp:revision>
  <cp:lastPrinted>2019-07-25T05:14:36Z</cp:lastPrinted>
  <dcterms:created xsi:type="dcterms:W3CDTF">2020-07-10T05:28:58Z</dcterms:created>
  <dcterms:modified xsi:type="dcterms:W3CDTF">2023-05-12T02:59:24Z</dcterms:modified>
</cp:coreProperties>
</file>