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4"/>
  </p:sldMasterIdLst>
  <p:notesMasterIdLst>
    <p:notesMasterId r:id="rId11"/>
  </p:notesMasterIdLst>
  <p:sldIdLst>
    <p:sldId id="256" r:id="rId5"/>
    <p:sldId id="269" r:id="rId6"/>
    <p:sldId id="267" r:id="rId7"/>
    <p:sldId id="268" r:id="rId8"/>
    <p:sldId id="266" r:id="rId9"/>
    <p:sldId id="265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86" autoAdjust="0"/>
  </p:normalViewPr>
  <p:slideViewPr>
    <p:cSldViewPr snapToGrid="0">
      <p:cViewPr varScale="1">
        <p:scale>
          <a:sx n="81" d="100"/>
          <a:sy n="81" d="100"/>
        </p:scale>
        <p:origin x="10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d56a5427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g11d56a54271_0_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367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d56a5427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g11d56a54271_0_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4132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d56a5427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g11d56a54271_0_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77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5832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LSI-VC 12, 8-9 September 2022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56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LSI-VC 13, 23-24 March</a:t>
            </a:r>
            <a:r>
              <a:rPr lang="en-GB" sz="1400" b="1" baseline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2023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LSI-VC</a:t>
            </a:r>
            <a:r>
              <a:rPr lang="en-GB" sz="1400" b="1" baseline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12, 8-9 September</a:t>
            </a:r>
            <a:r>
              <a:rPr lang="en-GB" sz="140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2022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6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edhavy.thankappan@ga.gov.a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467313" y="1701865"/>
            <a:ext cx="7414329" cy="830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AU" sz="4800" dirty="0" smtClean="0"/>
              <a:t>PFS: Geometric </a:t>
            </a:r>
            <a:r>
              <a:rPr lang="en-AU" sz="4800" dirty="0"/>
              <a:t>Uncertainty and </a:t>
            </a:r>
            <a:r>
              <a:rPr lang="en-AU" sz="4800" dirty="0" smtClean="0"/>
              <a:t>Absolute / Relative Accuracy  </a:t>
            </a:r>
            <a:endParaRPr sz="4800" dirty="0"/>
          </a:p>
        </p:txBody>
      </p:sp>
      <p:sp>
        <p:nvSpPr>
          <p:cNvPr id="67" name="Google Shape;67;p7"/>
          <p:cNvSpPr/>
          <p:nvPr/>
        </p:nvSpPr>
        <p:spPr>
          <a:xfrm>
            <a:off x="6517592" y="4308475"/>
            <a:ext cx="5455923" cy="2367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0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Medhavy Thankappan </a:t>
            </a: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000" b="1" dirty="0" smtClean="0">
                <a:solidFill>
                  <a:schemeClr val="accent1"/>
                </a:solidFill>
              </a:rPr>
              <a:t>Geoscience Australia</a:t>
            </a: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0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#:2.4</a:t>
            </a: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0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LSI-VC 13</a:t>
            </a:r>
            <a:endParaRPr sz="1200" dirty="0"/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23-24 March 2023</a:t>
            </a:r>
            <a:endParaRPr sz="2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38079" y="2222759"/>
            <a:ext cx="11273991" cy="2292597"/>
          </a:xfrm>
        </p:spPr>
        <p:txBody>
          <a:bodyPr/>
          <a:lstStyle/>
          <a:p>
            <a:r>
              <a:rPr lang="en-AU" dirty="0"/>
              <a:t>LSI-VC Leads to consider how to re-open the discussion regarding how the PFS address geometric uncertainty and absolute/relative accuracy (note parameters 1.8, 1.7, and 4.1 in the SR PFS). WGCV support (incl. TMSG) will be needed. </a:t>
            </a:r>
            <a:endParaRPr lang="en-AU" dirty="0" smtClean="0"/>
          </a:p>
          <a:p>
            <a:r>
              <a:rPr lang="en-AU" dirty="0" smtClean="0"/>
              <a:t>This </a:t>
            </a:r>
            <a:r>
              <a:rPr lang="en-AU" dirty="0"/>
              <a:t>should be considered in the frame of the CEOS Interoperability Framework.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Action Item LSI-VC 12-08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9120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>
            <a:spLocks noGrp="1"/>
          </p:cNvSpPr>
          <p:nvPr>
            <p:ph type="title"/>
          </p:nvPr>
        </p:nvSpPr>
        <p:spPr>
          <a:xfrm>
            <a:off x="371992" y="170507"/>
            <a:ext cx="9843300" cy="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AU" dirty="0" smtClean="0"/>
              <a:t>PFS Elements in General Metadata</a:t>
            </a: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087" y="1281337"/>
            <a:ext cx="4150362" cy="4849279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4827688" y="2192942"/>
            <a:ext cx="1229990" cy="78492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ounded Rectangle 4"/>
          <p:cNvSpPr/>
          <p:nvPr/>
        </p:nvSpPr>
        <p:spPr>
          <a:xfrm>
            <a:off x="4839563" y="4340397"/>
            <a:ext cx="1229990" cy="78492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40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>
            <a:spLocks noGrp="1"/>
          </p:cNvSpPr>
          <p:nvPr>
            <p:ph type="title"/>
          </p:nvPr>
        </p:nvSpPr>
        <p:spPr>
          <a:xfrm>
            <a:off x="371992" y="170507"/>
            <a:ext cx="9843300" cy="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AU" dirty="0" smtClean="0"/>
              <a:t>PFS Elements in Per-pixel Metadata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212" y="1060057"/>
            <a:ext cx="3443788" cy="525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3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>
            <a:spLocks noGrp="1"/>
          </p:cNvSpPr>
          <p:nvPr>
            <p:ph type="title"/>
          </p:nvPr>
        </p:nvSpPr>
        <p:spPr>
          <a:xfrm>
            <a:off x="225034" y="159622"/>
            <a:ext cx="9843300" cy="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AU" dirty="0" smtClean="0"/>
              <a:t>Discussion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99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232457" y="2443134"/>
            <a:ext cx="4809607" cy="1157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 dirty="0" smtClean="0"/>
              <a:t>Thank you</a:t>
            </a:r>
            <a:endParaRPr sz="7500" dirty="0"/>
          </a:p>
        </p:txBody>
      </p:sp>
      <p:sp>
        <p:nvSpPr>
          <p:cNvPr id="4" name="Google Shape;93;p11"/>
          <p:cNvSpPr txBox="1">
            <a:spLocks/>
          </p:cNvSpPr>
          <p:nvPr/>
        </p:nvSpPr>
        <p:spPr>
          <a:xfrm>
            <a:off x="6230525" y="6194553"/>
            <a:ext cx="5807726" cy="94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600" indent="-50800">
              <a:lnSpc>
                <a:spcPct val="90000"/>
              </a:lnSpc>
              <a:buClr>
                <a:schemeClr val="dk1"/>
              </a:buClr>
              <a:buSzPts val="2800"/>
              <a:buFont typeface="Noto Sans Symbols"/>
              <a:buNone/>
            </a:pPr>
            <a:r>
              <a:rPr lang="en-AU" sz="2800" dirty="0" smtClean="0">
                <a:solidFill>
                  <a:schemeClr val="bg1"/>
                </a:solidFill>
                <a:hlinkClick r:id="rId3"/>
              </a:rPr>
              <a:t>medhavy.thankappan@ga.gov.au</a:t>
            </a:r>
            <a:endParaRPr lang="en-AU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2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21667C929994E9BEB133DF720CF2C" ma:contentTypeVersion="13" ma:contentTypeDescription="Create a new document." ma:contentTypeScope="" ma:versionID="1f1020976f7c43c371d5da6ccb93c73d">
  <xsd:schema xmlns:xsd="http://www.w3.org/2001/XMLSchema" xmlns:xs="http://www.w3.org/2001/XMLSchema" xmlns:p="http://schemas.microsoft.com/office/2006/metadata/properties" xmlns:ns3="548fe1dd-5fee-477c-a68d-78f4b036e278" xmlns:ns4="8a1adab6-5ced-4108-89bb-057419a09146" targetNamespace="http://schemas.microsoft.com/office/2006/metadata/properties" ma:root="true" ma:fieldsID="c70f7d95e76898bad15dd15e351ecb4f" ns3:_="" ns4:_="">
    <xsd:import namespace="548fe1dd-5fee-477c-a68d-78f4b036e278"/>
    <xsd:import namespace="8a1adab6-5ced-4108-89bb-057419a091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8fe1dd-5fee-477c-a68d-78f4b036e2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adab6-5ced-4108-89bb-057419a0914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C500C1-DC3D-4E3B-BF8D-3971902F073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a1adab6-5ced-4108-89bb-057419a09146"/>
    <ds:schemaRef ds:uri="548fe1dd-5fee-477c-a68d-78f4b036e278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90252D7-1C01-4A20-AFFD-797687E09C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8fe1dd-5fee-477c-a68d-78f4b036e278"/>
    <ds:schemaRef ds:uri="8a1adab6-5ced-4108-89bb-057419a091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E58CE-C19C-4F70-8136-BC14A08EF1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97</Words>
  <Application>Microsoft Office PowerPoint</Application>
  <PresentationFormat>Widescreen</PresentationFormat>
  <Paragraphs>14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Courier New</vt:lpstr>
      <vt:lpstr>Noto Sans Symbols</vt:lpstr>
      <vt:lpstr>ceos</vt:lpstr>
      <vt:lpstr>PFS: Geometric Uncertainty and Absolute / Relative Accuracy  </vt:lpstr>
      <vt:lpstr>Action Item LSI-VC 12-08 </vt:lpstr>
      <vt:lpstr>PFS Elements in General Metadata</vt:lpstr>
      <vt:lpstr>PFS Elements in Per-pixel Metadata</vt:lpstr>
      <vt:lpstr>Discussion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 Update</dc:title>
  <dc:creator>Medhavy Thankappan</dc:creator>
  <cp:lastModifiedBy>Medhavy Thankappan</cp:lastModifiedBy>
  <cp:revision>57</cp:revision>
  <dcterms:modified xsi:type="dcterms:W3CDTF">2023-03-23T04:10:55Z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0x010100EFA21667C929994E9BEB133DF720CF2C</vt:lpwstr>
  </property>
</Properties>
</file>