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Matthew Stevento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3-19T13:07:13.165">
    <p:pos x="214" y="2443"/>
    <p:text>@akwhitcraft@geoglam.org please note open action from last meeting
_Assigned to Alyssa Whitcraft_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3-19T13:08:33.406">
    <p:pos x="487" y="998"/>
    <p:text>@labahn@usgs.gov please note
_Assigned to Steven Labahn_</p:text>
  </p:cm>
  <p:cm authorId="0" idx="3" dt="2023-03-19T13:09:15.399">
    <p:pos x="487" y="1098"/>
    <p:text>@ake.rosenqvist@soloeo.com please note
_Assigned to ake.rosenqvist@soloeo.com_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008c1390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008c139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ebc2a5ca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0ebc2a5c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008c1390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008c139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008c1390c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008c1390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document/u/1/d/1aFs40t4dI5Yo9q_VYC3MUzN4KCtM7OJhESkTpMMMWZk/edit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hyperlink" Target="https://docs.google.com/document/d/1kGaFivYHDtqApkRVioJqXScK3EbPOAHWGHPYL8Ncdys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1" y="175950"/>
            <a:ext cx="7408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Action Review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#1.2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Complete LSI-VC-12 Action Record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LSI-VC-12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050" y="2454954"/>
            <a:ext cx="11699799" cy="3398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LSI-VC-12</a:t>
            </a:r>
            <a:endParaRPr/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3">
            <a:alphaModFix/>
          </a:blip>
          <a:srcRect b="38431" l="0" r="0" t="0"/>
          <a:stretch/>
        </p:blipFill>
        <p:spPr>
          <a:xfrm>
            <a:off x="148400" y="2277177"/>
            <a:ext cx="11895200" cy="16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81876"/>
            <a:ext cx="11887198" cy="102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06"/>
            <a:ext cx="12192001" cy="683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LSI-VC-12</a:t>
            </a:r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075" y="3878549"/>
            <a:ext cx="11350649" cy="12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400" y="2126176"/>
            <a:ext cx="11149998" cy="9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/>
              <a:t>10 March Telecon – Open Actions</a:t>
            </a:r>
            <a:endParaRPr sz="4100"/>
          </a:p>
        </p:txBody>
      </p:sp>
      <p:sp>
        <p:nvSpPr>
          <p:cNvPr id="100" name="Google Shape;100;p12"/>
          <p:cNvSpPr txBox="1"/>
          <p:nvPr/>
        </p:nvSpPr>
        <p:spPr>
          <a:xfrm>
            <a:off x="773525" y="1584800"/>
            <a:ext cx="10235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>
                <a:solidFill>
                  <a:schemeClr val="hlink"/>
                </a:solidFill>
                <a:hlinkClick r:id="rId4"/>
              </a:rPr>
              <a:t>Meeting notes</a:t>
            </a:r>
            <a:endParaRPr sz="3000"/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Steve to nominate a USGS representative for the LIDAR team.</a:t>
            </a:r>
            <a:endParaRPr b="1" sz="3000"/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Steve to follow up with Element-84 regarding their CEOS-ARD submission.</a:t>
            </a:r>
            <a:endParaRPr b="1" sz="3000"/>
          </a:p>
          <a:p>
            <a:pPr indent="-419100" lvl="0" marL="457200" rtl="0" algn="l">
              <a:spcBef>
                <a:spcPts val="1200"/>
              </a:spcBef>
              <a:spcAft>
                <a:spcPts val="1200"/>
              </a:spcAft>
              <a:buSzPts val="3000"/>
              <a:buAutoNum type="arabicPeriod"/>
            </a:pPr>
            <a:r>
              <a:rPr lang="en-GB" sz="3000"/>
              <a:t>Ake to follow up with Tom regarding the WGISS work on best practices for STAC.</a:t>
            </a:r>
            <a:endParaRPr b="1"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