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9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y_p_IaxaxNNBuIeo7XNAHA039ZgscbXB" TargetMode="External"/><Relationship Id="rId4" Type="http://schemas.openxmlformats.org/officeDocument/2006/relationships/hyperlink" Target="mailto:matthew@symbioscomms.com" TargetMode="External"/><Relationship Id="rId5" Type="http://schemas.openxmlformats.org/officeDocument/2006/relationships/hyperlink" Target="https://ceos.org/meetings/lsi-vc-13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51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AgendaItemNumber_LastName_Subject_Version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1.1_Labhan_Welcome_v1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</a:t>
            </a:r>
            <a:r>
              <a:rPr i="1"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matthew@symbioscomms.com</a:t>
            </a:r>
            <a:r>
              <a:rPr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1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17 March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website: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https://ceos.org/meetings/lsi-vc-13/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meeting.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 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