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5" r:id="rId5"/>
    <p:sldMasterId id="2147483663" r:id="rId6"/>
    <p:sldMasterId id="2147483682"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Lst>
  <p:sldSz cy="6858000" cx="12192000"/>
  <p:notesSz cx="6858000" cy="9144000"/>
  <p:embeddedFontLst>
    <p:embeddedFont>
      <p:font typeface="Arial Narrow"/>
      <p:regular r:id="rId33"/>
      <p:bold r:id="rId34"/>
      <p:italic r:id="rId35"/>
      <p:boldItalic r:id="rId36"/>
    </p:embeddedFont>
    <p:embeddedFont>
      <p:font typeface="Candara"/>
      <p:regular r:id="rId37"/>
      <p:bold r:id="rId38"/>
      <p:italic r:id="rId39"/>
      <p:boldItalic r:id="rId40"/>
    </p:embeddedFont>
    <p:embeddedFont>
      <p:font typeface="Helvetica Neue Light"/>
      <p:regular r:id="rId41"/>
      <p:bold r:id="rId42"/>
      <p:italic r:id="rId43"/>
      <p:boldItalic r:id="rId44"/>
    </p:embeddedFont>
    <p:embeddedFont>
      <p:font typeface="Century Gothic"/>
      <p:regular r:id="rId45"/>
      <p:bold r:id="rId46"/>
      <p:italic r:id="rId47"/>
      <p:boldItalic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49" roundtripDataSignature="AMtx7mi7Lefa6HcUfpA0SRZWWl5zOVMCR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90D483E-181A-4261-9D2A-A3EAA9A491C1}">
  <a:tblStyle styleId="{290D483E-181A-4261-9D2A-A3EAA9A491C1}"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3F9FA"/>
          </a:solidFill>
        </a:fill>
      </a:tcStyle>
    </a:wholeTbl>
    <a:band1H>
      <a:tcTxStyle/>
      <a:tcStyle>
        <a:fill>
          <a:solidFill>
            <a:srgbClr val="E7F3F4"/>
          </a:solidFill>
        </a:fill>
      </a:tcStyle>
    </a:band1H>
    <a:band2H>
      <a:tcTxStyle/>
    </a:band2H>
    <a:band1V>
      <a:tcTxStyle/>
      <a:tcStyle>
        <a:fill>
          <a:solidFill>
            <a:srgbClr val="E7F3F4"/>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Candara-boldItalic.fntdata"/><Relationship Id="rId42" Type="http://schemas.openxmlformats.org/officeDocument/2006/relationships/font" Target="fonts/HelveticaNeueLight-bold.fntdata"/><Relationship Id="rId41" Type="http://schemas.openxmlformats.org/officeDocument/2006/relationships/font" Target="fonts/HelveticaNeueLight-regular.fntdata"/><Relationship Id="rId44" Type="http://schemas.openxmlformats.org/officeDocument/2006/relationships/font" Target="fonts/HelveticaNeueLight-boldItalic.fntdata"/><Relationship Id="rId43" Type="http://schemas.openxmlformats.org/officeDocument/2006/relationships/font" Target="fonts/HelveticaNeueLight-italic.fntdata"/><Relationship Id="rId46" Type="http://schemas.openxmlformats.org/officeDocument/2006/relationships/font" Target="fonts/CenturyGothic-bold.fntdata"/><Relationship Id="rId45" Type="http://schemas.openxmlformats.org/officeDocument/2006/relationships/font" Target="fonts/CenturyGothic-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48" Type="http://schemas.openxmlformats.org/officeDocument/2006/relationships/font" Target="fonts/CenturyGothic-boldItalic.fntdata"/><Relationship Id="rId47" Type="http://schemas.openxmlformats.org/officeDocument/2006/relationships/font" Target="fonts/CenturyGothic-italic.fntdata"/><Relationship Id="rId49" Type="http://customschemas.google.com/relationships/presentationmetadata" Target="meta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font" Target="fonts/ArialNarrow-regular.fntdata"/><Relationship Id="rId32" Type="http://schemas.openxmlformats.org/officeDocument/2006/relationships/slide" Target="slides/slide24.xml"/><Relationship Id="rId35" Type="http://schemas.openxmlformats.org/officeDocument/2006/relationships/font" Target="fonts/ArialNarrow-italic.fntdata"/><Relationship Id="rId34" Type="http://schemas.openxmlformats.org/officeDocument/2006/relationships/font" Target="fonts/ArialNarrow-bold.fntdata"/><Relationship Id="rId37" Type="http://schemas.openxmlformats.org/officeDocument/2006/relationships/font" Target="fonts/Candara-regular.fntdata"/><Relationship Id="rId36" Type="http://schemas.openxmlformats.org/officeDocument/2006/relationships/font" Target="fonts/ArialNarrow-boldItalic.fntdata"/><Relationship Id="rId39" Type="http://schemas.openxmlformats.org/officeDocument/2006/relationships/font" Target="fonts/Candara-italic.fntdata"/><Relationship Id="rId38" Type="http://schemas.openxmlformats.org/officeDocument/2006/relationships/font" Target="fonts/Candara-bold.fntdata"/><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11" Type="http://schemas.openxmlformats.org/officeDocument/2006/relationships/slide" Target="slides/slide3.xml"/><Relationship Id="rId10" Type="http://schemas.openxmlformats.org/officeDocument/2006/relationships/slide" Target="slides/slide2.xml"/><Relationship Id="rId13" Type="http://schemas.openxmlformats.org/officeDocument/2006/relationships/slide" Target="slides/slide5.xml"/><Relationship Id="rId12" Type="http://schemas.openxmlformats.org/officeDocument/2006/relationships/slide" Target="slides/slide4.xml"/><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3" name="Google Shape;183;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3" name="Google Shape;263;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I call this the “data-to-decisions” chain or the “GEOGLAM data value chain” - where we are bringing data to communities through a series of activities which add value and relevance, while reducing unnecessary complexity. And, although not perfectly designed (I’m not a graphic designer, believe it or not) – you can see that decisions are driving needs all the way through (info, product, data)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What we realized is that defining high-value EO-based products which are applicable across multiple decisions and policy spheres both demystifies the value of EO for policymakers and provides clear evidence to the world’s space agencies of the traceability of their observations into decisions and policy. </a:t>
            </a:r>
            <a:endParaRPr/>
          </a:p>
          <a:p>
            <a:pPr indent="0" lvl="0" marL="0" rtl="0" algn="l">
              <a:spcBef>
                <a:spcPts val="0"/>
              </a:spcBef>
              <a:spcAft>
                <a:spcPts val="0"/>
              </a:spcAft>
              <a:buNone/>
            </a:pPr>
            <a:r>
              <a:t/>
            </a:r>
            <a:endParaRPr/>
          </a:p>
        </p:txBody>
      </p:sp>
      <p:sp>
        <p:nvSpPr>
          <p:cNvPr id="264" name="Google Shape;264;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3" name="Google Shape;273;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4" name="Google Shape;274;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1" name="Google Shape;281;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2" name="Google Shape;292;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9" name="Google Shape;299;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0" name="Google Shape;300;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6" name="Google Shape;306;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7" name="Google Shape;307;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6" name="Google Shape;316;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5" name="Google Shape;325;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6" name="Google Shape;326;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3" name="Google Shape;333;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4" name="Google Shape;334;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1" name="Google Shape;341;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2" name="Google Shape;342;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9" name="Google Shape;18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2" name="Google Shape;352;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200"/>
              <a:buFont typeface="Calibri"/>
              <a:buChar char="-"/>
            </a:pPr>
            <a:r>
              <a:rPr lang="en-US"/>
              <a:t>We have also been working on enhanced in situ data coordination…perhaps the most daunting task before us</a:t>
            </a:r>
            <a:endParaRPr/>
          </a:p>
          <a:p>
            <a:pPr indent="-171450" lvl="0" marL="171450" rtl="0" algn="l">
              <a:spcBef>
                <a:spcPts val="0"/>
              </a:spcBef>
              <a:spcAft>
                <a:spcPts val="0"/>
              </a:spcAft>
              <a:buClr>
                <a:schemeClr val="dk1"/>
              </a:buClr>
              <a:buSzPts val="1200"/>
              <a:buFont typeface="Calibri"/>
              <a:buChar char="-"/>
            </a:pPr>
            <a:r>
              <a:rPr lang="en-US"/>
              <a:t>We have just completed a guidance and workplan document that will chart our course forward</a:t>
            </a:r>
            <a:endParaRPr/>
          </a:p>
          <a:p>
            <a:pPr indent="-171450" lvl="0" marL="171450" rtl="0" algn="l">
              <a:spcBef>
                <a:spcPts val="0"/>
              </a:spcBef>
              <a:spcAft>
                <a:spcPts val="0"/>
              </a:spcAft>
              <a:buClr>
                <a:schemeClr val="dk1"/>
              </a:buClr>
              <a:buSzPts val="1200"/>
              <a:buFont typeface="Calibri"/>
              <a:buChar char="-"/>
            </a:pPr>
            <a:r>
              <a:rPr lang="en-US"/>
              <a:t>Upcoming workshop in November. Save the date is out, happy to share with any LSI VC members with an interest</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6" name="Google Shape;366;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7" name="Google Shape;367;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1" name="Google Shape;401;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As we look forward some concluding thoughts…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1" name="Google Shape;411;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7" name="Google Shape;417;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 name="Google Shape;195;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And with so much going on, we’re in need of reducing duplication of effort </a:t>
            </a:r>
            <a:endParaRPr/>
          </a:p>
        </p:txBody>
      </p:sp>
      <p:sp>
        <p:nvSpPr>
          <p:cNvPr id="196" name="Google Shape;196;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7" name="Google Shape;207;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0000"/>
              </a:lnSpc>
              <a:spcBef>
                <a:spcPts val="0"/>
              </a:spcBef>
              <a:spcAft>
                <a:spcPts val="0"/>
              </a:spcAft>
              <a:buClr>
                <a:schemeClr val="dk1"/>
              </a:buClr>
              <a:buSzPts val="1200"/>
              <a:buFont typeface="Candara"/>
              <a:buNone/>
            </a:pPr>
            <a:r>
              <a:rPr lang="en-US" sz="1200">
                <a:latin typeface="Candara"/>
                <a:ea typeface="Candara"/>
                <a:cs typeface="Candara"/>
                <a:sym typeface="Candara"/>
              </a:rPr>
              <a:t>It is aimed at GEOGLAM partners and also the organisations that GEOGLAM interacts with, including govn. agencies, CEOS, policy bodies</a:t>
            </a:r>
            <a:endParaRPr/>
          </a:p>
          <a:p>
            <a:pPr indent="0" lvl="0" marL="0" rtl="0" algn="l">
              <a:lnSpc>
                <a:spcPct val="110000"/>
              </a:lnSpc>
              <a:spcBef>
                <a:spcPts val="0"/>
              </a:spcBef>
              <a:spcAft>
                <a:spcPts val="0"/>
              </a:spcAft>
              <a:buClr>
                <a:schemeClr val="dk1"/>
              </a:buClr>
              <a:buSzPts val="1200"/>
              <a:buFont typeface="Candara"/>
              <a:buNone/>
            </a:pPr>
            <a:r>
              <a:rPr lang="en-US" sz="1200">
                <a:latin typeface="Candara"/>
                <a:ea typeface="Candara"/>
                <a:cs typeface="Candara"/>
                <a:sym typeface="Candara"/>
              </a:rPr>
              <a:t>It is a resource for ambitions to scale up agricultural monitoring activities and associated capacity development activities</a:t>
            </a:r>
            <a:endParaRPr/>
          </a:p>
          <a:p>
            <a:pPr indent="0" lvl="0" marL="0" rtl="0" algn="l">
              <a:lnSpc>
                <a:spcPct val="110000"/>
              </a:lnSpc>
              <a:spcBef>
                <a:spcPts val="0"/>
              </a:spcBef>
              <a:spcAft>
                <a:spcPts val="0"/>
              </a:spcAft>
              <a:buClr>
                <a:schemeClr val="dk1"/>
              </a:buClr>
              <a:buSzPts val="1200"/>
              <a:buFont typeface="Candara"/>
              <a:buNone/>
            </a:pPr>
            <a:r>
              <a:rPr lang="en-US" sz="1200">
                <a:latin typeface="Candara"/>
                <a:ea typeface="Candara"/>
                <a:cs typeface="Candara"/>
                <a:sym typeface="Candara"/>
              </a:rPr>
              <a:t>It will be a blend of theory, practice and narratives from GEOGLAM members and stakeholders with examples of successful engagement</a:t>
            </a:r>
            <a:endParaRPr/>
          </a:p>
          <a:p>
            <a:pPr indent="0" lvl="0" marL="0" rtl="0" algn="l">
              <a:spcBef>
                <a:spcPts val="0"/>
              </a:spcBef>
              <a:spcAft>
                <a:spcPts val="0"/>
              </a:spcAft>
              <a:buNone/>
            </a:pPr>
            <a:r>
              <a:t/>
            </a:r>
            <a:endParaRPr/>
          </a:p>
        </p:txBody>
      </p:sp>
      <p:sp>
        <p:nvSpPr>
          <p:cNvPr id="208" name="Google Shape;208;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 name="Google Shape;215;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200">
                <a:solidFill>
                  <a:schemeClr val="dk1"/>
                </a:solidFill>
                <a:latin typeface="Calibri"/>
                <a:ea typeface="Calibri"/>
                <a:cs typeface="Calibri"/>
                <a:sym typeface="Calibri"/>
              </a:rPr>
              <a:t>--&gt; restating: "The whole purpose of the doc is basically to prevent the sort of top-down approaches to capacity development that are often funded by space agencies, because we have found them to be ineffective, and to instead provide funding agencies (space or not) with a proposed alternative for how to create the most impact in the uptake of EO by new users." </a:t>
            </a:r>
            <a:endParaRPr/>
          </a:p>
          <a:p>
            <a:pPr indent="0" lvl="0" marL="0" rtl="0" algn="l">
              <a:spcBef>
                <a:spcPts val="0"/>
              </a:spcBef>
              <a:spcAft>
                <a:spcPts val="0"/>
              </a:spcAft>
              <a:buNone/>
            </a:pPr>
            <a:r>
              <a:rPr b="0" i="0" lang="en-US" sz="1200">
                <a:solidFill>
                  <a:schemeClr val="dk1"/>
                </a:solidFill>
                <a:latin typeface="Calibri"/>
                <a:ea typeface="Calibri"/>
                <a:cs typeface="Calibri"/>
                <a:sym typeface="Calibri"/>
              </a:rPr>
              <a:t>--&gt; there is also the important purpose of providing practitioners in the CEOS and broader EO community with very practical guidelines and tools for successful capdev relationships/interventions. The recommendations are largely generalizable, so the document is a service to our whole applications community. We have had a lot of success; this is a community document distilling those lessons and providing case studies to illustrate.</a:t>
            </a:r>
            <a:endParaRPr/>
          </a:p>
          <a:p>
            <a:pPr indent="0" lvl="0" marL="0" rtl="0" algn="l">
              <a:spcBef>
                <a:spcPts val="0"/>
              </a:spcBef>
              <a:spcAft>
                <a:spcPts val="0"/>
              </a:spcAft>
              <a:buNone/>
            </a:pPr>
            <a:r>
              <a:rPr b="0" i="0" lang="en-US" sz="1200">
                <a:solidFill>
                  <a:schemeClr val="dk1"/>
                </a:solidFill>
                <a:latin typeface="Calibri"/>
                <a:ea typeface="Calibri"/>
                <a:cs typeface="Calibri"/>
                <a:sym typeface="Calibri"/>
              </a:rPr>
              <a:t>--&gt; We actually want CEOS agencies to know it is a thing they can </a:t>
            </a:r>
            <a:r>
              <a:rPr b="0" i="1" lang="en-US" sz="1200">
                <a:solidFill>
                  <a:schemeClr val="dk1"/>
                </a:solidFill>
                <a:latin typeface="Calibri"/>
                <a:ea typeface="Calibri"/>
                <a:cs typeface="Calibri"/>
                <a:sym typeface="Calibri"/>
              </a:rPr>
              <a:t>use</a:t>
            </a:r>
            <a:r>
              <a:rPr b="0" i="0" lang="en-US" sz="1200">
                <a:solidFill>
                  <a:schemeClr val="dk1"/>
                </a:solidFill>
                <a:latin typeface="Calibri"/>
                <a:ea typeface="Calibri"/>
                <a:cs typeface="Calibri"/>
                <a:sym typeface="Calibri"/>
              </a:rPr>
              <a:t> and implement, especially if they are aiming to support GEOGLAM, both in the projects themselves and in the crafting solicitations/tenders and selection of proposals. I am thinking that "Endorsement" is a way to get it formally in the CEOS record, and to get real space agency attention and awareness.</a:t>
            </a:r>
            <a:endParaRPr/>
          </a:p>
          <a:p>
            <a:pPr indent="0" lvl="0" marL="0" rtl="0" algn="l">
              <a:spcBef>
                <a:spcPts val="0"/>
              </a:spcBef>
              <a:spcAft>
                <a:spcPts val="0"/>
              </a:spcAft>
              <a:buNone/>
            </a:pPr>
            <a:r>
              <a:t/>
            </a:r>
            <a:endParaRPr/>
          </a:p>
        </p:txBody>
      </p:sp>
      <p:sp>
        <p:nvSpPr>
          <p:cNvPr id="216" name="Google Shape;216;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7" name="Google Shape;227;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15 minutes total – aim for 12 minutes</a:t>
            </a:r>
            <a:endParaRPr/>
          </a:p>
        </p:txBody>
      </p:sp>
      <p:sp>
        <p:nvSpPr>
          <p:cNvPr id="228" name="Google Shape;228;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6" name="Google Shape;23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 name="Google Shape;244;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5" name="Google Shape;245;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2" name="Google Shape;252;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3" name="Google Shape;253;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type="title">
  <p:cSld name="TITLE">
    <p:spTree>
      <p:nvGrpSpPr>
        <p:cNvPr id="17" name="Shape 17"/>
        <p:cNvGrpSpPr/>
        <p:nvPr/>
      </p:nvGrpSpPr>
      <p:grpSpPr>
        <a:xfrm>
          <a:off x="0" y="0"/>
          <a:ext cx="0" cy="0"/>
          <a:chOff x="0" y="0"/>
          <a:chExt cx="0" cy="0"/>
        </a:xfrm>
      </p:grpSpPr>
      <p:sp>
        <p:nvSpPr>
          <p:cNvPr id="18" name="Google Shape;18;p26"/>
          <p:cNvSpPr txBox="1"/>
          <p:nvPr>
            <p:ph type="title"/>
          </p:nvPr>
        </p:nvSpPr>
        <p:spPr>
          <a:xfrm>
            <a:off x="1190639" y="1151946"/>
            <a:ext cx="9810751" cy="2321719"/>
          </a:xfrm>
          <a:prstGeom prst="rect">
            <a:avLst/>
          </a:prstGeom>
          <a:noFill/>
          <a:ln>
            <a:noFill/>
          </a:ln>
        </p:spPr>
        <p:txBody>
          <a:bodyPr anchorCtr="0" anchor="b" bIns="45675" lIns="91350" spcFirstLastPara="1" rIns="91350" wrap="square" tIns="45675">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9" name="Google Shape;19;p26"/>
          <p:cNvSpPr txBox="1"/>
          <p:nvPr>
            <p:ph idx="1" type="body"/>
          </p:nvPr>
        </p:nvSpPr>
        <p:spPr>
          <a:xfrm>
            <a:off x="1190639" y="3536168"/>
            <a:ext cx="9810751" cy="794743"/>
          </a:xfrm>
          <a:prstGeom prst="rect">
            <a:avLst/>
          </a:prstGeom>
          <a:noFill/>
          <a:ln>
            <a:noFill/>
          </a:ln>
        </p:spPr>
        <p:txBody>
          <a:bodyPr anchorCtr="0" anchor="t" bIns="45675" lIns="91350" spcFirstLastPara="1" rIns="91350" wrap="square" tIns="45675">
            <a:noAutofit/>
          </a:bodyPr>
          <a:lstStyle>
            <a:lvl1pPr indent="-228600" lvl="0" marL="457200" algn="ctr">
              <a:spcBef>
                <a:spcPts val="0"/>
              </a:spcBef>
              <a:spcAft>
                <a:spcPts val="0"/>
              </a:spcAft>
              <a:buClr>
                <a:srgbClr val="005FAA"/>
              </a:buClr>
              <a:buSzPts val="2700"/>
              <a:buFont typeface="Avenir"/>
              <a:buNone/>
              <a:defRPr sz="2700"/>
            </a:lvl1pPr>
            <a:lvl2pPr indent="-228600" lvl="1" marL="914400" algn="ctr">
              <a:spcBef>
                <a:spcPts val="0"/>
              </a:spcBef>
              <a:spcAft>
                <a:spcPts val="0"/>
              </a:spcAft>
              <a:buClr>
                <a:srgbClr val="005FAA"/>
              </a:buClr>
              <a:buSzPts val="2700"/>
              <a:buFont typeface="Avenir"/>
              <a:buNone/>
              <a:defRPr sz="2700"/>
            </a:lvl2pPr>
            <a:lvl3pPr indent="-228600" lvl="2" marL="1371600" algn="ctr">
              <a:spcBef>
                <a:spcPts val="0"/>
              </a:spcBef>
              <a:spcAft>
                <a:spcPts val="0"/>
              </a:spcAft>
              <a:buClr>
                <a:srgbClr val="005FAA"/>
              </a:buClr>
              <a:buSzPts val="2700"/>
              <a:buFont typeface="Avenir"/>
              <a:buNone/>
              <a:defRPr sz="2700"/>
            </a:lvl3pPr>
            <a:lvl4pPr indent="-228600" lvl="3" marL="1828800" algn="ctr">
              <a:spcBef>
                <a:spcPts val="0"/>
              </a:spcBef>
              <a:spcAft>
                <a:spcPts val="0"/>
              </a:spcAft>
              <a:buClr>
                <a:srgbClr val="005FAA"/>
              </a:buClr>
              <a:buSzPts val="2700"/>
              <a:buFont typeface="Avenir"/>
              <a:buNone/>
              <a:defRPr sz="2700"/>
            </a:lvl4pPr>
            <a:lvl5pPr indent="-228600" lvl="4" marL="2286000" algn="ctr">
              <a:spcBef>
                <a:spcPts val="0"/>
              </a:spcBef>
              <a:spcAft>
                <a:spcPts val="0"/>
              </a:spcAft>
              <a:buClr>
                <a:srgbClr val="005FAA"/>
              </a:buClr>
              <a:buSzPts val="2700"/>
              <a:buFont typeface="Avenir"/>
              <a:buNone/>
              <a:defRPr sz="2700"/>
            </a:lvl5pPr>
            <a:lvl6pPr indent="-342900" lvl="5" marL="2743200" algn="l">
              <a:spcBef>
                <a:spcPts val="360"/>
              </a:spcBef>
              <a:spcAft>
                <a:spcPts val="0"/>
              </a:spcAft>
              <a:buClr>
                <a:srgbClr val="005FAA"/>
              </a:buClr>
              <a:buSzPts val="1800"/>
              <a:buChar char="»"/>
              <a:defRPr/>
            </a:lvl6pPr>
            <a:lvl7pPr indent="-342900" lvl="6" marL="3200400" algn="l">
              <a:spcBef>
                <a:spcPts val="360"/>
              </a:spcBef>
              <a:spcAft>
                <a:spcPts val="0"/>
              </a:spcAft>
              <a:buClr>
                <a:srgbClr val="005FAA"/>
              </a:buClr>
              <a:buSzPts val="1800"/>
              <a:buChar char="»"/>
              <a:defRPr/>
            </a:lvl7pPr>
            <a:lvl8pPr indent="-342900" lvl="7" marL="3657600" algn="l">
              <a:spcBef>
                <a:spcPts val="360"/>
              </a:spcBef>
              <a:spcAft>
                <a:spcPts val="0"/>
              </a:spcAft>
              <a:buClr>
                <a:srgbClr val="005FAA"/>
              </a:buClr>
              <a:buSzPts val="1800"/>
              <a:buChar char="»"/>
              <a:defRPr/>
            </a:lvl8pPr>
            <a:lvl9pPr indent="-342900" lvl="8" marL="4114800" algn="l">
              <a:spcBef>
                <a:spcPts val="360"/>
              </a:spcBef>
              <a:spcAft>
                <a:spcPts val="0"/>
              </a:spcAft>
              <a:buClr>
                <a:srgbClr val="005FAA"/>
              </a:buClr>
              <a:buSzPts val="1800"/>
              <a:buChar char="»"/>
              <a:defRPr/>
            </a:lvl9pPr>
          </a:lstStyle>
          <a:p/>
        </p:txBody>
      </p:sp>
      <p:sp>
        <p:nvSpPr>
          <p:cNvPr id="20" name="Google Shape;20;p26"/>
          <p:cNvSpPr txBox="1"/>
          <p:nvPr>
            <p:ph idx="12" type="sldNum"/>
          </p:nvPr>
        </p:nvSpPr>
        <p:spPr>
          <a:xfrm>
            <a:off x="10593919" y="6400823"/>
            <a:ext cx="1358900" cy="341313"/>
          </a:xfrm>
          <a:prstGeom prst="rect">
            <a:avLst/>
          </a:prstGeom>
          <a:noFill/>
          <a:ln>
            <a:noFill/>
          </a:ln>
        </p:spPr>
        <p:txBody>
          <a:bodyPr anchorCtr="0" anchor="t" bIns="45675" lIns="91350" spcFirstLastPara="1" rIns="9135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65" name="Shape 65"/>
        <p:cNvGrpSpPr/>
        <p:nvPr/>
      </p:nvGrpSpPr>
      <p:grpSpPr>
        <a:xfrm>
          <a:off x="0" y="0"/>
          <a:ext cx="0" cy="0"/>
          <a:chOff x="0" y="0"/>
          <a:chExt cx="0" cy="0"/>
        </a:xfrm>
      </p:grpSpPr>
      <p:sp>
        <p:nvSpPr>
          <p:cNvPr id="66" name="Google Shape;66;p37"/>
          <p:cNvSpPr txBox="1"/>
          <p:nvPr>
            <p:ph idx="12" type="sldNum"/>
          </p:nvPr>
        </p:nvSpPr>
        <p:spPr>
          <a:xfrm>
            <a:off x="5973004" y="6540506"/>
            <a:ext cx="290142" cy="287256"/>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Helvetica Neue Light"/>
                <a:ea typeface="Helvetica Neue Light"/>
                <a:cs typeface="Helvetica Neue Light"/>
                <a:sym typeface="Helvetica Neue Light"/>
              </a:defRPr>
            </a:lvl1pPr>
            <a:lvl2pPr indent="0" lvl="1" marL="0" marR="0" rtl="0" algn="l">
              <a:spcBef>
                <a:spcPts val="0"/>
              </a:spcBef>
              <a:buNone/>
              <a:defRPr sz="1800">
                <a:solidFill>
                  <a:schemeClr val="dk1"/>
                </a:solidFill>
                <a:latin typeface="Helvetica Neue Light"/>
                <a:ea typeface="Helvetica Neue Light"/>
                <a:cs typeface="Helvetica Neue Light"/>
                <a:sym typeface="Helvetica Neue Light"/>
              </a:defRPr>
            </a:lvl2pPr>
            <a:lvl3pPr indent="0" lvl="2" marL="0" marR="0" rtl="0" algn="l">
              <a:spcBef>
                <a:spcPts val="0"/>
              </a:spcBef>
              <a:buNone/>
              <a:defRPr sz="1800">
                <a:solidFill>
                  <a:schemeClr val="dk1"/>
                </a:solidFill>
                <a:latin typeface="Helvetica Neue Light"/>
                <a:ea typeface="Helvetica Neue Light"/>
                <a:cs typeface="Helvetica Neue Light"/>
                <a:sym typeface="Helvetica Neue Light"/>
              </a:defRPr>
            </a:lvl3pPr>
            <a:lvl4pPr indent="0" lvl="3" marL="0" marR="0" rtl="0" algn="l">
              <a:spcBef>
                <a:spcPts val="0"/>
              </a:spcBef>
              <a:buNone/>
              <a:defRPr sz="1800">
                <a:solidFill>
                  <a:schemeClr val="dk1"/>
                </a:solidFill>
                <a:latin typeface="Helvetica Neue Light"/>
                <a:ea typeface="Helvetica Neue Light"/>
                <a:cs typeface="Helvetica Neue Light"/>
                <a:sym typeface="Helvetica Neue Light"/>
              </a:defRPr>
            </a:lvl4pPr>
            <a:lvl5pPr indent="0" lvl="4" marL="0" marR="0" rtl="0" algn="l">
              <a:spcBef>
                <a:spcPts val="0"/>
              </a:spcBef>
              <a:buNone/>
              <a:defRPr sz="1800">
                <a:solidFill>
                  <a:schemeClr val="dk1"/>
                </a:solidFill>
                <a:latin typeface="Helvetica Neue Light"/>
                <a:ea typeface="Helvetica Neue Light"/>
                <a:cs typeface="Helvetica Neue Light"/>
                <a:sym typeface="Helvetica Neue Light"/>
              </a:defRPr>
            </a:lvl5pPr>
            <a:lvl6pPr indent="0" lvl="5" marL="0" marR="0" rtl="0" algn="l">
              <a:spcBef>
                <a:spcPts val="0"/>
              </a:spcBef>
              <a:buNone/>
              <a:defRPr sz="1800">
                <a:solidFill>
                  <a:schemeClr val="dk1"/>
                </a:solidFill>
                <a:latin typeface="Helvetica Neue Light"/>
                <a:ea typeface="Helvetica Neue Light"/>
                <a:cs typeface="Helvetica Neue Light"/>
                <a:sym typeface="Helvetica Neue Light"/>
              </a:defRPr>
            </a:lvl6pPr>
            <a:lvl7pPr indent="0" lvl="6" marL="0" marR="0" rtl="0" algn="l">
              <a:spcBef>
                <a:spcPts val="0"/>
              </a:spcBef>
              <a:buNone/>
              <a:defRPr sz="1800">
                <a:solidFill>
                  <a:schemeClr val="dk1"/>
                </a:solidFill>
                <a:latin typeface="Helvetica Neue Light"/>
                <a:ea typeface="Helvetica Neue Light"/>
                <a:cs typeface="Helvetica Neue Light"/>
                <a:sym typeface="Helvetica Neue Light"/>
              </a:defRPr>
            </a:lvl7pPr>
            <a:lvl8pPr indent="0" lvl="7" marL="0" marR="0" rtl="0" algn="l">
              <a:spcBef>
                <a:spcPts val="0"/>
              </a:spcBef>
              <a:buNone/>
              <a:defRPr sz="1800">
                <a:solidFill>
                  <a:schemeClr val="dk1"/>
                </a:solidFill>
                <a:latin typeface="Helvetica Neue Light"/>
                <a:ea typeface="Helvetica Neue Light"/>
                <a:cs typeface="Helvetica Neue Light"/>
                <a:sym typeface="Helvetica Neue Light"/>
              </a:defRPr>
            </a:lvl8pPr>
            <a:lvl9pPr indent="0" lvl="8" marL="0" marR="0" rtl="0" algn="l">
              <a:spcBef>
                <a:spcPts val="0"/>
              </a:spcBef>
              <a:buNone/>
              <a:defRPr sz="1800">
                <a:solidFill>
                  <a:schemeClr val="dk1"/>
                </a:solidFill>
                <a:latin typeface="Helvetica Neue Light"/>
                <a:ea typeface="Helvetica Neue Light"/>
                <a:cs typeface="Helvetica Neue Light"/>
                <a:sym typeface="Helvetica Neue Light"/>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Quote">
    <p:spTree>
      <p:nvGrpSpPr>
        <p:cNvPr id="67" name="Shape 67"/>
        <p:cNvGrpSpPr/>
        <p:nvPr/>
      </p:nvGrpSpPr>
      <p:grpSpPr>
        <a:xfrm>
          <a:off x="0" y="0"/>
          <a:ext cx="0" cy="0"/>
          <a:chOff x="0" y="0"/>
          <a:chExt cx="0" cy="0"/>
        </a:xfrm>
      </p:grpSpPr>
      <p:sp>
        <p:nvSpPr>
          <p:cNvPr id="68" name="Google Shape;68;p41"/>
          <p:cNvSpPr txBox="1"/>
          <p:nvPr>
            <p:ph idx="1" type="body"/>
          </p:nvPr>
        </p:nvSpPr>
        <p:spPr>
          <a:xfrm>
            <a:off x="1193808" y="4476751"/>
            <a:ext cx="9810751" cy="394978"/>
          </a:xfrm>
          <a:prstGeom prst="rect">
            <a:avLst/>
          </a:prstGeom>
          <a:noFill/>
          <a:ln>
            <a:noFill/>
          </a:ln>
        </p:spPr>
        <p:txBody>
          <a:bodyPr anchorCtr="0" anchor="t" bIns="50775" lIns="50775" spcFirstLastPara="1" rIns="50775" wrap="square" tIns="50775">
            <a:spAutoFit/>
          </a:bodyPr>
          <a:lstStyle>
            <a:lvl1pPr indent="-228600" lvl="0" marL="457200" algn="ctr">
              <a:lnSpc>
                <a:spcPct val="100000"/>
              </a:lnSpc>
              <a:spcBef>
                <a:spcPts val="0"/>
              </a:spcBef>
              <a:spcAft>
                <a:spcPts val="0"/>
              </a:spcAft>
              <a:buClr>
                <a:srgbClr val="000000"/>
              </a:buClr>
              <a:buSzPts val="1900"/>
              <a:buFont typeface="Avenir"/>
              <a:buNone/>
              <a:defRPr sz="1900"/>
            </a:lvl1pPr>
            <a:lvl2pPr indent="-314325" lvl="1" marL="914400" algn="l">
              <a:lnSpc>
                <a:spcPct val="100000"/>
              </a:lnSpc>
              <a:spcBef>
                <a:spcPts val="2950"/>
              </a:spcBef>
              <a:spcAft>
                <a:spcPts val="0"/>
              </a:spcAft>
              <a:buClr>
                <a:srgbClr val="000000"/>
              </a:buClr>
              <a:buSzPts val="1350"/>
              <a:buChar char="•"/>
              <a:defRPr/>
            </a:lvl2pPr>
            <a:lvl3pPr indent="-314325" lvl="2" marL="1371600" algn="l">
              <a:lnSpc>
                <a:spcPct val="100000"/>
              </a:lnSpc>
              <a:spcBef>
                <a:spcPts val="2950"/>
              </a:spcBef>
              <a:spcAft>
                <a:spcPts val="0"/>
              </a:spcAft>
              <a:buClr>
                <a:srgbClr val="000000"/>
              </a:buClr>
              <a:buSzPts val="1350"/>
              <a:buChar char="•"/>
              <a:defRPr/>
            </a:lvl3pPr>
            <a:lvl4pPr indent="-314325" lvl="3" marL="1828800" algn="l">
              <a:lnSpc>
                <a:spcPct val="100000"/>
              </a:lnSpc>
              <a:spcBef>
                <a:spcPts val="2950"/>
              </a:spcBef>
              <a:spcAft>
                <a:spcPts val="0"/>
              </a:spcAft>
              <a:buClr>
                <a:srgbClr val="000000"/>
              </a:buClr>
              <a:buSzPts val="1350"/>
              <a:buChar char="•"/>
              <a:defRPr/>
            </a:lvl4pPr>
            <a:lvl5pPr indent="-314325" lvl="4" marL="2286000" algn="l">
              <a:lnSpc>
                <a:spcPct val="100000"/>
              </a:lnSpc>
              <a:spcBef>
                <a:spcPts val="2950"/>
              </a:spcBef>
              <a:spcAft>
                <a:spcPts val="0"/>
              </a:spcAft>
              <a:buClr>
                <a:srgbClr val="000000"/>
              </a:buClr>
              <a:buSzPts val="1350"/>
              <a:buChar char="•"/>
              <a:defRPr/>
            </a:lvl5pPr>
            <a:lvl6pPr indent="-314325" lvl="5" marL="2743200" algn="l">
              <a:lnSpc>
                <a:spcPct val="100000"/>
              </a:lnSpc>
              <a:spcBef>
                <a:spcPts val="2950"/>
              </a:spcBef>
              <a:spcAft>
                <a:spcPts val="0"/>
              </a:spcAft>
              <a:buClr>
                <a:srgbClr val="000000"/>
              </a:buClr>
              <a:buSzPts val="1350"/>
              <a:buChar char="•"/>
              <a:defRPr/>
            </a:lvl6pPr>
            <a:lvl7pPr indent="-314325" lvl="6" marL="3200400" algn="l">
              <a:lnSpc>
                <a:spcPct val="100000"/>
              </a:lnSpc>
              <a:spcBef>
                <a:spcPts val="2950"/>
              </a:spcBef>
              <a:spcAft>
                <a:spcPts val="0"/>
              </a:spcAft>
              <a:buClr>
                <a:srgbClr val="000000"/>
              </a:buClr>
              <a:buSzPts val="1350"/>
              <a:buChar char="•"/>
              <a:defRPr/>
            </a:lvl7pPr>
            <a:lvl8pPr indent="-314325" lvl="7" marL="3657600" algn="l">
              <a:lnSpc>
                <a:spcPct val="100000"/>
              </a:lnSpc>
              <a:spcBef>
                <a:spcPts val="2950"/>
              </a:spcBef>
              <a:spcAft>
                <a:spcPts val="0"/>
              </a:spcAft>
              <a:buClr>
                <a:srgbClr val="000000"/>
              </a:buClr>
              <a:buSzPts val="1350"/>
              <a:buChar char="•"/>
              <a:defRPr/>
            </a:lvl8pPr>
            <a:lvl9pPr indent="-314325" lvl="8" marL="4114800" algn="l">
              <a:lnSpc>
                <a:spcPct val="100000"/>
              </a:lnSpc>
              <a:spcBef>
                <a:spcPts val="2950"/>
              </a:spcBef>
              <a:spcAft>
                <a:spcPts val="0"/>
              </a:spcAft>
              <a:buClr>
                <a:srgbClr val="000000"/>
              </a:buClr>
              <a:buSzPts val="1350"/>
              <a:buChar char="•"/>
              <a:defRPr/>
            </a:lvl9pPr>
          </a:lstStyle>
          <a:p/>
        </p:txBody>
      </p:sp>
      <p:sp>
        <p:nvSpPr>
          <p:cNvPr id="69" name="Google Shape;69;p41"/>
          <p:cNvSpPr txBox="1"/>
          <p:nvPr>
            <p:ph idx="2" type="body"/>
          </p:nvPr>
        </p:nvSpPr>
        <p:spPr>
          <a:xfrm>
            <a:off x="1193808" y="2993506"/>
            <a:ext cx="9810751" cy="502700"/>
          </a:xfrm>
          <a:prstGeom prst="rect">
            <a:avLst/>
          </a:prstGeom>
          <a:noFill/>
          <a:ln>
            <a:noFill/>
          </a:ln>
        </p:spPr>
        <p:txBody>
          <a:bodyPr anchorCtr="0" anchor="ctr" bIns="50775" lIns="50775" spcFirstLastPara="1" rIns="50775" wrap="square" tIns="50775">
            <a:spAutoFit/>
          </a:bodyPr>
          <a:lstStyle>
            <a:lvl1pPr indent="-228600" lvl="0" marL="457200" algn="ctr">
              <a:lnSpc>
                <a:spcPct val="100000"/>
              </a:lnSpc>
              <a:spcBef>
                <a:spcPts val="0"/>
              </a:spcBef>
              <a:spcAft>
                <a:spcPts val="0"/>
              </a:spcAft>
              <a:buClr>
                <a:srgbClr val="000000"/>
              </a:buClr>
              <a:buSzPts val="1800"/>
              <a:buNone/>
              <a:defRPr/>
            </a:lvl1pPr>
            <a:lvl2pPr indent="-314325" lvl="1" marL="914400" algn="l">
              <a:lnSpc>
                <a:spcPct val="100000"/>
              </a:lnSpc>
              <a:spcBef>
                <a:spcPts val="2950"/>
              </a:spcBef>
              <a:spcAft>
                <a:spcPts val="0"/>
              </a:spcAft>
              <a:buClr>
                <a:srgbClr val="000000"/>
              </a:buClr>
              <a:buSzPts val="1350"/>
              <a:buChar char="•"/>
              <a:defRPr/>
            </a:lvl2pPr>
            <a:lvl3pPr indent="-314325" lvl="2" marL="1371600" algn="l">
              <a:lnSpc>
                <a:spcPct val="100000"/>
              </a:lnSpc>
              <a:spcBef>
                <a:spcPts val="2950"/>
              </a:spcBef>
              <a:spcAft>
                <a:spcPts val="0"/>
              </a:spcAft>
              <a:buClr>
                <a:srgbClr val="000000"/>
              </a:buClr>
              <a:buSzPts val="1350"/>
              <a:buChar char="•"/>
              <a:defRPr/>
            </a:lvl3pPr>
            <a:lvl4pPr indent="-314325" lvl="3" marL="1828800" algn="l">
              <a:lnSpc>
                <a:spcPct val="100000"/>
              </a:lnSpc>
              <a:spcBef>
                <a:spcPts val="2950"/>
              </a:spcBef>
              <a:spcAft>
                <a:spcPts val="0"/>
              </a:spcAft>
              <a:buClr>
                <a:srgbClr val="000000"/>
              </a:buClr>
              <a:buSzPts val="1350"/>
              <a:buChar char="•"/>
              <a:defRPr/>
            </a:lvl4pPr>
            <a:lvl5pPr indent="-314325" lvl="4" marL="2286000" algn="l">
              <a:lnSpc>
                <a:spcPct val="100000"/>
              </a:lnSpc>
              <a:spcBef>
                <a:spcPts val="2950"/>
              </a:spcBef>
              <a:spcAft>
                <a:spcPts val="0"/>
              </a:spcAft>
              <a:buClr>
                <a:srgbClr val="000000"/>
              </a:buClr>
              <a:buSzPts val="1350"/>
              <a:buChar char="•"/>
              <a:defRPr/>
            </a:lvl5pPr>
            <a:lvl6pPr indent="-314325" lvl="5" marL="2743200" algn="l">
              <a:lnSpc>
                <a:spcPct val="100000"/>
              </a:lnSpc>
              <a:spcBef>
                <a:spcPts val="2950"/>
              </a:spcBef>
              <a:spcAft>
                <a:spcPts val="0"/>
              </a:spcAft>
              <a:buClr>
                <a:srgbClr val="000000"/>
              </a:buClr>
              <a:buSzPts val="1350"/>
              <a:buChar char="•"/>
              <a:defRPr/>
            </a:lvl6pPr>
            <a:lvl7pPr indent="-314325" lvl="6" marL="3200400" algn="l">
              <a:lnSpc>
                <a:spcPct val="100000"/>
              </a:lnSpc>
              <a:spcBef>
                <a:spcPts val="2950"/>
              </a:spcBef>
              <a:spcAft>
                <a:spcPts val="0"/>
              </a:spcAft>
              <a:buClr>
                <a:srgbClr val="000000"/>
              </a:buClr>
              <a:buSzPts val="1350"/>
              <a:buChar char="•"/>
              <a:defRPr/>
            </a:lvl7pPr>
            <a:lvl8pPr indent="-314325" lvl="7" marL="3657600" algn="l">
              <a:lnSpc>
                <a:spcPct val="100000"/>
              </a:lnSpc>
              <a:spcBef>
                <a:spcPts val="2950"/>
              </a:spcBef>
              <a:spcAft>
                <a:spcPts val="0"/>
              </a:spcAft>
              <a:buClr>
                <a:srgbClr val="000000"/>
              </a:buClr>
              <a:buSzPts val="1350"/>
              <a:buChar char="•"/>
              <a:defRPr/>
            </a:lvl8pPr>
            <a:lvl9pPr indent="-314325" lvl="8" marL="4114800" algn="l">
              <a:lnSpc>
                <a:spcPct val="100000"/>
              </a:lnSpc>
              <a:spcBef>
                <a:spcPts val="2950"/>
              </a:spcBef>
              <a:spcAft>
                <a:spcPts val="0"/>
              </a:spcAft>
              <a:buClr>
                <a:srgbClr val="000000"/>
              </a:buClr>
              <a:buSzPts val="1350"/>
              <a:buChar char="•"/>
              <a:defRPr/>
            </a:lvl9pPr>
          </a:lstStyle>
          <a:p/>
        </p:txBody>
      </p:sp>
      <p:sp>
        <p:nvSpPr>
          <p:cNvPr id="70" name="Google Shape;70;p41"/>
          <p:cNvSpPr txBox="1"/>
          <p:nvPr>
            <p:ph idx="12" type="sldNum"/>
          </p:nvPr>
        </p:nvSpPr>
        <p:spPr>
          <a:xfrm>
            <a:off x="5947758" y="6540506"/>
            <a:ext cx="290142" cy="287256"/>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Helvetica Neue Light"/>
                <a:ea typeface="Helvetica Neue Light"/>
                <a:cs typeface="Helvetica Neue Light"/>
                <a:sym typeface="Helvetica Neue Light"/>
              </a:defRPr>
            </a:lvl1pPr>
            <a:lvl2pPr indent="0" lvl="1" marL="0" marR="0" rtl="0" algn="l">
              <a:spcBef>
                <a:spcPts val="0"/>
              </a:spcBef>
              <a:buNone/>
              <a:defRPr sz="1800">
                <a:solidFill>
                  <a:schemeClr val="dk1"/>
                </a:solidFill>
                <a:latin typeface="Helvetica Neue Light"/>
                <a:ea typeface="Helvetica Neue Light"/>
                <a:cs typeface="Helvetica Neue Light"/>
                <a:sym typeface="Helvetica Neue Light"/>
              </a:defRPr>
            </a:lvl2pPr>
            <a:lvl3pPr indent="0" lvl="2" marL="0" marR="0" rtl="0" algn="l">
              <a:spcBef>
                <a:spcPts val="0"/>
              </a:spcBef>
              <a:buNone/>
              <a:defRPr sz="1800">
                <a:solidFill>
                  <a:schemeClr val="dk1"/>
                </a:solidFill>
                <a:latin typeface="Helvetica Neue Light"/>
                <a:ea typeface="Helvetica Neue Light"/>
                <a:cs typeface="Helvetica Neue Light"/>
                <a:sym typeface="Helvetica Neue Light"/>
              </a:defRPr>
            </a:lvl3pPr>
            <a:lvl4pPr indent="0" lvl="3" marL="0" marR="0" rtl="0" algn="l">
              <a:spcBef>
                <a:spcPts val="0"/>
              </a:spcBef>
              <a:buNone/>
              <a:defRPr sz="1800">
                <a:solidFill>
                  <a:schemeClr val="dk1"/>
                </a:solidFill>
                <a:latin typeface="Helvetica Neue Light"/>
                <a:ea typeface="Helvetica Neue Light"/>
                <a:cs typeface="Helvetica Neue Light"/>
                <a:sym typeface="Helvetica Neue Light"/>
              </a:defRPr>
            </a:lvl4pPr>
            <a:lvl5pPr indent="0" lvl="4" marL="0" marR="0" rtl="0" algn="l">
              <a:spcBef>
                <a:spcPts val="0"/>
              </a:spcBef>
              <a:buNone/>
              <a:defRPr sz="1800">
                <a:solidFill>
                  <a:schemeClr val="dk1"/>
                </a:solidFill>
                <a:latin typeface="Helvetica Neue Light"/>
                <a:ea typeface="Helvetica Neue Light"/>
                <a:cs typeface="Helvetica Neue Light"/>
                <a:sym typeface="Helvetica Neue Light"/>
              </a:defRPr>
            </a:lvl5pPr>
            <a:lvl6pPr indent="0" lvl="5" marL="0" marR="0" rtl="0" algn="l">
              <a:spcBef>
                <a:spcPts val="0"/>
              </a:spcBef>
              <a:buNone/>
              <a:defRPr sz="1800">
                <a:solidFill>
                  <a:schemeClr val="dk1"/>
                </a:solidFill>
                <a:latin typeface="Helvetica Neue Light"/>
                <a:ea typeface="Helvetica Neue Light"/>
                <a:cs typeface="Helvetica Neue Light"/>
                <a:sym typeface="Helvetica Neue Light"/>
              </a:defRPr>
            </a:lvl6pPr>
            <a:lvl7pPr indent="0" lvl="6" marL="0" marR="0" rtl="0" algn="l">
              <a:spcBef>
                <a:spcPts val="0"/>
              </a:spcBef>
              <a:buNone/>
              <a:defRPr sz="1800">
                <a:solidFill>
                  <a:schemeClr val="dk1"/>
                </a:solidFill>
                <a:latin typeface="Helvetica Neue Light"/>
                <a:ea typeface="Helvetica Neue Light"/>
                <a:cs typeface="Helvetica Neue Light"/>
                <a:sym typeface="Helvetica Neue Light"/>
              </a:defRPr>
            </a:lvl7pPr>
            <a:lvl8pPr indent="0" lvl="7" marL="0" marR="0" rtl="0" algn="l">
              <a:spcBef>
                <a:spcPts val="0"/>
              </a:spcBef>
              <a:buNone/>
              <a:defRPr sz="1800">
                <a:solidFill>
                  <a:schemeClr val="dk1"/>
                </a:solidFill>
                <a:latin typeface="Helvetica Neue Light"/>
                <a:ea typeface="Helvetica Neue Light"/>
                <a:cs typeface="Helvetica Neue Light"/>
                <a:sym typeface="Helvetica Neue Light"/>
              </a:defRPr>
            </a:lvl8pPr>
            <a:lvl9pPr indent="0" lvl="8" marL="0" marR="0" rtl="0" algn="l">
              <a:spcBef>
                <a:spcPts val="0"/>
              </a:spcBef>
              <a:buNone/>
              <a:defRPr sz="1800">
                <a:solidFill>
                  <a:schemeClr val="dk1"/>
                </a:solidFill>
                <a:latin typeface="Helvetica Neue Light"/>
                <a:ea typeface="Helvetica Neue Light"/>
                <a:cs typeface="Helvetica Neue Light"/>
                <a:sym typeface="Helvetica Neue Light"/>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p:cSld name="Photo">
    <p:spTree>
      <p:nvGrpSpPr>
        <p:cNvPr id="71" name="Shape 71"/>
        <p:cNvGrpSpPr/>
        <p:nvPr/>
      </p:nvGrpSpPr>
      <p:grpSpPr>
        <a:xfrm>
          <a:off x="0" y="0"/>
          <a:ext cx="0" cy="0"/>
          <a:chOff x="0" y="0"/>
          <a:chExt cx="0" cy="0"/>
        </a:xfrm>
      </p:grpSpPr>
      <p:sp>
        <p:nvSpPr>
          <p:cNvPr id="72" name="Google Shape;72;p42"/>
          <p:cNvSpPr/>
          <p:nvPr>
            <p:ph idx="2" type="pic"/>
          </p:nvPr>
        </p:nvSpPr>
        <p:spPr>
          <a:xfrm>
            <a:off x="0" y="0"/>
            <a:ext cx="12192000" cy="6858000"/>
          </a:xfrm>
          <a:prstGeom prst="rect">
            <a:avLst/>
          </a:prstGeom>
          <a:noFill/>
          <a:ln>
            <a:noFill/>
          </a:ln>
        </p:spPr>
      </p:sp>
      <p:sp>
        <p:nvSpPr>
          <p:cNvPr id="73" name="Google Shape;73;p42"/>
          <p:cNvSpPr txBox="1"/>
          <p:nvPr>
            <p:ph idx="12" type="sldNum"/>
          </p:nvPr>
        </p:nvSpPr>
        <p:spPr>
          <a:xfrm>
            <a:off x="5947758" y="6540506"/>
            <a:ext cx="290142" cy="287256"/>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Helvetica Neue Light"/>
                <a:ea typeface="Helvetica Neue Light"/>
                <a:cs typeface="Helvetica Neue Light"/>
                <a:sym typeface="Helvetica Neue Light"/>
              </a:defRPr>
            </a:lvl1pPr>
            <a:lvl2pPr indent="0" lvl="1" marL="0" marR="0" rtl="0" algn="l">
              <a:spcBef>
                <a:spcPts val="0"/>
              </a:spcBef>
              <a:buNone/>
              <a:defRPr sz="1800">
                <a:solidFill>
                  <a:schemeClr val="dk1"/>
                </a:solidFill>
                <a:latin typeface="Helvetica Neue Light"/>
                <a:ea typeface="Helvetica Neue Light"/>
                <a:cs typeface="Helvetica Neue Light"/>
                <a:sym typeface="Helvetica Neue Light"/>
              </a:defRPr>
            </a:lvl2pPr>
            <a:lvl3pPr indent="0" lvl="2" marL="0" marR="0" rtl="0" algn="l">
              <a:spcBef>
                <a:spcPts val="0"/>
              </a:spcBef>
              <a:buNone/>
              <a:defRPr sz="1800">
                <a:solidFill>
                  <a:schemeClr val="dk1"/>
                </a:solidFill>
                <a:latin typeface="Helvetica Neue Light"/>
                <a:ea typeface="Helvetica Neue Light"/>
                <a:cs typeface="Helvetica Neue Light"/>
                <a:sym typeface="Helvetica Neue Light"/>
              </a:defRPr>
            </a:lvl3pPr>
            <a:lvl4pPr indent="0" lvl="3" marL="0" marR="0" rtl="0" algn="l">
              <a:spcBef>
                <a:spcPts val="0"/>
              </a:spcBef>
              <a:buNone/>
              <a:defRPr sz="1800">
                <a:solidFill>
                  <a:schemeClr val="dk1"/>
                </a:solidFill>
                <a:latin typeface="Helvetica Neue Light"/>
                <a:ea typeface="Helvetica Neue Light"/>
                <a:cs typeface="Helvetica Neue Light"/>
                <a:sym typeface="Helvetica Neue Light"/>
              </a:defRPr>
            </a:lvl4pPr>
            <a:lvl5pPr indent="0" lvl="4" marL="0" marR="0" rtl="0" algn="l">
              <a:spcBef>
                <a:spcPts val="0"/>
              </a:spcBef>
              <a:buNone/>
              <a:defRPr sz="1800">
                <a:solidFill>
                  <a:schemeClr val="dk1"/>
                </a:solidFill>
                <a:latin typeface="Helvetica Neue Light"/>
                <a:ea typeface="Helvetica Neue Light"/>
                <a:cs typeface="Helvetica Neue Light"/>
                <a:sym typeface="Helvetica Neue Light"/>
              </a:defRPr>
            </a:lvl5pPr>
            <a:lvl6pPr indent="0" lvl="5" marL="0" marR="0" rtl="0" algn="l">
              <a:spcBef>
                <a:spcPts val="0"/>
              </a:spcBef>
              <a:buNone/>
              <a:defRPr sz="1800">
                <a:solidFill>
                  <a:schemeClr val="dk1"/>
                </a:solidFill>
                <a:latin typeface="Helvetica Neue Light"/>
                <a:ea typeface="Helvetica Neue Light"/>
                <a:cs typeface="Helvetica Neue Light"/>
                <a:sym typeface="Helvetica Neue Light"/>
              </a:defRPr>
            </a:lvl6pPr>
            <a:lvl7pPr indent="0" lvl="6" marL="0" marR="0" rtl="0" algn="l">
              <a:spcBef>
                <a:spcPts val="0"/>
              </a:spcBef>
              <a:buNone/>
              <a:defRPr sz="1800">
                <a:solidFill>
                  <a:schemeClr val="dk1"/>
                </a:solidFill>
                <a:latin typeface="Helvetica Neue Light"/>
                <a:ea typeface="Helvetica Neue Light"/>
                <a:cs typeface="Helvetica Neue Light"/>
                <a:sym typeface="Helvetica Neue Light"/>
              </a:defRPr>
            </a:lvl7pPr>
            <a:lvl8pPr indent="0" lvl="7" marL="0" marR="0" rtl="0" algn="l">
              <a:spcBef>
                <a:spcPts val="0"/>
              </a:spcBef>
              <a:buNone/>
              <a:defRPr sz="1800">
                <a:solidFill>
                  <a:schemeClr val="dk1"/>
                </a:solidFill>
                <a:latin typeface="Helvetica Neue Light"/>
                <a:ea typeface="Helvetica Neue Light"/>
                <a:cs typeface="Helvetica Neue Light"/>
                <a:sym typeface="Helvetica Neue Light"/>
              </a:defRPr>
            </a:lvl8pPr>
            <a:lvl9pPr indent="0" lvl="8" marL="0" marR="0" rtl="0" algn="l">
              <a:spcBef>
                <a:spcPts val="0"/>
              </a:spcBef>
              <a:buNone/>
              <a:defRPr sz="1800">
                <a:solidFill>
                  <a:schemeClr val="dk1"/>
                </a:solidFill>
                <a:latin typeface="Helvetica Neue Light"/>
                <a:ea typeface="Helvetica Neue Light"/>
                <a:cs typeface="Helvetica Neue Light"/>
                <a:sym typeface="Helvetica Neue Light"/>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74" name="Shape 74"/>
        <p:cNvGrpSpPr/>
        <p:nvPr/>
      </p:nvGrpSpPr>
      <p:grpSpPr>
        <a:xfrm>
          <a:off x="0" y="0"/>
          <a:ext cx="0" cy="0"/>
          <a:chOff x="0" y="0"/>
          <a:chExt cx="0" cy="0"/>
        </a:xfrm>
      </p:grpSpPr>
      <p:sp>
        <p:nvSpPr>
          <p:cNvPr id="75" name="Google Shape;75;p43"/>
          <p:cNvSpPr txBox="1"/>
          <p:nvPr>
            <p:ph type="title"/>
          </p:nvPr>
        </p:nvSpPr>
        <p:spPr>
          <a:xfrm>
            <a:off x="844553" y="476251"/>
            <a:ext cx="10502900" cy="1143000"/>
          </a:xfrm>
          <a:prstGeom prst="rect">
            <a:avLst/>
          </a:prstGeom>
          <a:noFill/>
          <a:ln>
            <a:noFill/>
          </a:ln>
        </p:spPr>
        <p:txBody>
          <a:bodyPr anchorCtr="0" anchor="ctr" bIns="50775" lIns="50775" spcFirstLastPara="1" rIns="50775" wrap="square" tIns="50775">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76" name="Google Shape;76;p43"/>
          <p:cNvSpPr txBox="1"/>
          <p:nvPr>
            <p:ph idx="12" type="sldNum"/>
          </p:nvPr>
        </p:nvSpPr>
        <p:spPr>
          <a:xfrm>
            <a:off x="5947758" y="6540506"/>
            <a:ext cx="290142" cy="287256"/>
          </a:xfrm>
          <a:prstGeom prst="rect">
            <a:avLst/>
          </a:prstGeom>
          <a:noFill/>
          <a:ln>
            <a:noFill/>
          </a:ln>
        </p:spPr>
        <p:txBody>
          <a:bodyPr anchorCtr="0" anchor="t" bIns="45700" lIns="91425" spcFirstLastPara="1" rIns="91425" wrap="square" tIns="45700">
            <a:noAutofit/>
          </a:bodyPr>
          <a:lstStyle>
            <a:lvl1pPr indent="0" lvl="0" marL="0" marR="0" rtl="0" algn="ctr">
              <a:spcBef>
                <a:spcPts val="0"/>
              </a:spcBef>
              <a:buNone/>
              <a:defRPr sz="1800">
                <a:solidFill>
                  <a:srgbClr val="000000"/>
                </a:solidFill>
                <a:latin typeface="Helvetica Neue Light"/>
                <a:ea typeface="Helvetica Neue Light"/>
                <a:cs typeface="Helvetica Neue Light"/>
                <a:sym typeface="Helvetica Neue Light"/>
              </a:defRPr>
            </a:lvl1pPr>
            <a:lvl2pPr indent="0" lvl="1" marL="0" marR="0" rtl="0" algn="ctr">
              <a:spcBef>
                <a:spcPts val="0"/>
              </a:spcBef>
              <a:buNone/>
              <a:defRPr sz="1800">
                <a:solidFill>
                  <a:srgbClr val="000000"/>
                </a:solidFill>
                <a:latin typeface="Helvetica Neue Light"/>
                <a:ea typeface="Helvetica Neue Light"/>
                <a:cs typeface="Helvetica Neue Light"/>
                <a:sym typeface="Helvetica Neue Light"/>
              </a:defRPr>
            </a:lvl2pPr>
            <a:lvl3pPr indent="0" lvl="2" marL="0" marR="0" rtl="0" algn="ctr">
              <a:spcBef>
                <a:spcPts val="0"/>
              </a:spcBef>
              <a:buNone/>
              <a:defRPr sz="1800">
                <a:solidFill>
                  <a:srgbClr val="000000"/>
                </a:solidFill>
                <a:latin typeface="Helvetica Neue Light"/>
                <a:ea typeface="Helvetica Neue Light"/>
                <a:cs typeface="Helvetica Neue Light"/>
                <a:sym typeface="Helvetica Neue Light"/>
              </a:defRPr>
            </a:lvl3pPr>
            <a:lvl4pPr indent="0" lvl="3" marL="0" marR="0" rtl="0" algn="ctr">
              <a:spcBef>
                <a:spcPts val="0"/>
              </a:spcBef>
              <a:buNone/>
              <a:defRPr sz="1800">
                <a:solidFill>
                  <a:srgbClr val="000000"/>
                </a:solidFill>
                <a:latin typeface="Helvetica Neue Light"/>
                <a:ea typeface="Helvetica Neue Light"/>
                <a:cs typeface="Helvetica Neue Light"/>
                <a:sym typeface="Helvetica Neue Light"/>
              </a:defRPr>
            </a:lvl4pPr>
            <a:lvl5pPr indent="0" lvl="4" marL="0" marR="0" rtl="0" algn="ctr">
              <a:spcBef>
                <a:spcPts val="0"/>
              </a:spcBef>
              <a:buNone/>
              <a:defRPr sz="1800">
                <a:solidFill>
                  <a:srgbClr val="000000"/>
                </a:solidFill>
                <a:latin typeface="Helvetica Neue Light"/>
                <a:ea typeface="Helvetica Neue Light"/>
                <a:cs typeface="Helvetica Neue Light"/>
                <a:sym typeface="Helvetica Neue Light"/>
              </a:defRPr>
            </a:lvl5pPr>
            <a:lvl6pPr indent="0" lvl="5" marL="0" marR="0" rtl="0" algn="ctr">
              <a:spcBef>
                <a:spcPts val="0"/>
              </a:spcBef>
              <a:buNone/>
              <a:defRPr sz="1800">
                <a:solidFill>
                  <a:srgbClr val="000000"/>
                </a:solidFill>
                <a:latin typeface="Helvetica Neue Light"/>
                <a:ea typeface="Helvetica Neue Light"/>
                <a:cs typeface="Helvetica Neue Light"/>
                <a:sym typeface="Helvetica Neue Light"/>
              </a:defRPr>
            </a:lvl6pPr>
            <a:lvl7pPr indent="0" lvl="6" marL="0" marR="0" rtl="0" algn="ctr">
              <a:spcBef>
                <a:spcPts val="0"/>
              </a:spcBef>
              <a:buNone/>
              <a:defRPr sz="1800">
                <a:solidFill>
                  <a:srgbClr val="000000"/>
                </a:solidFill>
                <a:latin typeface="Helvetica Neue Light"/>
                <a:ea typeface="Helvetica Neue Light"/>
                <a:cs typeface="Helvetica Neue Light"/>
                <a:sym typeface="Helvetica Neue Light"/>
              </a:defRPr>
            </a:lvl7pPr>
            <a:lvl8pPr indent="0" lvl="7" marL="0" marR="0" rtl="0" algn="ctr">
              <a:spcBef>
                <a:spcPts val="0"/>
              </a:spcBef>
              <a:buNone/>
              <a:defRPr sz="1800">
                <a:solidFill>
                  <a:srgbClr val="000000"/>
                </a:solidFill>
                <a:latin typeface="Helvetica Neue Light"/>
                <a:ea typeface="Helvetica Neue Light"/>
                <a:cs typeface="Helvetica Neue Light"/>
                <a:sym typeface="Helvetica Neue Light"/>
              </a:defRPr>
            </a:lvl8pPr>
            <a:lvl9pPr indent="0" lvl="8" marL="0" marR="0" rtl="0" algn="ctr">
              <a:spcBef>
                <a:spcPts val="0"/>
              </a:spcBef>
              <a:buNone/>
              <a:defRPr sz="1800">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
        <p:nvSpPr>
          <p:cNvPr id="77" name="Google Shape;77;p43"/>
          <p:cNvSpPr txBox="1"/>
          <p:nvPr>
            <p:ph idx="1" type="body"/>
          </p:nvPr>
        </p:nvSpPr>
        <p:spPr>
          <a:xfrm>
            <a:off x="844552" y="1825625"/>
            <a:ext cx="5103205" cy="4351338"/>
          </a:xfrm>
          <a:prstGeom prst="rect">
            <a:avLst/>
          </a:prstGeom>
          <a:noFill/>
          <a:ln>
            <a:noFill/>
          </a:ln>
        </p:spPr>
        <p:txBody>
          <a:bodyPr anchorCtr="0" anchor="t" bIns="50775" lIns="50775" spcFirstLastPara="1" rIns="50775" wrap="square" tIns="50775">
            <a:normAutofit/>
          </a:bodyPr>
          <a:lstStyle>
            <a:lvl1pPr indent="-352425" lvl="0" marL="457200" algn="l">
              <a:lnSpc>
                <a:spcPct val="100000"/>
              </a:lnSpc>
              <a:spcBef>
                <a:spcPts val="600"/>
              </a:spcBef>
              <a:spcAft>
                <a:spcPts val="0"/>
              </a:spcAft>
              <a:buClr>
                <a:srgbClr val="000000"/>
              </a:buClr>
              <a:buSzPts val="1950"/>
              <a:buFont typeface="Twentieth Century"/>
              <a:buChar char="•"/>
              <a:defRPr>
                <a:latin typeface="Twentieth Century"/>
                <a:ea typeface="Twentieth Century"/>
                <a:cs typeface="Twentieth Century"/>
                <a:sym typeface="Twentieth Century"/>
              </a:defRPr>
            </a:lvl1pPr>
            <a:lvl2pPr indent="-342900" lvl="1" marL="914400" algn="l">
              <a:lnSpc>
                <a:spcPct val="100000"/>
              </a:lnSpc>
              <a:spcBef>
                <a:spcPts val="600"/>
              </a:spcBef>
              <a:spcAft>
                <a:spcPts val="0"/>
              </a:spcAft>
              <a:buClr>
                <a:srgbClr val="000000"/>
              </a:buClr>
              <a:buSzPts val="1800"/>
              <a:buFont typeface="Twentieth Century"/>
              <a:buChar char="•"/>
              <a:defRPr sz="2400">
                <a:latin typeface="Twentieth Century"/>
                <a:ea typeface="Twentieth Century"/>
                <a:cs typeface="Twentieth Century"/>
                <a:sym typeface="Twentieth Century"/>
              </a:defRPr>
            </a:lvl2pPr>
            <a:lvl3pPr indent="-323850" lvl="2" marL="1371600" algn="l">
              <a:lnSpc>
                <a:spcPct val="100000"/>
              </a:lnSpc>
              <a:spcBef>
                <a:spcPts val="600"/>
              </a:spcBef>
              <a:spcAft>
                <a:spcPts val="0"/>
              </a:spcAft>
              <a:buClr>
                <a:srgbClr val="000000"/>
              </a:buClr>
              <a:buSzPts val="1500"/>
              <a:buFont typeface="Twentieth Century"/>
              <a:buChar char="•"/>
              <a:defRPr sz="2000">
                <a:latin typeface="Twentieth Century"/>
                <a:ea typeface="Twentieth Century"/>
                <a:cs typeface="Twentieth Century"/>
                <a:sym typeface="Twentieth Century"/>
              </a:defRPr>
            </a:lvl3pPr>
            <a:lvl4pPr indent="-314325" lvl="3" marL="1828800" algn="l">
              <a:lnSpc>
                <a:spcPct val="100000"/>
              </a:lnSpc>
              <a:spcBef>
                <a:spcPts val="600"/>
              </a:spcBef>
              <a:spcAft>
                <a:spcPts val="0"/>
              </a:spcAft>
              <a:buClr>
                <a:srgbClr val="000000"/>
              </a:buClr>
              <a:buSzPts val="1350"/>
              <a:buFont typeface="Twentieth Century"/>
              <a:buChar char="•"/>
              <a:defRPr sz="1800">
                <a:latin typeface="Twentieth Century"/>
                <a:ea typeface="Twentieth Century"/>
                <a:cs typeface="Twentieth Century"/>
                <a:sym typeface="Twentieth Century"/>
              </a:defRPr>
            </a:lvl4pPr>
            <a:lvl5pPr indent="-304800" lvl="4" marL="2286000" algn="l">
              <a:lnSpc>
                <a:spcPct val="100000"/>
              </a:lnSpc>
              <a:spcBef>
                <a:spcPts val="600"/>
              </a:spcBef>
              <a:spcAft>
                <a:spcPts val="0"/>
              </a:spcAft>
              <a:buClr>
                <a:srgbClr val="000000"/>
              </a:buClr>
              <a:buSzPts val="1200"/>
              <a:buFont typeface="Twentieth Century"/>
              <a:buChar char="•"/>
              <a:defRPr sz="1600">
                <a:latin typeface="Twentieth Century"/>
                <a:ea typeface="Twentieth Century"/>
                <a:cs typeface="Twentieth Century"/>
                <a:sym typeface="Twentieth Century"/>
              </a:defRPr>
            </a:lvl5pPr>
            <a:lvl6pPr indent="-314325" lvl="5" marL="2743200" algn="l">
              <a:lnSpc>
                <a:spcPct val="100000"/>
              </a:lnSpc>
              <a:spcBef>
                <a:spcPts val="2950"/>
              </a:spcBef>
              <a:spcAft>
                <a:spcPts val="0"/>
              </a:spcAft>
              <a:buClr>
                <a:srgbClr val="000000"/>
              </a:buClr>
              <a:buSzPts val="1350"/>
              <a:buChar char="•"/>
              <a:defRPr/>
            </a:lvl6pPr>
            <a:lvl7pPr indent="-314325" lvl="6" marL="3200400" algn="l">
              <a:lnSpc>
                <a:spcPct val="100000"/>
              </a:lnSpc>
              <a:spcBef>
                <a:spcPts val="2950"/>
              </a:spcBef>
              <a:spcAft>
                <a:spcPts val="0"/>
              </a:spcAft>
              <a:buClr>
                <a:srgbClr val="000000"/>
              </a:buClr>
              <a:buSzPts val="1350"/>
              <a:buChar char="•"/>
              <a:defRPr/>
            </a:lvl7pPr>
            <a:lvl8pPr indent="-314325" lvl="7" marL="3657600" algn="l">
              <a:lnSpc>
                <a:spcPct val="100000"/>
              </a:lnSpc>
              <a:spcBef>
                <a:spcPts val="2950"/>
              </a:spcBef>
              <a:spcAft>
                <a:spcPts val="0"/>
              </a:spcAft>
              <a:buClr>
                <a:srgbClr val="000000"/>
              </a:buClr>
              <a:buSzPts val="1350"/>
              <a:buChar char="•"/>
              <a:defRPr/>
            </a:lvl8pPr>
            <a:lvl9pPr indent="-314325" lvl="8" marL="4114800" algn="l">
              <a:lnSpc>
                <a:spcPct val="100000"/>
              </a:lnSpc>
              <a:spcBef>
                <a:spcPts val="2950"/>
              </a:spcBef>
              <a:spcAft>
                <a:spcPts val="0"/>
              </a:spcAft>
              <a:buClr>
                <a:srgbClr val="000000"/>
              </a:buClr>
              <a:buSzPts val="1350"/>
              <a:buChar char="•"/>
              <a:defRPr/>
            </a:lvl9pPr>
          </a:lstStyle>
          <a:p/>
        </p:txBody>
      </p:sp>
      <p:sp>
        <p:nvSpPr>
          <p:cNvPr id="78" name="Google Shape;78;p43"/>
          <p:cNvSpPr txBox="1"/>
          <p:nvPr>
            <p:ph idx="2" type="body"/>
          </p:nvPr>
        </p:nvSpPr>
        <p:spPr>
          <a:xfrm>
            <a:off x="6237895" y="1825625"/>
            <a:ext cx="5109558" cy="4351338"/>
          </a:xfrm>
          <a:prstGeom prst="rect">
            <a:avLst/>
          </a:prstGeom>
          <a:noFill/>
          <a:ln>
            <a:noFill/>
          </a:ln>
        </p:spPr>
        <p:txBody>
          <a:bodyPr anchorCtr="0" anchor="t" bIns="50775" lIns="50775" spcFirstLastPara="1" rIns="50775" wrap="square" tIns="50775">
            <a:normAutofit/>
          </a:bodyPr>
          <a:lstStyle>
            <a:lvl1pPr indent="-352425" lvl="0" marL="457200" algn="l">
              <a:lnSpc>
                <a:spcPct val="100000"/>
              </a:lnSpc>
              <a:spcBef>
                <a:spcPts val="600"/>
              </a:spcBef>
              <a:spcAft>
                <a:spcPts val="0"/>
              </a:spcAft>
              <a:buClr>
                <a:srgbClr val="000000"/>
              </a:buClr>
              <a:buSzPts val="1950"/>
              <a:buFont typeface="Twentieth Century"/>
              <a:buChar char="•"/>
              <a:defRPr>
                <a:latin typeface="Twentieth Century"/>
                <a:ea typeface="Twentieth Century"/>
                <a:cs typeface="Twentieth Century"/>
                <a:sym typeface="Twentieth Century"/>
              </a:defRPr>
            </a:lvl1pPr>
            <a:lvl2pPr indent="-342900" lvl="1" marL="914400" algn="l">
              <a:lnSpc>
                <a:spcPct val="100000"/>
              </a:lnSpc>
              <a:spcBef>
                <a:spcPts val="600"/>
              </a:spcBef>
              <a:spcAft>
                <a:spcPts val="0"/>
              </a:spcAft>
              <a:buClr>
                <a:srgbClr val="000000"/>
              </a:buClr>
              <a:buSzPts val="1800"/>
              <a:buFont typeface="Twentieth Century"/>
              <a:buChar char="•"/>
              <a:defRPr sz="2400">
                <a:latin typeface="Twentieth Century"/>
                <a:ea typeface="Twentieth Century"/>
                <a:cs typeface="Twentieth Century"/>
                <a:sym typeface="Twentieth Century"/>
              </a:defRPr>
            </a:lvl2pPr>
            <a:lvl3pPr indent="-323850" lvl="2" marL="1371600" algn="l">
              <a:lnSpc>
                <a:spcPct val="100000"/>
              </a:lnSpc>
              <a:spcBef>
                <a:spcPts val="600"/>
              </a:spcBef>
              <a:spcAft>
                <a:spcPts val="0"/>
              </a:spcAft>
              <a:buClr>
                <a:srgbClr val="000000"/>
              </a:buClr>
              <a:buSzPts val="1500"/>
              <a:buFont typeface="Twentieth Century"/>
              <a:buChar char="•"/>
              <a:defRPr sz="2000">
                <a:latin typeface="Twentieth Century"/>
                <a:ea typeface="Twentieth Century"/>
                <a:cs typeface="Twentieth Century"/>
                <a:sym typeface="Twentieth Century"/>
              </a:defRPr>
            </a:lvl3pPr>
            <a:lvl4pPr indent="-314325" lvl="3" marL="1828800" algn="l">
              <a:lnSpc>
                <a:spcPct val="100000"/>
              </a:lnSpc>
              <a:spcBef>
                <a:spcPts val="600"/>
              </a:spcBef>
              <a:spcAft>
                <a:spcPts val="0"/>
              </a:spcAft>
              <a:buClr>
                <a:srgbClr val="000000"/>
              </a:buClr>
              <a:buSzPts val="1350"/>
              <a:buFont typeface="Twentieth Century"/>
              <a:buChar char="•"/>
              <a:defRPr sz="1800">
                <a:latin typeface="Twentieth Century"/>
                <a:ea typeface="Twentieth Century"/>
                <a:cs typeface="Twentieth Century"/>
                <a:sym typeface="Twentieth Century"/>
              </a:defRPr>
            </a:lvl4pPr>
            <a:lvl5pPr indent="-304800" lvl="4" marL="2286000" algn="l">
              <a:lnSpc>
                <a:spcPct val="100000"/>
              </a:lnSpc>
              <a:spcBef>
                <a:spcPts val="600"/>
              </a:spcBef>
              <a:spcAft>
                <a:spcPts val="0"/>
              </a:spcAft>
              <a:buClr>
                <a:srgbClr val="000000"/>
              </a:buClr>
              <a:buSzPts val="1200"/>
              <a:buFont typeface="Twentieth Century"/>
              <a:buChar char="•"/>
              <a:defRPr sz="1600">
                <a:latin typeface="Twentieth Century"/>
                <a:ea typeface="Twentieth Century"/>
                <a:cs typeface="Twentieth Century"/>
                <a:sym typeface="Twentieth Century"/>
              </a:defRPr>
            </a:lvl5pPr>
            <a:lvl6pPr indent="-314325" lvl="5" marL="2743200" algn="l">
              <a:lnSpc>
                <a:spcPct val="100000"/>
              </a:lnSpc>
              <a:spcBef>
                <a:spcPts val="2950"/>
              </a:spcBef>
              <a:spcAft>
                <a:spcPts val="0"/>
              </a:spcAft>
              <a:buClr>
                <a:srgbClr val="000000"/>
              </a:buClr>
              <a:buSzPts val="1350"/>
              <a:buChar char="•"/>
              <a:defRPr/>
            </a:lvl6pPr>
            <a:lvl7pPr indent="-314325" lvl="6" marL="3200400" algn="l">
              <a:lnSpc>
                <a:spcPct val="100000"/>
              </a:lnSpc>
              <a:spcBef>
                <a:spcPts val="2950"/>
              </a:spcBef>
              <a:spcAft>
                <a:spcPts val="0"/>
              </a:spcAft>
              <a:buClr>
                <a:srgbClr val="000000"/>
              </a:buClr>
              <a:buSzPts val="1350"/>
              <a:buChar char="•"/>
              <a:defRPr/>
            </a:lvl7pPr>
            <a:lvl8pPr indent="-314325" lvl="7" marL="3657600" algn="l">
              <a:lnSpc>
                <a:spcPct val="100000"/>
              </a:lnSpc>
              <a:spcBef>
                <a:spcPts val="2950"/>
              </a:spcBef>
              <a:spcAft>
                <a:spcPts val="0"/>
              </a:spcAft>
              <a:buClr>
                <a:srgbClr val="000000"/>
              </a:buClr>
              <a:buSzPts val="1350"/>
              <a:buChar char="•"/>
              <a:defRPr/>
            </a:lvl8pPr>
            <a:lvl9pPr indent="-314325" lvl="8" marL="4114800" algn="l">
              <a:lnSpc>
                <a:spcPct val="100000"/>
              </a:lnSpc>
              <a:spcBef>
                <a:spcPts val="2950"/>
              </a:spcBef>
              <a:spcAft>
                <a:spcPts val="0"/>
              </a:spcAft>
              <a:buClr>
                <a:srgbClr val="000000"/>
              </a:buClr>
              <a:buSzPts val="135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85" name="Shape 85"/>
        <p:cNvGrpSpPr/>
        <p:nvPr/>
      </p:nvGrpSpPr>
      <p:grpSpPr>
        <a:xfrm>
          <a:off x="0" y="0"/>
          <a:ext cx="0" cy="0"/>
          <a:chOff x="0" y="0"/>
          <a:chExt cx="0" cy="0"/>
        </a:xfrm>
      </p:grpSpPr>
      <p:sp>
        <p:nvSpPr>
          <p:cNvPr id="86" name="Google Shape;86;p34"/>
          <p:cNvSpPr txBox="1"/>
          <p:nvPr>
            <p:ph type="title"/>
          </p:nvPr>
        </p:nvSpPr>
        <p:spPr>
          <a:xfrm>
            <a:off x="609600" y="274639"/>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rgbClr val="D8D8D8"/>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7" name="Google Shape;87;p34"/>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normAutofit/>
          </a:bodyPr>
          <a:lstStyle>
            <a:lvl1pPr indent="-465645" lvl="0" marL="457200" algn="l">
              <a:spcBef>
                <a:spcPts val="747"/>
              </a:spcBef>
              <a:spcAft>
                <a:spcPts val="0"/>
              </a:spcAft>
              <a:buClr>
                <a:srgbClr val="D8D8D8"/>
              </a:buClr>
              <a:buSzPts val="3733"/>
              <a:buChar char="•"/>
              <a:defRPr sz="3733"/>
            </a:lvl1pPr>
            <a:lvl2pPr indent="-431800" lvl="1" marL="914400" algn="l">
              <a:spcBef>
                <a:spcPts val="640"/>
              </a:spcBef>
              <a:spcAft>
                <a:spcPts val="0"/>
              </a:spcAft>
              <a:buClr>
                <a:srgbClr val="D8D8D8"/>
              </a:buClr>
              <a:buSzPts val="3200"/>
              <a:buChar char="–"/>
              <a:defRPr sz="3200"/>
            </a:lvl2pPr>
            <a:lvl3pPr indent="-397954" lvl="2" marL="1371600" algn="l">
              <a:spcBef>
                <a:spcPts val="533"/>
              </a:spcBef>
              <a:spcAft>
                <a:spcPts val="0"/>
              </a:spcAft>
              <a:buClr>
                <a:srgbClr val="D8D8D8"/>
              </a:buClr>
              <a:buSzPts val="2667"/>
              <a:buChar char="•"/>
              <a:defRPr sz="2667"/>
            </a:lvl3pPr>
            <a:lvl4pPr indent="-381000" lvl="3" marL="1828800" algn="l">
              <a:spcBef>
                <a:spcPts val="480"/>
              </a:spcBef>
              <a:spcAft>
                <a:spcPts val="0"/>
              </a:spcAft>
              <a:buClr>
                <a:srgbClr val="D8D8D8"/>
              </a:buClr>
              <a:buSzPts val="2400"/>
              <a:buChar char="–"/>
              <a:defRPr sz="2400"/>
            </a:lvl4pPr>
            <a:lvl5pPr indent="-381000" lvl="4" marL="2286000" algn="l">
              <a:spcBef>
                <a:spcPts val="480"/>
              </a:spcBef>
              <a:spcAft>
                <a:spcPts val="0"/>
              </a:spcAft>
              <a:buClr>
                <a:srgbClr val="D8D8D8"/>
              </a:buClr>
              <a:buSzPts val="2400"/>
              <a:buChar char="»"/>
              <a:defRPr sz="2400"/>
            </a:lvl5pPr>
            <a:lvl6pPr indent="-381000" lvl="5" marL="2743200" algn="l">
              <a:spcBef>
                <a:spcPts val="480"/>
              </a:spcBef>
              <a:spcAft>
                <a:spcPts val="0"/>
              </a:spcAft>
              <a:buClr>
                <a:schemeClr val="dk1"/>
              </a:buClr>
              <a:buSzPts val="2400"/>
              <a:buChar char="•"/>
              <a:defRPr sz="2400"/>
            </a:lvl6pPr>
            <a:lvl7pPr indent="-381000" lvl="6" marL="3200400" algn="l">
              <a:spcBef>
                <a:spcPts val="480"/>
              </a:spcBef>
              <a:spcAft>
                <a:spcPts val="0"/>
              </a:spcAft>
              <a:buClr>
                <a:schemeClr val="dk1"/>
              </a:buClr>
              <a:buSzPts val="2400"/>
              <a:buChar char="•"/>
              <a:defRPr sz="2400"/>
            </a:lvl7pPr>
            <a:lvl8pPr indent="-381000" lvl="7" marL="3657600" algn="l">
              <a:spcBef>
                <a:spcPts val="480"/>
              </a:spcBef>
              <a:spcAft>
                <a:spcPts val="0"/>
              </a:spcAft>
              <a:buClr>
                <a:schemeClr val="dk1"/>
              </a:buClr>
              <a:buSzPts val="2400"/>
              <a:buChar char="•"/>
              <a:defRPr sz="2400"/>
            </a:lvl8pPr>
            <a:lvl9pPr indent="-381000" lvl="8" marL="4114800" algn="l">
              <a:spcBef>
                <a:spcPts val="480"/>
              </a:spcBef>
              <a:spcAft>
                <a:spcPts val="0"/>
              </a:spcAft>
              <a:buClr>
                <a:schemeClr val="dk1"/>
              </a:buClr>
              <a:buSzPts val="2400"/>
              <a:buChar char="•"/>
              <a:defRPr sz="2400"/>
            </a:lvl9pPr>
          </a:lstStyle>
          <a:p/>
        </p:txBody>
      </p:sp>
      <p:sp>
        <p:nvSpPr>
          <p:cNvPr id="88" name="Google Shape;88;p34"/>
          <p:cNvSpPr txBox="1"/>
          <p:nvPr>
            <p:ph idx="2" type="body"/>
          </p:nvPr>
        </p:nvSpPr>
        <p:spPr>
          <a:xfrm>
            <a:off x="6197600" y="1600201"/>
            <a:ext cx="5384800" cy="4525963"/>
          </a:xfrm>
          <a:prstGeom prst="rect">
            <a:avLst/>
          </a:prstGeom>
          <a:noFill/>
          <a:ln>
            <a:noFill/>
          </a:ln>
        </p:spPr>
        <p:txBody>
          <a:bodyPr anchorCtr="0" anchor="t" bIns="45700" lIns="91425" spcFirstLastPara="1" rIns="91425" wrap="square" tIns="45700">
            <a:normAutofit/>
          </a:bodyPr>
          <a:lstStyle>
            <a:lvl1pPr indent="-465645" lvl="0" marL="457200" algn="l">
              <a:spcBef>
                <a:spcPts val="747"/>
              </a:spcBef>
              <a:spcAft>
                <a:spcPts val="0"/>
              </a:spcAft>
              <a:buClr>
                <a:srgbClr val="D8D8D8"/>
              </a:buClr>
              <a:buSzPts val="3733"/>
              <a:buChar char="•"/>
              <a:defRPr sz="3733"/>
            </a:lvl1pPr>
            <a:lvl2pPr indent="-431800" lvl="1" marL="914400" algn="l">
              <a:spcBef>
                <a:spcPts val="640"/>
              </a:spcBef>
              <a:spcAft>
                <a:spcPts val="0"/>
              </a:spcAft>
              <a:buClr>
                <a:srgbClr val="D8D8D8"/>
              </a:buClr>
              <a:buSzPts val="3200"/>
              <a:buChar char="–"/>
              <a:defRPr sz="3200"/>
            </a:lvl2pPr>
            <a:lvl3pPr indent="-397954" lvl="2" marL="1371600" algn="l">
              <a:spcBef>
                <a:spcPts val="533"/>
              </a:spcBef>
              <a:spcAft>
                <a:spcPts val="0"/>
              </a:spcAft>
              <a:buClr>
                <a:srgbClr val="D8D8D8"/>
              </a:buClr>
              <a:buSzPts val="2667"/>
              <a:buChar char="•"/>
              <a:defRPr sz="2667"/>
            </a:lvl3pPr>
            <a:lvl4pPr indent="-381000" lvl="3" marL="1828800" algn="l">
              <a:spcBef>
                <a:spcPts val="480"/>
              </a:spcBef>
              <a:spcAft>
                <a:spcPts val="0"/>
              </a:spcAft>
              <a:buClr>
                <a:srgbClr val="D8D8D8"/>
              </a:buClr>
              <a:buSzPts val="2400"/>
              <a:buChar char="–"/>
              <a:defRPr sz="2400"/>
            </a:lvl4pPr>
            <a:lvl5pPr indent="-381000" lvl="4" marL="2286000" algn="l">
              <a:spcBef>
                <a:spcPts val="480"/>
              </a:spcBef>
              <a:spcAft>
                <a:spcPts val="0"/>
              </a:spcAft>
              <a:buClr>
                <a:srgbClr val="D8D8D8"/>
              </a:buClr>
              <a:buSzPts val="2400"/>
              <a:buChar char="»"/>
              <a:defRPr sz="2400"/>
            </a:lvl5pPr>
            <a:lvl6pPr indent="-381000" lvl="5" marL="2743200" algn="l">
              <a:spcBef>
                <a:spcPts val="480"/>
              </a:spcBef>
              <a:spcAft>
                <a:spcPts val="0"/>
              </a:spcAft>
              <a:buClr>
                <a:schemeClr val="dk1"/>
              </a:buClr>
              <a:buSzPts val="2400"/>
              <a:buChar char="•"/>
              <a:defRPr sz="2400"/>
            </a:lvl6pPr>
            <a:lvl7pPr indent="-381000" lvl="6" marL="3200400" algn="l">
              <a:spcBef>
                <a:spcPts val="480"/>
              </a:spcBef>
              <a:spcAft>
                <a:spcPts val="0"/>
              </a:spcAft>
              <a:buClr>
                <a:schemeClr val="dk1"/>
              </a:buClr>
              <a:buSzPts val="2400"/>
              <a:buChar char="•"/>
              <a:defRPr sz="2400"/>
            </a:lvl7pPr>
            <a:lvl8pPr indent="-381000" lvl="7" marL="3657600" algn="l">
              <a:spcBef>
                <a:spcPts val="480"/>
              </a:spcBef>
              <a:spcAft>
                <a:spcPts val="0"/>
              </a:spcAft>
              <a:buClr>
                <a:schemeClr val="dk1"/>
              </a:buClr>
              <a:buSzPts val="2400"/>
              <a:buChar char="•"/>
              <a:defRPr sz="2400"/>
            </a:lvl8pPr>
            <a:lvl9pPr indent="-381000" lvl="8" marL="4114800" algn="l">
              <a:spcBef>
                <a:spcPts val="480"/>
              </a:spcBef>
              <a:spcAft>
                <a:spcPts val="0"/>
              </a:spcAft>
              <a:buClr>
                <a:schemeClr val="dk1"/>
              </a:buClr>
              <a:buSzPts val="2400"/>
              <a:buChar char="•"/>
              <a:defRPr sz="24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9" name="Shape 89"/>
        <p:cNvGrpSpPr/>
        <p:nvPr/>
      </p:nvGrpSpPr>
      <p:grpSpPr>
        <a:xfrm>
          <a:off x="0" y="0"/>
          <a:ext cx="0" cy="0"/>
          <a:chOff x="0" y="0"/>
          <a:chExt cx="0" cy="0"/>
        </a:xfrm>
      </p:grpSpPr>
      <p:sp>
        <p:nvSpPr>
          <p:cNvPr id="90" name="Google Shape;90;p44"/>
          <p:cNvSpPr txBox="1"/>
          <p:nvPr>
            <p:ph type="ctrTitle"/>
          </p:nvPr>
        </p:nvSpPr>
        <p:spPr>
          <a:xfrm>
            <a:off x="914400" y="2130428"/>
            <a:ext cx="103632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rgbClr val="D8D8D8"/>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1" name="Google Shape;91;p44"/>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33"/>
              </a:spcBef>
              <a:spcAft>
                <a:spcPts val="0"/>
              </a:spcAft>
              <a:buClr>
                <a:srgbClr val="888888"/>
              </a:buClr>
              <a:buSzPts val="2667"/>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27"/>
              </a:spcBef>
              <a:spcAft>
                <a:spcPts val="0"/>
              </a:spcAft>
              <a:buClr>
                <a:srgbClr val="888888"/>
              </a:buClr>
              <a:buSzPts val="2133"/>
              <a:buNone/>
              <a:defRPr>
                <a:solidFill>
                  <a:srgbClr val="888888"/>
                </a:solidFill>
              </a:defRPr>
            </a:lvl4pPr>
            <a:lvl5pPr lvl="4" algn="ctr">
              <a:spcBef>
                <a:spcPts val="427"/>
              </a:spcBef>
              <a:spcAft>
                <a:spcPts val="0"/>
              </a:spcAft>
              <a:buClr>
                <a:srgbClr val="888888"/>
              </a:buClr>
              <a:buSzPts val="2133"/>
              <a:buNone/>
              <a:defRPr>
                <a:solidFill>
                  <a:srgbClr val="888888"/>
                </a:solidFill>
              </a:defRPr>
            </a:lvl5pPr>
            <a:lvl6pPr lvl="5" algn="ctr">
              <a:spcBef>
                <a:spcPts val="533"/>
              </a:spcBef>
              <a:spcAft>
                <a:spcPts val="0"/>
              </a:spcAft>
              <a:buClr>
                <a:srgbClr val="888888"/>
              </a:buClr>
              <a:buSzPts val="2667"/>
              <a:buNone/>
              <a:defRPr>
                <a:solidFill>
                  <a:srgbClr val="888888"/>
                </a:solidFill>
              </a:defRPr>
            </a:lvl6pPr>
            <a:lvl7pPr lvl="6" algn="ctr">
              <a:spcBef>
                <a:spcPts val="533"/>
              </a:spcBef>
              <a:spcAft>
                <a:spcPts val="0"/>
              </a:spcAft>
              <a:buClr>
                <a:srgbClr val="888888"/>
              </a:buClr>
              <a:buSzPts val="2667"/>
              <a:buNone/>
              <a:defRPr>
                <a:solidFill>
                  <a:srgbClr val="888888"/>
                </a:solidFill>
              </a:defRPr>
            </a:lvl7pPr>
            <a:lvl8pPr lvl="7" algn="ctr">
              <a:spcBef>
                <a:spcPts val="533"/>
              </a:spcBef>
              <a:spcAft>
                <a:spcPts val="0"/>
              </a:spcAft>
              <a:buClr>
                <a:srgbClr val="888888"/>
              </a:buClr>
              <a:buSzPts val="2667"/>
              <a:buNone/>
              <a:defRPr>
                <a:solidFill>
                  <a:srgbClr val="888888"/>
                </a:solidFill>
              </a:defRPr>
            </a:lvl8pPr>
            <a:lvl9pPr lvl="8" algn="ctr">
              <a:spcBef>
                <a:spcPts val="533"/>
              </a:spcBef>
              <a:spcAft>
                <a:spcPts val="0"/>
              </a:spcAft>
              <a:buClr>
                <a:srgbClr val="888888"/>
              </a:buClr>
              <a:buSzPts val="2667"/>
              <a:buNone/>
              <a:defRPr>
                <a:solidFill>
                  <a:srgbClr val="888888"/>
                </a:solidFil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2" name="Shape 92"/>
        <p:cNvGrpSpPr/>
        <p:nvPr/>
      </p:nvGrpSpPr>
      <p:grpSpPr>
        <a:xfrm>
          <a:off x="0" y="0"/>
          <a:ext cx="0" cy="0"/>
          <a:chOff x="0" y="0"/>
          <a:chExt cx="0" cy="0"/>
        </a:xfrm>
      </p:grpSpPr>
      <p:sp>
        <p:nvSpPr>
          <p:cNvPr id="93" name="Google Shape;93;p45"/>
          <p:cNvSpPr txBox="1"/>
          <p:nvPr>
            <p:ph type="title"/>
          </p:nvPr>
        </p:nvSpPr>
        <p:spPr>
          <a:xfrm>
            <a:off x="609600" y="274639"/>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rgbClr val="D8D8D8"/>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4" name="Google Shape;94;p45"/>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rgbClr val="D8D8D8"/>
              </a:buClr>
              <a:buSzPts val="1800"/>
              <a:buChar char="•"/>
              <a:defRPr/>
            </a:lvl1pPr>
            <a:lvl2pPr indent="-342900" lvl="1" marL="914400" algn="l">
              <a:spcBef>
                <a:spcPts val="360"/>
              </a:spcBef>
              <a:spcAft>
                <a:spcPts val="0"/>
              </a:spcAft>
              <a:buClr>
                <a:srgbClr val="D8D8D8"/>
              </a:buClr>
              <a:buSzPts val="1800"/>
              <a:buChar char="–"/>
              <a:defRPr/>
            </a:lvl2pPr>
            <a:lvl3pPr indent="-342900" lvl="2" marL="1371600" algn="l">
              <a:spcBef>
                <a:spcPts val="360"/>
              </a:spcBef>
              <a:spcAft>
                <a:spcPts val="0"/>
              </a:spcAft>
              <a:buClr>
                <a:srgbClr val="D8D8D8"/>
              </a:buClr>
              <a:buSzPts val="1800"/>
              <a:buChar char="•"/>
              <a:defRPr/>
            </a:lvl3pPr>
            <a:lvl4pPr indent="-342900" lvl="3" marL="1828800" algn="l">
              <a:spcBef>
                <a:spcPts val="360"/>
              </a:spcBef>
              <a:spcAft>
                <a:spcPts val="0"/>
              </a:spcAft>
              <a:buClr>
                <a:srgbClr val="D8D8D8"/>
              </a:buClr>
              <a:buSzPts val="1800"/>
              <a:buChar char="–"/>
              <a:defRPr/>
            </a:lvl4pPr>
            <a:lvl5pPr indent="-342900" lvl="4" marL="2286000" algn="l">
              <a:spcBef>
                <a:spcPts val="360"/>
              </a:spcBef>
              <a:spcAft>
                <a:spcPts val="0"/>
              </a:spcAft>
              <a:buClr>
                <a:srgbClr val="D8D8D8"/>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5" name="Shape 95"/>
        <p:cNvGrpSpPr/>
        <p:nvPr/>
      </p:nvGrpSpPr>
      <p:grpSpPr>
        <a:xfrm>
          <a:off x="0" y="0"/>
          <a:ext cx="0" cy="0"/>
          <a:chOff x="0" y="0"/>
          <a:chExt cx="0" cy="0"/>
        </a:xfrm>
      </p:grpSpPr>
      <p:sp>
        <p:nvSpPr>
          <p:cNvPr id="96" name="Google Shape;96;p46"/>
          <p:cNvSpPr txBox="1"/>
          <p:nvPr>
            <p:ph type="title"/>
          </p:nvPr>
        </p:nvSpPr>
        <p:spPr>
          <a:xfrm>
            <a:off x="963084" y="4406901"/>
            <a:ext cx="103632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rgbClr val="D8D8D8"/>
              </a:buClr>
              <a:buSzPts val="5333"/>
              <a:buFont typeface="Twentieth Century"/>
              <a:buNone/>
              <a:defRPr b="1" sz="5333"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7" name="Google Shape;97;p46"/>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533"/>
              </a:spcBef>
              <a:spcAft>
                <a:spcPts val="0"/>
              </a:spcAft>
              <a:buClr>
                <a:srgbClr val="888888"/>
              </a:buClr>
              <a:buSzPts val="2667"/>
              <a:buNone/>
              <a:defRPr sz="2667">
                <a:solidFill>
                  <a:srgbClr val="888888"/>
                </a:solidFill>
              </a:defRPr>
            </a:lvl1pPr>
            <a:lvl2pPr indent="-228600" lvl="1" marL="914400" algn="l">
              <a:spcBef>
                <a:spcPts val="480"/>
              </a:spcBef>
              <a:spcAft>
                <a:spcPts val="0"/>
              </a:spcAft>
              <a:buClr>
                <a:srgbClr val="888888"/>
              </a:buClr>
              <a:buSzPts val="2400"/>
              <a:buNone/>
              <a:defRPr sz="2400">
                <a:solidFill>
                  <a:srgbClr val="888888"/>
                </a:solidFill>
              </a:defRPr>
            </a:lvl2pPr>
            <a:lvl3pPr indent="-228600" lvl="2" marL="1371600" algn="l">
              <a:spcBef>
                <a:spcPts val="427"/>
              </a:spcBef>
              <a:spcAft>
                <a:spcPts val="0"/>
              </a:spcAft>
              <a:buClr>
                <a:srgbClr val="888888"/>
              </a:buClr>
              <a:buSzPts val="2133"/>
              <a:buNone/>
              <a:defRPr sz="2133">
                <a:solidFill>
                  <a:srgbClr val="888888"/>
                </a:solidFill>
              </a:defRPr>
            </a:lvl3pPr>
            <a:lvl4pPr indent="-228600" lvl="3" marL="1828800" algn="l">
              <a:spcBef>
                <a:spcPts val="373"/>
              </a:spcBef>
              <a:spcAft>
                <a:spcPts val="0"/>
              </a:spcAft>
              <a:buClr>
                <a:srgbClr val="888888"/>
              </a:buClr>
              <a:buSzPts val="1867"/>
              <a:buNone/>
              <a:defRPr sz="1867">
                <a:solidFill>
                  <a:srgbClr val="888888"/>
                </a:solidFill>
              </a:defRPr>
            </a:lvl4pPr>
            <a:lvl5pPr indent="-228600" lvl="4" marL="2286000" algn="l">
              <a:spcBef>
                <a:spcPts val="373"/>
              </a:spcBef>
              <a:spcAft>
                <a:spcPts val="0"/>
              </a:spcAft>
              <a:buClr>
                <a:srgbClr val="888888"/>
              </a:buClr>
              <a:buSzPts val="1867"/>
              <a:buNone/>
              <a:defRPr sz="1867">
                <a:solidFill>
                  <a:srgbClr val="888888"/>
                </a:solidFill>
              </a:defRPr>
            </a:lvl5pPr>
            <a:lvl6pPr indent="-228600" lvl="5" marL="2743200" algn="l">
              <a:spcBef>
                <a:spcPts val="373"/>
              </a:spcBef>
              <a:spcAft>
                <a:spcPts val="0"/>
              </a:spcAft>
              <a:buClr>
                <a:srgbClr val="888888"/>
              </a:buClr>
              <a:buSzPts val="1867"/>
              <a:buNone/>
              <a:defRPr sz="1867">
                <a:solidFill>
                  <a:srgbClr val="888888"/>
                </a:solidFill>
              </a:defRPr>
            </a:lvl6pPr>
            <a:lvl7pPr indent="-228600" lvl="6" marL="3200400" algn="l">
              <a:spcBef>
                <a:spcPts val="373"/>
              </a:spcBef>
              <a:spcAft>
                <a:spcPts val="0"/>
              </a:spcAft>
              <a:buClr>
                <a:srgbClr val="888888"/>
              </a:buClr>
              <a:buSzPts val="1867"/>
              <a:buNone/>
              <a:defRPr sz="1867">
                <a:solidFill>
                  <a:srgbClr val="888888"/>
                </a:solidFill>
              </a:defRPr>
            </a:lvl7pPr>
            <a:lvl8pPr indent="-228600" lvl="7" marL="3657600" algn="l">
              <a:spcBef>
                <a:spcPts val="373"/>
              </a:spcBef>
              <a:spcAft>
                <a:spcPts val="0"/>
              </a:spcAft>
              <a:buClr>
                <a:srgbClr val="888888"/>
              </a:buClr>
              <a:buSzPts val="1867"/>
              <a:buNone/>
              <a:defRPr sz="1867">
                <a:solidFill>
                  <a:srgbClr val="888888"/>
                </a:solidFill>
              </a:defRPr>
            </a:lvl8pPr>
            <a:lvl9pPr indent="-228600" lvl="8" marL="4114800" algn="l">
              <a:spcBef>
                <a:spcPts val="373"/>
              </a:spcBef>
              <a:spcAft>
                <a:spcPts val="0"/>
              </a:spcAft>
              <a:buClr>
                <a:srgbClr val="888888"/>
              </a:buClr>
              <a:buSzPts val="1867"/>
              <a:buNone/>
              <a:defRPr sz="1867">
                <a:solidFill>
                  <a:srgbClr val="888888"/>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98" name="Shape 98"/>
        <p:cNvGrpSpPr/>
        <p:nvPr/>
      </p:nvGrpSpPr>
      <p:grpSpPr>
        <a:xfrm>
          <a:off x="0" y="0"/>
          <a:ext cx="0" cy="0"/>
          <a:chOff x="0" y="0"/>
          <a:chExt cx="0" cy="0"/>
        </a:xfrm>
      </p:grpSpPr>
      <p:sp>
        <p:nvSpPr>
          <p:cNvPr id="99" name="Google Shape;99;p47"/>
          <p:cNvSpPr txBox="1"/>
          <p:nvPr>
            <p:ph type="title"/>
          </p:nvPr>
        </p:nvSpPr>
        <p:spPr>
          <a:xfrm>
            <a:off x="609600" y="274639"/>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rgbClr val="D8D8D8"/>
              </a:buClr>
              <a:buSzPts val="4800"/>
              <a:buFont typeface="Twentieth Century"/>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0" name="Google Shape;100;p47"/>
          <p:cNvSpPr txBox="1"/>
          <p:nvPr>
            <p:ph idx="1" type="body"/>
          </p:nvPr>
        </p:nvSpPr>
        <p:spPr>
          <a:xfrm>
            <a:off x="609600" y="1535113"/>
            <a:ext cx="5386917" cy="639763"/>
          </a:xfrm>
          <a:prstGeom prst="rect">
            <a:avLst/>
          </a:prstGeom>
          <a:noFill/>
          <a:ln>
            <a:noFill/>
          </a:ln>
        </p:spPr>
        <p:txBody>
          <a:bodyPr anchorCtr="0" anchor="b" bIns="45700" lIns="91425" spcFirstLastPara="1" rIns="91425" wrap="square" tIns="45700">
            <a:normAutofit/>
          </a:bodyPr>
          <a:lstStyle>
            <a:lvl1pPr indent="-228600" lvl="0" marL="457200" algn="l">
              <a:spcBef>
                <a:spcPts val="640"/>
              </a:spcBef>
              <a:spcAft>
                <a:spcPts val="0"/>
              </a:spcAft>
              <a:buClr>
                <a:srgbClr val="D8D8D8"/>
              </a:buClr>
              <a:buSzPts val="3200"/>
              <a:buNone/>
              <a:defRPr b="1" sz="3200"/>
            </a:lvl1pPr>
            <a:lvl2pPr indent="-228600" lvl="1" marL="914400" algn="l">
              <a:spcBef>
                <a:spcPts val="533"/>
              </a:spcBef>
              <a:spcAft>
                <a:spcPts val="0"/>
              </a:spcAft>
              <a:buClr>
                <a:srgbClr val="D8D8D8"/>
              </a:buClr>
              <a:buSzPts val="2667"/>
              <a:buNone/>
              <a:defRPr b="1" sz="2667"/>
            </a:lvl2pPr>
            <a:lvl3pPr indent="-228600" lvl="2" marL="1371600" algn="l">
              <a:spcBef>
                <a:spcPts val="480"/>
              </a:spcBef>
              <a:spcAft>
                <a:spcPts val="0"/>
              </a:spcAft>
              <a:buClr>
                <a:srgbClr val="D8D8D8"/>
              </a:buClr>
              <a:buSzPts val="2400"/>
              <a:buNone/>
              <a:defRPr b="1" sz="2400"/>
            </a:lvl3pPr>
            <a:lvl4pPr indent="-228600" lvl="3" marL="1828800" algn="l">
              <a:spcBef>
                <a:spcPts val="427"/>
              </a:spcBef>
              <a:spcAft>
                <a:spcPts val="0"/>
              </a:spcAft>
              <a:buClr>
                <a:srgbClr val="D8D8D8"/>
              </a:buClr>
              <a:buSzPts val="2133"/>
              <a:buNone/>
              <a:defRPr b="1" sz="2133"/>
            </a:lvl4pPr>
            <a:lvl5pPr indent="-228600" lvl="4" marL="2286000" algn="l">
              <a:spcBef>
                <a:spcPts val="427"/>
              </a:spcBef>
              <a:spcAft>
                <a:spcPts val="0"/>
              </a:spcAft>
              <a:buClr>
                <a:srgbClr val="D8D8D8"/>
              </a:buClr>
              <a:buSzPts val="2133"/>
              <a:buNone/>
              <a:defRPr b="1" sz="2133"/>
            </a:lvl5pPr>
            <a:lvl6pPr indent="-228600" lvl="5" marL="2743200" algn="l">
              <a:spcBef>
                <a:spcPts val="427"/>
              </a:spcBef>
              <a:spcAft>
                <a:spcPts val="0"/>
              </a:spcAft>
              <a:buClr>
                <a:schemeClr val="dk1"/>
              </a:buClr>
              <a:buSzPts val="2133"/>
              <a:buNone/>
              <a:defRPr b="1" sz="2133"/>
            </a:lvl6pPr>
            <a:lvl7pPr indent="-228600" lvl="6" marL="3200400" algn="l">
              <a:spcBef>
                <a:spcPts val="427"/>
              </a:spcBef>
              <a:spcAft>
                <a:spcPts val="0"/>
              </a:spcAft>
              <a:buClr>
                <a:schemeClr val="dk1"/>
              </a:buClr>
              <a:buSzPts val="2133"/>
              <a:buNone/>
              <a:defRPr b="1" sz="2133"/>
            </a:lvl7pPr>
            <a:lvl8pPr indent="-228600" lvl="7" marL="3657600" algn="l">
              <a:spcBef>
                <a:spcPts val="427"/>
              </a:spcBef>
              <a:spcAft>
                <a:spcPts val="0"/>
              </a:spcAft>
              <a:buClr>
                <a:schemeClr val="dk1"/>
              </a:buClr>
              <a:buSzPts val="2133"/>
              <a:buNone/>
              <a:defRPr b="1" sz="2133"/>
            </a:lvl8pPr>
            <a:lvl9pPr indent="-228600" lvl="8" marL="4114800" algn="l">
              <a:spcBef>
                <a:spcPts val="427"/>
              </a:spcBef>
              <a:spcAft>
                <a:spcPts val="0"/>
              </a:spcAft>
              <a:buClr>
                <a:schemeClr val="dk1"/>
              </a:buClr>
              <a:buSzPts val="2133"/>
              <a:buNone/>
              <a:defRPr b="1" sz="2133"/>
            </a:lvl9pPr>
          </a:lstStyle>
          <a:p/>
        </p:txBody>
      </p:sp>
      <p:sp>
        <p:nvSpPr>
          <p:cNvPr id="101" name="Google Shape;101;p47"/>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rgbClr val="D8D8D8"/>
              </a:buClr>
              <a:buSzPts val="3200"/>
              <a:buChar char="•"/>
              <a:defRPr sz="3200"/>
            </a:lvl1pPr>
            <a:lvl2pPr indent="-397954" lvl="1" marL="914400" algn="l">
              <a:spcBef>
                <a:spcPts val="533"/>
              </a:spcBef>
              <a:spcAft>
                <a:spcPts val="0"/>
              </a:spcAft>
              <a:buClr>
                <a:srgbClr val="D8D8D8"/>
              </a:buClr>
              <a:buSzPts val="2667"/>
              <a:buChar char="–"/>
              <a:defRPr sz="2667"/>
            </a:lvl2pPr>
            <a:lvl3pPr indent="-381000" lvl="2" marL="1371600" algn="l">
              <a:spcBef>
                <a:spcPts val="480"/>
              </a:spcBef>
              <a:spcAft>
                <a:spcPts val="0"/>
              </a:spcAft>
              <a:buClr>
                <a:srgbClr val="D8D8D8"/>
              </a:buClr>
              <a:buSzPts val="2400"/>
              <a:buChar char="•"/>
              <a:defRPr sz="2400"/>
            </a:lvl3pPr>
            <a:lvl4pPr indent="-364045" lvl="3" marL="1828800" algn="l">
              <a:spcBef>
                <a:spcPts val="427"/>
              </a:spcBef>
              <a:spcAft>
                <a:spcPts val="0"/>
              </a:spcAft>
              <a:buClr>
                <a:srgbClr val="D8D8D8"/>
              </a:buClr>
              <a:buSzPts val="2133"/>
              <a:buChar char="–"/>
              <a:defRPr sz="2133"/>
            </a:lvl4pPr>
            <a:lvl5pPr indent="-364045" lvl="4" marL="2286000" algn="l">
              <a:spcBef>
                <a:spcPts val="427"/>
              </a:spcBef>
              <a:spcAft>
                <a:spcPts val="0"/>
              </a:spcAft>
              <a:buClr>
                <a:srgbClr val="D8D8D8"/>
              </a:buClr>
              <a:buSzPts val="2133"/>
              <a:buChar char="»"/>
              <a:defRPr sz="2133"/>
            </a:lvl5pPr>
            <a:lvl6pPr indent="-364045" lvl="5" marL="2743200" algn="l">
              <a:spcBef>
                <a:spcPts val="427"/>
              </a:spcBef>
              <a:spcAft>
                <a:spcPts val="0"/>
              </a:spcAft>
              <a:buClr>
                <a:schemeClr val="dk1"/>
              </a:buClr>
              <a:buSzPts val="2133"/>
              <a:buChar char="•"/>
              <a:defRPr sz="2133"/>
            </a:lvl6pPr>
            <a:lvl7pPr indent="-364045" lvl="6" marL="3200400" algn="l">
              <a:spcBef>
                <a:spcPts val="427"/>
              </a:spcBef>
              <a:spcAft>
                <a:spcPts val="0"/>
              </a:spcAft>
              <a:buClr>
                <a:schemeClr val="dk1"/>
              </a:buClr>
              <a:buSzPts val="2133"/>
              <a:buChar char="•"/>
              <a:defRPr sz="2133"/>
            </a:lvl7pPr>
            <a:lvl8pPr indent="-364045" lvl="7" marL="3657600" algn="l">
              <a:spcBef>
                <a:spcPts val="427"/>
              </a:spcBef>
              <a:spcAft>
                <a:spcPts val="0"/>
              </a:spcAft>
              <a:buClr>
                <a:schemeClr val="dk1"/>
              </a:buClr>
              <a:buSzPts val="2133"/>
              <a:buChar char="•"/>
              <a:defRPr sz="2133"/>
            </a:lvl8pPr>
            <a:lvl9pPr indent="-364045" lvl="8" marL="4114800" algn="l">
              <a:spcBef>
                <a:spcPts val="427"/>
              </a:spcBef>
              <a:spcAft>
                <a:spcPts val="0"/>
              </a:spcAft>
              <a:buClr>
                <a:schemeClr val="dk1"/>
              </a:buClr>
              <a:buSzPts val="2133"/>
              <a:buChar char="•"/>
              <a:defRPr sz="2133"/>
            </a:lvl9pPr>
          </a:lstStyle>
          <a:p/>
        </p:txBody>
      </p:sp>
      <p:sp>
        <p:nvSpPr>
          <p:cNvPr id="102" name="Google Shape;102;p47"/>
          <p:cNvSpPr txBox="1"/>
          <p:nvPr>
            <p:ph idx="3" type="body"/>
          </p:nvPr>
        </p:nvSpPr>
        <p:spPr>
          <a:xfrm>
            <a:off x="6193370" y="1535113"/>
            <a:ext cx="5389033" cy="639763"/>
          </a:xfrm>
          <a:prstGeom prst="rect">
            <a:avLst/>
          </a:prstGeom>
          <a:noFill/>
          <a:ln>
            <a:noFill/>
          </a:ln>
        </p:spPr>
        <p:txBody>
          <a:bodyPr anchorCtr="0" anchor="b" bIns="45700" lIns="91425" spcFirstLastPara="1" rIns="91425" wrap="square" tIns="45700">
            <a:normAutofit/>
          </a:bodyPr>
          <a:lstStyle>
            <a:lvl1pPr indent="-228600" lvl="0" marL="457200" algn="l">
              <a:spcBef>
                <a:spcPts val="640"/>
              </a:spcBef>
              <a:spcAft>
                <a:spcPts val="0"/>
              </a:spcAft>
              <a:buClr>
                <a:srgbClr val="D8D8D8"/>
              </a:buClr>
              <a:buSzPts val="3200"/>
              <a:buNone/>
              <a:defRPr b="1" sz="3200"/>
            </a:lvl1pPr>
            <a:lvl2pPr indent="-228600" lvl="1" marL="914400" algn="l">
              <a:spcBef>
                <a:spcPts val="533"/>
              </a:spcBef>
              <a:spcAft>
                <a:spcPts val="0"/>
              </a:spcAft>
              <a:buClr>
                <a:srgbClr val="D8D8D8"/>
              </a:buClr>
              <a:buSzPts val="2667"/>
              <a:buNone/>
              <a:defRPr b="1" sz="2667"/>
            </a:lvl2pPr>
            <a:lvl3pPr indent="-228600" lvl="2" marL="1371600" algn="l">
              <a:spcBef>
                <a:spcPts val="480"/>
              </a:spcBef>
              <a:spcAft>
                <a:spcPts val="0"/>
              </a:spcAft>
              <a:buClr>
                <a:srgbClr val="D8D8D8"/>
              </a:buClr>
              <a:buSzPts val="2400"/>
              <a:buNone/>
              <a:defRPr b="1" sz="2400"/>
            </a:lvl3pPr>
            <a:lvl4pPr indent="-228600" lvl="3" marL="1828800" algn="l">
              <a:spcBef>
                <a:spcPts val="427"/>
              </a:spcBef>
              <a:spcAft>
                <a:spcPts val="0"/>
              </a:spcAft>
              <a:buClr>
                <a:srgbClr val="D8D8D8"/>
              </a:buClr>
              <a:buSzPts val="2133"/>
              <a:buNone/>
              <a:defRPr b="1" sz="2133"/>
            </a:lvl4pPr>
            <a:lvl5pPr indent="-228600" lvl="4" marL="2286000" algn="l">
              <a:spcBef>
                <a:spcPts val="427"/>
              </a:spcBef>
              <a:spcAft>
                <a:spcPts val="0"/>
              </a:spcAft>
              <a:buClr>
                <a:srgbClr val="D8D8D8"/>
              </a:buClr>
              <a:buSzPts val="2133"/>
              <a:buNone/>
              <a:defRPr b="1" sz="2133"/>
            </a:lvl5pPr>
            <a:lvl6pPr indent="-228600" lvl="5" marL="2743200" algn="l">
              <a:spcBef>
                <a:spcPts val="427"/>
              </a:spcBef>
              <a:spcAft>
                <a:spcPts val="0"/>
              </a:spcAft>
              <a:buClr>
                <a:schemeClr val="dk1"/>
              </a:buClr>
              <a:buSzPts val="2133"/>
              <a:buNone/>
              <a:defRPr b="1" sz="2133"/>
            </a:lvl6pPr>
            <a:lvl7pPr indent="-228600" lvl="6" marL="3200400" algn="l">
              <a:spcBef>
                <a:spcPts val="427"/>
              </a:spcBef>
              <a:spcAft>
                <a:spcPts val="0"/>
              </a:spcAft>
              <a:buClr>
                <a:schemeClr val="dk1"/>
              </a:buClr>
              <a:buSzPts val="2133"/>
              <a:buNone/>
              <a:defRPr b="1" sz="2133"/>
            </a:lvl7pPr>
            <a:lvl8pPr indent="-228600" lvl="7" marL="3657600" algn="l">
              <a:spcBef>
                <a:spcPts val="427"/>
              </a:spcBef>
              <a:spcAft>
                <a:spcPts val="0"/>
              </a:spcAft>
              <a:buClr>
                <a:schemeClr val="dk1"/>
              </a:buClr>
              <a:buSzPts val="2133"/>
              <a:buNone/>
              <a:defRPr b="1" sz="2133"/>
            </a:lvl8pPr>
            <a:lvl9pPr indent="-228600" lvl="8" marL="4114800" algn="l">
              <a:spcBef>
                <a:spcPts val="427"/>
              </a:spcBef>
              <a:spcAft>
                <a:spcPts val="0"/>
              </a:spcAft>
              <a:buClr>
                <a:schemeClr val="dk1"/>
              </a:buClr>
              <a:buSzPts val="2133"/>
              <a:buNone/>
              <a:defRPr b="1" sz="2133"/>
            </a:lvl9pPr>
          </a:lstStyle>
          <a:p/>
        </p:txBody>
      </p:sp>
      <p:sp>
        <p:nvSpPr>
          <p:cNvPr id="103" name="Google Shape;103;p47"/>
          <p:cNvSpPr txBox="1"/>
          <p:nvPr>
            <p:ph idx="4" type="body"/>
          </p:nvPr>
        </p:nvSpPr>
        <p:spPr>
          <a:xfrm>
            <a:off x="6193370" y="2174875"/>
            <a:ext cx="5389033" cy="3951288"/>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rgbClr val="D8D8D8"/>
              </a:buClr>
              <a:buSzPts val="3200"/>
              <a:buChar char="•"/>
              <a:defRPr sz="3200"/>
            </a:lvl1pPr>
            <a:lvl2pPr indent="-397954" lvl="1" marL="914400" algn="l">
              <a:spcBef>
                <a:spcPts val="533"/>
              </a:spcBef>
              <a:spcAft>
                <a:spcPts val="0"/>
              </a:spcAft>
              <a:buClr>
                <a:srgbClr val="D8D8D8"/>
              </a:buClr>
              <a:buSzPts val="2667"/>
              <a:buChar char="–"/>
              <a:defRPr sz="2667"/>
            </a:lvl2pPr>
            <a:lvl3pPr indent="-381000" lvl="2" marL="1371600" algn="l">
              <a:spcBef>
                <a:spcPts val="480"/>
              </a:spcBef>
              <a:spcAft>
                <a:spcPts val="0"/>
              </a:spcAft>
              <a:buClr>
                <a:srgbClr val="D8D8D8"/>
              </a:buClr>
              <a:buSzPts val="2400"/>
              <a:buChar char="•"/>
              <a:defRPr sz="2400"/>
            </a:lvl3pPr>
            <a:lvl4pPr indent="-364045" lvl="3" marL="1828800" algn="l">
              <a:spcBef>
                <a:spcPts val="427"/>
              </a:spcBef>
              <a:spcAft>
                <a:spcPts val="0"/>
              </a:spcAft>
              <a:buClr>
                <a:srgbClr val="D8D8D8"/>
              </a:buClr>
              <a:buSzPts val="2133"/>
              <a:buChar char="–"/>
              <a:defRPr sz="2133"/>
            </a:lvl4pPr>
            <a:lvl5pPr indent="-364045" lvl="4" marL="2286000" algn="l">
              <a:spcBef>
                <a:spcPts val="427"/>
              </a:spcBef>
              <a:spcAft>
                <a:spcPts val="0"/>
              </a:spcAft>
              <a:buClr>
                <a:srgbClr val="D8D8D8"/>
              </a:buClr>
              <a:buSzPts val="2133"/>
              <a:buChar char="»"/>
              <a:defRPr sz="2133"/>
            </a:lvl5pPr>
            <a:lvl6pPr indent="-364045" lvl="5" marL="2743200" algn="l">
              <a:spcBef>
                <a:spcPts val="427"/>
              </a:spcBef>
              <a:spcAft>
                <a:spcPts val="0"/>
              </a:spcAft>
              <a:buClr>
                <a:schemeClr val="dk1"/>
              </a:buClr>
              <a:buSzPts val="2133"/>
              <a:buChar char="•"/>
              <a:defRPr sz="2133"/>
            </a:lvl6pPr>
            <a:lvl7pPr indent="-364045" lvl="6" marL="3200400" algn="l">
              <a:spcBef>
                <a:spcPts val="427"/>
              </a:spcBef>
              <a:spcAft>
                <a:spcPts val="0"/>
              </a:spcAft>
              <a:buClr>
                <a:schemeClr val="dk1"/>
              </a:buClr>
              <a:buSzPts val="2133"/>
              <a:buChar char="•"/>
              <a:defRPr sz="2133"/>
            </a:lvl7pPr>
            <a:lvl8pPr indent="-364045" lvl="7" marL="3657600" algn="l">
              <a:spcBef>
                <a:spcPts val="427"/>
              </a:spcBef>
              <a:spcAft>
                <a:spcPts val="0"/>
              </a:spcAft>
              <a:buClr>
                <a:schemeClr val="dk1"/>
              </a:buClr>
              <a:buSzPts val="2133"/>
              <a:buChar char="•"/>
              <a:defRPr sz="2133"/>
            </a:lvl8pPr>
            <a:lvl9pPr indent="-364045" lvl="8" marL="4114800" algn="l">
              <a:spcBef>
                <a:spcPts val="427"/>
              </a:spcBef>
              <a:spcAft>
                <a:spcPts val="0"/>
              </a:spcAft>
              <a:buClr>
                <a:schemeClr val="dk1"/>
              </a:buClr>
              <a:buSzPts val="2133"/>
              <a:buChar char="•"/>
              <a:defRPr sz="2133"/>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4" name="Shape 104"/>
        <p:cNvGrpSpPr/>
        <p:nvPr/>
      </p:nvGrpSpPr>
      <p:grpSpPr>
        <a:xfrm>
          <a:off x="0" y="0"/>
          <a:ext cx="0" cy="0"/>
          <a:chOff x="0" y="0"/>
          <a:chExt cx="0" cy="0"/>
        </a:xfrm>
      </p:grpSpPr>
      <p:sp>
        <p:nvSpPr>
          <p:cNvPr id="105" name="Google Shape;105;p48"/>
          <p:cNvSpPr txBox="1"/>
          <p:nvPr>
            <p:ph type="title"/>
          </p:nvPr>
        </p:nvSpPr>
        <p:spPr>
          <a:xfrm>
            <a:off x="609600" y="274639"/>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rgbClr val="D8D8D8"/>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27"/>
          <p:cNvSpPr txBox="1"/>
          <p:nvPr>
            <p:ph type="title"/>
          </p:nvPr>
        </p:nvSpPr>
        <p:spPr>
          <a:xfrm>
            <a:off x="609600" y="692166"/>
            <a:ext cx="10972800" cy="720725"/>
          </a:xfrm>
          <a:prstGeom prst="rect">
            <a:avLst/>
          </a:prstGeom>
          <a:noFill/>
          <a:ln>
            <a:noFill/>
          </a:ln>
        </p:spPr>
        <p:txBody>
          <a:bodyPr anchorCtr="0" anchor="ctr" bIns="45675" lIns="91350" spcFirstLastPara="1" rIns="91350" wrap="square" tIns="45675">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3" name="Google Shape;23;p27"/>
          <p:cNvSpPr txBox="1"/>
          <p:nvPr>
            <p:ph idx="1" type="body"/>
          </p:nvPr>
        </p:nvSpPr>
        <p:spPr>
          <a:xfrm>
            <a:off x="609600" y="1600214"/>
            <a:ext cx="10972800" cy="4525963"/>
          </a:xfrm>
          <a:prstGeom prst="rect">
            <a:avLst/>
          </a:prstGeom>
          <a:noFill/>
          <a:ln>
            <a:noFill/>
          </a:ln>
        </p:spPr>
        <p:txBody>
          <a:bodyPr anchorCtr="0" anchor="t" bIns="45675" lIns="91350" spcFirstLastPara="1" rIns="91350" wrap="square" tIns="45675">
            <a:noAutofit/>
          </a:bodyPr>
          <a:lstStyle>
            <a:lvl1pPr indent="-342900" lvl="0" marL="457200" algn="l">
              <a:spcBef>
                <a:spcPts val="360"/>
              </a:spcBef>
              <a:spcAft>
                <a:spcPts val="0"/>
              </a:spcAft>
              <a:buClr>
                <a:srgbClr val="005FAA"/>
              </a:buClr>
              <a:buSzPts val="1800"/>
              <a:buChar char="•"/>
              <a:defRPr/>
            </a:lvl1pPr>
            <a:lvl2pPr indent="-342900" lvl="1" marL="914400" algn="l">
              <a:spcBef>
                <a:spcPts val="360"/>
              </a:spcBef>
              <a:spcAft>
                <a:spcPts val="0"/>
              </a:spcAft>
              <a:buClr>
                <a:srgbClr val="005FAA"/>
              </a:buClr>
              <a:buSzPts val="1800"/>
              <a:buChar char="–"/>
              <a:defRPr/>
            </a:lvl2pPr>
            <a:lvl3pPr indent="-342900" lvl="2" marL="1371600" algn="l">
              <a:spcBef>
                <a:spcPts val="360"/>
              </a:spcBef>
              <a:spcAft>
                <a:spcPts val="0"/>
              </a:spcAft>
              <a:buClr>
                <a:srgbClr val="005FAA"/>
              </a:buClr>
              <a:buSzPts val="1800"/>
              <a:buChar char="•"/>
              <a:defRPr/>
            </a:lvl3pPr>
            <a:lvl4pPr indent="-342900" lvl="3" marL="1828800" algn="l">
              <a:spcBef>
                <a:spcPts val="360"/>
              </a:spcBef>
              <a:spcAft>
                <a:spcPts val="0"/>
              </a:spcAft>
              <a:buClr>
                <a:srgbClr val="005FAA"/>
              </a:buClr>
              <a:buSzPts val="1800"/>
              <a:buChar char="–"/>
              <a:defRPr/>
            </a:lvl4pPr>
            <a:lvl5pPr indent="-342900" lvl="4" marL="2286000" algn="l">
              <a:spcBef>
                <a:spcPts val="360"/>
              </a:spcBef>
              <a:spcAft>
                <a:spcPts val="0"/>
              </a:spcAft>
              <a:buClr>
                <a:srgbClr val="005FAA"/>
              </a:buClr>
              <a:buSzPts val="1800"/>
              <a:buChar char="»"/>
              <a:defRPr/>
            </a:lvl5pPr>
            <a:lvl6pPr indent="-342900" lvl="5" marL="2743200" algn="l">
              <a:spcBef>
                <a:spcPts val="360"/>
              </a:spcBef>
              <a:spcAft>
                <a:spcPts val="0"/>
              </a:spcAft>
              <a:buClr>
                <a:srgbClr val="005FAA"/>
              </a:buClr>
              <a:buSzPts val="1800"/>
              <a:buChar char="»"/>
              <a:defRPr/>
            </a:lvl6pPr>
            <a:lvl7pPr indent="-342900" lvl="6" marL="3200400" algn="l">
              <a:spcBef>
                <a:spcPts val="360"/>
              </a:spcBef>
              <a:spcAft>
                <a:spcPts val="0"/>
              </a:spcAft>
              <a:buClr>
                <a:srgbClr val="005FAA"/>
              </a:buClr>
              <a:buSzPts val="1800"/>
              <a:buChar char="»"/>
              <a:defRPr/>
            </a:lvl7pPr>
            <a:lvl8pPr indent="-342900" lvl="7" marL="3657600" algn="l">
              <a:spcBef>
                <a:spcPts val="360"/>
              </a:spcBef>
              <a:spcAft>
                <a:spcPts val="0"/>
              </a:spcAft>
              <a:buClr>
                <a:srgbClr val="005FAA"/>
              </a:buClr>
              <a:buSzPts val="1800"/>
              <a:buChar char="»"/>
              <a:defRPr/>
            </a:lvl8pPr>
            <a:lvl9pPr indent="-342900" lvl="8" marL="4114800" algn="l">
              <a:spcBef>
                <a:spcPts val="360"/>
              </a:spcBef>
              <a:spcAft>
                <a:spcPts val="0"/>
              </a:spcAft>
              <a:buClr>
                <a:srgbClr val="005FAA"/>
              </a:buClr>
              <a:buSzPts val="1800"/>
              <a:buChar char="»"/>
              <a:defRPr/>
            </a:lvl9pPr>
          </a:lstStyle>
          <a:p/>
        </p:txBody>
      </p:sp>
      <p:sp>
        <p:nvSpPr>
          <p:cNvPr id="24" name="Google Shape;24;p27"/>
          <p:cNvSpPr txBox="1"/>
          <p:nvPr>
            <p:ph idx="10" type="dt"/>
          </p:nvPr>
        </p:nvSpPr>
        <p:spPr>
          <a:xfrm>
            <a:off x="609600" y="6245240"/>
            <a:ext cx="2844800" cy="476251"/>
          </a:xfrm>
          <a:prstGeom prst="rect">
            <a:avLst/>
          </a:prstGeom>
          <a:noFill/>
          <a:ln>
            <a:noFill/>
          </a:ln>
        </p:spPr>
        <p:txBody>
          <a:bodyPr anchorCtr="0" anchor="t" bIns="45675" lIns="91350" spcFirstLastPara="1" rIns="91350" wrap="square" tIns="456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7"/>
          <p:cNvSpPr txBox="1"/>
          <p:nvPr>
            <p:ph idx="11" type="ftr"/>
          </p:nvPr>
        </p:nvSpPr>
        <p:spPr>
          <a:xfrm>
            <a:off x="4165606" y="6245240"/>
            <a:ext cx="3860800" cy="476251"/>
          </a:xfrm>
          <a:prstGeom prst="rect">
            <a:avLst/>
          </a:prstGeom>
          <a:noFill/>
          <a:ln>
            <a:noFill/>
          </a:ln>
        </p:spPr>
        <p:txBody>
          <a:bodyPr anchorCtr="0" anchor="t" bIns="45675" lIns="91350" spcFirstLastPara="1" rIns="91350" wrap="square" tIns="456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7"/>
          <p:cNvSpPr txBox="1"/>
          <p:nvPr>
            <p:ph idx="12" type="sldNum"/>
          </p:nvPr>
        </p:nvSpPr>
        <p:spPr>
          <a:xfrm>
            <a:off x="10593919" y="6400823"/>
            <a:ext cx="1358900" cy="341313"/>
          </a:xfrm>
          <a:prstGeom prst="rect">
            <a:avLst/>
          </a:prstGeom>
          <a:noFill/>
          <a:ln>
            <a:noFill/>
          </a:ln>
        </p:spPr>
        <p:txBody>
          <a:bodyPr anchorCtr="0" anchor="t" bIns="45675" lIns="91350" spcFirstLastPara="1" rIns="91350" wrap="square" tIns="45675">
            <a:noAutofit/>
          </a:bodyPr>
          <a:lstStyle>
            <a:lvl1pPr indent="0" lvl="0" marL="0" marR="0" algn="r">
              <a:spcBef>
                <a:spcPts val="0"/>
              </a:spcBef>
              <a:buNone/>
              <a:defRPr b="0" i="0" sz="1500" u="none" cap="none" strike="noStrike">
                <a:solidFill>
                  <a:schemeClr val="dk1"/>
                </a:solidFill>
                <a:latin typeface="Avenir"/>
                <a:ea typeface="Avenir"/>
                <a:cs typeface="Avenir"/>
                <a:sym typeface="Avenir"/>
              </a:defRPr>
            </a:lvl1pPr>
            <a:lvl2pPr indent="0" lvl="1" marL="0" marR="0" algn="r">
              <a:spcBef>
                <a:spcPts val="0"/>
              </a:spcBef>
              <a:buNone/>
              <a:defRPr b="0" i="0" sz="1500" u="none" cap="none" strike="noStrike">
                <a:solidFill>
                  <a:schemeClr val="dk1"/>
                </a:solidFill>
                <a:latin typeface="Avenir"/>
                <a:ea typeface="Avenir"/>
                <a:cs typeface="Avenir"/>
                <a:sym typeface="Avenir"/>
              </a:defRPr>
            </a:lvl2pPr>
            <a:lvl3pPr indent="0" lvl="2" marL="0" marR="0" algn="r">
              <a:spcBef>
                <a:spcPts val="0"/>
              </a:spcBef>
              <a:buNone/>
              <a:defRPr b="0" i="0" sz="1500" u="none" cap="none" strike="noStrike">
                <a:solidFill>
                  <a:schemeClr val="dk1"/>
                </a:solidFill>
                <a:latin typeface="Avenir"/>
                <a:ea typeface="Avenir"/>
                <a:cs typeface="Avenir"/>
                <a:sym typeface="Avenir"/>
              </a:defRPr>
            </a:lvl3pPr>
            <a:lvl4pPr indent="0" lvl="3" marL="0" marR="0" algn="r">
              <a:spcBef>
                <a:spcPts val="0"/>
              </a:spcBef>
              <a:buNone/>
              <a:defRPr b="0" i="0" sz="1500" u="none" cap="none" strike="noStrike">
                <a:solidFill>
                  <a:schemeClr val="dk1"/>
                </a:solidFill>
                <a:latin typeface="Avenir"/>
                <a:ea typeface="Avenir"/>
                <a:cs typeface="Avenir"/>
                <a:sym typeface="Avenir"/>
              </a:defRPr>
            </a:lvl4pPr>
            <a:lvl5pPr indent="0" lvl="4" marL="0" marR="0" algn="r">
              <a:spcBef>
                <a:spcPts val="0"/>
              </a:spcBef>
              <a:buNone/>
              <a:defRPr b="0" i="0" sz="1500" u="none" cap="none" strike="noStrike">
                <a:solidFill>
                  <a:schemeClr val="dk1"/>
                </a:solidFill>
                <a:latin typeface="Avenir"/>
                <a:ea typeface="Avenir"/>
                <a:cs typeface="Avenir"/>
                <a:sym typeface="Avenir"/>
              </a:defRPr>
            </a:lvl5pPr>
            <a:lvl6pPr indent="0" lvl="5" marL="0" marR="0" algn="r">
              <a:spcBef>
                <a:spcPts val="0"/>
              </a:spcBef>
              <a:buNone/>
              <a:defRPr b="0" i="0" sz="1500" u="none" cap="none" strike="noStrike">
                <a:solidFill>
                  <a:schemeClr val="dk1"/>
                </a:solidFill>
                <a:latin typeface="Avenir"/>
                <a:ea typeface="Avenir"/>
                <a:cs typeface="Avenir"/>
                <a:sym typeface="Avenir"/>
              </a:defRPr>
            </a:lvl6pPr>
            <a:lvl7pPr indent="0" lvl="6" marL="0" marR="0" algn="r">
              <a:spcBef>
                <a:spcPts val="0"/>
              </a:spcBef>
              <a:buNone/>
              <a:defRPr b="0" i="0" sz="1500" u="none" cap="none" strike="noStrike">
                <a:solidFill>
                  <a:schemeClr val="dk1"/>
                </a:solidFill>
                <a:latin typeface="Avenir"/>
                <a:ea typeface="Avenir"/>
                <a:cs typeface="Avenir"/>
                <a:sym typeface="Avenir"/>
              </a:defRPr>
            </a:lvl7pPr>
            <a:lvl8pPr indent="0" lvl="7" marL="0" marR="0" algn="r">
              <a:spcBef>
                <a:spcPts val="0"/>
              </a:spcBef>
              <a:buNone/>
              <a:defRPr b="0" i="0" sz="1500" u="none" cap="none" strike="noStrike">
                <a:solidFill>
                  <a:schemeClr val="dk1"/>
                </a:solidFill>
                <a:latin typeface="Avenir"/>
                <a:ea typeface="Avenir"/>
                <a:cs typeface="Avenir"/>
                <a:sym typeface="Avenir"/>
              </a:defRPr>
            </a:lvl8pPr>
            <a:lvl9pPr indent="0" lvl="8" marL="0" marR="0" algn="r">
              <a:spcBef>
                <a:spcPts val="0"/>
              </a:spcBef>
              <a:buNone/>
              <a:defRPr b="0" i="0" sz="1500" u="none" cap="none" strike="noStrike">
                <a:solidFill>
                  <a:schemeClr val="dk1"/>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r>
              <a:rPr lang="en-US"/>
              <a:t> / 10</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6" name="Shape 106"/>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07" name="Shape 107"/>
        <p:cNvGrpSpPr/>
        <p:nvPr/>
      </p:nvGrpSpPr>
      <p:grpSpPr>
        <a:xfrm>
          <a:off x="0" y="0"/>
          <a:ext cx="0" cy="0"/>
          <a:chOff x="0" y="0"/>
          <a:chExt cx="0" cy="0"/>
        </a:xfrm>
      </p:grpSpPr>
      <p:sp>
        <p:nvSpPr>
          <p:cNvPr id="108" name="Google Shape;108;p50"/>
          <p:cNvSpPr txBox="1"/>
          <p:nvPr>
            <p:ph type="title"/>
          </p:nvPr>
        </p:nvSpPr>
        <p:spPr>
          <a:xfrm>
            <a:off x="609603" y="273049"/>
            <a:ext cx="4011084" cy="1162051"/>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rgbClr val="D8D8D8"/>
              </a:buClr>
              <a:buSzPts val="2667"/>
              <a:buFont typeface="Twentieth Century"/>
              <a:buNone/>
              <a:defRPr b="1" sz="2667"/>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9" name="Google Shape;109;p50"/>
          <p:cNvSpPr txBox="1"/>
          <p:nvPr>
            <p:ph idx="1" type="body"/>
          </p:nvPr>
        </p:nvSpPr>
        <p:spPr>
          <a:xfrm>
            <a:off x="4766733" y="273053"/>
            <a:ext cx="6815667" cy="5853113"/>
          </a:xfrm>
          <a:prstGeom prst="rect">
            <a:avLst/>
          </a:prstGeom>
          <a:noFill/>
          <a:ln>
            <a:noFill/>
          </a:ln>
        </p:spPr>
        <p:txBody>
          <a:bodyPr anchorCtr="0" anchor="t" bIns="45700" lIns="91425" spcFirstLastPara="1" rIns="91425" wrap="square" tIns="45700">
            <a:normAutofit/>
          </a:bodyPr>
          <a:lstStyle>
            <a:lvl1pPr indent="-499554" lvl="0" marL="457200" algn="l">
              <a:spcBef>
                <a:spcPts val="853"/>
              </a:spcBef>
              <a:spcAft>
                <a:spcPts val="0"/>
              </a:spcAft>
              <a:buClr>
                <a:srgbClr val="D8D8D8"/>
              </a:buClr>
              <a:buSzPts val="4267"/>
              <a:buChar char="•"/>
              <a:defRPr sz="4267"/>
            </a:lvl1pPr>
            <a:lvl2pPr indent="-465645" lvl="1" marL="914400" algn="l">
              <a:spcBef>
                <a:spcPts val="747"/>
              </a:spcBef>
              <a:spcAft>
                <a:spcPts val="0"/>
              </a:spcAft>
              <a:buClr>
                <a:srgbClr val="D8D8D8"/>
              </a:buClr>
              <a:buSzPts val="3733"/>
              <a:buChar char="–"/>
              <a:defRPr sz="3733"/>
            </a:lvl2pPr>
            <a:lvl3pPr indent="-431800" lvl="2" marL="1371600" algn="l">
              <a:spcBef>
                <a:spcPts val="640"/>
              </a:spcBef>
              <a:spcAft>
                <a:spcPts val="0"/>
              </a:spcAft>
              <a:buClr>
                <a:srgbClr val="D8D8D8"/>
              </a:buClr>
              <a:buSzPts val="3200"/>
              <a:buChar char="•"/>
              <a:defRPr sz="3200"/>
            </a:lvl3pPr>
            <a:lvl4pPr indent="-397954" lvl="3" marL="1828800" algn="l">
              <a:spcBef>
                <a:spcPts val="533"/>
              </a:spcBef>
              <a:spcAft>
                <a:spcPts val="0"/>
              </a:spcAft>
              <a:buClr>
                <a:srgbClr val="D8D8D8"/>
              </a:buClr>
              <a:buSzPts val="2667"/>
              <a:buChar char="–"/>
              <a:defRPr sz="2667"/>
            </a:lvl4pPr>
            <a:lvl5pPr indent="-397954" lvl="4" marL="2286000" algn="l">
              <a:spcBef>
                <a:spcPts val="533"/>
              </a:spcBef>
              <a:spcAft>
                <a:spcPts val="0"/>
              </a:spcAft>
              <a:buClr>
                <a:srgbClr val="D8D8D8"/>
              </a:buClr>
              <a:buSzPts val="2667"/>
              <a:buChar char="»"/>
              <a:defRPr sz="2667"/>
            </a:lvl5pPr>
            <a:lvl6pPr indent="-397954" lvl="5" marL="2743200" algn="l">
              <a:spcBef>
                <a:spcPts val="533"/>
              </a:spcBef>
              <a:spcAft>
                <a:spcPts val="0"/>
              </a:spcAft>
              <a:buClr>
                <a:schemeClr val="dk1"/>
              </a:buClr>
              <a:buSzPts val="2667"/>
              <a:buChar char="•"/>
              <a:defRPr sz="2667"/>
            </a:lvl6pPr>
            <a:lvl7pPr indent="-397954" lvl="6" marL="3200400" algn="l">
              <a:spcBef>
                <a:spcPts val="533"/>
              </a:spcBef>
              <a:spcAft>
                <a:spcPts val="0"/>
              </a:spcAft>
              <a:buClr>
                <a:schemeClr val="dk1"/>
              </a:buClr>
              <a:buSzPts val="2667"/>
              <a:buChar char="•"/>
              <a:defRPr sz="2667"/>
            </a:lvl7pPr>
            <a:lvl8pPr indent="-397954" lvl="7" marL="3657600" algn="l">
              <a:spcBef>
                <a:spcPts val="533"/>
              </a:spcBef>
              <a:spcAft>
                <a:spcPts val="0"/>
              </a:spcAft>
              <a:buClr>
                <a:schemeClr val="dk1"/>
              </a:buClr>
              <a:buSzPts val="2667"/>
              <a:buChar char="•"/>
              <a:defRPr sz="2667"/>
            </a:lvl8pPr>
            <a:lvl9pPr indent="-397954" lvl="8" marL="4114800" algn="l">
              <a:spcBef>
                <a:spcPts val="533"/>
              </a:spcBef>
              <a:spcAft>
                <a:spcPts val="0"/>
              </a:spcAft>
              <a:buClr>
                <a:schemeClr val="dk1"/>
              </a:buClr>
              <a:buSzPts val="2667"/>
              <a:buChar char="•"/>
              <a:defRPr sz="2667"/>
            </a:lvl9pPr>
          </a:lstStyle>
          <a:p/>
        </p:txBody>
      </p:sp>
      <p:sp>
        <p:nvSpPr>
          <p:cNvPr id="110" name="Google Shape;110;p50"/>
          <p:cNvSpPr txBox="1"/>
          <p:nvPr>
            <p:ph idx="2" type="body"/>
          </p:nvPr>
        </p:nvSpPr>
        <p:spPr>
          <a:xfrm>
            <a:off x="609603" y="1435103"/>
            <a:ext cx="4011084"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373"/>
              </a:spcBef>
              <a:spcAft>
                <a:spcPts val="0"/>
              </a:spcAft>
              <a:buClr>
                <a:srgbClr val="D8D8D8"/>
              </a:buClr>
              <a:buSzPts val="1867"/>
              <a:buNone/>
              <a:defRPr sz="1867"/>
            </a:lvl1pPr>
            <a:lvl2pPr indent="-228600" lvl="1" marL="914400" algn="l">
              <a:spcBef>
                <a:spcPts val="320"/>
              </a:spcBef>
              <a:spcAft>
                <a:spcPts val="0"/>
              </a:spcAft>
              <a:buClr>
                <a:srgbClr val="D8D8D8"/>
              </a:buClr>
              <a:buSzPts val="1600"/>
              <a:buNone/>
              <a:defRPr sz="1600"/>
            </a:lvl2pPr>
            <a:lvl3pPr indent="-228600" lvl="2" marL="1371600" algn="l">
              <a:spcBef>
                <a:spcPts val="267"/>
              </a:spcBef>
              <a:spcAft>
                <a:spcPts val="0"/>
              </a:spcAft>
              <a:buClr>
                <a:srgbClr val="D8D8D8"/>
              </a:buClr>
              <a:buSzPts val="1333"/>
              <a:buNone/>
              <a:defRPr sz="1333"/>
            </a:lvl3pPr>
            <a:lvl4pPr indent="-228600" lvl="3" marL="1828800" algn="l">
              <a:spcBef>
                <a:spcPts val="240"/>
              </a:spcBef>
              <a:spcAft>
                <a:spcPts val="0"/>
              </a:spcAft>
              <a:buClr>
                <a:srgbClr val="D8D8D8"/>
              </a:buClr>
              <a:buSzPts val="1200"/>
              <a:buNone/>
              <a:defRPr sz="1200"/>
            </a:lvl4pPr>
            <a:lvl5pPr indent="-228600" lvl="4" marL="2286000" algn="l">
              <a:spcBef>
                <a:spcPts val="240"/>
              </a:spcBef>
              <a:spcAft>
                <a:spcPts val="0"/>
              </a:spcAft>
              <a:buClr>
                <a:srgbClr val="D8D8D8"/>
              </a:buClr>
              <a:buSzPts val="1200"/>
              <a:buNone/>
              <a:defRPr sz="1200"/>
            </a:lvl5pPr>
            <a:lvl6pPr indent="-228600" lvl="5" marL="2743200" algn="l">
              <a:spcBef>
                <a:spcPts val="240"/>
              </a:spcBef>
              <a:spcAft>
                <a:spcPts val="0"/>
              </a:spcAft>
              <a:buClr>
                <a:schemeClr val="dk1"/>
              </a:buClr>
              <a:buSzPts val="1200"/>
              <a:buNone/>
              <a:defRPr sz="1200"/>
            </a:lvl6pPr>
            <a:lvl7pPr indent="-228600" lvl="6" marL="3200400" algn="l">
              <a:spcBef>
                <a:spcPts val="240"/>
              </a:spcBef>
              <a:spcAft>
                <a:spcPts val="0"/>
              </a:spcAft>
              <a:buClr>
                <a:schemeClr val="dk1"/>
              </a:buClr>
              <a:buSzPts val="1200"/>
              <a:buNone/>
              <a:defRPr sz="1200"/>
            </a:lvl7pPr>
            <a:lvl8pPr indent="-228600" lvl="7" marL="3657600" algn="l">
              <a:spcBef>
                <a:spcPts val="240"/>
              </a:spcBef>
              <a:spcAft>
                <a:spcPts val="0"/>
              </a:spcAft>
              <a:buClr>
                <a:schemeClr val="dk1"/>
              </a:buClr>
              <a:buSzPts val="1200"/>
              <a:buNone/>
              <a:defRPr sz="1200"/>
            </a:lvl8pPr>
            <a:lvl9pPr indent="-228600" lvl="8" marL="4114800" algn="l">
              <a:spcBef>
                <a:spcPts val="240"/>
              </a:spcBef>
              <a:spcAft>
                <a:spcPts val="0"/>
              </a:spcAft>
              <a:buClr>
                <a:schemeClr val="dk1"/>
              </a:buClr>
              <a:buSzPts val="1200"/>
              <a:buNone/>
              <a:defRPr sz="120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11" name="Shape 111"/>
        <p:cNvGrpSpPr/>
        <p:nvPr/>
      </p:nvGrpSpPr>
      <p:grpSpPr>
        <a:xfrm>
          <a:off x="0" y="0"/>
          <a:ext cx="0" cy="0"/>
          <a:chOff x="0" y="0"/>
          <a:chExt cx="0" cy="0"/>
        </a:xfrm>
      </p:grpSpPr>
      <p:sp>
        <p:nvSpPr>
          <p:cNvPr id="112" name="Google Shape;112;p51"/>
          <p:cNvSpPr txBox="1"/>
          <p:nvPr>
            <p:ph type="title"/>
          </p:nvPr>
        </p:nvSpPr>
        <p:spPr>
          <a:xfrm>
            <a:off x="2389717" y="4800601"/>
            <a:ext cx="7315200" cy="566739"/>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rgbClr val="D8D8D8"/>
              </a:buClr>
              <a:buSzPts val="2667"/>
              <a:buFont typeface="Twentieth Century"/>
              <a:buNone/>
              <a:defRPr b="1" sz="2667"/>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3" name="Google Shape;113;p51"/>
          <p:cNvSpPr/>
          <p:nvPr>
            <p:ph idx="2" type="pic"/>
          </p:nvPr>
        </p:nvSpPr>
        <p:spPr>
          <a:xfrm>
            <a:off x="2389717" y="612775"/>
            <a:ext cx="7315200" cy="4114800"/>
          </a:xfrm>
          <a:prstGeom prst="rect">
            <a:avLst/>
          </a:prstGeom>
          <a:noFill/>
          <a:ln>
            <a:noFill/>
          </a:ln>
        </p:spPr>
      </p:sp>
      <p:sp>
        <p:nvSpPr>
          <p:cNvPr id="114" name="Google Shape;114;p51"/>
          <p:cNvSpPr txBox="1"/>
          <p:nvPr>
            <p:ph idx="1" type="body"/>
          </p:nvPr>
        </p:nvSpPr>
        <p:spPr>
          <a:xfrm>
            <a:off x="2389717" y="5367339"/>
            <a:ext cx="7315200" cy="804863"/>
          </a:xfrm>
          <a:prstGeom prst="rect">
            <a:avLst/>
          </a:prstGeom>
          <a:noFill/>
          <a:ln>
            <a:noFill/>
          </a:ln>
        </p:spPr>
        <p:txBody>
          <a:bodyPr anchorCtr="0" anchor="t" bIns="45700" lIns="91425" spcFirstLastPara="1" rIns="91425" wrap="square" tIns="45700">
            <a:normAutofit/>
          </a:bodyPr>
          <a:lstStyle>
            <a:lvl1pPr indent="-228600" lvl="0" marL="457200" algn="l">
              <a:spcBef>
                <a:spcPts val="373"/>
              </a:spcBef>
              <a:spcAft>
                <a:spcPts val="0"/>
              </a:spcAft>
              <a:buClr>
                <a:srgbClr val="D8D8D8"/>
              </a:buClr>
              <a:buSzPts val="1867"/>
              <a:buNone/>
              <a:defRPr sz="1867"/>
            </a:lvl1pPr>
            <a:lvl2pPr indent="-228600" lvl="1" marL="914400" algn="l">
              <a:spcBef>
                <a:spcPts val="320"/>
              </a:spcBef>
              <a:spcAft>
                <a:spcPts val="0"/>
              </a:spcAft>
              <a:buClr>
                <a:srgbClr val="D8D8D8"/>
              </a:buClr>
              <a:buSzPts val="1600"/>
              <a:buNone/>
              <a:defRPr sz="1600"/>
            </a:lvl2pPr>
            <a:lvl3pPr indent="-228600" lvl="2" marL="1371600" algn="l">
              <a:spcBef>
                <a:spcPts val="267"/>
              </a:spcBef>
              <a:spcAft>
                <a:spcPts val="0"/>
              </a:spcAft>
              <a:buClr>
                <a:srgbClr val="D8D8D8"/>
              </a:buClr>
              <a:buSzPts val="1333"/>
              <a:buNone/>
              <a:defRPr sz="1333"/>
            </a:lvl3pPr>
            <a:lvl4pPr indent="-228600" lvl="3" marL="1828800" algn="l">
              <a:spcBef>
                <a:spcPts val="240"/>
              </a:spcBef>
              <a:spcAft>
                <a:spcPts val="0"/>
              </a:spcAft>
              <a:buClr>
                <a:srgbClr val="D8D8D8"/>
              </a:buClr>
              <a:buSzPts val="1200"/>
              <a:buNone/>
              <a:defRPr sz="1200"/>
            </a:lvl4pPr>
            <a:lvl5pPr indent="-228600" lvl="4" marL="2286000" algn="l">
              <a:spcBef>
                <a:spcPts val="240"/>
              </a:spcBef>
              <a:spcAft>
                <a:spcPts val="0"/>
              </a:spcAft>
              <a:buClr>
                <a:srgbClr val="D8D8D8"/>
              </a:buClr>
              <a:buSzPts val="1200"/>
              <a:buNone/>
              <a:defRPr sz="1200"/>
            </a:lvl5pPr>
            <a:lvl6pPr indent="-228600" lvl="5" marL="2743200" algn="l">
              <a:spcBef>
                <a:spcPts val="240"/>
              </a:spcBef>
              <a:spcAft>
                <a:spcPts val="0"/>
              </a:spcAft>
              <a:buClr>
                <a:schemeClr val="dk1"/>
              </a:buClr>
              <a:buSzPts val="1200"/>
              <a:buNone/>
              <a:defRPr sz="1200"/>
            </a:lvl6pPr>
            <a:lvl7pPr indent="-228600" lvl="6" marL="3200400" algn="l">
              <a:spcBef>
                <a:spcPts val="240"/>
              </a:spcBef>
              <a:spcAft>
                <a:spcPts val="0"/>
              </a:spcAft>
              <a:buClr>
                <a:schemeClr val="dk1"/>
              </a:buClr>
              <a:buSzPts val="1200"/>
              <a:buNone/>
              <a:defRPr sz="1200"/>
            </a:lvl7pPr>
            <a:lvl8pPr indent="-228600" lvl="7" marL="3657600" algn="l">
              <a:spcBef>
                <a:spcPts val="240"/>
              </a:spcBef>
              <a:spcAft>
                <a:spcPts val="0"/>
              </a:spcAft>
              <a:buClr>
                <a:schemeClr val="dk1"/>
              </a:buClr>
              <a:buSzPts val="1200"/>
              <a:buNone/>
              <a:defRPr sz="1200"/>
            </a:lvl8pPr>
            <a:lvl9pPr indent="-228600" lvl="8" marL="4114800" algn="l">
              <a:spcBef>
                <a:spcPts val="240"/>
              </a:spcBef>
              <a:spcAft>
                <a:spcPts val="0"/>
              </a:spcAft>
              <a:buClr>
                <a:schemeClr val="dk1"/>
              </a:buClr>
              <a:buSzPts val="1200"/>
              <a:buNone/>
              <a:defRPr sz="1200"/>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5" name="Shape 115"/>
        <p:cNvGrpSpPr/>
        <p:nvPr/>
      </p:nvGrpSpPr>
      <p:grpSpPr>
        <a:xfrm>
          <a:off x="0" y="0"/>
          <a:ext cx="0" cy="0"/>
          <a:chOff x="0" y="0"/>
          <a:chExt cx="0" cy="0"/>
        </a:xfrm>
      </p:grpSpPr>
      <p:sp>
        <p:nvSpPr>
          <p:cNvPr id="116" name="Google Shape;116;p52"/>
          <p:cNvSpPr txBox="1"/>
          <p:nvPr>
            <p:ph type="title"/>
          </p:nvPr>
        </p:nvSpPr>
        <p:spPr>
          <a:xfrm>
            <a:off x="609600" y="274639"/>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rgbClr val="D8D8D8"/>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7" name="Google Shape;117;p52"/>
          <p:cNvSpPr txBox="1"/>
          <p:nvPr>
            <p:ph idx="1" type="body"/>
          </p:nvPr>
        </p:nvSpPr>
        <p:spPr>
          <a:xfrm rot="5400000">
            <a:off x="3833019" y="-1623218"/>
            <a:ext cx="4525963" cy="10972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rgbClr val="D8D8D8"/>
              </a:buClr>
              <a:buSzPts val="1800"/>
              <a:buChar char="•"/>
              <a:defRPr/>
            </a:lvl1pPr>
            <a:lvl2pPr indent="-342900" lvl="1" marL="914400" algn="l">
              <a:spcBef>
                <a:spcPts val="360"/>
              </a:spcBef>
              <a:spcAft>
                <a:spcPts val="0"/>
              </a:spcAft>
              <a:buClr>
                <a:srgbClr val="D8D8D8"/>
              </a:buClr>
              <a:buSzPts val="1800"/>
              <a:buChar char="–"/>
              <a:defRPr/>
            </a:lvl2pPr>
            <a:lvl3pPr indent="-342900" lvl="2" marL="1371600" algn="l">
              <a:spcBef>
                <a:spcPts val="360"/>
              </a:spcBef>
              <a:spcAft>
                <a:spcPts val="0"/>
              </a:spcAft>
              <a:buClr>
                <a:srgbClr val="D8D8D8"/>
              </a:buClr>
              <a:buSzPts val="1800"/>
              <a:buChar char="•"/>
              <a:defRPr/>
            </a:lvl3pPr>
            <a:lvl4pPr indent="-342900" lvl="3" marL="1828800" algn="l">
              <a:spcBef>
                <a:spcPts val="360"/>
              </a:spcBef>
              <a:spcAft>
                <a:spcPts val="0"/>
              </a:spcAft>
              <a:buClr>
                <a:srgbClr val="D8D8D8"/>
              </a:buClr>
              <a:buSzPts val="1800"/>
              <a:buChar char="–"/>
              <a:defRPr/>
            </a:lvl4pPr>
            <a:lvl5pPr indent="-342900" lvl="4" marL="2286000" algn="l">
              <a:spcBef>
                <a:spcPts val="360"/>
              </a:spcBef>
              <a:spcAft>
                <a:spcPts val="0"/>
              </a:spcAft>
              <a:buClr>
                <a:srgbClr val="D8D8D8"/>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8" name="Shape 118"/>
        <p:cNvGrpSpPr/>
        <p:nvPr/>
      </p:nvGrpSpPr>
      <p:grpSpPr>
        <a:xfrm>
          <a:off x="0" y="0"/>
          <a:ext cx="0" cy="0"/>
          <a:chOff x="0" y="0"/>
          <a:chExt cx="0" cy="0"/>
        </a:xfrm>
      </p:grpSpPr>
      <p:sp>
        <p:nvSpPr>
          <p:cNvPr id="119" name="Google Shape;119;p53"/>
          <p:cNvSpPr txBox="1"/>
          <p:nvPr>
            <p:ph type="title"/>
          </p:nvPr>
        </p:nvSpPr>
        <p:spPr>
          <a:xfrm rot="5400000">
            <a:off x="7285038" y="1828803"/>
            <a:ext cx="5851525" cy="27432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rgbClr val="D8D8D8"/>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0" name="Google Shape;120;p53"/>
          <p:cNvSpPr txBox="1"/>
          <p:nvPr>
            <p:ph idx="1" type="body"/>
          </p:nvPr>
        </p:nvSpPr>
        <p:spPr>
          <a:xfrm rot="5400000">
            <a:off x="1697038" y="-812797"/>
            <a:ext cx="5851525" cy="80264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rgbClr val="D8D8D8"/>
              </a:buClr>
              <a:buSzPts val="1800"/>
              <a:buChar char="•"/>
              <a:defRPr/>
            </a:lvl1pPr>
            <a:lvl2pPr indent="-342900" lvl="1" marL="914400" algn="l">
              <a:spcBef>
                <a:spcPts val="360"/>
              </a:spcBef>
              <a:spcAft>
                <a:spcPts val="0"/>
              </a:spcAft>
              <a:buClr>
                <a:srgbClr val="D8D8D8"/>
              </a:buClr>
              <a:buSzPts val="1800"/>
              <a:buChar char="–"/>
              <a:defRPr/>
            </a:lvl2pPr>
            <a:lvl3pPr indent="-342900" lvl="2" marL="1371600" algn="l">
              <a:spcBef>
                <a:spcPts val="360"/>
              </a:spcBef>
              <a:spcAft>
                <a:spcPts val="0"/>
              </a:spcAft>
              <a:buClr>
                <a:srgbClr val="D8D8D8"/>
              </a:buClr>
              <a:buSzPts val="1800"/>
              <a:buChar char="•"/>
              <a:defRPr/>
            </a:lvl3pPr>
            <a:lvl4pPr indent="-342900" lvl="3" marL="1828800" algn="l">
              <a:spcBef>
                <a:spcPts val="360"/>
              </a:spcBef>
              <a:spcAft>
                <a:spcPts val="0"/>
              </a:spcAft>
              <a:buClr>
                <a:srgbClr val="D8D8D8"/>
              </a:buClr>
              <a:buSzPts val="1800"/>
              <a:buChar char="–"/>
              <a:defRPr/>
            </a:lvl4pPr>
            <a:lvl5pPr indent="-342900" lvl="4" marL="2286000" algn="l">
              <a:spcBef>
                <a:spcPts val="360"/>
              </a:spcBef>
              <a:spcAft>
                <a:spcPts val="0"/>
              </a:spcAft>
              <a:buClr>
                <a:srgbClr val="D8D8D8"/>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121" name="Shape 121"/>
        <p:cNvGrpSpPr/>
        <p:nvPr/>
      </p:nvGrpSpPr>
      <p:grpSpPr>
        <a:xfrm>
          <a:off x="0" y="0"/>
          <a:ext cx="0" cy="0"/>
          <a:chOff x="0" y="0"/>
          <a:chExt cx="0" cy="0"/>
        </a:xfrm>
      </p:grpSpPr>
      <p:sp>
        <p:nvSpPr>
          <p:cNvPr id="122" name="Google Shape;122;p54"/>
          <p:cNvSpPr txBox="1"/>
          <p:nvPr>
            <p:ph type="title"/>
          </p:nvPr>
        </p:nvSpPr>
        <p:spPr>
          <a:xfrm>
            <a:off x="609600" y="855239"/>
            <a:ext cx="10972800" cy="81513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rgbClr val="D8D8D8"/>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3" name="Google Shape;123;p54"/>
          <p:cNvSpPr txBox="1"/>
          <p:nvPr>
            <p:ph idx="1" type="body"/>
          </p:nvPr>
        </p:nvSpPr>
        <p:spPr>
          <a:xfrm>
            <a:off x="609600" y="1807120"/>
            <a:ext cx="10972800" cy="4905155"/>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rgbClr val="D8D8D8"/>
              </a:buClr>
              <a:buSzPts val="1800"/>
              <a:buChar char="•"/>
              <a:defRPr/>
            </a:lvl1pPr>
            <a:lvl2pPr indent="-342900" lvl="1" marL="914400" algn="l">
              <a:spcBef>
                <a:spcPts val="360"/>
              </a:spcBef>
              <a:spcAft>
                <a:spcPts val="0"/>
              </a:spcAft>
              <a:buClr>
                <a:srgbClr val="D8D8D8"/>
              </a:buClr>
              <a:buSzPts val="1800"/>
              <a:buChar char="–"/>
              <a:defRPr/>
            </a:lvl2pPr>
            <a:lvl3pPr indent="-342900" lvl="2" marL="1371600" algn="l">
              <a:spcBef>
                <a:spcPts val="360"/>
              </a:spcBef>
              <a:spcAft>
                <a:spcPts val="0"/>
              </a:spcAft>
              <a:buClr>
                <a:srgbClr val="D8D8D8"/>
              </a:buClr>
              <a:buSzPts val="1800"/>
              <a:buChar char="•"/>
              <a:defRPr/>
            </a:lvl3pPr>
            <a:lvl4pPr indent="-342900" lvl="3" marL="1828800" algn="l">
              <a:spcBef>
                <a:spcPts val="360"/>
              </a:spcBef>
              <a:spcAft>
                <a:spcPts val="0"/>
              </a:spcAft>
              <a:buClr>
                <a:srgbClr val="D8D8D8"/>
              </a:buClr>
              <a:buSzPts val="1800"/>
              <a:buChar char="–"/>
              <a:defRPr/>
            </a:lvl4pPr>
            <a:lvl5pPr indent="-342900" lvl="4" marL="2286000" algn="l">
              <a:spcBef>
                <a:spcPts val="360"/>
              </a:spcBef>
              <a:spcAft>
                <a:spcPts val="0"/>
              </a:spcAft>
              <a:buClr>
                <a:srgbClr val="D8D8D8"/>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24" name="Google Shape;124;p54"/>
          <p:cNvSpPr/>
          <p:nvPr>
            <p:ph idx="2" type="pic"/>
          </p:nvPr>
        </p:nvSpPr>
        <p:spPr>
          <a:xfrm>
            <a:off x="0" y="17"/>
            <a:ext cx="12192000" cy="601663"/>
          </a:xfrm>
          <a:prstGeom prst="rect">
            <a:avLst/>
          </a:prstGeom>
          <a:noFill/>
          <a:ln>
            <a:no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with Caption">
  <p:cSld name="1_Content with Caption">
    <p:spTree>
      <p:nvGrpSpPr>
        <p:cNvPr id="125" name="Shape 125"/>
        <p:cNvGrpSpPr/>
        <p:nvPr/>
      </p:nvGrpSpPr>
      <p:grpSpPr>
        <a:xfrm>
          <a:off x="0" y="0"/>
          <a:ext cx="0" cy="0"/>
          <a:chOff x="0" y="0"/>
          <a:chExt cx="0" cy="0"/>
        </a:xfrm>
      </p:grpSpPr>
      <p:sp>
        <p:nvSpPr>
          <p:cNvPr id="126" name="Google Shape;126;p55"/>
          <p:cNvSpPr txBox="1"/>
          <p:nvPr>
            <p:ph type="title"/>
          </p:nvPr>
        </p:nvSpPr>
        <p:spPr>
          <a:xfrm>
            <a:off x="335360" y="980728"/>
            <a:ext cx="11521280" cy="432048"/>
          </a:xfrm>
          <a:prstGeom prst="rect">
            <a:avLst/>
          </a:prstGeom>
          <a:noFill/>
          <a:ln>
            <a:noFill/>
          </a:ln>
        </p:spPr>
        <p:txBody>
          <a:bodyPr anchorCtr="0" anchor="t" bIns="45700" lIns="0" spcFirstLastPara="1" rIns="0" wrap="square" tIns="45700">
            <a:normAutofit/>
          </a:bodyPr>
          <a:lstStyle>
            <a:lvl1pPr lvl="0" algn="l">
              <a:spcBef>
                <a:spcPts val="0"/>
              </a:spcBef>
              <a:spcAft>
                <a:spcPts val="0"/>
              </a:spcAft>
              <a:buClr>
                <a:srgbClr val="D8D8D8"/>
              </a:buClr>
              <a:buSzPts val="3360"/>
              <a:buFont typeface="Twentieth Century"/>
              <a:buNone/>
              <a:defRPr b="1" sz="335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7" name="Google Shape;127;p55"/>
          <p:cNvSpPr txBox="1"/>
          <p:nvPr>
            <p:ph idx="12" type="sldNum"/>
          </p:nvPr>
        </p:nvSpPr>
        <p:spPr>
          <a:xfrm>
            <a:off x="11184602" y="6471600"/>
            <a:ext cx="736271"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rgbClr val="888888"/>
                </a:solidFill>
                <a:latin typeface="Calibri"/>
                <a:ea typeface="Calibri"/>
                <a:cs typeface="Calibri"/>
                <a:sym typeface="Calibri"/>
              </a:defRPr>
            </a:lvl1pPr>
            <a:lvl2pPr indent="0" lvl="1" marL="0" marR="0" rtl="0" algn="l">
              <a:spcBef>
                <a:spcPts val="0"/>
              </a:spcBef>
              <a:buNone/>
              <a:defRPr sz="1800">
                <a:solidFill>
                  <a:srgbClr val="888888"/>
                </a:solidFill>
                <a:latin typeface="Calibri"/>
                <a:ea typeface="Calibri"/>
                <a:cs typeface="Calibri"/>
                <a:sym typeface="Calibri"/>
              </a:defRPr>
            </a:lvl2pPr>
            <a:lvl3pPr indent="0" lvl="2" marL="0" marR="0" rtl="0" algn="l">
              <a:spcBef>
                <a:spcPts val="0"/>
              </a:spcBef>
              <a:buNone/>
              <a:defRPr sz="1800">
                <a:solidFill>
                  <a:srgbClr val="888888"/>
                </a:solidFill>
                <a:latin typeface="Calibri"/>
                <a:ea typeface="Calibri"/>
                <a:cs typeface="Calibri"/>
                <a:sym typeface="Calibri"/>
              </a:defRPr>
            </a:lvl3pPr>
            <a:lvl4pPr indent="0" lvl="3" marL="0" marR="0" rtl="0" algn="l">
              <a:spcBef>
                <a:spcPts val="0"/>
              </a:spcBef>
              <a:buNone/>
              <a:defRPr sz="1800">
                <a:solidFill>
                  <a:srgbClr val="888888"/>
                </a:solidFill>
                <a:latin typeface="Calibri"/>
                <a:ea typeface="Calibri"/>
                <a:cs typeface="Calibri"/>
                <a:sym typeface="Calibri"/>
              </a:defRPr>
            </a:lvl4pPr>
            <a:lvl5pPr indent="0" lvl="4" marL="0" marR="0" rtl="0" algn="l">
              <a:spcBef>
                <a:spcPts val="0"/>
              </a:spcBef>
              <a:buNone/>
              <a:defRPr sz="1800">
                <a:solidFill>
                  <a:srgbClr val="888888"/>
                </a:solidFill>
                <a:latin typeface="Calibri"/>
                <a:ea typeface="Calibri"/>
                <a:cs typeface="Calibri"/>
                <a:sym typeface="Calibri"/>
              </a:defRPr>
            </a:lvl5pPr>
            <a:lvl6pPr indent="0" lvl="5" marL="0" marR="0" rtl="0" algn="l">
              <a:spcBef>
                <a:spcPts val="0"/>
              </a:spcBef>
              <a:buNone/>
              <a:defRPr sz="1800">
                <a:solidFill>
                  <a:srgbClr val="888888"/>
                </a:solidFill>
                <a:latin typeface="Calibri"/>
                <a:ea typeface="Calibri"/>
                <a:cs typeface="Calibri"/>
                <a:sym typeface="Calibri"/>
              </a:defRPr>
            </a:lvl6pPr>
            <a:lvl7pPr indent="0" lvl="6" marL="0" marR="0" rtl="0" algn="l">
              <a:spcBef>
                <a:spcPts val="0"/>
              </a:spcBef>
              <a:buNone/>
              <a:defRPr sz="1800">
                <a:solidFill>
                  <a:srgbClr val="888888"/>
                </a:solidFill>
                <a:latin typeface="Calibri"/>
                <a:ea typeface="Calibri"/>
                <a:cs typeface="Calibri"/>
                <a:sym typeface="Calibri"/>
              </a:defRPr>
            </a:lvl7pPr>
            <a:lvl8pPr indent="0" lvl="7" marL="0" marR="0" rtl="0" algn="l">
              <a:spcBef>
                <a:spcPts val="0"/>
              </a:spcBef>
              <a:buNone/>
              <a:defRPr sz="1800">
                <a:solidFill>
                  <a:srgbClr val="888888"/>
                </a:solidFill>
                <a:latin typeface="Calibri"/>
                <a:ea typeface="Calibri"/>
                <a:cs typeface="Calibri"/>
                <a:sym typeface="Calibri"/>
              </a:defRPr>
            </a:lvl8pPr>
            <a:lvl9pPr indent="0" lvl="8" marL="0" marR="0" rtl="0" algn="l">
              <a:spcBef>
                <a:spcPts val="0"/>
              </a:spcBef>
              <a:buNone/>
              <a:defRPr sz="1800">
                <a:solidFill>
                  <a:srgbClr val="88888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128" name="Google Shape;128;p55"/>
          <p:cNvSpPr txBox="1"/>
          <p:nvPr>
            <p:ph idx="1" type="body"/>
          </p:nvPr>
        </p:nvSpPr>
        <p:spPr>
          <a:xfrm>
            <a:off x="334470" y="1412777"/>
            <a:ext cx="11522207" cy="360363"/>
          </a:xfrm>
          <a:prstGeom prst="rect">
            <a:avLst/>
          </a:prstGeom>
          <a:noFill/>
          <a:ln>
            <a:noFill/>
          </a:ln>
        </p:spPr>
        <p:txBody>
          <a:bodyPr anchorCtr="0" anchor="t" bIns="45700" lIns="0" spcFirstLastPara="1" rIns="0" wrap="square" tIns="45700">
            <a:normAutofit/>
          </a:bodyPr>
          <a:lstStyle>
            <a:lvl1pPr indent="-228600" lvl="0" marL="457200" algn="l">
              <a:lnSpc>
                <a:spcPct val="100000"/>
              </a:lnSpc>
              <a:spcBef>
                <a:spcPts val="336"/>
              </a:spcBef>
              <a:spcAft>
                <a:spcPts val="0"/>
              </a:spcAft>
              <a:buClr>
                <a:srgbClr val="D8D8D8"/>
              </a:buClr>
              <a:buSzPts val="1680"/>
              <a:buNone/>
              <a:defRPr sz="1679"/>
            </a:lvl1pPr>
            <a:lvl2pPr indent="-335280" lvl="1" marL="914400" algn="l">
              <a:lnSpc>
                <a:spcPct val="100000"/>
              </a:lnSpc>
              <a:spcBef>
                <a:spcPts val="336"/>
              </a:spcBef>
              <a:spcAft>
                <a:spcPts val="0"/>
              </a:spcAft>
              <a:buClr>
                <a:srgbClr val="D8D8D8"/>
              </a:buClr>
              <a:buSzPts val="1680"/>
              <a:buChar char="–"/>
              <a:defRPr sz="1679"/>
            </a:lvl2pPr>
            <a:lvl3pPr indent="-335280" lvl="2" marL="1371600" algn="l">
              <a:lnSpc>
                <a:spcPct val="100000"/>
              </a:lnSpc>
              <a:spcBef>
                <a:spcPts val="336"/>
              </a:spcBef>
              <a:spcAft>
                <a:spcPts val="0"/>
              </a:spcAft>
              <a:buClr>
                <a:srgbClr val="D8D8D8"/>
              </a:buClr>
              <a:buSzPts val="1680"/>
              <a:buChar char="•"/>
              <a:defRPr sz="1679"/>
            </a:lvl3pPr>
            <a:lvl4pPr indent="-335280" lvl="3" marL="1828800" algn="l">
              <a:lnSpc>
                <a:spcPct val="100000"/>
              </a:lnSpc>
              <a:spcBef>
                <a:spcPts val="336"/>
              </a:spcBef>
              <a:spcAft>
                <a:spcPts val="0"/>
              </a:spcAft>
              <a:buClr>
                <a:srgbClr val="D8D8D8"/>
              </a:buClr>
              <a:buSzPts val="1680"/>
              <a:buChar char="–"/>
              <a:defRPr sz="1679"/>
            </a:lvl4pPr>
            <a:lvl5pPr indent="-335279" lvl="4" marL="2286000" algn="l">
              <a:lnSpc>
                <a:spcPct val="100000"/>
              </a:lnSpc>
              <a:spcBef>
                <a:spcPts val="336"/>
              </a:spcBef>
              <a:spcAft>
                <a:spcPts val="0"/>
              </a:spcAft>
              <a:buClr>
                <a:srgbClr val="D8D8D8"/>
              </a:buClr>
              <a:buSzPts val="1680"/>
              <a:buChar char="»"/>
              <a:defRPr sz="1679"/>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129" name="Shape 129"/>
        <p:cNvGrpSpPr/>
        <p:nvPr/>
      </p:nvGrpSpPr>
      <p:grpSpPr>
        <a:xfrm>
          <a:off x="0" y="0"/>
          <a:ext cx="0" cy="0"/>
          <a:chOff x="0" y="0"/>
          <a:chExt cx="0" cy="0"/>
        </a:xfrm>
      </p:grpSpPr>
      <p:sp>
        <p:nvSpPr>
          <p:cNvPr id="130" name="Google Shape;130;p56"/>
          <p:cNvSpPr txBox="1"/>
          <p:nvPr>
            <p:ph type="title"/>
          </p:nvPr>
        </p:nvSpPr>
        <p:spPr>
          <a:xfrm>
            <a:off x="609600" y="855213"/>
            <a:ext cx="10972800" cy="81513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rgbClr val="D8D8D8"/>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1" name="Google Shape;131;p56"/>
          <p:cNvSpPr txBox="1"/>
          <p:nvPr>
            <p:ph idx="1" type="body"/>
          </p:nvPr>
        </p:nvSpPr>
        <p:spPr>
          <a:xfrm>
            <a:off x="609600" y="1807093"/>
            <a:ext cx="10972800" cy="4905155"/>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rgbClr val="D8D8D8"/>
              </a:buClr>
              <a:buSzPts val="1800"/>
              <a:buChar char="•"/>
              <a:defRPr/>
            </a:lvl1pPr>
            <a:lvl2pPr indent="-342900" lvl="1" marL="914400" algn="l">
              <a:spcBef>
                <a:spcPts val="360"/>
              </a:spcBef>
              <a:spcAft>
                <a:spcPts val="0"/>
              </a:spcAft>
              <a:buClr>
                <a:srgbClr val="D8D8D8"/>
              </a:buClr>
              <a:buSzPts val="1800"/>
              <a:buChar char="–"/>
              <a:defRPr/>
            </a:lvl2pPr>
            <a:lvl3pPr indent="-342900" lvl="2" marL="1371600" algn="l">
              <a:spcBef>
                <a:spcPts val="360"/>
              </a:spcBef>
              <a:spcAft>
                <a:spcPts val="0"/>
              </a:spcAft>
              <a:buClr>
                <a:srgbClr val="D8D8D8"/>
              </a:buClr>
              <a:buSzPts val="1800"/>
              <a:buChar char="•"/>
              <a:defRPr/>
            </a:lvl3pPr>
            <a:lvl4pPr indent="-342900" lvl="3" marL="1828800" algn="l">
              <a:spcBef>
                <a:spcPts val="360"/>
              </a:spcBef>
              <a:spcAft>
                <a:spcPts val="0"/>
              </a:spcAft>
              <a:buClr>
                <a:srgbClr val="D8D8D8"/>
              </a:buClr>
              <a:buSzPts val="1800"/>
              <a:buChar char="–"/>
              <a:defRPr/>
            </a:lvl4pPr>
            <a:lvl5pPr indent="-342900" lvl="4" marL="2286000" algn="l">
              <a:spcBef>
                <a:spcPts val="360"/>
              </a:spcBef>
              <a:spcAft>
                <a:spcPts val="0"/>
              </a:spcAft>
              <a:buClr>
                <a:srgbClr val="D8D8D8"/>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132" name="Shape 132"/>
        <p:cNvGrpSpPr/>
        <p:nvPr/>
      </p:nvGrpSpPr>
      <p:grpSpPr>
        <a:xfrm>
          <a:off x="0" y="0"/>
          <a:ext cx="0" cy="0"/>
          <a:chOff x="0" y="0"/>
          <a:chExt cx="0" cy="0"/>
        </a:xfrm>
      </p:grpSpPr>
      <p:sp>
        <p:nvSpPr>
          <p:cNvPr id="133" name="Google Shape;133;p57"/>
          <p:cNvSpPr txBox="1"/>
          <p:nvPr>
            <p:ph type="title"/>
          </p:nvPr>
        </p:nvSpPr>
        <p:spPr>
          <a:xfrm>
            <a:off x="609600" y="855213"/>
            <a:ext cx="10972800" cy="81513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rgbClr val="D8D8D8"/>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4" name="Google Shape;134;p57"/>
          <p:cNvSpPr txBox="1"/>
          <p:nvPr>
            <p:ph idx="1" type="body"/>
          </p:nvPr>
        </p:nvSpPr>
        <p:spPr>
          <a:xfrm>
            <a:off x="609600" y="1807093"/>
            <a:ext cx="10972800" cy="4905155"/>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rgbClr val="D8D8D8"/>
              </a:buClr>
              <a:buSzPts val="1800"/>
              <a:buChar char="•"/>
              <a:defRPr/>
            </a:lvl1pPr>
            <a:lvl2pPr indent="-342900" lvl="1" marL="914400" algn="l">
              <a:spcBef>
                <a:spcPts val="360"/>
              </a:spcBef>
              <a:spcAft>
                <a:spcPts val="0"/>
              </a:spcAft>
              <a:buClr>
                <a:srgbClr val="D8D8D8"/>
              </a:buClr>
              <a:buSzPts val="1800"/>
              <a:buChar char="–"/>
              <a:defRPr/>
            </a:lvl2pPr>
            <a:lvl3pPr indent="-342900" lvl="2" marL="1371600" algn="l">
              <a:spcBef>
                <a:spcPts val="360"/>
              </a:spcBef>
              <a:spcAft>
                <a:spcPts val="0"/>
              </a:spcAft>
              <a:buClr>
                <a:srgbClr val="D8D8D8"/>
              </a:buClr>
              <a:buSzPts val="1800"/>
              <a:buChar char="•"/>
              <a:defRPr/>
            </a:lvl3pPr>
            <a:lvl4pPr indent="-342900" lvl="3" marL="1828800" algn="l">
              <a:spcBef>
                <a:spcPts val="360"/>
              </a:spcBef>
              <a:spcAft>
                <a:spcPts val="0"/>
              </a:spcAft>
              <a:buClr>
                <a:srgbClr val="D8D8D8"/>
              </a:buClr>
              <a:buSzPts val="1800"/>
              <a:buChar char="–"/>
              <a:defRPr/>
            </a:lvl4pPr>
            <a:lvl5pPr indent="-342900" lvl="4" marL="2286000" algn="l">
              <a:spcBef>
                <a:spcPts val="360"/>
              </a:spcBef>
              <a:spcAft>
                <a:spcPts val="0"/>
              </a:spcAft>
              <a:buClr>
                <a:srgbClr val="D8D8D8"/>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35" name="Shape 135"/>
        <p:cNvGrpSpPr/>
        <p:nvPr/>
      </p:nvGrpSpPr>
      <p:grpSpPr>
        <a:xfrm>
          <a:off x="0" y="0"/>
          <a:ext cx="0" cy="0"/>
          <a:chOff x="0" y="0"/>
          <a:chExt cx="0" cy="0"/>
        </a:xfrm>
      </p:grpSpPr>
      <p:sp>
        <p:nvSpPr>
          <p:cNvPr id="136" name="Google Shape;136;p58"/>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rgbClr val="D8D8D8"/>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7" name="Google Shape;137;p58"/>
          <p:cNvSpPr txBox="1"/>
          <p:nvPr>
            <p:ph idx="12" type="sldNum"/>
          </p:nvPr>
        </p:nvSpPr>
        <p:spPr>
          <a:xfrm>
            <a:off x="8737600" y="6356380"/>
            <a:ext cx="28448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rgbClr val="888888"/>
                </a:solidFill>
                <a:latin typeface="Calibri"/>
                <a:ea typeface="Calibri"/>
                <a:cs typeface="Calibri"/>
                <a:sym typeface="Calibri"/>
              </a:defRPr>
            </a:lvl1pPr>
            <a:lvl2pPr indent="0" lvl="1" marL="0" marR="0" rtl="0" algn="l">
              <a:spcBef>
                <a:spcPts val="0"/>
              </a:spcBef>
              <a:buNone/>
              <a:defRPr sz="1800">
                <a:solidFill>
                  <a:srgbClr val="888888"/>
                </a:solidFill>
                <a:latin typeface="Calibri"/>
                <a:ea typeface="Calibri"/>
                <a:cs typeface="Calibri"/>
                <a:sym typeface="Calibri"/>
              </a:defRPr>
            </a:lvl2pPr>
            <a:lvl3pPr indent="0" lvl="2" marL="0" marR="0" rtl="0" algn="l">
              <a:spcBef>
                <a:spcPts val="0"/>
              </a:spcBef>
              <a:buNone/>
              <a:defRPr sz="1800">
                <a:solidFill>
                  <a:srgbClr val="888888"/>
                </a:solidFill>
                <a:latin typeface="Calibri"/>
                <a:ea typeface="Calibri"/>
                <a:cs typeface="Calibri"/>
                <a:sym typeface="Calibri"/>
              </a:defRPr>
            </a:lvl3pPr>
            <a:lvl4pPr indent="0" lvl="3" marL="0" marR="0" rtl="0" algn="l">
              <a:spcBef>
                <a:spcPts val="0"/>
              </a:spcBef>
              <a:buNone/>
              <a:defRPr sz="1800">
                <a:solidFill>
                  <a:srgbClr val="888888"/>
                </a:solidFill>
                <a:latin typeface="Calibri"/>
                <a:ea typeface="Calibri"/>
                <a:cs typeface="Calibri"/>
                <a:sym typeface="Calibri"/>
              </a:defRPr>
            </a:lvl4pPr>
            <a:lvl5pPr indent="0" lvl="4" marL="0" marR="0" rtl="0" algn="l">
              <a:spcBef>
                <a:spcPts val="0"/>
              </a:spcBef>
              <a:buNone/>
              <a:defRPr sz="1800">
                <a:solidFill>
                  <a:srgbClr val="888888"/>
                </a:solidFill>
                <a:latin typeface="Calibri"/>
                <a:ea typeface="Calibri"/>
                <a:cs typeface="Calibri"/>
                <a:sym typeface="Calibri"/>
              </a:defRPr>
            </a:lvl5pPr>
            <a:lvl6pPr indent="0" lvl="5" marL="0" marR="0" rtl="0" algn="l">
              <a:spcBef>
                <a:spcPts val="0"/>
              </a:spcBef>
              <a:buNone/>
              <a:defRPr sz="1800">
                <a:solidFill>
                  <a:srgbClr val="888888"/>
                </a:solidFill>
                <a:latin typeface="Calibri"/>
                <a:ea typeface="Calibri"/>
                <a:cs typeface="Calibri"/>
                <a:sym typeface="Calibri"/>
              </a:defRPr>
            </a:lvl6pPr>
            <a:lvl7pPr indent="0" lvl="6" marL="0" marR="0" rtl="0" algn="l">
              <a:spcBef>
                <a:spcPts val="0"/>
              </a:spcBef>
              <a:buNone/>
              <a:defRPr sz="1800">
                <a:solidFill>
                  <a:srgbClr val="888888"/>
                </a:solidFill>
                <a:latin typeface="Calibri"/>
                <a:ea typeface="Calibri"/>
                <a:cs typeface="Calibri"/>
                <a:sym typeface="Calibri"/>
              </a:defRPr>
            </a:lvl7pPr>
            <a:lvl8pPr indent="0" lvl="7" marL="0" marR="0" rtl="0" algn="l">
              <a:spcBef>
                <a:spcPts val="0"/>
              </a:spcBef>
              <a:buNone/>
              <a:defRPr sz="1800">
                <a:solidFill>
                  <a:srgbClr val="888888"/>
                </a:solidFill>
                <a:latin typeface="Calibri"/>
                <a:ea typeface="Calibri"/>
                <a:cs typeface="Calibri"/>
                <a:sym typeface="Calibri"/>
              </a:defRPr>
            </a:lvl8pPr>
            <a:lvl9pPr indent="0" lvl="8" marL="0" marR="0" rtl="0" algn="l">
              <a:spcBef>
                <a:spcPts val="0"/>
              </a:spcBef>
              <a:buNone/>
              <a:defRPr sz="1800">
                <a:solidFill>
                  <a:srgbClr val="88888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 Dark" type="twoObj">
  <p:cSld name="TWO_OBJECTS">
    <p:spTree>
      <p:nvGrpSpPr>
        <p:cNvPr id="27" name="Shape 27"/>
        <p:cNvGrpSpPr/>
        <p:nvPr/>
      </p:nvGrpSpPr>
      <p:grpSpPr>
        <a:xfrm>
          <a:off x="0" y="0"/>
          <a:ext cx="0" cy="0"/>
          <a:chOff x="0" y="0"/>
          <a:chExt cx="0" cy="0"/>
        </a:xfrm>
      </p:grpSpPr>
      <p:sp>
        <p:nvSpPr>
          <p:cNvPr id="28" name="Google Shape;28;p28"/>
          <p:cNvSpPr txBox="1"/>
          <p:nvPr>
            <p:ph type="title"/>
          </p:nvPr>
        </p:nvSpPr>
        <p:spPr>
          <a:xfrm>
            <a:off x="497149" y="365126"/>
            <a:ext cx="11239200" cy="780120"/>
          </a:xfrm>
          <a:prstGeom prst="rect">
            <a:avLst/>
          </a:prstGeom>
          <a:noFill/>
          <a:ln>
            <a:noFill/>
          </a:ln>
        </p:spPr>
        <p:txBody>
          <a:bodyPr anchorCtr="0" anchor="ctr" bIns="35550" lIns="71100" spcFirstLastPara="1" rIns="71100" wrap="square" tIns="35550">
            <a:noAutofit/>
          </a:bodyPr>
          <a:lstStyle>
            <a:lvl1pPr lvl="0" algn="l">
              <a:lnSpc>
                <a:spcPct val="90000"/>
              </a:lnSpc>
              <a:spcBef>
                <a:spcPts val="0"/>
              </a:spcBef>
              <a:spcAft>
                <a:spcPts val="0"/>
              </a:spcAft>
              <a:buClr>
                <a:schemeClr val="accent1"/>
              </a:buClr>
              <a:buSzPts val="3400"/>
              <a:buFont typeface="Arial"/>
              <a:buNone/>
              <a:defRPr>
                <a:solidFill>
                  <a:schemeClr val="accent1"/>
                </a:solidFill>
              </a:defRPr>
            </a:lvl1pPr>
            <a:lvl2pPr lvl="1" algn="l">
              <a:lnSpc>
                <a:spcPct val="100000"/>
              </a:lnSpc>
              <a:spcBef>
                <a:spcPts val="0"/>
              </a:spcBef>
              <a:spcAft>
                <a:spcPts val="0"/>
              </a:spcAft>
              <a:buClr>
                <a:srgbClr val="005FAA"/>
              </a:buClr>
              <a:buSzPts val="1100"/>
              <a:buFont typeface="Arial Narrow"/>
              <a:buNone/>
              <a:defRPr/>
            </a:lvl2pPr>
            <a:lvl3pPr lvl="2" algn="l">
              <a:lnSpc>
                <a:spcPct val="100000"/>
              </a:lnSpc>
              <a:spcBef>
                <a:spcPts val="0"/>
              </a:spcBef>
              <a:spcAft>
                <a:spcPts val="0"/>
              </a:spcAft>
              <a:buClr>
                <a:srgbClr val="005FAA"/>
              </a:buClr>
              <a:buSzPts val="1100"/>
              <a:buFont typeface="Arial Narrow"/>
              <a:buNone/>
              <a:defRPr/>
            </a:lvl3pPr>
            <a:lvl4pPr lvl="3" algn="l">
              <a:lnSpc>
                <a:spcPct val="100000"/>
              </a:lnSpc>
              <a:spcBef>
                <a:spcPts val="0"/>
              </a:spcBef>
              <a:spcAft>
                <a:spcPts val="0"/>
              </a:spcAft>
              <a:buClr>
                <a:srgbClr val="005FAA"/>
              </a:buClr>
              <a:buSzPts val="1100"/>
              <a:buFont typeface="Arial Narrow"/>
              <a:buNone/>
              <a:defRPr/>
            </a:lvl4pPr>
            <a:lvl5pPr lvl="4" algn="l">
              <a:lnSpc>
                <a:spcPct val="100000"/>
              </a:lnSpc>
              <a:spcBef>
                <a:spcPts val="0"/>
              </a:spcBef>
              <a:spcAft>
                <a:spcPts val="0"/>
              </a:spcAft>
              <a:buClr>
                <a:srgbClr val="005FAA"/>
              </a:buClr>
              <a:buSzPts val="1100"/>
              <a:buFont typeface="Arial Narrow"/>
              <a:buNone/>
              <a:defRPr/>
            </a:lvl5pPr>
            <a:lvl6pPr lvl="5" algn="l">
              <a:lnSpc>
                <a:spcPct val="100000"/>
              </a:lnSpc>
              <a:spcBef>
                <a:spcPts val="0"/>
              </a:spcBef>
              <a:spcAft>
                <a:spcPts val="0"/>
              </a:spcAft>
              <a:buClr>
                <a:srgbClr val="005FAA"/>
              </a:buClr>
              <a:buSzPts val="1100"/>
              <a:buFont typeface="Arial"/>
              <a:buNone/>
              <a:defRPr/>
            </a:lvl6pPr>
            <a:lvl7pPr lvl="6" algn="l">
              <a:lnSpc>
                <a:spcPct val="100000"/>
              </a:lnSpc>
              <a:spcBef>
                <a:spcPts val="0"/>
              </a:spcBef>
              <a:spcAft>
                <a:spcPts val="0"/>
              </a:spcAft>
              <a:buClr>
                <a:srgbClr val="005FAA"/>
              </a:buClr>
              <a:buSzPts val="1100"/>
              <a:buFont typeface="Arial"/>
              <a:buNone/>
              <a:defRPr/>
            </a:lvl7pPr>
            <a:lvl8pPr lvl="7" algn="l">
              <a:lnSpc>
                <a:spcPct val="100000"/>
              </a:lnSpc>
              <a:spcBef>
                <a:spcPts val="0"/>
              </a:spcBef>
              <a:spcAft>
                <a:spcPts val="0"/>
              </a:spcAft>
              <a:buClr>
                <a:srgbClr val="005FAA"/>
              </a:buClr>
              <a:buSzPts val="1100"/>
              <a:buFont typeface="Arial"/>
              <a:buNone/>
              <a:defRPr/>
            </a:lvl8pPr>
            <a:lvl9pPr lvl="8" algn="l">
              <a:lnSpc>
                <a:spcPct val="100000"/>
              </a:lnSpc>
              <a:spcBef>
                <a:spcPts val="0"/>
              </a:spcBef>
              <a:spcAft>
                <a:spcPts val="0"/>
              </a:spcAft>
              <a:buClr>
                <a:srgbClr val="005FAA"/>
              </a:buClr>
              <a:buSzPts val="1100"/>
              <a:buFont typeface="Arial"/>
              <a:buNone/>
              <a:defRPr/>
            </a:lvl9pPr>
          </a:lstStyle>
          <a:p/>
        </p:txBody>
      </p:sp>
      <p:sp>
        <p:nvSpPr>
          <p:cNvPr id="29" name="Google Shape;29;p28"/>
          <p:cNvSpPr txBox="1"/>
          <p:nvPr>
            <p:ph idx="1" type="body"/>
          </p:nvPr>
        </p:nvSpPr>
        <p:spPr>
          <a:xfrm>
            <a:off x="497149" y="1305017"/>
            <a:ext cx="5522800" cy="4871880"/>
          </a:xfrm>
          <a:prstGeom prst="rect">
            <a:avLst/>
          </a:prstGeom>
          <a:noFill/>
          <a:ln>
            <a:noFill/>
          </a:ln>
        </p:spPr>
        <p:txBody>
          <a:bodyPr anchorCtr="0" anchor="t" bIns="35550" lIns="71100" spcFirstLastPara="1" rIns="71100" wrap="square" tIns="35550">
            <a:noAutofit/>
          </a:bodyPr>
          <a:lstStyle>
            <a:lvl1pPr indent="-228600" lvl="0" marL="457200" algn="l">
              <a:lnSpc>
                <a:spcPct val="90000"/>
              </a:lnSpc>
              <a:spcBef>
                <a:spcPts val="960"/>
              </a:spcBef>
              <a:spcAft>
                <a:spcPts val="0"/>
              </a:spcAft>
              <a:buClr>
                <a:schemeClr val="lt1"/>
              </a:buClr>
              <a:buSzPts val="1400"/>
              <a:buFont typeface="Avenir"/>
              <a:buNone/>
              <a:defRPr/>
            </a:lvl1pPr>
            <a:lvl2pPr indent="-317500" lvl="1" marL="914400" algn="l">
              <a:lnSpc>
                <a:spcPct val="90000"/>
              </a:lnSpc>
              <a:spcBef>
                <a:spcPts val="480"/>
              </a:spcBef>
              <a:spcAft>
                <a:spcPts val="0"/>
              </a:spcAft>
              <a:buClr>
                <a:schemeClr val="lt1"/>
              </a:buClr>
              <a:buSzPts val="1400"/>
              <a:buFont typeface="Avenir"/>
              <a:buChar char="•"/>
              <a:defRPr/>
            </a:lvl2pPr>
            <a:lvl3pPr indent="-317500" lvl="2" marL="1371600" algn="l">
              <a:lnSpc>
                <a:spcPct val="90000"/>
              </a:lnSpc>
              <a:spcBef>
                <a:spcPts val="480"/>
              </a:spcBef>
              <a:spcAft>
                <a:spcPts val="0"/>
              </a:spcAft>
              <a:buClr>
                <a:schemeClr val="lt1"/>
              </a:buClr>
              <a:buSzPts val="1400"/>
              <a:buFont typeface="Avenir"/>
              <a:buChar char="•"/>
              <a:defRPr/>
            </a:lvl3pPr>
            <a:lvl4pPr indent="-317500" lvl="3" marL="1828800" algn="l">
              <a:lnSpc>
                <a:spcPct val="90000"/>
              </a:lnSpc>
              <a:spcBef>
                <a:spcPts val="480"/>
              </a:spcBef>
              <a:spcAft>
                <a:spcPts val="0"/>
              </a:spcAft>
              <a:buClr>
                <a:schemeClr val="lt1"/>
              </a:buClr>
              <a:buSzPts val="1400"/>
              <a:buFont typeface="Avenir"/>
              <a:buChar char="•"/>
              <a:defRPr/>
            </a:lvl4pPr>
            <a:lvl5pPr indent="-317500" lvl="4" marL="2286000" algn="l">
              <a:lnSpc>
                <a:spcPct val="90000"/>
              </a:lnSpc>
              <a:spcBef>
                <a:spcPts val="480"/>
              </a:spcBef>
              <a:spcAft>
                <a:spcPts val="0"/>
              </a:spcAft>
              <a:buClr>
                <a:schemeClr val="lt1"/>
              </a:buClr>
              <a:buSzPts val="1400"/>
              <a:buFont typeface="Avenir"/>
              <a:buChar char="•"/>
              <a:defRPr/>
            </a:lvl5pPr>
            <a:lvl6pPr indent="-317500" lvl="5" marL="2743200" algn="l">
              <a:lnSpc>
                <a:spcPct val="90000"/>
              </a:lnSpc>
              <a:spcBef>
                <a:spcPts val="480"/>
              </a:spcBef>
              <a:spcAft>
                <a:spcPts val="0"/>
              </a:spcAft>
              <a:buClr>
                <a:schemeClr val="lt1"/>
              </a:buClr>
              <a:buSzPts val="1400"/>
              <a:buFont typeface="Arial"/>
              <a:buChar char="•"/>
              <a:defRPr/>
            </a:lvl6pPr>
            <a:lvl7pPr indent="-317500" lvl="6" marL="3200400" algn="l">
              <a:lnSpc>
                <a:spcPct val="90000"/>
              </a:lnSpc>
              <a:spcBef>
                <a:spcPts val="480"/>
              </a:spcBef>
              <a:spcAft>
                <a:spcPts val="0"/>
              </a:spcAft>
              <a:buClr>
                <a:schemeClr val="lt1"/>
              </a:buClr>
              <a:buSzPts val="1400"/>
              <a:buFont typeface="Arial"/>
              <a:buChar char="•"/>
              <a:defRPr/>
            </a:lvl7pPr>
            <a:lvl8pPr indent="-317500" lvl="7" marL="3657600" algn="l">
              <a:lnSpc>
                <a:spcPct val="90000"/>
              </a:lnSpc>
              <a:spcBef>
                <a:spcPts val="480"/>
              </a:spcBef>
              <a:spcAft>
                <a:spcPts val="0"/>
              </a:spcAft>
              <a:buClr>
                <a:schemeClr val="lt1"/>
              </a:buClr>
              <a:buSzPts val="1400"/>
              <a:buFont typeface="Arial"/>
              <a:buChar char="•"/>
              <a:defRPr/>
            </a:lvl8pPr>
            <a:lvl9pPr indent="-317500" lvl="8" marL="4114800" algn="l">
              <a:lnSpc>
                <a:spcPct val="90000"/>
              </a:lnSpc>
              <a:spcBef>
                <a:spcPts val="480"/>
              </a:spcBef>
              <a:spcAft>
                <a:spcPts val="0"/>
              </a:spcAft>
              <a:buClr>
                <a:schemeClr val="lt1"/>
              </a:buClr>
              <a:buSzPts val="1400"/>
              <a:buFont typeface="Arial"/>
              <a:buChar char="•"/>
              <a:defRPr/>
            </a:lvl9pPr>
          </a:lstStyle>
          <a:p/>
        </p:txBody>
      </p:sp>
      <p:sp>
        <p:nvSpPr>
          <p:cNvPr id="30" name="Google Shape;30;p28"/>
          <p:cNvSpPr txBox="1"/>
          <p:nvPr>
            <p:ph idx="2" type="body"/>
          </p:nvPr>
        </p:nvSpPr>
        <p:spPr>
          <a:xfrm>
            <a:off x="6172200" y="1305017"/>
            <a:ext cx="5564000" cy="4871880"/>
          </a:xfrm>
          <a:prstGeom prst="rect">
            <a:avLst/>
          </a:prstGeom>
          <a:noFill/>
          <a:ln>
            <a:noFill/>
          </a:ln>
        </p:spPr>
        <p:txBody>
          <a:bodyPr anchorCtr="0" anchor="t" bIns="35550" lIns="71100" spcFirstLastPara="1" rIns="71100" wrap="square" tIns="35550">
            <a:noAutofit/>
          </a:bodyPr>
          <a:lstStyle>
            <a:lvl1pPr indent="-228600" lvl="0" marL="457200" algn="l">
              <a:lnSpc>
                <a:spcPct val="90000"/>
              </a:lnSpc>
              <a:spcBef>
                <a:spcPts val="960"/>
              </a:spcBef>
              <a:spcAft>
                <a:spcPts val="0"/>
              </a:spcAft>
              <a:buClr>
                <a:schemeClr val="lt1"/>
              </a:buClr>
              <a:buSzPts val="1400"/>
              <a:buFont typeface="Avenir"/>
              <a:buNone/>
              <a:defRPr/>
            </a:lvl1pPr>
            <a:lvl2pPr indent="-317500" lvl="1" marL="914400" algn="l">
              <a:lnSpc>
                <a:spcPct val="90000"/>
              </a:lnSpc>
              <a:spcBef>
                <a:spcPts val="480"/>
              </a:spcBef>
              <a:spcAft>
                <a:spcPts val="0"/>
              </a:spcAft>
              <a:buClr>
                <a:schemeClr val="lt1"/>
              </a:buClr>
              <a:buSzPts val="1400"/>
              <a:buFont typeface="Avenir"/>
              <a:buChar char="•"/>
              <a:defRPr/>
            </a:lvl2pPr>
            <a:lvl3pPr indent="-317500" lvl="2" marL="1371600" algn="l">
              <a:lnSpc>
                <a:spcPct val="90000"/>
              </a:lnSpc>
              <a:spcBef>
                <a:spcPts val="480"/>
              </a:spcBef>
              <a:spcAft>
                <a:spcPts val="0"/>
              </a:spcAft>
              <a:buClr>
                <a:schemeClr val="lt1"/>
              </a:buClr>
              <a:buSzPts val="1400"/>
              <a:buFont typeface="Avenir"/>
              <a:buChar char="•"/>
              <a:defRPr/>
            </a:lvl3pPr>
            <a:lvl4pPr indent="-317500" lvl="3" marL="1828800" algn="l">
              <a:lnSpc>
                <a:spcPct val="90000"/>
              </a:lnSpc>
              <a:spcBef>
                <a:spcPts val="480"/>
              </a:spcBef>
              <a:spcAft>
                <a:spcPts val="0"/>
              </a:spcAft>
              <a:buClr>
                <a:schemeClr val="lt1"/>
              </a:buClr>
              <a:buSzPts val="1400"/>
              <a:buFont typeface="Avenir"/>
              <a:buChar char="•"/>
              <a:defRPr/>
            </a:lvl4pPr>
            <a:lvl5pPr indent="-317500" lvl="4" marL="2286000" algn="l">
              <a:lnSpc>
                <a:spcPct val="90000"/>
              </a:lnSpc>
              <a:spcBef>
                <a:spcPts val="480"/>
              </a:spcBef>
              <a:spcAft>
                <a:spcPts val="0"/>
              </a:spcAft>
              <a:buClr>
                <a:schemeClr val="lt1"/>
              </a:buClr>
              <a:buSzPts val="1400"/>
              <a:buFont typeface="Avenir"/>
              <a:buChar char="•"/>
              <a:defRPr/>
            </a:lvl5pPr>
            <a:lvl6pPr indent="-317500" lvl="5" marL="2743200" algn="l">
              <a:lnSpc>
                <a:spcPct val="90000"/>
              </a:lnSpc>
              <a:spcBef>
                <a:spcPts val="480"/>
              </a:spcBef>
              <a:spcAft>
                <a:spcPts val="0"/>
              </a:spcAft>
              <a:buClr>
                <a:schemeClr val="lt1"/>
              </a:buClr>
              <a:buSzPts val="1400"/>
              <a:buFont typeface="Arial"/>
              <a:buChar char="•"/>
              <a:defRPr/>
            </a:lvl6pPr>
            <a:lvl7pPr indent="-317500" lvl="6" marL="3200400" algn="l">
              <a:lnSpc>
                <a:spcPct val="90000"/>
              </a:lnSpc>
              <a:spcBef>
                <a:spcPts val="480"/>
              </a:spcBef>
              <a:spcAft>
                <a:spcPts val="0"/>
              </a:spcAft>
              <a:buClr>
                <a:schemeClr val="lt1"/>
              </a:buClr>
              <a:buSzPts val="1400"/>
              <a:buFont typeface="Arial"/>
              <a:buChar char="•"/>
              <a:defRPr/>
            </a:lvl7pPr>
            <a:lvl8pPr indent="-317500" lvl="7" marL="3657600" algn="l">
              <a:lnSpc>
                <a:spcPct val="90000"/>
              </a:lnSpc>
              <a:spcBef>
                <a:spcPts val="480"/>
              </a:spcBef>
              <a:spcAft>
                <a:spcPts val="0"/>
              </a:spcAft>
              <a:buClr>
                <a:schemeClr val="lt1"/>
              </a:buClr>
              <a:buSzPts val="1400"/>
              <a:buFont typeface="Arial"/>
              <a:buChar char="•"/>
              <a:defRPr/>
            </a:lvl8pPr>
            <a:lvl9pPr indent="-317500" lvl="8" marL="4114800" algn="l">
              <a:lnSpc>
                <a:spcPct val="90000"/>
              </a:lnSpc>
              <a:spcBef>
                <a:spcPts val="480"/>
              </a:spcBef>
              <a:spcAft>
                <a:spcPts val="0"/>
              </a:spcAft>
              <a:buClr>
                <a:schemeClr val="lt1"/>
              </a:buClr>
              <a:buSzPts val="1400"/>
              <a:buFont typeface="Arial"/>
              <a:buChar char="•"/>
              <a:defRPr/>
            </a:lvl9pPr>
          </a:lstStyle>
          <a:p/>
        </p:txBody>
      </p:sp>
      <p:sp>
        <p:nvSpPr>
          <p:cNvPr id="31" name="Google Shape;31;p28"/>
          <p:cNvSpPr txBox="1"/>
          <p:nvPr>
            <p:ph idx="12" type="sldNum"/>
          </p:nvPr>
        </p:nvSpPr>
        <p:spPr>
          <a:xfrm>
            <a:off x="280639" y="6356351"/>
            <a:ext cx="2743200" cy="365400"/>
          </a:xfrm>
          <a:prstGeom prst="rect">
            <a:avLst/>
          </a:prstGeom>
          <a:noFill/>
          <a:ln>
            <a:noFill/>
          </a:ln>
        </p:spPr>
        <p:txBody>
          <a:bodyPr anchorCtr="0" anchor="ctr" bIns="35550" lIns="71100" spcFirstLastPara="1" rIns="71100" wrap="square" tIns="35550">
            <a:noAutofit/>
          </a:bodyPr>
          <a:lstStyle>
            <a:lvl1pPr indent="0" lvl="0" marL="0" marR="0" algn="l">
              <a:lnSpc>
                <a:spcPct val="100000"/>
              </a:lnSpc>
              <a:spcBef>
                <a:spcPts val="0"/>
              </a:spcBef>
              <a:spcAft>
                <a:spcPts val="0"/>
              </a:spcAft>
              <a:buClr>
                <a:srgbClr val="000000"/>
              </a:buClr>
              <a:buSzPts val="900"/>
              <a:buFont typeface="Arial"/>
              <a:buNone/>
              <a:defRPr b="0" i="0" sz="1080" u="none" cap="none" strike="noStrike">
                <a:solidFill>
                  <a:schemeClr val="lt1"/>
                </a:solidFill>
                <a:latin typeface="Twentieth Century"/>
                <a:ea typeface="Twentieth Century"/>
                <a:cs typeface="Twentieth Century"/>
                <a:sym typeface="Twentieth Century"/>
              </a:defRPr>
            </a:lvl1pPr>
            <a:lvl2pPr indent="0" lvl="1" marL="0" marR="0" algn="l">
              <a:lnSpc>
                <a:spcPct val="100000"/>
              </a:lnSpc>
              <a:spcBef>
                <a:spcPts val="0"/>
              </a:spcBef>
              <a:spcAft>
                <a:spcPts val="0"/>
              </a:spcAft>
              <a:buClr>
                <a:srgbClr val="000000"/>
              </a:buClr>
              <a:buSzPts val="900"/>
              <a:buFont typeface="Arial"/>
              <a:buNone/>
              <a:defRPr b="0" i="0" sz="1080" u="none" cap="none" strike="noStrike">
                <a:solidFill>
                  <a:schemeClr val="lt1"/>
                </a:solidFill>
                <a:latin typeface="Twentieth Century"/>
                <a:ea typeface="Twentieth Century"/>
                <a:cs typeface="Twentieth Century"/>
                <a:sym typeface="Twentieth Century"/>
              </a:defRPr>
            </a:lvl2pPr>
            <a:lvl3pPr indent="0" lvl="2" marL="0" marR="0" algn="l">
              <a:lnSpc>
                <a:spcPct val="100000"/>
              </a:lnSpc>
              <a:spcBef>
                <a:spcPts val="0"/>
              </a:spcBef>
              <a:spcAft>
                <a:spcPts val="0"/>
              </a:spcAft>
              <a:buClr>
                <a:srgbClr val="000000"/>
              </a:buClr>
              <a:buSzPts val="900"/>
              <a:buFont typeface="Arial"/>
              <a:buNone/>
              <a:defRPr b="0" i="0" sz="1080" u="none" cap="none" strike="noStrike">
                <a:solidFill>
                  <a:schemeClr val="lt1"/>
                </a:solidFill>
                <a:latin typeface="Twentieth Century"/>
                <a:ea typeface="Twentieth Century"/>
                <a:cs typeface="Twentieth Century"/>
                <a:sym typeface="Twentieth Century"/>
              </a:defRPr>
            </a:lvl3pPr>
            <a:lvl4pPr indent="0" lvl="3" marL="0" marR="0" algn="l">
              <a:lnSpc>
                <a:spcPct val="100000"/>
              </a:lnSpc>
              <a:spcBef>
                <a:spcPts val="0"/>
              </a:spcBef>
              <a:spcAft>
                <a:spcPts val="0"/>
              </a:spcAft>
              <a:buClr>
                <a:srgbClr val="000000"/>
              </a:buClr>
              <a:buSzPts val="900"/>
              <a:buFont typeface="Arial"/>
              <a:buNone/>
              <a:defRPr b="0" i="0" sz="1080" u="none" cap="none" strike="noStrike">
                <a:solidFill>
                  <a:schemeClr val="lt1"/>
                </a:solidFill>
                <a:latin typeface="Twentieth Century"/>
                <a:ea typeface="Twentieth Century"/>
                <a:cs typeface="Twentieth Century"/>
                <a:sym typeface="Twentieth Century"/>
              </a:defRPr>
            </a:lvl4pPr>
            <a:lvl5pPr indent="0" lvl="4" marL="0" marR="0" algn="l">
              <a:lnSpc>
                <a:spcPct val="100000"/>
              </a:lnSpc>
              <a:spcBef>
                <a:spcPts val="0"/>
              </a:spcBef>
              <a:spcAft>
                <a:spcPts val="0"/>
              </a:spcAft>
              <a:buClr>
                <a:srgbClr val="000000"/>
              </a:buClr>
              <a:buSzPts val="900"/>
              <a:buFont typeface="Arial"/>
              <a:buNone/>
              <a:defRPr b="0" i="0" sz="1080" u="none" cap="none" strike="noStrike">
                <a:solidFill>
                  <a:schemeClr val="lt1"/>
                </a:solidFill>
                <a:latin typeface="Twentieth Century"/>
                <a:ea typeface="Twentieth Century"/>
                <a:cs typeface="Twentieth Century"/>
                <a:sym typeface="Twentieth Century"/>
              </a:defRPr>
            </a:lvl5pPr>
            <a:lvl6pPr indent="0" lvl="5" marL="0" marR="0" algn="l">
              <a:lnSpc>
                <a:spcPct val="100000"/>
              </a:lnSpc>
              <a:spcBef>
                <a:spcPts val="0"/>
              </a:spcBef>
              <a:spcAft>
                <a:spcPts val="0"/>
              </a:spcAft>
              <a:buClr>
                <a:srgbClr val="000000"/>
              </a:buClr>
              <a:buSzPts val="900"/>
              <a:buFont typeface="Arial"/>
              <a:buNone/>
              <a:defRPr b="0" i="0" sz="1080" u="none" cap="none" strike="noStrike">
                <a:solidFill>
                  <a:schemeClr val="lt1"/>
                </a:solidFill>
                <a:latin typeface="Twentieth Century"/>
                <a:ea typeface="Twentieth Century"/>
                <a:cs typeface="Twentieth Century"/>
                <a:sym typeface="Twentieth Century"/>
              </a:defRPr>
            </a:lvl6pPr>
            <a:lvl7pPr indent="0" lvl="6" marL="0" marR="0" algn="l">
              <a:lnSpc>
                <a:spcPct val="100000"/>
              </a:lnSpc>
              <a:spcBef>
                <a:spcPts val="0"/>
              </a:spcBef>
              <a:spcAft>
                <a:spcPts val="0"/>
              </a:spcAft>
              <a:buClr>
                <a:srgbClr val="000000"/>
              </a:buClr>
              <a:buSzPts val="900"/>
              <a:buFont typeface="Arial"/>
              <a:buNone/>
              <a:defRPr b="0" i="0" sz="1080" u="none" cap="none" strike="noStrike">
                <a:solidFill>
                  <a:schemeClr val="lt1"/>
                </a:solidFill>
                <a:latin typeface="Twentieth Century"/>
                <a:ea typeface="Twentieth Century"/>
                <a:cs typeface="Twentieth Century"/>
                <a:sym typeface="Twentieth Century"/>
              </a:defRPr>
            </a:lvl7pPr>
            <a:lvl8pPr indent="0" lvl="7" marL="0" marR="0" algn="l">
              <a:lnSpc>
                <a:spcPct val="100000"/>
              </a:lnSpc>
              <a:spcBef>
                <a:spcPts val="0"/>
              </a:spcBef>
              <a:spcAft>
                <a:spcPts val="0"/>
              </a:spcAft>
              <a:buClr>
                <a:srgbClr val="000000"/>
              </a:buClr>
              <a:buSzPts val="900"/>
              <a:buFont typeface="Arial"/>
              <a:buNone/>
              <a:defRPr b="0" i="0" sz="1080" u="none" cap="none" strike="noStrike">
                <a:solidFill>
                  <a:schemeClr val="lt1"/>
                </a:solidFill>
                <a:latin typeface="Twentieth Century"/>
                <a:ea typeface="Twentieth Century"/>
                <a:cs typeface="Twentieth Century"/>
                <a:sym typeface="Twentieth Century"/>
              </a:defRPr>
            </a:lvl8pPr>
            <a:lvl9pPr indent="0" lvl="8" marL="0" marR="0" algn="l">
              <a:lnSpc>
                <a:spcPct val="100000"/>
              </a:lnSpc>
              <a:spcBef>
                <a:spcPts val="0"/>
              </a:spcBef>
              <a:spcAft>
                <a:spcPts val="0"/>
              </a:spcAft>
              <a:buClr>
                <a:srgbClr val="000000"/>
              </a:buClr>
              <a:buSzPts val="900"/>
              <a:buFont typeface="Arial"/>
              <a:buNone/>
              <a:defRPr b="0" i="0" sz="1080" u="none" cap="none" strike="noStrike">
                <a:solidFill>
                  <a:schemeClr val="lt1"/>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en-US"/>
              <a:t>‹#›</a:t>
            </a:fld>
            <a:endParaRPr/>
          </a:p>
        </p:txBody>
      </p:sp>
      <p:pic>
        <p:nvPicPr>
          <p:cNvPr id="32" name="Google Shape;32;p28"/>
          <p:cNvPicPr preferRelativeResize="0"/>
          <p:nvPr/>
        </p:nvPicPr>
        <p:blipFill rotWithShape="1">
          <a:blip r:embed="rId2">
            <a:alphaModFix/>
          </a:blip>
          <a:srcRect b="0" l="0" r="0" t="0"/>
          <a:stretch/>
        </p:blipFill>
        <p:spPr>
          <a:xfrm>
            <a:off x="10984675" y="5647324"/>
            <a:ext cx="1207325" cy="1086593"/>
          </a:xfrm>
          <a:prstGeom prst="rect">
            <a:avLst/>
          </a:prstGeom>
          <a:noFill/>
          <a:ln>
            <a:noFill/>
          </a:ln>
        </p:spPr>
      </p:pic>
      <p:sp>
        <p:nvSpPr>
          <p:cNvPr id="33" name="Google Shape;33;p28"/>
          <p:cNvSpPr/>
          <p:nvPr/>
        </p:nvSpPr>
        <p:spPr>
          <a:xfrm>
            <a:off x="0" y="6771190"/>
            <a:ext cx="12192000" cy="86760"/>
          </a:xfrm>
          <a:prstGeom prst="rect">
            <a:avLst/>
          </a:prstGeom>
          <a:gradFill>
            <a:gsLst>
              <a:gs pos="0">
                <a:schemeClr val="accent2"/>
              </a:gs>
              <a:gs pos="99000">
                <a:schemeClr val="accent3"/>
              </a:gs>
              <a:gs pos="100000">
                <a:schemeClr val="accent3"/>
              </a:gs>
            </a:gsLst>
            <a:lin ang="0" scaled="0"/>
          </a:gradFill>
          <a:ln>
            <a:noFill/>
          </a:ln>
        </p:spPr>
        <p:txBody>
          <a:bodyPr anchorCtr="0" anchor="ctr" bIns="42650" lIns="85300" spcFirstLastPara="1" rIns="85300" wrap="square" tIns="426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679"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138" name="Shape 138"/>
        <p:cNvGrpSpPr/>
        <p:nvPr/>
      </p:nvGrpSpPr>
      <p:grpSpPr>
        <a:xfrm>
          <a:off x="0" y="0"/>
          <a:ext cx="0" cy="0"/>
          <a:chOff x="0" y="0"/>
          <a:chExt cx="0" cy="0"/>
        </a:xfrm>
      </p:grpSpPr>
      <p:sp>
        <p:nvSpPr>
          <p:cNvPr id="139" name="Google Shape;139;p59"/>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rgbClr val="D8D8D8"/>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0" name="Google Shape;140;p59"/>
          <p:cNvSpPr txBox="1"/>
          <p:nvPr>
            <p:ph idx="12" type="sldNum"/>
          </p:nvPr>
        </p:nvSpPr>
        <p:spPr>
          <a:xfrm>
            <a:off x="11310155" y="6471576"/>
            <a:ext cx="736271"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rgbClr val="888888"/>
                </a:solidFill>
                <a:latin typeface="Calibri"/>
                <a:ea typeface="Calibri"/>
                <a:cs typeface="Calibri"/>
                <a:sym typeface="Calibri"/>
              </a:defRPr>
            </a:lvl1pPr>
            <a:lvl2pPr indent="0" lvl="1" marL="0" marR="0" rtl="0" algn="l">
              <a:spcBef>
                <a:spcPts val="0"/>
              </a:spcBef>
              <a:buNone/>
              <a:defRPr sz="1800">
                <a:solidFill>
                  <a:srgbClr val="888888"/>
                </a:solidFill>
                <a:latin typeface="Calibri"/>
                <a:ea typeface="Calibri"/>
                <a:cs typeface="Calibri"/>
                <a:sym typeface="Calibri"/>
              </a:defRPr>
            </a:lvl2pPr>
            <a:lvl3pPr indent="0" lvl="2" marL="0" marR="0" rtl="0" algn="l">
              <a:spcBef>
                <a:spcPts val="0"/>
              </a:spcBef>
              <a:buNone/>
              <a:defRPr sz="1800">
                <a:solidFill>
                  <a:srgbClr val="888888"/>
                </a:solidFill>
                <a:latin typeface="Calibri"/>
                <a:ea typeface="Calibri"/>
                <a:cs typeface="Calibri"/>
                <a:sym typeface="Calibri"/>
              </a:defRPr>
            </a:lvl3pPr>
            <a:lvl4pPr indent="0" lvl="3" marL="0" marR="0" rtl="0" algn="l">
              <a:spcBef>
                <a:spcPts val="0"/>
              </a:spcBef>
              <a:buNone/>
              <a:defRPr sz="1800">
                <a:solidFill>
                  <a:srgbClr val="888888"/>
                </a:solidFill>
                <a:latin typeface="Calibri"/>
                <a:ea typeface="Calibri"/>
                <a:cs typeface="Calibri"/>
                <a:sym typeface="Calibri"/>
              </a:defRPr>
            </a:lvl4pPr>
            <a:lvl5pPr indent="0" lvl="4" marL="0" marR="0" rtl="0" algn="l">
              <a:spcBef>
                <a:spcPts val="0"/>
              </a:spcBef>
              <a:buNone/>
              <a:defRPr sz="1800">
                <a:solidFill>
                  <a:srgbClr val="888888"/>
                </a:solidFill>
                <a:latin typeface="Calibri"/>
                <a:ea typeface="Calibri"/>
                <a:cs typeface="Calibri"/>
                <a:sym typeface="Calibri"/>
              </a:defRPr>
            </a:lvl5pPr>
            <a:lvl6pPr indent="0" lvl="5" marL="0" marR="0" rtl="0" algn="l">
              <a:spcBef>
                <a:spcPts val="0"/>
              </a:spcBef>
              <a:buNone/>
              <a:defRPr sz="1800">
                <a:solidFill>
                  <a:srgbClr val="888888"/>
                </a:solidFill>
                <a:latin typeface="Calibri"/>
                <a:ea typeface="Calibri"/>
                <a:cs typeface="Calibri"/>
                <a:sym typeface="Calibri"/>
              </a:defRPr>
            </a:lvl6pPr>
            <a:lvl7pPr indent="0" lvl="6" marL="0" marR="0" rtl="0" algn="l">
              <a:spcBef>
                <a:spcPts val="0"/>
              </a:spcBef>
              <a:buNone/>
              <a:defRPr sz="1800">
                <a:solidFill>
                  <a:srgbClr val="888888"/>
                </a:solidFill>
                <a:latin typeface="Calibri"/>
                <a:ea typeface="Calibri"/>
                <a:cs typeface="Calibri"/>
                <a:sym typeface="Calibri"/>
              </a:defRPr>
            </a:lvl7pPr>
            <a:lvl8pPr indent="0" lvl="7" marL="0" marR="0" rtl="0" algn="l">
              <a:spcBef>
                <a:spcPts val="0"/>
              </a:spcBef>
              <a:buNone/>
              <a:defRPr sz="1800">
                <a:solidFill>
                  <a:srgbClr val="888888"/>
                </a:solidFill>
                <a:latin typeface="Calibri"/>
                <a:ea typeface="Calibri"/>
                <a:cs typeface="Calibri"/>
                <a:sym typeface="Calibri"/>
              </a:defRPr>
            </a:lvl8pPr>
            <a:lvl9pPr indent="0" lvl="8" marL="0" marR="0" rtl="0" algn="l">
              <a:spcBef>
                <a:spcPts val="0"/>
              </a:spcBef>
              <a:buNone/>
              <a:defRPr sz="1800">
                <a:solidFill>
                  <a:srgbClr val="88888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141" name="Shape 141"/>
        <p:cNvGrpSpPr/>
        <p:nvPr/>
      </p:nvGrpSpPr>
      <p:grpSpPr>
        <a:xfrm>
          <a:off x="0" y="0"/>
          <a:ext cx="0" cy="0"/>
          <a:chOff x="0" y="0"/>
          <a:chExt cx="0" cy="0"/>
        </a:xfrm>
      </p:grpSpPr>
      <p:sp>
        <p:nvSpPr>
          <p:cNvPr id="142" name="Google Shape;142;p60"/>
          <p:cNvSpPr/>
          <p:nvPr>
            <p:ph idx="2" type="pic"/>
          </p:nvPr>
        </p:nvSpPr>
        <p:spPr>
          <a:xfrm>
            <a:off x="0" y="0"/>
            <a:ext cx="3818965" cy="6858000"/>
          </a:xfrm>
          <a:prstGeom prst="rect">
            <a:avLst/>
          </a:prstGeom>
          <a:noFill/>
          <a:ln>
            <a:noFill/>
          </a:ln>
        </p:spPr>
      </p:sp>
      <p:sp>
        <p:nvSpPr>
          <p:cNvPr id="143" name="Google Shape;143;p60"/>
          <p:cNvSpPr txBox="1"/>
          <p:nvPr>
            <p:ph idx="1" type="body"/>
          </p:nvPr>
        </p:nvSpPr>
        <p:spPr>
          <a:xfrm>
            <a:off x="3729317" y="0"/>
            <a:ext cx="8462683" cy="6858000"/>
          </a:xfrm>
          <a:prstGeom prst="rect">
            <a:avLst/>
          </a:prstGeom>
          <a:solidFill>
            <a:schemeClr val="lt1"/>
          </a:solidFill>
          <a:ln>
            <a:noFill/>
          </a:ln>
        </p:spPr>
        <p:txBody>
          <a:bodyPr anchorCtr="0" anchor="t" bIns="45700" lIns="91425" spcFirstLastPara="1" rIns="91425" wrap="square" tIns="45700">
            <a:normAutofit/>
          </a:bodyPr>
          <a:lstStyle>
            <a:lvl1pPr indent="-431800" lvl="0" marL="457200" algn="l">
              <a:spcBef>
                <a:spcPts val="640"/>
              </a:spcBef>
              <a:spcAft>
                <a:spcPts val="0"/>
              </a:spcAft>
              <a:buClr>
                <a:srgbClr val="974806"/>
              </a:buClr>
              <a:buSzPts val="3200"/>
              <a:buChar char="•"/>
              <a:defRPr>
                <a:solidFill>
                  <a:srgbClr val="974806"/>
                </a:solidFill>
                <a:latin typeface="Century Gothic"/>
                <a:ea typeface="Century Gothic"/>
                <a:cs typeface="Century Gothic"/>
                <a:sym typeface="Century Gothic"/>
              </a:defRPr>
            </a:lvl1pPr>
            <a:lvl2pPr indent="-397954" lvl="1" marL="914400" algn="l">
              <a:spcBef>
                <a:spcPts val="533"/>
              </a:spcBef>
              <a:spcAft>
                <a:spcPts val="0"/>
              </a:spcAft>
              <a:buClr>
                <a:srgbClr val="974806"/>
              </a:buClr>
              <a:buSzPts val="2667"/>
              <a:buChar char="–"/>
              <a:defRPr>
                <a:solidFill>
                  <a:srgbClr val="974806"/>
                </a:solidFill>
                <a:latin typeface="Century Gothic"/>
                <a:ea typeface="Century Gothic"/>
                <a:cs typeface="Century Gothic"/>
                <a:sym typeface="Century Gothic"/>
              </a:defRPr>
            </a:lvl2pPr>
            <a:lvl3pPr indent="-381000" lvl="2" marL="1371600" algn="l">
              <a:spcBef>
                <a:spcPts val="480"/>
              </a:spcBef>
              <a:spcAft>
                <a:spcPts val="0"/>
              </a:spcAft>
              <a:buClr>
                <a:srgbClr val="974806"/>
              </a:buClr>
              <a:buSzPts val="2400"/>
              <a:buChar char="•"/>
              <a:defRPr>
                <a:solidFill>
                  <a:srgbClr val="974806"/>
                </a:solidFill>
                <a:latin typeface="Century Gothic"/>
                <a:ea typeface="Century Gothic"/>
                <a:cs typeface="Century Gothic"/>
                <a:sym typeface="Century Gothic"/>
              </a:defRPr>
            </a:lvl3pPr>
            <a:lvl4pPr indent="-364045" lvl="3" marL="1828800" algn="l">
              <a:spcBef>
                <a:spcPts val="427"/>
              </a:spcBef>
              <a:spcAft>
                <a:spcPts val="0"/>
              </a:spcAft>
              <a:buClr>
                <a:srgbClr val="974806"/>
              </a:buClr>
              <a:buSzPts val="2133"/>
              <a:buChar char="–"/>
              <a:defRPr>
                <a:solidFill>
                  <a:srgbClr val="974806"/>
                </a:solidFill>
                <a:latin typeface="Century Gothic"/>
                <a:ea typeface="Century Gothic"/>
                <a:cs typeface="Century Gothic"/>
                <a:sym typeface="Century Gothic"/>
              </a:defRPr>
            </a:lvl4pPr>
            <a:lvl5pPr indent="-364045" lvl="4" marL="2286000" algn="l">
              <a:spcBef>
                <a:spcPts val="427"/>
              </a:spcBef>
              <a:spcAft>
                <a:spcPts val="0"/>
              </a:spcAft>
              <a:buClr>
                <a:srgbClr val="974806"/>
              </a:buClr>
              <a:buSzPts val="2133"/>
              <a:buChar char="»"/>
              <a:defRPr>
                <a:solidFill>
                  <a:srgbClr val="974806"/>
                </a:solidFill>
                <a:latin typeface="Century Gothic"/>
                <a:ea typeface="Century Gothic"/>
                <a:cs typeface="Century Gothic"/>
                <a:sym typeface="Century Gothic"/>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tx">
  <p:cSld name="TITLE_AND_BODY">
    <p:spTree>
      <p:nvGrpSpPr>
        <p:cNvPr id="150" name="Shape 150"/>
        <p:cNvGrpSpPr/>
        <p:nvPr/>
      </p:nvGrpSpPr>
      <p:grpSpPr>
        <a:xfrm>
          <a:off x="0" y="0"/>
          <a:ext cx="0" cy="0"/>
          <a:chOff x="0" y="0"/>
          <a:chExt cx="0" cy="0"/>
        </a:xfrm>
      </p:grpSpPr>
      <p:sp>
        <p:nvSpPr>
          <p:cNvPr id="151" name="Google Shape;151;p36"/>
          <p:cNvSpPr txBox="1"/>
          <p:nvPr>
            <p:ph idx="12" type="sldNum"/>
          </p:nvPr>
        </p:nvSpPr>
        <p:spPr>
          <a:xfrm>
            <a:off x="5973004" y="6540507"/>
            <a:ext cx="288539" cy="287256"/>
          </a:xfrm>
          <a:prstGeom prst="rect">
            <a:avLst/>
          </a:prstGeom>
          <a:noFill/>
          <a:ln>
            <a:noFill/>
          </a:ln>
        </p:spPr>
        <p:txBody>
          <a:bodyPr anchorCtr="0" anchor="t" bIns="50775" lIns="50775" spcFirstLastPara="1" rIns="50775" wrap="square" tIns="50775">
            <a:sp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Vertical">
  <p:cSld name="Photo - Vertical">
    <p:spTree>
      <p:nvGrpSpPr>
        <p:cNvPr id="152" name="Shape 152"/>
        <p:cNvGrpSpPr/>
        <p:nvPr/>
      </p:nvGrpSpPr>
      <p:grpSpPr>
        <a:xfrm>
          <a:off x="0" y="0"/>
          <a:ext cx="0" cy="0"/>
          <a:chOff x="0" y="0"/>
          <a:chExt cx="0" cy="0"/>
        </a:xfrm>
      </p:grpSpPr>
      <p:sp>
        <p:nvSpPr>
          <p:cNvPr id="153" name="Google Shape;153;p61"/>
          <p:cNvSpPr/>
          <p:nvPr>
            <p:ph idx="2" type="pic"/>
          </p:nvPr>
        </p:nvSpPr>
        <p:spPr>
          <a:xfrm>
            <a:off x="6582994" y="552454"/>
            <a:ext cx="4762500" cy="5753100"/>
          </a:xfrm>
          <a:prstGeom prst="rect">
            <a:avLst/>
          </a:prstGeom>
          <a:noFill/>
          <a:ln>
            <a:noFill/>
          </a:ln>
        </p:spPr>
      </p:sp>
      <p:sp>
        <p:nvSpPr>
          <p:cNvPr id="154" name="Google Shape;154;p61"/>
          <p:cNvSpPr txBox="1"/>
          <p:nvPr>
            <p:ph type="title"/>
          </p:nvPr>
        </p:nvSpPr>
        <p:spPr>
          <a:xfrm>
            <a:off x="825510" y="552454"/>
            <a:ext cx="5111751" cy="2806700"/>
          </a:xfrm>
          <a:prstGeom prst="rect">
            <a:avLst/>
          </a:prstGeom>
          <a:noFill/>
          <a:ln>
            <a:noFill/>
          </a:ln>
        </p:spPr>
        <p:txBody>
          <a:bodyPr anchorCtr="0" anchor="b" bIns="50775" lIns="50775" spcFirstLastPara="1" rIns="50775" wrap="square" tIns="50775">
            <a:normAutofit/>
          </a:bodyPr>
          <a:lstStyle>
            <a:lvl1pPr lvl="0" algn="ctr">
              <a:lnSpc>
                <a:spcPct val="100000"/>
              </a:lnSpc>
              <a:spcBef>
                <a:spcPts val="0"/>
              </a:spcBef>
              <a:spcAft>
                <a:spcPts val="0"/>
              </a:spcAft>
              <a:buClr>
                <a:srgbClr val="000000"/>
              </a:buClr>
              <a:buSzPts val="4151"/>
              <a:buFont typeface="Twentieth Century"/>
              <a:buNone/>
              <a:defRPr sz="4151"/>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55" name="Google Shape;155;p61"/>
          <p:cNvSpPr txBox="1"/>
          <p:nvPr>
            <p:ph idx="1" type="body"/>
          </p:nvPr>
        </p:nvSpPr>
        <p:spPr>
          <a:xfrm>
            <a:off x="825510" y="3422654"/>
            <a:ext cx="5111751" cy="2882900"/>
          </a:xfrm>
          <a:prstGeom prst="rect">
            <a:avLst/>
          </a:prstGeom>
          <a:noFill/>
          <a:ln>
            <a:noFill/>
          </a:ln>
        </p:spPr>
        <p:txBody>
          <a:bodyPr anchorCtr="0" anchor="t" bIns="50775" lIns="50775" spcFirstLastPara="1" rIns="50775" wrap="square" tIns="50775">
            <a:normAutofit/>
          </a:bodyPr>
          <a:lstStyle>
            <a:lvl1pPr indent="-228600" lvl="0" marL="457200" algn="ctr">
              <a:lnSpc>
                <a:spcPct val="100000"/>
              </a:lnSpc>
              <a:spcBef>
                <a:spcPts val="0"/>
              </a:spcBef>
              <a:spcAft>
                <a:spcPts val="0"/>
              </a:spcAft>
              <a:buClr>
                <a:srgbClr val="000000"/>
              </a:buClr>
              <a:buSzPts val="2151"/>
              <a:buFont typeface="Twentieth Century"/>
              <a:buNone/>
              <a:defRPr sz="2151"/>
            </a:lvl1pPr>
            <a:lvl2pPr indent="-228600" lvl="1" marL="914400" algn="ctr">
              <a:lnSpc>
                <a:spcPct val="100000"/>
              </a:lnSpc>
              <a:spcBef>
                <a:spcPts val="0"/>
              </a:spcBef>
              <a:spcAft>
                <a:spcPts val="0"/>
              </a:spcAft>
              <a:buClr>
                <a:srgbClr val="000000"/>
              </a:buClr>
              <a:buSzPts val="2151"/>
              <a:buFont typeface="Twentieth Century"/>
              <a:buNone/>
              <a:defRPr sz="2151"/>
            </a:lvl2pPr>
            <a:lvl3pPr indent="-228600" lvl="2" marL="1371600" algn="ctr">
              <a:lnSpc>
                <a:spcPct val="100000"/>
              </a:lnSpc>
              <a:spcBef>
                <a:spcPts val="0"/>
              </a:spcBef>
              <a:spcAft>
                <a:spcPts val="0"/>
              </a:spcAft>
              <a:buClr>
                <a:srgbClr val="000000"/>
              </a:buClr>
              <a:buSzPts val="2151"/>
              <a:buFont typeface="Twentieth Century"/>
              <a:buNone/>
              <a:defRPr sz="2151"/>
            </a:lvl3pPr>
            <a:lvl4pPr indent="-228600" lvl="3" marL="1828800" algn="ctr">
              <a:lnSpc>
                <a:spcPct val="100000"/>
              </a:lnSpc>
              <a:spcBef>
                <a:spcPts val="0"/>
              </a:spcBef>
              <a:spcAft>
                <a:spcPts val="0"/>
              </a:spcAft>
              <a:buClr>
                <a:srgbClr val="000000"/>
              </a:buClr>
              <a:buSzPts val="2151"/>
              <a:buFont typeface="Twentieth Century"/>
              <a:buNone/>
              <a:defRPr sz="2151"/>
            </a:lvl4pPr>
            <a:lvl5pPr indent="-228600" lvl="4" marL="2286000" algn="ctr">
              <a:lnSpc>
                <a:spcPct val="100000"/>
              </a:lnSpc>
              <a:spcBef>
                <a:spcPts val="0"/>
              </a:spcBef>
              <a:spcAft>
                <a:spcPts val="0"/>
              </a:spcAft>
              <a:buClr>
                <a:srgbClr val="000000"/>
              </a:buClr>
              <a:buSzPts val="2151"/>
              <a:buFont typeface="Twentieth Century"/>
              <a:buNone/>
              <a:defRPr sz="2151"/>
            </a:lvl5pPr>
            <a:lvl6pPr indent="-314325" lvl="5" marL="2743200" algn="l">
              <a:lnSpc>
                <a:spcPct val="100000"/>
              </a:lnSpc>
              <a:spcBef>
                <a:spcPts val="2951"/>
              </a:spcBef>
              <a:spcAft>
                <a:spcPts val="0"/>
              </a:spcAft>
              <a:buClr>
                <a:srgbClr val="000000"/>
              </a:buClr>
              <a:buSzPts val="1350"/>
              <a:buChar char="•"/>
              <a:defRPr/>
            </a:lvl6pPr>
            <a:lvl7pPr indent="-314325" lvl="6" marL="3200400" algn="l">
              <a:lnSpc>
                <a:spcPct val="100000"/>
              </a:lnSpc>
              <a:spcBef>
                <a:spcPts val="2951"/>
              </a:spcBef>
              <a:spcAft>
                <a:spcPts val="0"/>
              </a:spcAft>
              <a:buClr>
                <a:srgbClr val="000000"/>
              </a:buClr>
              <a:buSzPts val="1350"/>
              <a:buChar char="•"/>
              <a:defRPr/>
            </a:lvl7pPr>
            <a:lvl8pPr indent="-314325" lvl="7" marL="3657600" algn="l">
              <a:lnSpc>
                <a:spcPct val="100000"/>
              </a:lnSpc>
              <a:spcBef>
                <a:spcPts val="2951"/>
              </a:spcBef>
              <a:spcAft>
                <a:spcPts val="0"/>
              </a:spcAft>
              <a:buClr>
                <a:srgbClr val="000000"/>
              </a:buClr>
              <a:buSzPts val="1350"/>
              <a:buChar char="•"/>
              <a:defRPr/>
            </a:lvl8pPr>
            <a:lvl9pPr indent="-314325" lvl="8" marL="4114800" algn="l">
              <a:lnSpc>
                <a:spcPct val="100000"/>
              </a:lnSpc>
              <a:spcBef>
                <a:spcPts val="2951"/>
              </a:spcBef>
              <a:spcAft>
                <a:spcPts val="0"/>
              </a:spcAft>
              <a:buClr>
                <a:srgbClr val="000000"/>
              </a:buClr>
              <a:buSzPts val="1350"/>
              <a:buChar char="•"/>
              <a:defRPr/>
            </a:lvl9pPr>
          </a:lstStyle>
          <a:p/>
        </p:txBody>
      </p:sp>
      <p:sp>
        <p:nvSpPr>
          <p:cNvPr id="156" name="Google Shape;156;p61"/>
          <p:cNvSpPr txBox="1"/>
          <p:nvPr>
            <p:ph idx="12" type="sldNum"/>
          </p:nvPr>
        </p:nvSpPr>
        <p:spPr>
          <a:xfrm>
            <a:off x="5948559" y="6540505"/>
            <a:ext cx="288539" cy="287256"/>
          </a:xfrm>
          <a:prstGeom prst="rect">
            <a:avLst/>
          </a:prstGeom>
          <a:noFill/>
          <a:ln>
            <a:noFill/>
          </a:ln>
        </p:spPr>
        <p:txBody>
          <a:bodyPr anchorCtr="0" anchor="t" bIns="50775" lIns="50775" spcFirstLastPara="1" rIns="50775" wrap="square" tIns="50775">
            <a:sp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p:cSld name="Bullets">
    <p:spTree>
      <p:nvGrpSpPr>
        <p:cNvPr id="157" name="Shape 157"/>
        <p:cNvGrpSpPr/>
        <p:nvPr/>
      </p:nvGrpSpPr>
      <p:grpSpPr>
        <a:xfrm>
          <a:off x="0" y="0"/>
          <a:ext cx="0" cy="0"/>
          <a:chOff x="0" y="0"/>
          <a:chExt cx="0" cy="0"/>
        </a:xfrm>
      </p:grpSpPr>
      <p:sp>
        <p:nvSpPr>
          <p:cNvPr id="158" name="Google Shape;158;p62"/>
          <p:cNvSpPr txBox="1"/>
          <p:nvPr>
            <p:ph idx="1" type="body"/>
          </p:nvPr>
        </p:nvSpPr>
        <p:spPr>
          <a:xfrm>
            <a:off x="844554" y="889003"/>
            <a:ext cx="10502900" cy="5073651"/>
          </a:xfrm>
          <a:prstGeom prst="rect">
            <a:avLst/>
          </a:prstGeom>
          <a:noFill/>
          <a:ln>
            <a:noFill/>
          </a:ln>
        </p:spPr>
        <p:txBody>
          <a:bodyPr anchorCtr="0" anchor="ctr" bIns="50775" lIns="50775" spcFirstLastPara="1" rIns="50775" wrap="square" tIns="50775">
            <a:normAutofit/>
          </a:bodyPr>
          <a:lstStyle>
            <a:lvl1pPr indent="-314325" lvl="0" marL="457200" algn="l">
              <a:lnSpc>
                <a:spcPct val="100000"/>
              </a:lnSpc>
              <a:spcBef>
                <a:spcPts val="2951"/>
              </a:spcBef>
              <a:spcAft>
                <a:spcPts val="0"/>
              </a:spcAft>
              <a:buClr>
                <a:srgbClr val="000000"/>
              </a:buClr>
              <a:buSzPts val="1350"/>
              <a:buChar char="•"/>
              <a:defRPr/>
            </a:lvl1pPr>
            <a:lvl2pPr indent="-314325" lvl="1" marL="914400" algn="l">
              <a:lnSpc>
                <a:spcPct val="100000"/>
              </a:lnSpc>
              <a:spcBef>
                <a:spcPts val="2951"/>
              </a:spcBef>
              <a:spcAft>
                <a:spcPts val="0"/>
              </a:spcAft>
              <a:buClr>
                <a:srgbClr val="000000"/>
              </a:buClr>
              <a:buSzPts val="1350"/>
              <a:buChar char="•"/>
              <a:defRPr/>
            </a:lvl2pPr>
            <a:lvl3pPr indent="-314325" lvl="2" marL="1371600" algn="l">
              <a:lnSpc>
                <a:spcPct val="100000"/>
              </a:lnSpc>
              <a:spcBef>
                <a:spcPts val="2951"/>
              </a:spcBef>
              <a:spcAft>
                <a:spcPts val="0"/>
              </a:spcAft>
              <a:buClr>
                <a:srgbClr val="000000"/>
              </a:buClr>
              <a:buSzPts val="1350"/>
              <a:buChar char="•"/>
              <a:defRPr/>
            </a:lvl3pPr>
            <a:lvl4pPr indent="-314325" lvl="3" marL="1828800" algn="l">
              <a:lnSpc>
                <a:spcPct val="100000"/>
              </a:lnSpc>
              <a:spcBef>
                <a:spcPts val="2951"/>
              </a:spcBef>
              <a:spcAft>
                <a:spcPts val="0"/>
              </a:spcAft>
              <a:buClr>
                <a:srgbClr val="000000"/>
              </a:buClr>
              <a:buSzPts val="1350"/>
              <a:buChar char="•"/>
              <a:defRPr/>
            </a:lvl4pPr>
            <a:lvl5pPr indent="-314325" lvl="4" marL="2286000" algn="l">
              <a:lnSpc>
                <a:spcPct val="100000"/>
              </a:lnSpc>
              <a:spcBef>
                <a:spcPts val="2951"/>
              </a:spcBef>
              <a:spcAft>
                <a:spcPts val="0"/>
              </a:spcAft>
              <a:buClr>
                <a:srgbClr val="000000"/>
              </a:buClr>
              <a:buSzPts val="1350"/>
              <a:buChar char="•"/>
              <a:defRPr/>
            </a:lvl5pPr>
            <a:lvl6pPr indent="-314325" lvl="5" marL="2743200" algn="l">
              <a:lnSpc>
                <a:spcPct val="100000"/>
              </a:lnSpc>
              <a:spcBef>
                <a:spcPts val="2951"/>
              </a:spcBef>
              <a:spcAft>
                <a:spcPts val="0"/>
              </a:spcAft>
              <a:buClr>
                <a:srgbClr val="000000"/>
              </a:buClr>
              <a:buSzPts val="1350"/>
              <a:buChar char="•"/>
              <a:defRPr/>
            </a:lvl6pPr>
            <a:lvl7pPr indent="-314325" lvl="6" marL="3200400" algn="l">
              <a:lnSpc>
                <a:spcPct val="100000"/>
              </a:lnSpc>
              <a:spcBef>
                <a:spcPts val="2951"/>
              </a:spcBef>
              <a:spcAft>
                <a:spcPts val="0"/>
              </a:spcAft>
              <a:buClr>
                <a:srgbClr val="000000"/>
              </a:buClr>
              <a:buSzPts val="1350"/>
              <a:buChar char="•"/>
              <a:defRPr/>
            </a:lvl7pPr>
            <a:lvl8pPr indent="-314325" lvl="7" marL="3657600" algn="l">
              <a:lnSpc>
                <a:spcPct val="100000"/>
              </a:lnSpc>
              <a:spcBef>
                <a:spcPts val="2951"/>
              </a:spcBef>
              <a:spcAft>
                <a:spcPts val="0"/>
              </a:spcAft>
              <a:buClr>
                <a:srgbClr val="000000"/>
              </a:buClr>
              <a:buSzPts val="1350"/>
              <a:buChar char="•"/>
              <a:defRPr/>
            </a:lvl8pPr>
            <a:lvl9pPr indent="-314325" lvl="8" marL="4114800" algn="l">
              <a:lnSpc>
                <a:spcPct val="100000"/>
              </a:lnSpc>
              <a:spcBef>
                <a:spcPts val="2951"/>
              </a:spcBef>
              <a:spcAft>
                <a:spcPts val="0"/>
              </a:spcAft>
              <a:buClr>
                <a:srgbClr val="000000"/>
              </a:buClr>
              <a:buSzPts val="1350"/>
              <a:buChar char="•"/>
              <a:defRPr/>
            </a:lvl9pPr>
          </a:lstStyle>
          <a:p/>
        </p:txBody>
      </p:sp>
      <p:sp>
        <p:nvSpPr>
          <p:cNvPr id="159" name="Google Shape;159;p62"/>
          <p:cNvSpPr txBox="1"/>
          <p:nvPr>
            <p:ph idx="12" type="sldNum"/>
          </p:nvPr>
        </p:nvSpPr>
        <p:spPr>
          <a:xfrm>
            <a:off x="5948559" y="6540505"/>
            <a:ext cx="288539" cy="287256"/>
          </a:xfrm>
          <a:prstGeom prst="rect">
            <a:avLst/>
          </a:prstGeom>
          <a:noFill/>
          <a:ln>
            <a:noFill/>
          </a:ln>
        </p:spPr>
        <p:txBody>
          <a:bodyPr anchorCtr="0" anchor="t" bIns="50775" lIns="50775" spcFirstLastPara="1" rIns="50775" wrap="square" tIns="50775">
            <a:sp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Quote">
    <p:spTree>
      <p:nvGrpSpPr>
        <p:cNvPr id="160" name="Shape 160"/>
        <p:cNvGrpSpPr/>
        <p:nvPr/>
      </p:nvGrpSpPr>
      <p:grpSpPr>
        <a:xfrm>
          <a:off x="0" y="0"/>
          <a:ext cx="0" cy="0"/>
          <a:chOff x="0" y="0"/>
          <a:chExt cx="0" cy="0"/>
        </a:xfrm>
      </p:grpSpPr>
      <p:sp>
        <p:nvSpPr>
          <p:cNvPr id="161" name="Google Shape;161;p63"/>
          <p:cNvSpPr txBox="1"/>
          <p:nvPr>
            <p:ph idx="1" type="body"/>
          </p:nvPr>
        </p:nvSpPr>
        <p:spPr>
          <a:xfrm>
            <a:off x="1193810" y="4476751"/>
            <a:ext cx="9810751" cy="394978"/>
          </a:xfrm>
          <a:prstGeom prst="rect">
            <a:avLst/>
          </a:prstGeom>
          <a:noFill/>
          <a:ln>
            <a:noFill/>
          </a:ln>
        </p:spPr>
        <p:txBody>
          <a:bodyPr anchorCtr="0" anchor="t" bIns="50775" lIns="50775" spcFirstLastPara="1" rIns="50775" wrap="square" tIns="50775">
            <a:spAutoFit/>
          </a:bodyPr>
          <a:lstStyle>
            <a:lvl1pPr indent="-228600" lvl="0" marL="457200" algn="ctr">
              <a:lnSpc>
                <a:spcPct val="100000"/>
              </a:lnSpc>
              <a:spcBef>
                <a:spcPts val="0"/>
              </a:spcBef>
              <a:spcAft>
                <a:spcPts val="0"/>
              </a:spcAft>
              <a:buClr>
                <a:srgbClr val="000000"/>
              </a:buClr>
              <a:buSzPts val="1900"/>
              <a:buFont typeface="Twentieth Century"/>
              <a:buNone/>
              <a:defRPr sz="1900"/>
            </a:lvl1pPr>
            <a:lvl2pPr indent="-314325" lvl="1" marL="914400" algn="l">
              <a:lnSpc>
                <a:spcPct val="100000"/>
              </a:lnSpc>
              <a:spcBef>
                <a:spcPts val="2951"/>
              </a:spcBef>
              <a:spcAft>
                <a:spcPts val="0"/>
              </a:spcAft>
              <a:buClr>
                <a:srgbClr val="000000"/>
              </a:buClr>
              <a:buSzPts val="1350"/>
              <a:buChar char="•"/>
              <a:defRPr/>
            </a:lvl2pPr>
            <a:lvl3pPr indent="-314325" lvl="2" marL="1371600" algn="l">
              <a:lnSpc>
                <a:spcPct val="100000"/>
              </a:lnSpc>
              <a:spcBef>
                <a:spcPts val="2951"/>
              </a:spcBef>
              <a:spcAft>
                <a:spcPts val="0"/>
              </a:spcAft>
              <a:buClr>
                <a:srgbClr val="000000"/>
              </a:buClr>
              <a:buSzPts val="1350"/>
              <a:buChar char="•"/>
              <a:defRPr/>
            </a:lvl3pPr>
            <a:lvl4pPr indent="-314325" lvl="3" marL="1828800" algn="l">
              <a:lnSpc>
                <a:spcPct val="100000"/>
              </a:lnSpc>
              <a:spcBef>
                <a:spcPts val="2951"/>
              </a:spcBef>
              <a:spcAft>
                <a:spcPts val="0"/>
              </a:spcAft>
              <a:buClr>
                <a:srgbClr val="000000"/>
              </a:buClr>
              <a:buSzPts val="1350"/>
              <a:buChar char="•"/>
              <a:defRPr/>
            </a:lvl4pPr>
            <a:lvl5pPr indent="-314325" lvl="4" marL="2286000" algn="l">
              <a:lnSpc>
                <a:spcPct val="100000"/>
              </a:lnSpc>
              <a:spcBef>
                <a:spcPts val="2951"/>
              </a:spcBef>
              <a:spcAft>
                <a:spcPts val="0"/>
              </a:spcAft>
              <a:buClr>
                <a:srgbClr val="000000"/>
              </a:buClr>
              <a:buSzPts val="1350"/>
              <a:buChar char="•"/>
              <a:defRPr/>
            </a:lvl5pPr>
            <a:lvl6pPr indent="-314325" lvl="5" marL="2743200" algn="l">
              <a:lnSpc>
                <a:spcPct val="100000"/>
              </a:lnSpc>
              <a:spcBef>
                <a:spcPts val="2951"/>
              </a:spcBef>
              <a:spcAft>
                <a:spcPts val="0"/>
              </a:spcAft>
              <a:buClr>
                <a:srgbClr val="000000"/>
              </a:buClr>
              <a:buSzPts val="1350"/>
              <a:buChar char="•"/>
              <a:defRPr/>
            </a:lvl6pPr>
            <a:lvl7pPr indent="-314325" lvl="6" marL="3200400" algn="l">
              <a:lnSpc>
                <a:spcPct val="100000"/>
              </a:lnSpc>
              <a:spcBef>
                <a:spcPts val="2951"/>
              </a:spcBef>
              <a:spcAft>
                <a:spcPts val="0"/>
              </a:spcAft>
              <a:buClr>
                <a:srgbClr val="000000"/>
              </a:buClr>
              <a:buSzPts val="1350"/>
              <a:buChar char="•"/>
              <a:defRPr/>
            </a:lvl7pPr>
            <a:lvl8pPr indent="-314325" lvl="7" marL="3657600" algn="l">
              <a:lnSpc>
                <a:spcPct val="100000"/>
              </a:lnSpc>
              <a:spcBef>
                <a:spcPts val="2951"/>
              </a:spcBef>
              <a:spcAft>
                <a:spcPts val="0"/>
              </a:spcAft>
              <a:buClr>
                <a:srgbClr val="000000"/>
              </a:buClr>
              <a:buSzPts val="1350"/>
              <a:buChar char="•"/>
              <a:defRPr/>
            </a:lvl8pPr>
            <a:lvl9pPr indent="-314325" lvl="8" marL="4114800" algn="l">
              <a:lnSpc>
                <a:spcPct val="100000"/>
              </a:lnSpc>
              <a:spcBef>
                <a:spcPts val="2951"/>
              </a:spcBef>
              <a:spcAft>
                <a:spcPts val="0"/>
              </a:spcAft>
              <a:buClr>
                <a:srgbClr val="000000"/>
              </a:buClr>
              <a:buSzPts val="1350"/>
              <a:buChar char="•"/>
              <a:defRPr/>
            </a:lvl9pPr>
          </a:lstStyle>
          <a:p/>
        </p:txBody>
      </p:sp>
      <p:sp>
        <p:nvSpPr>
          <p:cNvPr id="162" name="Google Shape;162;p63"/>
          <p:cNvSpPr txBox="1"/>
          <p:nvPr>
            <p:ph idx="2" type="body"/>
          </p:nvPr>
        </p:nvSpPr>
        <p:spPr>
          <a:xfrm>
            <a:off x="1193810" y="2993507"/>
            <a:ext cx="9810751" cy="502700"/>
          </a:xfrm>
          <a:prstGeom prst="rect">
            <a:avLst/>
          </a:prstGeom>
          <a:noFill/>
          <a:ln>
            <a:noFill/>
          </a:ln>
        </p:spPr>
        <p:txBody>
          <a:bodyPr anchorCtr="0" anchor="ctr" bIns="50775" lIns="50775" spcFirstLastPara="1" rIns="50775" wrap="square" tIns="50775">
            <a:spAutoFit/>
          </a:bodyPr>
          <a:lstStyle>
            <a:lvl1pPr indent="-228600" lvl="0" marL="457200" algn="ctr">
              <a:lnSpc>
                <a:spcPct val="100000"/>
              </a:lnSpc>
              <a:spcBef>
                <a:spcPts val="0"/>
              </a:spcBef>
              <a:spcAft>
                <a:spcPts val="0"/>
              </a:spcAft>
              <a:buClr>
                <a:srgbClr val="000000"/>
              </a:buClr>
              <a:buSzPts val="1800"/>
              <a:buNone/>
              <a:defRPr/>
            </a:lvl1pPr>
            <a:lvl2pPr indent="-314325" lvl="1" marL="914400" algn="l">
              <a:lnSpc>
                <a:spcPct val="100000"/>
              </a:lnSpc>
              <a:spcBef>
                <a:spcPts val="2951"/>
              </a:spcBef>
              <a:spcAft>
                <a:spcPts val="0"/>
              </a:spcAft>
              <a:buClr>
                <a:srgbClr val="000000"/>
              </a:buClr>
              <a:buSzPts val="1350"/>
              <a:buChar char="•"/>
              <a:defRPr/>
            </a:lvl2pPr>
            <a:lvl3pPr indent="-314325" lvl="2" marL="1371600" algn="l">
              <a:lnSpc>
                <a:spcPct val="100000"/>
              </a:lnSpc>
              <a:spcBef>
                <a:spcPts val="2951"/>
              </a:spcBef>
              <a:spcAft>
                <a:spcPts val="0"/>
              </a:spcAft>
              <a:buClr>
                <a:srgbClr val="000000"/>
              </a:buClr>
              <a:buSzPts val="1350"/>
              <a:buChar char="•"/>
              <a:defRPr/>
            </a:lvl3pPr>
            <a:lvl4pPr indent="-314325" lvl="3" marL="1828800" algn="l">
              <a:lnSpc>
                <a:spcPct val="100000"/>
              </a:lnSpc>
              <a:spcBef>
                <a:spcPts val="2951"/>
              </a:spcBef>
              <a:spcAft>
                <a:spcPts val="0"/>
              </a:spcAft>
              <a:buClr>
                <a:srgbClr val="000000"/>
              </a:buClr>
              <a:buSzPts val="1350"/>
              <a:buChar char="•"/>
              <a:defRPr/>
            </a:lvl4pPr>
            <a:lvl5pPr indent="-314325" lvl="4" marL="2286000" algn="l">
              <a:lnSpc>
                <a:spcPct val="100000"/>
              </a:lnSpc>
              <a:spcBef>
                <a:spcPts val="2951"/>
              </a:spcBef>
              <a:spcAft>
                <a:spcPts val="0"/>
              </a:spcAft>
              <a:buClr>
                <a:srgbClr val="000000"/>
              </a:buClr>
              <a:buSzPts val="1350"/>
              <a:buChar char="•"/>
              <a:defRPr/>
            </a:lvl5pPr>
            <a:lvl6pPr indent="-314325" lvl="5" marL="2743200" algn="l">
              <a:lnSpc>
                <a:spcPct val="100000"/>
              </a:lnSpc>
              <a:spcBef>
                <a:spcPts val="2951"/>
              </a:spcBef>
              <a:spcAft>
                <a:spcPts val="0"/>
              </a:spcAft>
              <a:buClr>
                <a:srgbClr val="000000"/>
              </a:buClr>
              <a:buSzPts val="1350"/>
              <a:buChar char="•"/>
              <a:defRPr/>
            </a:lvl6pPr>
            <a:lvl7pPr indent="-314325" lvl="6" marL="3200400" algn="l">
              <a:lnSpc>
                <a:spcPct val="100000"/>
              </a:lnSpc>
              <a:spcBef>
                <a:spcPts val="2951"/>
              </a:spcBef>
              <a:spcAft>
                <a:spcPts val="0"/>
              </a:spcAft>
              <a:buClr>
                <a:srgbClr val="000000"/>
              </a:buClr>
              <a:buSzPts val="1350"/>
              <a:buChar char="•"/>
              <a:defRPr/>
            </a:lvl7pPr>
            <a:lvl8pPr indent="-314325" lvl="7" marL="3657600" algn="l">
              <a:lnSpc>
                <a:spcPct val="100000"/>
              </a:lnSpc>
              <a:spcBef>
                <a:spcPts val="2951"/>
              </a:spcBef>
              <a:spcAft>
                <a:spcPts val="0"/>
              </a:spcAft>
              <a:buClr>
                <a:srgbClr val="000000"/>
              </a:buClr>
              <a:buSzPts val="1350"/>
              <a:buChar char="•"/>
              <a:defRPr/>
            </a:lvl8pPr>
            <a:lvl9pPr indent="-314325" lvl="8" marL="4114800" algn="l">
              <a:lnSpc>
                <a:spcPct val="100000"/>
              </a:lnSpc>
              <a:spcBef>
                <a:spcPts val="2951"/>
              </a:spcBef>
              <a:spcAft>
                <a:spcPts val="0"/>
              </a:spcAft>
              <a:buClr>
                <a:srgbClr val="000000"/>
              </a:buClr>
              <a:buSzPts val="1350"/>
              <a:buChar char="•"/>
              <a:defRPr/>
            </a:lvl9pPr>
          </a:lstStyle>
          <a:p/>
        </p:txBody>
      </p:sp>
      <p:sp>
        <p:nvSpPr>
          <p:cNvPr id="163" name="Google Shape;163;p63"/>
          <p:cNvSpPr txBox="1"/>
          <p:nvPr>
            <p:ph idx="12" type="sldNum"/>
          </p:nvPr>
        </p:nvSpPr>
        <p:spPr>
          <a:xfrm>
            <a:off x="5948559" y="6540505"/>
            <a:ext cx="288539" cy="287256"/>
          </a:xfrm>
          <a:prstGeom prst="rect">
            <a:avLst/>
          </a:prstGeom>
          <a:noFill/>
          <a:ln>
            <a:noFill/>
          </a:ln>
        </p:spPr>
        <p:txBody>
          <a:bodyPr anchorCtr="0" anchor="t" bIns="50775" lIns="50775" spcFirstLastPara="1" rIns="50775" wrap="square" tIns="50775">
            <a:sp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p:cSld name="Photo">
    <p:spTree>
      <p:nvGrpSpPr>
        <p:cNvPr id="164" name="Shape 164"/>
        <p:cNvGrpSpPr/>
        <p:nvPr/>
      </p:nvGrpSpPr>
      <p:grpSpPr>
        <a:xfrm>
          <a:off x="0" y="0"/>
          <a:ext cx="0" cy="0"/>
          <a:chOff x="0" y="0"/>
          <a:chExt cx="0" cy="0"/>
        </a:xfrm>
      </p:grpSpPr>
      <p:sp>
        <p:nvSpPr>
          <p:cNvPr id="165" name="Google Shape;165;p64"/>
          <p:cNvSpPr/>
          <p:nvPr>
            <p:ph idx="2" type="pic"/>
          </p:nvPr>
        </p:nvSpPr>
        <p:spPr>
          <a:xfrm>
            <a:off x="0" y="0"/>
            <a:ext cx="12192000" cy="6858000"/>
          </a:xfrm>
          <a:prstGeom prst="rect">
            <a:avLst/>
          </a:prstGeom>
          <a:noFill/>
          <a:ln>
            <a:noFill/>
          </a:ln>
        </p:spPr>
      </p:sp>
      <p:sp>
        <p:nvSpPr>
          <p:cNvPr id="166" name="Google Shape;166;p64"/>
          <p:cNvSpPr txBox="1"/>
          <p:nvPr>
            <p:ph idx="12" type="sldNum"/>
          </p:nvPr>
        </p:nvSpPr>
        <p:spPr>
          <a:xfrm>
            <a:off x="5948559" y="6540505"/>
            <a:ext cx="288539" cy="287256"/>
          </a:xfrm>
          <a:prstGeom prst="rect">
            <a:avLst/>
          </a:prstGeom>
          <a:noFill/>
          <a:ln>
            <a:noFill/>
          </a:ln>
        </p:spPr>
        <p:txBody>
          <a:bodyPr anchorCtr="0" anchor="t" bIns="50775" lIns="50775" spcFirstLastPara="1" rIns="50775" wrap="square" tIns="50775">
            <a:sp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type="title">
  <p:cSld name="TITLE">
    <p:spTree>
      <p:nvGrpSpPr>
        <p:cNvPr id="167" name="Shape 167"/>
        <p:cNvGrpSpPr/>
        <p:nvPr/>
      </p:nvGrpSpPr>
      <p:grpSpPr>
        <a:xfrm>
          <a:off x="0" y="0"/>
          <a:ext cx="0" cy="0"/>
          <a:chOff x="0" y="0"/>
          <a:chExt cx="0" cy="0"/>
        </a:xfrm>
      </p:grpSpPr>
      <p:sp>
        <p:nvSpPr>
          <p:cNvPr id="168" name="Google Shape;168;p65"/>
          <p:cNvSpPr txBox="1"/>
          <p:nvPr>
            <p:ph type="title"/>
          </p:nvPr>
        </p:nvSpPr>
        <p:spPr>
          <a:xfrm>
            <a:off x="889000" y="1149354"/>
            <a:ext cx="10414000" cy="2324100"/>
          </a:xfrm>
          <a:prstGeom prst="rect">
            <a:avLst/>
          </a:prstGeom>
          <a:noFill/>
          <a:ln>
            <a:noFill/>
          </a:ln>
        </p:spPr>
        <p:txBody>
          <a:bodyPr anchorCtr="0" anchor="b" bIns="50775" lIns="50775" spcFirstLastPara="1" rIns="50775" wrap="square" tIns="50775">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69" name="Google Shape;169;p65"/>
          <p:cNvSpPr txBox="1"/>
          <p:nvPr>
            <p:ph idx="1" type="body"/>
          </p:nvPr>
        </p:nvSpPr>
        <p:spPr>
          <a:xfrm>
            <a:off x="889000" y="3536957"/>
            <a:ext cx="10414000" cy="793751"/>
          </a:xfrm>
          <a:prstGeom prst="rect">
            <a:avLst/>
          </a:prstGeom>
          <a:noFill/>
          <a:ln>
            <a:noFill/>
          </a:ln>
        </p:spPr>
        <p:txBody>
          <a:bodyPr anchorCtr="0" anchor="t" bIns="50775" lIns="50775" spcFirstLastPara="1" rIns="50775" wrap="square" tIns="50775">
            <a:normAutofit/>
          </a:bodyPr>
          <a:lstStyle>
            <a:lvl1pPr indent="-228600" lvl="0" marL="457200" algn="ctr">
              <a:lnSpc>
                <a:spcPct val="100000"/>
              </a:lnSpc>
              <a:spcBef>
                <a:spcPts val="0"/>
              </a:spcBef>
              <a:spcAft>
                <a:spcPts val="0"/>
              </a:spcAft>
              <a:buClr>
                <a:srgbClr val="000000"/>
              </a:buClr>
              <a:buSzPts val="2151"/>
              <a:buFont typeface="Twentieth Century"/>
              <a:buNone/>
              <a:defRPr sz="2151"/>
            </a:lvl1pPr>
            <a:lvl2pPr indent="-228600" lvl="1" marL="914400" algn="ctr">
              <a:lnSpc>
                <a:spcPct val="100000"/>
              </a:lnSpc>
              <a:spcBef>
                <a:spcPts val="0"/>
              </a:spcBef>
              <a:spcAft>
                <a:spcPts val="0"/>
              </a:spcAft>
              <a:buClr>
                <a:srgbClr val="000000"/>
              </a:buClr>
              <a:buSzPts val="2151"/>
              <a:buFont typeface="Twentieth Century"/>
              <a:buNone/>
              <a:defRPr sz="2151"/>
            </a:lvl2pPr>
            <a:lvl3pPr indent="-228600" lvl="2" marL="1371600" algn="ctr">
              <a:lnSpc>
                <a:spcPct val="100000"/>
              </a:lnSpc>
              <a:spcBef>
                <a:spcPts val="0"/>
              </a:spcBef>
              <a:spcAft>
                <a:spcPts val="0"/>
              </a:spcAft>
              <a:buClr>
                <a:srgbClr val="000000"/>
              </a:buClr>
              <a:buSzPts val="2151"/>
              <a:buFont typeface="Twentieth Century"/>
              <a:buNone/>
              <a:defRPr sz="2151"/>
            </a:lvl3pPr>
            <a:lvl4pPr indent="-228600" lvl="3" marL="1828800" algn="ctr">
              <a:lnSpc>
                <a:spcPct val="100000"/>
              </a:lnSpc>
              <a:spcBef>
                <a:spcPts val="0"/>
              </a:spcBef>
              <a:spcAft>
                <a:spcPts val="0"/>
              </a:spcAft>
              <a:buClr>
                <a:srgbClr val="000000"/>
              </a:buClr>
              <a:buSzPts val="2151"/>
              <a:buFont typeface="Twentieth Century"/>
              <a:buNone/>
              <a:defRPr sz="2151"/>
            </a:lvl4pPr>
            <a:lvl5pPr indent="-228600" lvl="4" marL="2286000" algn="ctr">
              <a:lnSpc>
                <a:spcPct val="100000"/>
              </a:lnSpc>
              <a:spcBef>
                <a:spcPts val="0"/>
              </a:spcBef>
              <a:spcAft>
                <a:spcPts val="0"/>
              </a:spcAft>
              <a:buClr>
                <a:srgbClr val="000000"/>
              </a:buClr>
              <a:buSzPts val="2151"/>
              <a:buFont typeface="Twentieth Century"/>
              <a:buNone/>
              <a:defRPr sz="2151"/>
            </a:lvl5pPr>
            <a:lvl6pPr indent="-314325" lvl="5" marL="2743200" algn="l">
              <a:lnSpc>
                <a:spcPct val="100000"/>
              </a:lnSpc>
              <a:spcBef>
                <a:spcPts val="2951"/>
              </a:spcBef>
              <a:spcAft>
                <a:spcPts val="0"/>
              </a:spcAft>
              <a:buClr>
                <a:srgbClr val="000000"/>
              </a:buClr>
              <a:buSzPts val="1350"/>
              <a:buChar char="•"/>
              <a:defRPr/>
            </a:lvl6pPr>
            <a:lvl7pPr indent="-314325" lvl="6" marL="3200400" algn="l">
              <a:lnSpc>
                <a:spcPct val="100000"/>
              </a:lnSpc>
              <a:spcBef>
                <a:spcPts val="2951"/>
              </a:spcBef>
              <a:spcAft>
                <a:spcPts val="0"/>
              </a:spcAft>
              <a:buClr>
                <a:srgbClr val="000000"/>
              </a:buClr>
              <a:buSzPts val="1350"/>
              <a:buChar char="•"/>
              <a:defRPr/>
            </a:lvl7pPr>
            <a:lvl8pPr indent="-314325" lvl="7" marL="3657600" algn="l">
              <a:lnSpc>
                <a:spcPct val="100000"/>
              </a:lnSpc>
              <a:spcBef>
                <a:spcPts val="2951"/>
              </a:spcBef>
              <a:spcAft>
                <a:spcPts val="0"/>
              </a:spcAft>
              <a:buClr>
                <a:srgbClr val="000000"/>
              </a:buClr>
              <a:buSzPts val="1350"/>
              <a:buChar char="•"/>
              <a:defRPr/>
            </a:lvl8pPr>
            <a:lvl9pPr indent="-314325" lvl="8" marL="4114800" algn="l">
              <a:lnSpc>
                <a:spcPct val="100000"/>
              </a:lnSpc>
              <a:spcBef>
                <a:spcPts val="2951"/>
              </a:spcBef>
              <a:spcAft>
                <a:spcPts val="0"/>
              </a:spcAft>
              <a:buClr>
                <a:srgbClr val="000000"/>
              </a:buClr>
              <a:buSzPts val="1350"/>
              <a:buChar char="•"/>
              <a:defRPr/>
            </a:lvl9pPr>
          </a:lstStyle>
          <a:p/>
        </p:txBody>
      </p:sp>
      <p:sp>
        <p:nvSpPr>
          <p:cNvPr id="170" name="Google Shape;170;p65"/>
          <p:cNvSpPr txBox="1"/>
          <p:nvPr>
            <p:ph idx="12" type="sldNum"/>
          </p:nvPr>
        </p:nvSpPr>
        <p:spPr>
          <a:xfrm>
            <a:off x="5948559" y="6540505"/>
            <a:ext cx="288539" cy="287256"/>
          </a:xfrm>
          <a:prstGeom prst="rect">
            <a:avLst/>
          </a:prstGeom>
          <a:noFill/>
          <a:ln>
            <a:noFill/>
          </a:ln>
        </p:spPr>
        <p:txBody>
          <a:bodyPr anchorCtr="0" anchor="t" bIns="50775" lIns="50775" spcFirstLastPara="1" rIns="50775" wrap="square" tIns="50775">
            <a:sp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71" name="Shape 171"/>
        <p:cNvGrpSpPr/>
        <p:nvPr/>
      </p:nvGrpSpPr>
      <p:grpSpPr>
        <a:xfrm>
          <a:off x="0" y="0"/>
          <a:ext cx="0" cy="0"/>
          <a:chOff x="0" y="0"/>
          <a:chExt cx="0" cy="0"/>
        </a:xfrm>
      </p:grpSpPr>
      <p:sp>
        <p:nvSpPr>
          <p:cNvPr id="172" name="Google Shape;172;p66"/>
          <p:cNvSpPr txBox="1"/>
          <p:nvPr>
            <p:ph type="title"/>
          </p:nvPr>
        </p:nvSpPr>
        <p:spPr>
          <a:xfrm>
            <a:off x="844554" y="476251"/>
            <a:ext cx="10502900" cy="1143000"/>
          </a:xfrm>
          <a:prstGeom prst="rect">
            <a:avLst/>
          </a:prstGeom>
          <a:noFill/>
          <a:ln>
            <a:noFill/>
          </a:ln>
        </p:spPr>
        <p:txBody>
          <a:bodyPr anchorCtr="0" anchor="ctr" bIns="50775" lIns="50775" spcFirstLastPara="1" rIns="50775" wrap="square" tIns="50775">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73" name="Google Shape;173;p66"/>
          <p:cNvSpPr txBox="1"/>
          <p:nvPr>
            <p:ph idx="12" type="sldNum"/>
          </p:nvPr>
        </p:nvSpPr>
        <p:spPr>
          <a:xfrm>
            <a:off x="5948559" y="6540505"/>
            <a:ext cx="288539" cy="287256"/>
          </a:xfrm>
          <a:prstGeom prst="rect">
            <a:avLst/>
          </a:prstGeom>
          <a:noFill/>
          <a:ln>
            <a:noFill/>
          </a:ln>
        </p:spPr>
        <p:txBody>
          <a:bodyPr anchorCtr="0" anchor="t" bIns="50775" lIns="50775" spcFirstLastPara="1" rIns="50775" wrap="square" tIns="50775">
            <a:sp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174" name="Google Shape;174;p66"/>
          <p:cNvSpPr txBox="1"/>
          <p:nvPr>
            <p:ph idx="1" type="body"/>
          </p:nvPr>
        </p:nvSpPr>
        <p:spPr>
          <a:xfrm>
            <a:off x="844552" y="1825625"/>
            <a:ext cx="5103205" cy="4351339"/>
          </a:xfrm>
          <a:prstGeom prst="rect">
            <a:avLst/>
          </a:prstGeom>
          <a:noFill/>
          <a:ln>
            <a:noFill/>
          </a:ln>
        </p:spPr>
        <p:txBody>
          <a:bodyPr anchorCtr="0" anchor="t" bIns="50775" lIns="50775" spcFirstLastPara="1" rIns="50775" wrap="square" tIns="50775">
            <a:normAutofit/>
          </a:bodyPr>
          <a:lstStyle>
            <a:lvl1pPr indent="-352425" lvl="0" marL="457200" algn="l">
              <a:lnSpc>
                <a:spcPct val="100000"/>
              </a:lnSpc>
              <a:spcBef>
                <a:spcPts val="600"/>
              </a:spcBef>
              <a:spcAft>
                <a:spcPts val="0"/>
              </a:spcAft>
              <a:buClr>
                <a:srgbClr val="000000"/>
              </a:buClr>
              <a:buSzPts val="1950"/>
              <a:buFont typeface="Twentieth Century"/>
              <a:buChar char="•"/>
              <a:defRPr>
                <a:latin typeface="Twentieth Century"/>
                <a:ea typeface="Twentieth Century"/>
                <a:cs typeface="Twentieth Century"/>
                <a:sym typeface="Twentieth Century"/>
              </a:defRPr>
            </a:lvl1pPr>
            <a:lvl2pPr indent="-342900" lvl="1" marL="914400" algn="l">
              <a:lnSpc>
                <a:spcPct val="100000"/>
              </a:lnSpc>
              <a:spcBef>
                <a:spcPts val="600"/>
              </a:spcBef>
              <a:spcAft>
                <a:spcPts val="0"/>
              </a:spcAft>
              <a:buClr>
                <a:srgbClr val="000000"/>
              </a:buClr>
              <a:buSzPts val="1800"/>
              <a:buFont typeface="Twentieth Century"/>
              <a:buChar char="•"/>
              <a:defRPr sz="2400">
                <a:latin typeface="Twentieth Century"/>
                <a:ea typeface="Twentieth Century"/>
                <a:cs typeface="Twentieth Century"/>
                <a:sym typeface="Twentieth Century"/>
              </a:defRPr>
            </a:lvl2pPr>
            <a:lvl3pPr indent="-323850" lvl="2" marL="1371600" algn="l">
              <a:lnSpc>
                <a:spcPct val="100000"/>
              </a:lnSpc>
              <a:spcBef>
                <a:spcPts val="600"/>
              </a:spcBef>
              <a:spcAft>
                <a:spcPts val="0"/>
              </a:spcAft>
              <a:buClr>
                <a:srgbClr val="000000"/>
              </a:buClr>
              <a:buSzPts val="1500"/>
              <a:buFont typeface="Twentieth Century"/>
              <a:buChar char="•"/>
              <a:defRPr sz="2000">
                <a:latin typeface="Twentieth Century"/>
                <a:ea typeface="Twentieth Century"/>
                <a:cs typeface="Twentieth Century"/>
                <a:sym typeface="Twentieth Century"/>
              </a:defRPr>
            </a:lvl3pPr>
            <a:lvl4pPr indent="-314325" lvl="3" marL="1828800" algn="l">
              <a:lnSpc>
                <a:spcPct val="100000"/>
              </a:lnSpc>
              <a:spcBef>
                <a:spcPts val="600"/>
              </a:spcBef>
              <a:spcAft>
                <a:spcPts val="0"/>
              </a:spcAft>
              <a:buClr>
                <a:srgbClr val="000000"/>
              </a:buClr>
              <a:buSzPts val="1350"/>
              <a:buFont typeface="Twentieth Century"/>
              <a:buChar char="•"/>
              <a:defRPr sz="1800">
                <a:latin typeface="Twentieth Century"/>
                <a:ea typeface="Twentieth Century"/>
                <a:cs typeface="Twentieth Century"/>
                <a:sym typeface="Twentieth Century"/>
              </a:defRPr>
            </a:lvl4pPr>
            <a:lvl5pPr indent="-304800" lvl="4" marL="2286000" algn="l">
              <a:lnSpc>
                <a:spcPct val="100000"/>
              </a:lnSpc>
              <a:spcBef>
                <a:spcPts val="600"/>
              </a:spcBef>
              <a:spcAft>
                <a:spcPts val="0"/>
              </a:spcAft>
              <a:buClr>
                <a:srgbClr val="000000"/>
              </a:buClr>
              <a:buSzPts val="1200"/>
              <a:buFont typeface="Twentieth Century"/>
              <a:buChar char="•"/>
              <a:defRPr sz="1600">
                <a:latin typeface="Twentieth Century"/>
                <a:ea typeface="Twentieth Century"/>
                <a:cs typeface="Twentieth Century"/>
                <a:sym typeface="Twentieth Century"/>
              </a:defRPr>
            </a:lvl5pPr>
            <a:lvl6pPr indent="-314325" lvl="5" marL="2743200" algn="l">
              <a:lnSpc>
                <a:spcPct val="100000"/>
              </a:lnSpc>
              <a:spcBef>
                <a:spcPts val="2951"/>
              </a:spcBef>
              <a:spcAft>
                <a:spcPts val="0"/>
              </a:spcAft>
              <a:buClr>
                <a:srgbClr val="000000"/>
              </a:buClr>
              <a:buSzPts val="1350"/>
              <a:buChar char="•"/>
              <a:defRPr/>
            </a:lvl6pPr>
            <a:lvl7pPr indent="-314325" lvl="6" marL="3200400" algn="l">
              <a:lnSpc>
                <a:spcPct val="100000"/>
              </a:lnSpc>
              <a:spcBef>
                <a:spcPts val="2951"/>
              </a:spcBef>
              <a:spcAft>
                <a:spcPts val="0"/>
              </a:spcAft>
              <a:buClr>
                <a:srgbClr val="000000"/>
              </a:buClr>
              <a:buSzPts val="1350"/>
              <a:buChar char="•"/>
              <a:defRPr/>
            </a:lvl7pPr>
            <a:lvl8pPr indent="-314325" lvl="7" marL="3657600" algn="l">
              <a:lnSpc>
                <a:spcPct val="100000"/>
              </a:lnSpc>
              <a:spcBef>
                <a:spcPts val="2951"/>
              </a:spcBef>
              <a:spcAft>
                <a:spcPts val="0"/>
              </a:spcAft>
              <a:buClr>
                <a:srgbClr val="000000"/>
              </a:buClr>
              <a:buSzPts val="1350"/>
              <a:buChar char="•"/>
              <a:defRPr/>
            </a:lvl8pPr>
            <a:lvl9pPr indent="-314325" lvl="8" marL="4114800" algn="l">
              <a:lnSpc>
                <a:spcPct val="100000"/>
              </a:lnSpc>
              <a:spcBef>
                <a:spcPts val="2951"/>
              </a:spcBef>
              <a:spcAft>
                <a:spcPts val="0"/>
              </a:spcAft>
              <a:buClr>
                <a:srgbClr val="000000"/>
              </a:buClr>
              <a:buSzPts val="1350"/>
              <a:buChar char="•"/>
              <a:defRPr/>
            </a:lvl9pPr>
          </a:lstStyle>
          <a:p/>
        </p:txBody>
      </p:sp>
      <p:sp>
        <p:nvSpPr>
          <p:cNvPr id="175" name="Google Shape;175;p66"/>
          <p:cNvSpPr txBox="1"/>
          <p:nvPr>
            <p:ph idx="2" type="body"/>
          </p:nvPr>
        </p:nvSpPr>
        <p:spPr>
          <a:xfrm>
            <a:off x="6237895" y="1825625"/>
            <a:ext cx="5109559" cy="4351339"/>
          </a:xfrm>
          <a:prstGeom prst="rect">
            <a:avLst/>
          </a:prstGeom>
          <a:noFill/>
          <a:ln>
            <a:noFill/>
          </a:ln>
        </p:spPr>
        <p:txBody>
          <a:bodyPr anchorCtr="0" anchor="t" bIns="50775" lIns="50775" spcFirstLastPara="1" rIns="50775" wrap="square" tIns="50775">
            <a:normAutofit/>
          </a:bodyPr>
          <a:lstStyle>
            <a:lvl1pPr indent="-352425" lvl="0" marL="457200" algn="l">
              <a:lnSpc>
                <a:spcPct val="100000"/>
              </a:lnSpc>
              <a:spcBef>
                <a:spcPts val="600"/>
              </a:spcBef>
              <a:spcAft>
                <a:spcPts val="0"/>
              </a:spcAft>
              <a:buClr>
                <a:srgbClr val="000000"/>
              </a:buClr>
              <a:buSzPts val="1950"/>
              <a:buFont typeface="Twentieth Century"/>
              <a:buChar char="•"/>
              <a:defRPr>
                <a:latin typeface="Twentieth Century"/>
                <a:ea typeface="Twentieth Century"/>
                <a:cs typeface="Twentieth Century"/>
                <a:sym typeface="Twentieth Century"/>
              </a:defRPr>
            </a:lvl1pPr>
            <a:lvl2pPr indent="-342900" lvl="1" marL="914400" algn="l">
              <a:lnSpc>
                <a:spcPct val="100000"/>
              </a:lnSpc>
              <a:spcBef>
                <a:spcPts val="600"/>
              </a:spcBef>
              <a:spcAft>
                <a:spcPts val="0"/>
              </a:spcAft>
              <a:buClr>
                <a:srgbClr val="000000"/>
              </a:buClr>
              <a:buSzPts val="1800"/>
              <a:buFont typeface="Twentieth Century"/>
              <a:buChar char="•"/>
              <a:defRPr sz="2400">
                <a:latin typeface="Twentieth Century"/>
                <a:ea typeface="Twentieth Century"/>
                <a:cs typeface="Twentieth Century"/>
                <a:sym typeface="Twentieth Century"/>
              </a:defRPr>
            </a:lvl2pPr>
            <a:lvl3pPr indent="-323850" lvl="2" marL="1371600" algn="l">
              <a:lnSpc>
                <a:spcPct val="100000"/>
              </a:lnSpc>
              <a:spcBef>
                <a:spcPts val="600"/>
              </a:spcBef>
              <a:spcAft>
                <a:spcPts val="0"/>
              </a:spcAft>
              <a:buClr>
                <a:srgbClr val="000000"/>
              </a:buClr>
              <a:buSzPts val="1500"/>
              <a:buFont typeface="Twentieth Century"/>
              <a:buChar char="•"/>
              <a:defRPr sz="2000">
                <a:latin typeface="Twentieth Century"/>
                <a:ea typeface="Twentieth Century"/>
                <a:cs typeface="Twentieth Century"/>
                <a:sym typeface="Twentieth Century"/>
              </a:defRPr>
            </a:lvl3pPr>
            <a:lvl4pPr indent="-314325" lvl="3" marL="1828800" algn="l">
              <a:lnSpc>
                <a:spcPct val="100000"/>
              </a:lnSpc>
              <a:spcBef>
                <a:spcPts val="600"/>
              </a:spcBef>
              <a:spcAft>
                <a:spcPts val="0"/>
              </a:spcAft>
              <a:buClr>
                <a:srgbClr val="000000"/>
              </a:buClr>
              <a:buSzPts val="1350"/>
              <a:buFont typeface="Twentieth Century"/>
              <a:buChar char="•"/>
              <a:defRPr sz="1800">
                <a:latin typeface="Twentieth Century"/>
                <a:ea typeface="Twentieth Century"/>
                <a:cs typeface="Twentieth Century"/>
                <a:sym typeface="Twentieth Century"/>
              </a:defRPr>
            </a:lvl4pPr>
            <a:lvl5pPr indent="-304800" lvl="4" marL="2286000" algn="l">
              <a:lnSpc>
                <a:spcPct val="100000"/>
              </a:lnSpc>
              <a:spcBef>
                <a:spcPts val="600"/>
              </a:spcBef>
              <a:spcAft>
                <a:spcPts val="0"/>
              </a:spcAft>
              <a:buClr>
                <a:srgbClr val="000000"/>
              </a:buClr>
              <a:buSzPts val="1200"/>
              <a:buFont typeface="Twentieth Century"/>
              <a:buChar char="•"/>
              <a:defRPr sz="1600">
                <a:latin typeface="Twentieth Century"/>
                <a:ea typeface="Twentieth Century"/>
                <a:cs typeface="Twentieth Century"/>
                <a:sym typeface="Twentieth Century"/>
              </a:defRPr>
            </a:lvl5pPr>
            <a:lvl6pPr indent="-314325" lvl="5" marL="2743200" algn="l">
              <a:lnSpc>
                <a:spcPct val="100000"/>
              </a:lnSpc>
              <a:spcBef>
                <a:spcPts val="2951"/>
              </a:spcBef>
              <a:spcAft>
                <a:spcPts val="0"/>
              </a:spcAft>
              <a:buClr>
                <a:srgbClr val="000000"/>
              </a:buClr>
              <a:buSzPts val="1350"/>
              <a:buChar char="•"/>
              <a:defRPr/>
            </a:lvl6pPr>
            <a:lvl7pPr indent="-314325" lvl="6" marL="3200400" algn="l">
              <a:lnSpc>
                <a:spcPct val="100000"/>
              </a:lnSpc>
              <a:spcBef>
                <a:spcPts val="2951"/>
              </a:spcBef>
              <a:spcAft>
                <a:spcPts val="0"/>
              </a:spcAft>
              <a:buClr>
                <a:srgbClr val="000000"/>
              </a:buClr>
              <a:buSzPts val="1350"/>
              <a:buChar char="•"/>
              <a:defRPr/>
            </a:lvl7pPr>
            <a:lvl8pPr indent="-314325" lvl="7" marL="3657600" algn="l">
              <a:lnSpc>
                <a:spcPct val="100000"/>
              </a:lnSpc>
              <a:spcBef>
                <a:spcPts val="2951"/>
              </a:spcBef>
              <a:spcAft>
                <a:spcPts val="0"/>
              </a:spcAft>
              <a:buClr>
                <a:srgbClr val="000000"/>
              </a:buClr>
              <a:buSzPts val="1350"/>
              <a:buChar char="•"/>
              <a:defRPr/>
            </a:lvl8pPr>
            <a:lvl9pPr indent="-314325" lvl="8" marL="4114800" algn="l">
              <a:lnSpc>
                <a:spcPct val="100000"/>
              </a:lnSpc>
              <a:spcBef>
                <a:spcPts val="2951"/>
              </a:spcBef>
              <a:spcAft>
                <a:spcPts val="0"/>
              </a:spcAft>
              <a:buClr>
                <a:srgbClr val="000000"/>
              </a:buClr>
              <a:buSzPts val="1350"/>
              <a:buChar char="•"/>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76" name="Shape 176"/>
        <p:cNvGrpSpPr/>
        <p:nvPr/>
      </p:nvGrpSpPr>
      <p:grpSpPr>
        <a:xfrm>
          <a:off x="0" y="0"/>
          <a:ext cx="0" cy="0"/>
          <a:chOff x="0" y="0"/>
          <a:chExt cx="0" cy="0"/>
        </a:xfrm>
      </p:grpSpPr>
      <p:sp>
        <p:nvSpPr>
          <p:cNvPr id="177" name="Google Shape;177;p67"/>
          <p:cNvSpPr txBox="1"/>
          <p:nvPr>
            <p:ph type="title"/>
          </p:nvPr>
        </p:nvSpPr>
        <p:spPr>
          <a:xfrm>
            <a:off x="844554" y="476251"/>
            <a:ext cx="10502900" cy="1143000"/>
          </a:xfrm>
          <a:prstGeom prst="rect">
            <a:avLst/>
          </a:prstGeom>
          <a:noFill/>
          <a:ln>
            <a:noFill/>
          </a:ln>
        </p:spPr>
        <p:txBody>
          <a:bodyPr anchorCtr="0" anchor="ctr" bIns="50775" lIns="50775" spcFirstLastPara="1" rIns="50775" wrap="square" tIns="50775">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78" name="Google Shape;178;p67"/>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Helvetica Neue Light"/>
                <a:ea typeface="Helvetica Neue Light"/>
                <a:cs typeface="Helvetica Neue Light"/>
                <a:sym typeface="Helvetica Neue Light"/>
              </a:defRPr>
            </a:lvl1pPr>
            <a:lvl2pPr lvl="1" marR="0" rtl="0" algn="l">
              <a:spcBef>
                <a:spcPts val="0"/>
              </a:spcBef>
              <a:spcAft>
                <a:spcPts val="0"/>
              </a:spcAft>
              <a:buSzPts val="1400"/>
              <a:buNone/>
              <a:defRPr b="0" i="0" sz="1800" u="none" cap="none" strike="noStrike">
                <a:solidFill>
                  <a:schemeClr val="dk1"/>
                </a:solidFill>
                <a:latin typeface="Helvetica Neue Light"/>
                <a:ea typeface="Helvetica Neue Light"/>
                <a:cs typeface="Helvetica Neue Light"/>
                <a:sym typeface="Helvetica Neue Light"/>
              </a:defRPr>
            </a:lvl2pPr>
            <a:lvl3pPr lvl="2" marR="0" rtl="0" algn="l">
              <a:spcBef>
                <a:spcPts val="0"/>
              </a:spcBef>
              <a:spcAft>
                <a:spcPts val="0"/>
              </a:spcAft>
              <a:buSzPts val="1400"/>
              <a:buNone/>
              <a:defRPr b="0" i="0" sz="1800" u="none" cap="none" strike="noStrike">
                <a:solidFill>
                  <a:schemeClr val="dk1"/>
                </a:solidFill>
                <a:latin typeface="Helvetica Neue Light"/>
                <a:ea typeface="Helvetica Neue Light"/>
                <a:cs typeface="Helvetica Neue Light"/>
                <a:sym typeface="Helvetica Neue Light"/>
              </a:defRPr>
            </a:lvl3pPr>
            <a:lvl4pPr lvl="3" marR="0" rtl="0" algn="l">
              <a:spcBef>
                <a:spcPts val="0"/>
              </a:spcBef>
              <a:spcAft>
                <a:spcPts val="0"/>
              </a:spcAft>
              <a:buSzPts val="1400"/>
              <a:buNone/>
              <a:defRPr b="0" i="0" sz="1800" u="none" cap="none" strike="noStrike">
                <a:solidFill>
                  <a:schemeClr val="dk1"/>
                </a:solidFill>
                <a:latin typeface="Helvetica Neue Light"/>
                <a:ea typeface="Helvetica Neue Light"/>
                <a:cs typeface="Helvetica Neue Light"/>
                <a:sym typeface="Helvetica Neue Light"/>
              </a:defRPr>
            </a:lvl4pPr>
            <a:lvl5pPr lvl="4" marR="0" rtl="0" algn="l">
              <a:spcBef>
                <a:spcPts val="0"/>
              </a:spcBef>
              <a:spcAft>
                <a:spcPts val="0"/>
              </a:spcAft>
              <a:buSzPts val="1400"/>
              <a:buNone/>
              <a:defRPr b="0" i="0" sz="1800" u="none" cap="none" strike="noStrike">
                <a:solidFill>
                  <a:schemeClr val="dk1"/>
                </a:solidFill>
                <a:latin typeface="Helvetica Neue Light"/>
                <a:ea typeface="Helvetica Neue Light"/>
                <a:cs typeface="Helvetica Neue Light"/>
                <a:sym typeface="Helvetica Neue Light"/>
              </a:defRPr>
            </a:lvl5pPr>
            <a:lvl6pPr lvl="5" marR="0" rtl="0" algn="l">
              <a:spcBef>
                <a:spcPts val="0"/>
              </a:spcBef>
              <a:spcAft>
                <a:spcPts val="0"/>
              </a:spcAft>
              <a:buSzPts val="1400"/>
              <a:buNone/>
              <a:defRPr b="0" i="0" sz="1800" u="none" cap="none" strike="noStrike">
                <a:solidFill>
                  <a:schemeClr val="dk1"/>
                </a:solidFill>
                <a:latin typeface="Helvetica Neue Light"/>
                <a:ea typeface="Helvetica Neue Light"/>
                <a:cs typeface="Helvetica Neue Light"/>
                <a:sym typeface="Helvetica Neue Light"/>
              </a:defRPr>
            </a:lvl6pPr>
            <a:lvl7pPr lvl="6" marR="0" rtl="0" algn="l">
              <a:spcBef>
                <a:spcPts val="0"/>
              </a:spcBef>
              <a:spcAft>
                <a:spcPts val="0"/>
              </a:spcAft>
              <a:buSzPts val="1400"/>
              <a:buNone/>
              <a:defRPr b="0" i="0" sz="1800" u="none" cap="none" strike="noStrike">
                <a:solidFill>
                  <a:schemeClr val="dk1"/>
                </a:solidFill>
                <a:latin typeface="Helvetica Neue Light"/>
                <a:ea typeface="Helvetica Neue Light"/>
                <a:cs typeface="Helvetica Neue Light"/>
                <a:sym typeface="Helvetica Neue Light"/>
              </a:defRPr>
            </a:lvl7pPr>
            <a:lvl8pPr lvl="7" marR="0" rtl="0" algn="l">
              <a:spcBef>
                <a:spcPts val="0"/>
              </a:spcBef>
              <a:spcAft>
                <a:spcPts val="0"/>
              </a:spcAft>
              <a:buSzPts val="1400"/>
              <a:buNone/>
              <a:defRPr b="0" i="0" sz="1800" u="none" cap="none" strike="noStrike">
                <a:solidFill>
                  <a:schemeClr val="dk1"/>
                </a:solidFill>
                <a:latin typeface="Helvetica Neue Light"/>
                <a:ea typeface="Helvetica Neue Light"/>
                <a:cs typeface="Helvetica Neue Light"/>
                <a:sym typeface="Helvetica Neue Light"/>
              </a:defRPr>
            </a:lvl8pPr>
            <a:lvl9pPr lvl="8" marR="0" rtl="0" algn="l">
              <a:spcBef>
                <a:spcPts val="0"/>
              </a:spcBef>
              <a:spcAft>
                <a:spcPts val="0"/>
              </a:spcAft>
              <a:buSzPts val="1400"/>
              <a:buNone/>
              <a:defRPr b="0" i="0" sz="1800" u="none" cap="none" strike="noStrike">
                <a:solidFill>
                  <a:schemeClr val="dk1"/>
                </a:solidFill>
                <a:latin typeface="Helvetica Neue Light"/>
                <a:ea typeface="Helvetica Neue Light"/>
                <a:cs typeface="Helvetica Neue Light"/>
                <a:sym typeface="Helvetica Neue Light"/>
              </a:defRPr>
            </a:lvl9pPr>
          </a:lstStyle>
          <a:p/>
        </p:txBody>
      </p:sp>
      <p:sp>
        <p:nvSpPr>
          <p:cNvPr id="179" name="Google Shape;179;p67"/>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Helvetica Neue Light"/>
                <a:ea typeface="Helvetica Neue Light"/>
                <a:cs typeface="Helvetica Neue Light"/>
                <a:sym typeface="Helvetica Neue Light"/>
              </a:defRPr>
            </a:lvl1pPr>
            <a:lvl2pPr lvl="1" marR="0" rtl="0" algn="l">
              <a:spcBef>
                <a:spcPts val="0"/>
              </a:spcBef>
              <a:spcAft>
                <a:spcPts val="0"/>
              </a:spcAft>
              <a:buSzPts val="1400"/>
              <a:buNone/>
              <a:defRPr b="0" i="0" sz="1800" u="none" cap="none" strike="noStrike">
                <a:solidFill>
                  <a:schemeClr val="dk1"/>
                </a:solidFill>
                <a:latin typeface="Helvetica Neue Light"/>
                <a:ea typeface="Helvetica Neue Light"/>
                <a:cs typeface="Helvetica Neue Light"/>
                <a:sym typeface="Helvetica Neue Light"/>
              </a:defRPr>
            </a:lvl2pPr>
            <a:lvl3pPr lvl="2" marR="0" rtl="0" algn="l">
              <a:spcBef>
                <a:spcPts val="0"/>
              </a:spcBef>
              <a:spcAft>
                <a:spcPts val="0"/>
              </a:spcAft>
              <a:buSzPts val="1400"/>
              <a:buNone/>
              <a:defRPr b="0" i="0" sz="1800" u="none" cap="none" strike="noStrike">
                <a:solidFill>
                  <a:schemeClr val="dk1"/>
                </a:solidFill>
                <a:latin typeface="Helvetica Neue Light"/>
                <a:ea typeface="Helvetica Neue Light"/>
                <a:cs typeface="Helvetica Neue Light"/>
                <a:sym typeface="Helvetica Neue Light"/>
              </a:defRPr>
            </a:lvl3pPr>
            <a:lvl4pPr lvl="3" marR="0" rtl="0" algn="l">
              <a:spcBef>
                <a:spcPts val="0"/>
              </a:spcBef>
              <a:spcAft>
                <a:spcPts val="0"/>
              </a:spcAft>
              <a:buSzPts val="1400"/>
              <a:buNone/>
              <a:defRPr b="0" i="0" sz="1800" u="none" cap="none" strike="noStrike">
                <a:solidFill>
                  <a:schemeClr val="dk1"/>
                </a:solidFill>
                <a:latin typeface="Helvetica Neue Light"/>
                <a:ea typeface="Helvetica Neue Light"/>
                <a:cs typeface="Helvetica Neue Light"/>
                <a:sym typeface="Helvetica Neue Light"/>
              </a:defRPr>
            </a:lvl4pPr>
            <a:lvl5pPr lvl="4" marR="0" rtl="0" algn="l">
              <a:spcBef>
                <a:spcPts val="0"/>
              </a:spcBef>
              <a:spcAft>
                <a:spcPts val="0"/>
              </a:spcAft>
              <a:buSzPts val="1400"/>
              <a:buNone/>
              <a:defRPr b="0" i="0" sz="1800" u="none" cap="none" strike="noStrike">
                <a:solidFill>
                  <a:schemeClr val="dk1"/>
                </a:solidFill>
                <a:latin typeface="Helvetica Neue Light"/>
                <a:ea typeface="Helvetica Neue Light"/>
                <a:cs typeface="Helvetica Neue Light"/>
                <a:sym typeface="Helvetica Neue Light"/>
              </a:defRPr>
            </a:lvl5pPr>
            <a:lvl6pPr lvl="5" marR="0" rtl="0" algn="l">
              <a:spcBef>
                <a:spcPts val="0"/>
              </a:spcBef>
              <a:spcAft>
                <a:spcPts val="0"/>
              </a:spcAft>
              <a:buSzPts val="1400"/>
              <a:buNone/>
              <a:defRPr b="0" i="0" sz="1800" u="none" cap="none" strike="noStrike">
                <a:solidFill>
                  <a:schemeClr val="dk1"/>
                </a:solidFill>
                <a:latin typeface="Helvetica Neue Light"/>
                <a:ea typeface="Helvetica Neue Light"/>
                <a:cs typeface="Helvetica Neue Light"/>
                <a:sym typeface="Helvetica Neue Light"/>
              </a:defRPr>
            </a:lvl6pPr>
            <a:lvl7pPr lvl="6" marR="0" rtl="0" algn="l">
              <a:spcBef>
                <a:spcPts val="0"/>
              </a:spcBef>
              <a:spcAft>
                <a:spcPts val="0"/>
              </a:spcAft>
              <a:buSzPts val="1400"/>
              <a:buNone/>
              <a:defRPr b="0" i="0" sz="1800" u="none" cap="none" strike="noStrike">
                <a:solidFill>
                  <a:schemeClr val="dk1"/>
                </a:solidFill>
                <a:latin typeface="Helvetica Neue Light"/>
                <a:ea typeface="Helvetica Neue Light"/>
                <a:cs typeface="Helvetica Neue Light"/>
                <a:sym typeface="Helvetica Neue Light"/>
              </a:defRPr>
            </a:lvl7pPr>
            <a:lvl8pPr lvl="7" marR="0" rtl="0" algn="l">
              <a:spcBef>
                <a:spcPts val="0"/>
              </a:spcBef>
              <a:spcAft>
                <a:spcPts val="0"/>
              </a:spcAft>
              <a:buSzPts val="1400"/>
              <a:buNone/>
              <a:defRPr b="0" i="0" sz="1800" u="none" cap="none" strike="noStrike">
                <a:solidFill>
                  <a:schemeClr val="dk1"/>
                </a:solidFill>
                <a:latin typeface="Helvetica Neue Light"/>
                <a:ea typeface="Helvetica Neue Light"/>
                <a:cs typeface="Helvetica Neue Light"/>
                <a:sym typeface="Helvetica Neue Light"/>
              </a:defRPr>
            </a:lvl8pPr>
            <a:lvl9pPr lvl="8" marR="0" rtl="0" algn="l">
              <a:spcBef>
                <a:spcPts val="0"/>
              </a:spcBef>
              <a:spcAft>
                <a:spcPts val="0"/>
              </a:spcAft>
              <a:buSzPts val="1400"/>
              <a:buNone/>
              <a:defRPr b="0" i="0" sz="1800" u="none" cap="none" strike="noStrike">
                <a:solidFill>
                  <a:schemeClr val="dk1"/>
                </a:solidFill>
                <a:latin typeface="Helvetica Neue Light"/>
                <a:ea typeface="Helvetica Neue Light"/>
                <a:cs typeface="Helvetica Neue Light"/>
                <a:sym typeface="Helvetica Neue Light"/>
              </a:defRPr>
            </a:lvl9pPr>
          </a:lstStyle>
          <a:p/>
        </p:txBody>
      </p:sp>
      <p:sp>
        <p:nvSpPr>
          <p:cNvPr id="180" name="Google Shape;180;p67"/>
          <p:cNvSpPr txBox="1"/>
          <p:nvPr>
            <p:ph idx="12" type="sldNum"/>
          </p:nvPr>
        </p:nvSpPr>
        <p:spPr>
          <a:xfrm>
            <a:off x="5948559" y="6540505"/>
            <a:ext cx="288539" cy="287256"/>
          </a:xfrm>
          <a:prstGeom prst="rect">
            <a:avLst/>
          </a:prstGeom>
          <a:noFill/>
          <a:ln>
            <a:noFill/>
          </a:ln>
        </p:spPr>
        <p:txBody>
          <a:bodyPr anchorCtr="0" anchor="t" bIns="50775" lIns="50775" spcFirstLastPara="1" rIns="50775" wrap="square" tIns="50775">
            <a:sp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4" name="Shape 34"/>
        <p:cNvGrpSpPr/>
        <p:nvPr/>
      </p:nvGrpSpPr>
      <p:grpSpPr>
        <a:xfrm>
          <a:off x="0" y="0"/>
          <a:ext cx="0" cy="0"/>
          <a:chOff x="0" y="0"/>
          <a:chExt cx="0" cy="0"/>
        </a:xfrm>
      </p:grpSpPr>
      <p:sp>
        <p:nvSpPr>
          <p:cNvPr id="35" name="Google Shape;35;p38"/>
          <p:cNvSpPr txBox="1"/>
          <p:nvPr>
            <p:ph idx="10" type="dt"/>
          </p:nvPr>
        </p:nvSpPr>
        <p:spPr>
          <a:xfrm>
            <a:off x="609600" y="6245240"/>
            <a:ext cx="2844800" cy="476251"/>
          </a:xfrm>
          <a:prstGeom prst="rect">
            <a:avLst/>
          </a:prstGeom>
          <a:noFill/>
          <a:ln>
            <a:noFill/>
          </a:ln>
        </p:spPr>
        <p:txBody>
          <a:bodyPr anchorCtr="0" anchor="t" bIns="45675" lIns="91350" spcFirstLastPara="1" rIns="91350" wrap="square" tIns="456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38"/>
          <p:cNvSpPr txBox="1"/>
          <p:nvPr>
            <p:ph idx="11" type="ftr"/>
          </p:nvPr>
        </p:nvSpPr>
        <p:spPr>
          <a:xfrm>
            <a:off x="4165606" y="6245240"/>
            <a:ext cx="3860800" cy="476251"/>
          </a:xfrm>
          <a:prstGeom prst="rect">
            <a:avLst/>
          </a:prstGeom>
          <a:noFill/>
          <a:ln>
            <a:noFill/>
          </a:ln>
        </p:spPr>
        <p:txBody>
          <a:bodyPr anchorCtr="0" anchor="t" bIns="45675" lIns="91350" spcFirstLastPara="1" rIns="91350" wrap="square" tIns="456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38"/>
          <p:cNvSpPr txBox="1"/>
          <p:nvPr>
            <p:ph idx="12" type="sldNum"/>
          </p:nvPr>
        </p:nvSpPr>
        <p:spPr>
          <a:xfrm>
            <a:off x="10593919" y="6400823"/>
            <a:ext cx="1358900" cy="341313"/>
          </a:xfrm>
          <a:prstGeom prst="rect">
            <a:avLst/>
          </a:prstGeom>
          <a:noFill/>
          <a:ln>
            <a:noFill/>
          </a:ln>
        </p:spPr>
        <p:txBody>
          <a:bodyPr anchorCtr="0" anchor="t" bIns="45675" lIns="91350" spcFirstLastPara="1" rIns="91350" wrap="square" tIns="45675">
            <a:noAutofit/>
          </a:bodyPr>
          <a:lstStyle>
            <a:lvl1pPr indent="0" lvl="0" marL="0" marR="0" algn="r">
              <a:spcBef>
                <a:spcPts val="0"/>
              </a:spcBef>
              <a:buNone/>
              <a:defRPr sz="1500">
                <a:solidFill>
                  <a:schemeClr val="dk1"/>
                </a:solidFill>
                <a:latin typeface="Avenir"/>
                <a:ea typeface="Avenir"/>
                <a:cs typeface="Avenir"/>
                <a:sym typeface="Avenir"/>
              </a:defRPr>
            </a:lvl1pPr>
            <a:lvl2pPr indent="0" lvl="1" marL="0" marR="0" algn="r">
              <a:spcBef>
                <a:spcPts val="0"/>
              </a:spcBef>
              <a:buNone/>
              <a:defRPr sz="1500">
                <a:solidFill>
                  <a:schemeClr val="dk1"/>
                </a:solidFill>
                <a:latin typeface="Avenir"/>
                <a:ea typeface="Avenir"/>
                <a:cs typeface="Avenir"/>
                <a:sym typeface="Avenir"/>
              </a:defRPr>
            </a:lvl2pPr>
            <a:lvl3pPr indent="0" lvl="2" marL="0" marR="0" algn="r">
              <a:spcBef>
                <a:spcPts val="0"/>
              </a:spcBef>
              <a:buNone/>
              <a:defRPr sz="1500">
                <a:solidFill>
                  <a:schemeClr val="dk1"/>
                </a:solidFill>
                <a:latin typeface="Avenir"/>
                <a:ea typeface="Avenir"/>
                <a:cs typeface="Avenir"/>
                <a:sym typeface="Avenir"/>
              </a:defRPr>
            </a:lvl3pPr>
            <a:lvl4pPr indent="0" lvl="3" marL="0" marR="0" algn="r">
              <a:spcBef>
                <a:spcPts val="0"/>
              </a:spcBef>
              <a:buNone/>
              <a:defRPr sz="1500">
                <a:solidFill>
                  <a:schemeClr val="dk1"/>
                </a:solidFill>
                <a:latin typeface="Avenir"/>
                <a:ea typeface="Avenir"/>
                <a:cs typeface="Avenir"/>
                <a:sym typeface="Avenir"/>
              </a:defRPr>
            </a:lvl4pPr>
            <a:lvl5pPr indent="0" lvl="4" marL="0" marR="0" algn="r">
              <a:spcBef>
                <a:spcPts val="0"/>
              </a:spcBef>
              <a:buNone/>
              <a:defRPr sz="1500">
                <a:solidFill>
                  <a:schemeClr val="dk1"/>
                </a:solidFill>
                <a:latin typeface="Avenir"/>
                <a:ea typeface="Avenir"/>
                <a:cs typeface="Avenir"/>
                <a:sym typeface="Avenir"/>
              </a:defRPr>
            </a:lvl5pPr>
            <a:lvl6pPr indent="0" lvl="5" marL="0" marR="0" algn="r">
              <a:spcBef>
                <a:spcPts val="0"/>
              </a:spcBef>
              <a:buNone/>
              <a:defRPr sz="1500">
                <a:solidFill>
                  <a:schemeClr val="dk1"/>
                </a:solidFill>
                <a:latin typeface="Avenir"/>
                <a:ea typeface="Avenir"/>
                <a:cs typeface="Avenir"/>
                <a:sym typeface="Avenir"/>
              </a:defRPr>
            </a:lvl6pPr>
            <a:lvl7pPr indent="0" lvl="6" marL="0" marR="0" algn="r">
              <a:spcBef>
                <a:spcPts val="0"/>
              </a:spcBef>
              <a:buNone/>
              <a:defRPr sz="1500">
                <a:solidFill>
                  <a:schemeClr val="dk1"/>
                </a:solidFill>
                <a:latin typeface="Avenir"/>
                <a:ea typeface="Avenir"/>
                <a:cs typeface="Avenir"/>
                <a:sym typeface="Avenir"/>
              </a:defRPr>
            </a:lvl7pPr>
            <a:lvl8pPr indent="0" lvl="7" marL="0" marR="0" algn="r">
              <a:spcBef>
                <a:spcPts val="0"/>
              </a:spcBef>
              <a:buNone/>
              <a:defRPr sz="1500">
                <a:solidFill>
                  <a:schemeClr val="dk1"/>
                </a:solidFill>
                <a:latin typeface="Avenir"/>
                <a:ea typeface="Avenir"/>
                <a:cs typeface="Avenir"/>
                <a:sym typeface="Avenir"/>
              </a:defRPr>
            </a:lvl8pPr>
            <a:lvl9pPr indent="0" lvl="8" marL="0" marR="0" algn="r">
              <a:spcBef>
                <a:spcPts val="0"/>
              </a:spcBef>
              <a:buNone/>
              <a:defRPr sz="1500">
                <a:solidFill>
                  <a:schemeClr val="dk1"/>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r>
              <a:rPr lang="en-US"/>
              <a:t> / 10</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8" name="Shape 38"/>
        <p:cNvGrpSpPr/>
        <p:nvPr/>
      </p:nvGrpSpPr>
      <p:grpSpPr>
        <a:xfrm>
          <a:off x="0" y="0"/>
          <a:ext cx="0" cy="0"/>
          <a:chOff x="0" y="0"/>
          <a:chExt cx="0" cy="0"/>
        </a:xfrm>
      </p:grpSpPr>
      <p:sp>
        <p:nvSpPr>
          <p:cNvPr id="39" name="Google Shape;39;p39"/>
          <p:cNvSpPr txBox="1"/>
          <p:nvPr>
            <p:ph type="title"/>
          </p:nvPr>
        </p:nvSpPr>
        <p:spPr>
          <a:xfrm>
            <a:off x="415600" y="593366"/>
            <a:ext cx="11360800" cy="763560"/>
          </a:xfrm>
          <a:prstGeom prst="rect">
            <a:avLst/>
          </a:prstGeom>
          <a:noFill/>
          <a:ln>
            <a:noFill/>
          </a:ln>
        </p:spPr>
        <p:txBody>
          <a:bodyPr anchorCtr="0" anchor="t" bIns="91425" lIns="91425" spcFirstLastPara="1" rIns="91425" wrap="square" tIns="91425">
            <a:noAutofit/>
          </a:bodyPr>
          <a:lstStyle>
            <a:lvl1pPr lvl="0" algn="ctr">
              <a:spcBef>
                <a:spcPts val="0"/>
              </a:spcBef>
              <a:spcAft>
                <a:spcPts val="0"/>
              </a:spcAft>
              <a:buClr>
                <a:srgbClr val="005FAA"/>
              </a:buClr>
              <a:buSzPts val="2800"/>
              <a:buFont typeface="Avenir"/>
              <a:buNone/>
              <a:defRPr/>
            </a:lvl1pPr>
            <a:lvl2pPr lvl="1" algn="ctr">
              <a:spcBef>
                <a:spcPts val="0"/>
              </a:spcBef>
              <a:spcAft>
                <a:spcPts val="0"/>
              </a:spcAft>
              <a:buClr>
                <a:srgbClr val="005FAA"/>
              </a:buClr>
              <a:buSzPts val="2800"/>
              <a:buFont typeface="Arial Narrow"/>
              <a:buNone/>
              <a:defRPr/>
            </a:lvl2pPr>
            <a:lvl3pPr lvl="2" algn="ctr">
              <a:spcBef>
                <a:spcPts val="0"/>
              </a:spcBef>
              <a:spcAft>
                <a:spcPts val="0"/>
              </a:spcAft>
              <a:buClr>
                <a:srgbClr val="005FAA"/>
              </a:buClr>
              <a:buSzPts val="2800"/>
              <a:buFont typeface="Arial Narrow"/>
              <a:buNone/>
              <a:defRPr/>
            </a:lvl3pPr>
            <a:lvl4pPr lvl="3" algn="ctr">
              <a:spcBef>
                <a:spcPts val="0"/>
              </a:spcBef>
              <a:spcAft>
                <a:spcPts val="0"/>
              </a:spcAft>
              <a:buClr>
                <a:srgbClr val="005FAA"/>
              </a:buClr>
              <a:buSzPts val="2800"/>
              <a:buFont typeface="Arial Narrow"/>
              <a:buNone/>
              <a:defRPr/>
            </a:lvl4pPr>
            <a:lvl5pPr lvl="4" algn="ctr">
              <a:spcBef>
                <a:spcPts val="0"/>
              </a:spcBef>
              <a:spcAft>
                <a:spcPts val="0"/>
              </a:spcAft>
              <a:buClr>
                <a:srgbClr val="005FAA"/>
              </a:buClr>
              <a:buSzPts val="2800"/>
              <a:buFont typeface="Arial Narrow"/>
              <a:buNone/>
              <a:defRPr/>
            </a:lvl5pPr>
            <a:lvl6pPr lvl="5" algn="ctr">
              <a:spcBef>
                <a:spcPts val="0"/>
              </a:spcBef>
              <a:spcAft>
                <a:spcPts val="0"/>
              </a:spcAft>
              <a:buClr>
                <a:srgbClr val="005FAA"/>
              </a:buClr>
              <a:buSzPts val="2800"/>
              <a:buFont typeface="Arial"/>
              <a:buNone/>
              <a:defRPr/>
            </a:lvl6pPr>
            <a:lvl7pPr lvl="6" algn="ctr">
              <a:spcBef>
                <a:spcPts val="0"/>
              </a:spcBef>
              <a:spcAft>
                <a:spcPts val="0"/>
              </a:spcAft>
              <a:buClr>
                <a:srgbClr val="005FAA"/>
              </a:buClr>
              <a:buSzPts val="2800"/>
              <a:buFont typeface="Arial"/>
              <a:buNone/>
              <a:defRPr/>
            </a:lvl7pPr>
            <a:lvl8pPr lvl="7" algn="ctr">
              <a:spcBef>
                <a:spcPts val="0"/>
              </a:spcBef>
              <a:spcAft>
                <a:spcPts val="0"/>
              </a:spcAft>
              <a:buClr>
                <a:srgbClr val="005FAA"/>
              </a:buClr>
              <a:buSzPts val="2800"/>
              <a:buFont typeface="Arial"/>
              <a:buNone/>
              <a:defRPr/>
            </a:lvl8pPr>
            <a:lvl9pPr lvl="8" algn="ctr">
              <a:spcBef>
                <a:spcPts val="0"/>
              </a:spcBef>
              <a:spcAft>
                <a:spcPts val="0"/>
              </a:spcAft>
              <a:buClr>
                <a:srgbClr val="005FAA"/>
              </a:buClr>
              <a:buSzPts val="2800"/>
              <a:buFont typeface="Arial"/>
              <a:buNone/>
              <a:defRPr/>
            </a:lvl9pPr>
          </a:lstStyle>
          <a:p/>
        </p:txBody>
      </p:sp>
      <p:sp>
        <p:nvSpPr>
          <p:cNvPr id="40" name="Google Shape;40;p39"/>
          <p:cNvSpPr txBox="1"/>
          <p:nvPr>
            <p:ph idx="1" type="body"/>
          </p:nvPr>
        </p:nvSpPr>
        <p:spPr>
          <a:xfrm>
            <a:off x="415600" y="1536634"/>
            <a:ext cx="11360800" cy="4555080"/>
          </a:xfrm>
          <a:prstGeom prst="rect">
            <a:avLst/>
          </a:prstGeom>
          <a:noFill/>
          <a:ln>
            <a:noFill/>
          </a:ln>
        </p:spPr>
        <p:txBody>
          <a:bodyPr anchorCtr="0" anchor="t" bIns="91425" lIns="91425" spcFirstLastPara="1" rIns="91425" wrap="square" tIns="91425">
            <a:noAutofit/>
          </a:bodyPr>
          <a:lstStyle>
            <a:lvl1pPr indent="-342900" lvl="0" marL="457200" algn="l">
              <a:spcBef>
                <a:spcPts val="0"/>
              </a:spcBef>
              <a:spcAft>
                <a:spcPts val="0"/>
              </a:spcAft>
              <a:buClr>
                <a:srgbClr val="005FAA"/>
              </a:buClr>
              <a:buSzPts val="1800"/>
              <a:buFont typeface="Avenir"/>
              <a:buChar char="●"/>
              <a:defRPr/>
            </a:lvl1pPr>
            <a:lvl2pPr indent="-317500" lvl="1" marL="914400" algn="l">
              <a:spcBef>
                <a:spcPts val="1920"/>
              </a:spcBef>
              <a:spcAft>
                <a:spcPts val="0"/>
              </a:spcAft>
              <a:buClr>
                <a:srgbClr val="005FAA"/>
              </a:buClr>
              <a:buSzPts val="1400"/>
              <a:buFont typeface="Avenir"/>
              <a:buChar char="○"/>
              <a:defRPr/>
            </a:lvl2pPr>
            <a:lvl3pPr indent="-317500" lvl="2" marL="1371600" algn="l">
              <a:spcBef>
                <a:spcPts val="1920"/>
              </a:spcBef>
              <a:spcAft>
                <a:spcPts val="0"/>
              </a:spcAft>
              <a:buClr>
                <a:srgbClr val="005FAA"/>
              </a:buClr>
              <a:buSzPts val="1400"/>
              <a:buFont typeface="Avenir"/>
              <a:buChar char="■"/>
              <a:defRPr/>
            </a:lvl3pPr>
            <a:lvl4pPr indent="-317500" lvl="3" marL="1828800" algn="l">
              <a:spcBef>
                <a:spcPts val="1920"/>
              </a:spcBef>
              <a:spcAft>
                <a:spcPts val="0"/>
              </a:spcAft>
              <a:buClr>
                <a:srgbClr val="005FAA"/>
              </a:buClr>
              <a:buSzPts val="1400"/>
              <a:buFont typeface="Avenir"/>
              <a:buChar char="●"/>
              <a:defRPr/>
            </a:lvl4pPr>
            <a:lvl5pPr indent="-317500" lvl="4" marL="2286000" algn="l">
              <a:spcBef>
                <a:spcPts val="1920"/>
              </a:spcBef>
              <a:spcAft>
                <a:spcPts val="0"/>
              </a:spcAft>
              <a:buClr>
                <a:srgbClr val="005FAA"/>
              </a:buClr>
              <a:buSzPts val="1400"/>
              <a:buFont typeface="Avenir"/>
              <a:buChar char="○"/>
              <a:defRPr/>
            </a:lvl5pPr>
            <a:lvl6pPr indent="-317500" lvl="5" marL="2743200" algn="l">
              <a:spcBef>
                <a:spcPts val="1920"/>
              </a:spcBef>
              <a:spcAft>
                <a:spcPts val="0"/>
              </a:spcAft>
              <a:buClr>
                <a:srgbClr val="005FAA"/>
              </a:buClr>
              <a:buSzPts val="1400"/>
              <a:buFont typeface="Arial"/>
              <a:buChar char="■"/>
              <a:defRPr/>
            </a:lvl6pPr>
            <a:lvl7pPr indent="-317500" lvl="6" marL="3200400" algn="l">
              <a:spcBef>
                <a:spcPts val="1920"/>
              </a:spcBef>
              <a:spcAft>
                <a:spcPts val="0"/>
              </a:spcAft>
              <a:buClr>
                <a:srgbClr val="005FAA"/>
              </a:buClr>
              <a:buSzPts val="1400"/>
              <a:buFont typeface="Arial"/>
              <a:buChar char="●"/>
              <a:defRPr/>
            </a:lvl7pPr>
            <a:lvl8pPr indent="-317500" lvl="7" marL="3657600" algn="l">
              <a:spcBef>
                <a:spcPts val="1920"/>
              </a:spcBef>
              <a:spcAft>
                <a:spcPts val="0"/>
              </a:spcAft>
              <a:buClr>
                <a:srgbClr val="005FAA"/>
              </a:buClr>
              <a:buSzPts val="1400"/>
              <a:buFont typeface="Arial"/>
              <a:buChar char="○"/>
              <a:defRPr/>
            </a:lvl8pPr>
            <a:lvl9pPr indent="-317500" lvl="8" marL="4114800" algn="l">
              <a:spcBef>
                <a:spcPts val="1920"/>
              </a:spcBef>
              <a:spcAft>
                <a:spcPts val="1920"/>
              </a:spcAft>
              <a:buClr>
                <a:srgbClr val="005FAA"/>
              </a:buClr>
              <a:buSzPts val="1400"/>
              <a:buFont typeface="Arial"/>
              <a:buChar char="■"/>
              <a:defRPr/>
            </a:lvl9pPr>
          </a:lstStyle>
          <a:p/>
        </p:txBody>
      </p:sp>
      <p:sp>
        <p:nvSpPr>
          <p:cNvPr id="41" name="Google Shape;41;p39"/>
          <p:cNvSpPr txBox="1"/>
          <p:nvPr>
            <p:ph idx="12" type="sldNum"/>
          </p:nvPr>
        </p:nvSpPr>
        <p:spPr>
          <a:xfrm>
            <a:off x="11296611" y="6217622"/>
            <a:ext cx="731600" cy="524880"/>
          </a:xfrm>
          <a:prstGeom prst="rect">
            <a:avLst/>
          </a:prstGeom>
          <a:noFill/>
          <a:ln>
            <a:noFill/>
          </a:ln>
        </p:spPr>
        <p:txBody>
          <a:bodyPr anchorCtr="0" anchor="ctr" bIns="91425" lIns="91425" spcFirstLastPara="1" rIns="91425" wrap="square" tIns="91425">
            <a:noAutofit/>
          </a:bodyPr>
          <a:lstStyle>
            <a:lvl1pPr indent="0" lvl="0" marL="0" marR="0" algn="r">
              <a:buClr>
                <a:schemeClr val="dk1"/>
              </a:buClr>
              <a:buSzPts val="1500"/>
              <a:buFont typeface="Avenir"/>
              <a:buNone/>
              <a:defRPr sz="1500">
                <a:solidFill>
                  <a:schemeClr val="dk1"/>
                </a:solidFill>
                <a:latin typeface="Avenir"/>
                <a:ea typeface="Avenir"/>
                <a:cs typeface="Avenir"/>
                <a:sym typeface="Avenir"/>
              </a:defRPr>
            </a:lvl1pPr>
            <a:lvl2pPr indent="0" lvl="1" marL="0" marR="0" algn="r">
              <a:buClr>
                <a:schemeClr val="dk1"/>
              </a:buClr>
              <a:buSzPts val="1500"/>
              <a:buFont typeface="Avenir"/>
              <a:buNone/>
              <a:defRPr sz="1500">
                <a:solidFill>
                  <a:schemeClr val="dk1"/>
                </a:solidFill>
                <a:latin typeface="Avenir"/>
                <a:ea typeface="Avenir"/>
                <a:cs typeface="Avenir"/>
                <a:sym typeface="Avenir"/>
              </a:defRPr>
            </a:lvl2pPr>
            <a:lvl3pPr indent="0" lvl="2" marL="0" marR="0" algn="r">
              <a:buClr>
                <a:schemeClr val="dk1"/>
              </a:buClr>
              <a:buSzPts val="1500"/>
              <a:buFont typeface="Avenir"/>
              <a:buNone/>
              <a:defRPr sz="1500">
                <a:solidFill>
                  <a:schemeClr val="dk1"/>
                </a:solidFill>
                <a:latin typeface="Avenir"/>
                <a:ea typeface="Avenir"/>
                <a:cs typeface="Avenir"/>
                <a:sym typeface="Avenir"/>
              </a:defRPr>
            </a:lvl3pPr>
            <a:lvl4pPr indent="0" lvl="3" marL="0" marR="0" algn="r">
              <a:buClr>
                <a:schemeClr val="dk1"/>
              </a:buClr>
              <a:buSzPts val="1500"/>
              <a:buFont typeface="Avenir"/>
              <a:buNone/>
              <a:defRPr sz="1500">
                <a:solidFill>
                  <a:schemeClr val="dk1"/>
                </a:solidFill>
                <a:latin typeface="Avenir"/>
                <a:ea typeface="Avenir"/>
                <a:cs typeface="Avenir"/>
                <a:sym typeface="Avenir"/>
              </a:defRPr>
            </a:lvl4pPr>
            <a:lvl5pPr indent="0" lvl="4" marL="0" marR="0" algn="r">
              <a:buClr>
                <a:schemeClr val="dk1"/>
              </a:buClr>
              <a:buSzPts val="1500"/>
              <a:buFont typeface="Avenir"/>
              <a:buNone/>
              <a:defRPr sz="1500">
                <a:solidFill>
                  <a:schemeClr val="dk1"/>
                </a:solidFill>
                <a:latin typeface="Avenir"/>
                <a:ea typeface="Avenir"/>
                <a:cs typeface="Avenir"/>
                <a:sym typeface="Avenir"/>
              </a:defRPr>
            </a:lvl5pPr>
            <a:lvl6pPr indent="0" lvl="5" marL="0" marR="0" algn="r">
              <a:buClr>
                <a:schemeClr val="dk1"/>
              </a:buClr>
              <a:buSzPts val="1500"/>
              <a:buFont typeface="Avenir"/>
              <a:buNone/>
              <a:defRPr sz="1500">
                <a:solidFill>
                  <a:schemeClr val="dk1"/>
                </a:solidFill>
                <a:latin typeface="Avenir"/>
                <a:ea typeface="Avenir"/>
                <a:cs typeface="Avenir"/>
                <a:sym typeface="Avenir"/>
              </a:defRPr>
            </a:lvl6pPr>
            <a:lvl7pPr indent="0" lvl="6" marL="0" marR="0" algn="r">
              <a:buClr>
                <a:schemeClr val="dk1"/>
              </a:buClr>
              <a:buSzPts val="1500"/>
              <a:buFont typeface="Avenir"/>
              <a:buNone/>
              <a:defRPr sz="1500">
                <a:solidFill>
                  <a:schemeClr val="dk1"/>
                </a:solidFill>
                <a:latin typeface="Avenir"/>
                <a:ea typeface="Avenir"/>
                <a:cs typeface="Avenir"/>
                <a:sym typeface="Avenir"/>
              </a:defRPr>
            </a:lvl7pPr>
            <a:lvl8pPr indent="0" lvl="7" marL="0" marR="0" algn="r">
              <a:buClr>
                <a:schemeClr val="dk1"/>
              </a:buClr>
              <a:buSzPts val="1500"/>
              <a:buFont typeface="Avenir"/>
              <a:buNone/>
              <a:defRPr sz="1500">
                <a:solidFill>
                  <a:schemeClr val="dk1"/>
                </a:solidFill>
                <a:latin typeface="Avenir"/>
                <a:ea typeface="Avenir"/>
                <a:cs typeface="Avenir"/>
                <a:sym typeface="Avenir"/>
              </a:defRPr>
            </a:lvl8pPr>
            <a:lvl9pPr indent="0" lvl="8" marL="0" marR="0" algn="r">
              <a:buClr>
                <a:schemeClr val="dk1"/>
              </a:buClr>
              <a:buSzPts val="1500"/>
              <a:buFont typeface="Avenir"/>
              <a:buNone/>
              <a:defRPr sz="1500">
                <a:solidFill>
                  <a:schemeClr val="dk1"/>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showMasterSp="0">
  <p:cSld name="1_Custom Layout">
    <p:spTree>
      <p:nvGrpSpPr>
        <p:cNvPr id="42" name="Shape 42"/>
        <p:cNvGrpSpPr/>
        <p:nvPr/>
      </p:nvGrpSpPr>
      <p:grpSpPr>
        <a:xfrm>
          <a:off x="0" y="0"/>
          <a:ext cx="0" cy="0"/>
          <a:chOff x="0" y="0"/>
          <a:chExt cx="0" cy="0"/>
        </a:xfrm>
      </p:grpSpPr>
      <p:pic>
        <p:nvPicPr>
          <p:cNvPr descr="A frog on a leaf&#10;&#10;Description automatically generated with medium confidence" id="43" name="Google Shape;43;p40"/>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44" name="Google Shape;44;p40"/>
          <p:cNvSpPr/>
          <p:nvPr/>
        </p:nvSpPr>
        <p:spPr>
          <a:xfrm>
            <a:off x="1182520" y="644691"/>
            <a:ext cx="9915035" cy="779711"/>
          </a:xfrm>
          <a:prstGeom prst="rect">
            <a:avLst/>
          </a:prstGeom>
          <a:noFill/>
          <a:ln>
            <a:noFill/>
          </a:ln>
        </p:spPr>
        <p:txBody>
          <a:bodyPr anchorCtr="0" anchor="t" bIns="60925" lIns="121900" spcFirstLastPara="1" rIns="121900" wrap="square" tIns="60925">
            <a:spAutoFit/>
          </a:bodyPr>
          <a:lstStyle/>
          <a:p>
            <a:pPr indent="0" lvl="0" marL="0" marR="0" rtl="0" algn="ctr">
              <a:spcBef>
                <a:spcPts val="0"/>
              </a:spcBef>
              <a:spcAft>
                <a:spcPts val="0"/>
              </a:spcAft>
              <a:buClr>
                <a:schemeClr val="lt1"/>
              </a:buClr>
              <a:buSzPts val="4267"/>
              <a:buFont typeface="Avenir"/>
              <a:buNone/>
            </a:pPr>
            <a:r>
              <a:rPr b="0" i="0" lang="en-US" sz="4267" u="none" cap="none" strike="noStrike">
                <a:solidFill>
                  <a:schemeClr val="lt1"/>
                </a:solidFill>
                <a:latin typeface="Avenir"/>
                <a:ea typeface="Avenir"/>
                <a:cs typeface="Avenir"/>
                <a:sym typeface="Avenir"/>
              </a:rPr>
              <a:t>GEO VIRTUAL SYMPOSIUM 2021 </a:t>
            </a:r>
            <a:endParaRPr b="0" sz="4267">
              <a:solidFill>
                <a:schemeClr val="lt1"/>
              </a:solidFill>
              <a:latin typeface="Avenir"/>
              <a:ea typeface="Avenir"/>
              <a:cs typeface="Avenir"/>
              <a:sym typeface="Avenir"/>
            </a:endParaRPr>
          </a:p>
        </p:txBody>
      </p:sp>
      <p:sp>
        <p:nvSpPr>
          <p:cNvPr id="45" name="Google Shape;45;p40"/>
          <p:cNvSpPr/>
          <p:nvPr/>
        </p:nvSpPr>
        <p:spPr>
          <a:xfrm>
            <a:off x="0" y="1853355"/>
            <a:ext cx="12192000" cy="3488787"/>
          </a:xfrm>
          <a:prstGeom prst="rect">
            <a:avLst/>
          </a:prstGeom>
          <a:solidFill>
            <a:srgbClr val="FFFFFF">
              <a:alpha val="74901"/>
            </a:srgbClr>
          </a:solidFill>
          <a:ln cap="flat" cmpd="sng" w="25400">
            <a:solidFill>
              <a:srgbClr val="FFFFFF">
                <a:alpha val="49411"/>
              </a:srgb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Avenir"/>
              <a:ea typeface="Avenir"/>
              <a:cs typeface="Avenir"/>
              <a:sym typeface="Avenir"/>
            </a:endParaRPr>
          </a:p>
        </p:txBody>
      </p:sp>
      <p:sp>
        <p:nvSpPr>
          <p:cNvPr id="46" name="Google Shape;46;p40"/>
          <p:cNvSpPr txBox="1"/>
          <p:nvPr>
            <p:ph idx="1" type="body"/>
          </p:nvPr>
        </p:nvSpPr>
        <p:spPr>
          <a:xfrm>
            <a:off x="8313875" y="4406486"/>
            <a:ext cx="3888317" cy="960108"/>
          </a:xfrm>
          <a:prstGeom prst="rect">
            <a:avLst/>
          </a:prstGeom>
          <a:noFill/>
          <a:ln>
            <a:noFill/>
          </a:ln>
        </p:spPr>
        <p:txBody>
          <a:bodyPr anchorCtr="0" anchor="t" bIns="45675" lIns="91350" spcFirstLastPara="1" rIns="91350" wrap="square" tIns="45675">
            <a:noAutofit/>
          </a:bodyPr>
          <a:lstStyle>
            <a:lvl1pPr indent="-228600" lvl="0" marL="457200" algn="ctr">
              <a:spcBef>
                <a:spcPts val="533"/>
              </a:spcBef>
              <a:spcAft>
                <a:spcPts val="0"/>
              </a:spcAft>
              <a:buClr>
                <a:srgbClr val="004C8A"/>
              </a:buClr>
              <a:buSzPts val="2667"/>
              <a:buFont typeface="Avenir"/>
              <a:buNone/>
              <a:defRPr b="0" sz="2667">
                <a:solidFill>
                  <a:srgbClr val="004C8A"/>
                </a:solidFill>
                <a:latin typeface="Avenir"/>
                <a:ea typeface="Avenir"/>
                <a:cs typeface="Avenir"/>
                <a:sym typeface="Avenir"/>
              </a:defRPr>
            </a:lvl1pPr>
            <a:lvl2pPr indent="-342900" lvl="1" marL="914400" algn="l">
              <a:spcBef>
                <a:spcPts val="360"/>
              </a:spcBef>
              <a:spcAft>
                <a:spcPts val="0"/>
              </a:spcAft>
              <a:buClr>
                <a:srgbClr val="005FAA"/>
              </a:buClr>
              <a:buSzPts val="1800"/>
              <a:buChar char="–"/>
              <a:defRPr/>
            </a:lvl2pPr>
            <a:lvl3pPr indent="-342900" lvl="2" marL="1371600" algn="l">
              <a:spcBef>
                <a:spcPts val="360"/>
              </a:spcBef>
              <a:spcAft>
                <a:spcPts val="0"/>
              </a:spcAft>
              <a:buClr>
                <a:srgbClr val="005FAA"/>
              </a:buClr>
              <a:buSzPts val="1800"/>
              <a:buChar char="•"/>
              <a:defRPr/>
            </a:lvl3pPr>
            <a:lvl4pPr indent="-342900" lvl="3" marL="1828800" algn="l">
              <a:spcBef>
                <a:spcPts val="360"/>
              </a:spcBef>
              <a:spcAft>
                <a:spcPts val="0"/>
              </a:spcAft>
              <a:buClr>
                <a:srgbClr val="005FAA"/>
              </a:buClr>
              <a:buSzPts val="1800"/>
              <a:buChar char="–"/>
              <a:defRPr/>
            </a:lvl4pPr>
            <a:lvl5pPr indent="-342900" lvl="4" marL="2286000" algn="l">
              <a:spcBef>
                <a:spcPts val="360"/>
              </a:spcBef>
              <a:spcAft>
                <a:spcPts val="0"/>
              </a:spcAft>
              <a:buClr>
                <a:srgbClr val="005FAA"/>
              </a:buClr>
              <a:buSzPts val="1800"/>
              <a:buChar char="»"/>
              <a:defRPr/>
            </a:lvl5pPr>
            <a:lvl6pPr indent="-342900" lvl="5" marL="2743200" algn="l">
              <a:spcBef>
                <a:spcPts val="360"/>
              </a:spcBef>
              <a:spcAft>
                <a:spcPts val="0"/>
              </a:spcAft>
              <a:buClr>
                <a:srgbClr val="005FAA"/>
              </a:buClr>
              <a:buSzPts val="1800"/>
              <a:buChar char="»"/>
              <a:defRPr/>
            </a:lvl6pPr>
            <a:lvl7pPr indent="-342900" lvl="6" marL="3200400" algn="l">
              <a:spcBef>
                <a:spcPts val="360"/>
              </a:spcBef>
              <a:spcAft>
                <a:spcPts val="0"/>
              </a:spcAft>
              <a:buClr>
                <a:srgbClr val="005FAA"/>
              </a:buClr>
              <a:buSzPts val="1800"/>
              <a:buChar char="»"/>
              <a:defRPr/>
            </a:lvl7pPr>
            <a:lvl8pPr indent="-342900" lvl="7" marL="3657600" algn="l">
              <a:spcBef>
                <a:spcPts val="360"/>
              </a:spcBef>
              <a:spcAft>
                <a:spcPts val="0"/>
              </a:spcAft>
              <a:buClr>
                <a:srgbClr val="005FAA"/>
              </a:buClr>
              <a:buSzPts val="1800"/>
              <a:buChar char="»"/>
              <a:defRPr/>
            </a:lvl8pPr>
            <a:lvl9pPr indent="-342900" lvl="8" marL="4114800" algn="l">
              <a:spcBef>
                <a:spcPts val="360"/>
              </a:spcBef>
              <a:spcAft>
                <a:spcPts val="0"/>
              </a:spcAft>
              <a:buClr>
                <a:srgbClr val="005FAA"/>
              </a:buClr>
              <a:buSzPts val="1800"/>
              <a:buChar char="»"/>
              <a:defRPr/>
            </a:lvl9pPr>
          </a:lstStyle>
          <a:p/>
        </p:txBody>
      </p:sp>
      <p:sp>
        <p:nvSpPr>
          <p:cNvPr id="47" name="Google Shape;47;p40"/>
          <p:cNvSpPr txBox="1"/>
          <p:nvPr>
            <p:ph idx="2" type="body"/>
          </p:nvPr>
        </p:nvSpPr>
        <p:spPr>
          <a:xfrm>
            <a:off x="-19917" y="4416059"/>
            <a:ext cx="3888317" cy="960107"/>
          </a:xfrm>
          <a:prstGeom prst="rect">
            <a:avLst/>
          </a:prstGeom>
          <a:noFill/>
          <a:ln>
            <a:noFill/>
          </a:ln>
        </p:spPr>
        <p:txBody>
          <a:bodyPr anchorCtr="0" anchor="t" bIns="45675" lIns="91350" spcFirstLastPara="1" rIns="91350" wrap="square" tIns="45675">
            <a:noAutofit/>
          </a:bodyPr>
          <a:lstStyle>
            <a:lvl1pPr indent="-228600" lvl="0" marL="457200" algn="ctr">
              <a:spcBef>
                <a:spcPts val="533"/>
              </a:spcBef>
              <a:spcAft>
                <a:spcPts val="0"/>
              </a:spcAft>
              <a:buClr>
                <a:srgbClr val="004C8A"/>
              </a:buClr>
              <a:buSzPts val="2667"/>
              <a:buFont typeface="Avenir"/>
              <a:buNone/>
              <a:defRPr b="0" sz="2667">
                <a:solidFill>
                  <a:srgbClr val="004C8A"/>
                </a:solidFill>
                <a:latin typeface="Avenir"/>
                <a:ea typeface="Avenir"/>
                <a:cs typeface="Avenir"/>
                <a:sym typeface="Avenir"/>
              </a:defRPr>
            </a:lvl1pPr>
            <a:lvl2pPr indent="-342900" lvl="1" marL="914400" algn="l">
              <a:spcBef>
                <a:spcPts val="360"/>
              </a:spcBef>
              <a:spcAft>
                <a:spcPts val="0"/>
              </a:spcAft>
              <a:buClr>
                <a:srgbClr val="005FAA"/>
              </a:buClr>
              <a:buSzPts val="1800"/>
              <a:buChar char="–"/>
              <a:defRPr/>
            </a:lvl2pPr>
            <a:lvl3pPr indent="-342900" lvl="2" marL="1371600" algn="l">
              <a:spcBef>
                <a:spcPts val="360"/>
              </a:spcBef>
              <a:spcAft>
                <a:spcPts val="0"/>
              </a:spcAft>
              <a:buClr>
                <a:srgbClr val="005FAA"/>
              </a:buClr>
              <a:buSzPts val="1800"/>
              <a:buChar char="•"/>
              <a:defRPr/>
            </a:lvl3pPr>
            <a:lvl4pPr indent="-342900" lvl="3" marL="1828800" algn="l">
              <a:spcBef>
                <a:spcPts val="360"/>
              </a:spcBef>
              <a:spcAft>
                <a:spcPts val="0"/>
              </a:spcAft>
              <a:buClr>
                <a:srgbClr val="005FAA"/>
              </a:buClr>
              <a:buSzPts val="1800"/>
              <a:buChar char="–"/>
              <a:defRPr/>
            </a:lvl4pPr>
            <a:lvl5pPr indent="-342900" lvl="4" marL="2286000" algn="l">
              <a:spcBef>
                <a:spcPts val="360"/>
              </a:spcBef>
              <a:spcAft>
                <a:spcPts val="0"/>
              </a:spcAft>
              <a:buClr>
                <a:srgbClr val="005FAA"/>
              </a:buClr>
              <a:buSzPts val="1800"/>
              <a:buChar char="»"/>
              <a:defRPr/>
            </a:lvl5pPr>
            <a:lvl6pPr indent="-342900" lvl="5" marL="2743200" algn="l">
              <a:spcBef>
                <a:spcPts val="360"/>
              </a:spcBef>
              <a:spcAft>
                <a:spcPts val="0"/>
              </a:spcAft>
              <a:buClr>
                <a:srgbClr val="005FAA"/>
              </a:buClr>
              <a:buSzPts val="1800"/>
              <a:buChar char="»"/>
              <a:defRPr/>
            </a:lvl6pPr>
            <a:lvl7pPr indent="-342900" lvl="6" marL="3200400" algn="l">
              <a:spcBef>
                <a:spcPts val="360"/>
              </a:spcBef>
              <a:spcAft>
                <a:spcPts val="0"/>
              </a:spcAft>
              <a:buClr>
                <a:srgbClr val="005FAA"/>
              </a:buClr>
              <a:buSzPts val="1800"/>
              <a:buChar char="»"/>
              <a:defRPr/>
            </a:lvl7pPr>
            <a:lvl8pPr indent="-342900" lvl="7" marL="3657600" algn="l">
              <a:spcBef>
                <a:spcPts val="360"/>
              </a:spcBef>
              <a:spcAft>
                <a:spcPts val="0"/>
              </a:spcAft>
              <a:buClr>
                <a:srgbClr val="005FAA"/>
              </a:buClr>
              <a:buSzPts val="1800"/>
              <a:buChar char="»"/>
              <a:defRPr/>
            </a:lvl8pPr>
            <a:lvl9pPr indent="-342900" lvl="8" marL="4114800" algn="l">
              <a:spcBef>
                <a:spcPts val="360"/>
              </a:spcBef>
              <a:spcAft>
                <a:spcPts val="0"/>
              </a:spcAft>
              <a:buClr>
                <a:srgbClr val="005FAA"/>
              </a:buClr>
              <a:buSzPts val="1800"/>
              <a:buChar char="»"/>
              <a:defRPr/>
            </a:lvl9pPr>
          </a:lstStyle>
          <a:p/>
        </p:txBody>
      </p:sp>
      <p:sp>
        <p:nvSpPr>
          <p:cNvPr id="48" name="Google Shape;48;p40"/>
          <p:cNvSpPr txBox="1"/>
          <p:nvPr>
            <p:ph idx="3" type="body"/>
          </p:nvPr>
        </p:nvSpPr>
        <p:spPr>
          <a:xfrm>
            <a:off x="-25167" y="2702974"/>
            <a:ext cx="12257617" cy="1200133"/>
          </a:xfrm>
          <a:prstGeom prst="rect">
            <a:avLst/>
          </a:prstGeom>
          <a:noFill/>
          <a:ln>
            <a:noFill/>
          </a:ln>
        </p:spPr>
        <p:txBody>
          <a:bodyPr anchorCtr="0" anchor="ctr" bIns="45675" lIns="91350" spcFirstLastPara="1" rIns="91350" wrap="square" tIns="45675">
            <a:normAutofit/>
          </a:bodyPr>
          <a:lstStyle>
            <a:lvl1pPr indent="-228600" lvl="0" marL="457200" algn="ctr">
              <a:spcBef>
                <a:spcPts val="1173"/>
              </a:spcBef>
              <a:spcAft>
                <a:spcPts val="0"/>
              </a:spcAft>
              <a:buClr>
                <a:srgbClr val="004C8A"/>
              </a:buClr>
              <a:buSzPts val="5867"/>
              <a:buFont typeface="Avenir"/>
              <a:buNone/>
              <a:defRPr b="1" sz="5867">
                <a:solidFill>
                  <a:srgbClr val="004C8A"/>
                </a:solidFill>
                <a:latin typeface="Avenir"/>
                <a:ea typeface="Avenir"/>
                <a:cs typeface="Avenir"/>
                <a:sym typeface="Avenir"/>
              </a:defRPr>
            </a:lvl1pPr>
            <a:lvl2pPr indent="-228600" lvl="1" marL="914400" algn="l">
              <a:spcBef>
                <a:spcPts val="480"/>
              </a:spcBef>
              <a:spcAft>
                <a:spcPts val="0"/>
              </a:spcAft>
              <a:buClr>
                <a:srgbClr val="888888"/>
              </a:buClr>
              <a:buSzPts val="2400"/>
              <a:buFont typeface="Avenir"/>
              <a:buNone/>
              <a:defRPr sz="2400">
                <a:solidFill>
                  <a:srgbClr val="888888"/>
                </a:solidFill>
              </a:defRPr>
            </a:lvl2pPr>
            <a:lvl3pPr indent="-228600" lvl="2" marL="1371600" algn="l">
              <a:spcBef>
                <a:spcPts val="427"/>
              </a:spcBef>
              <a:spcAft>
                <a:spcPts val="0"/>
              </a:spcAft>
              <a:buClr>
                <a:srgbClr val="888888"/>
              </a:buClr>
              <a:buSzPts val="2133"/>
              <a:buFont typeface="Avenir"/>
              <a:buNone/>
              <a:defRPr sz="2133">
                <a:solidFill>
                  <a:srgbClr val="888888"/>
                </a:solidFill>
              </a:defRPr>
            </a:lvl3pPr>
            <a:lvl4pPr indent="-228600" lvl="3" marL="1828800" algn="l">
              <a:spcBef>
                <a:spcPts val="373"/>
              </a:spcBef>
              <a:spcAft>
                <a:spcPts val="0"/>
              </a:spcAft>
              <a:buClr>
                <a:srgbClr val="888888"/>
              </a:buClr>
              <a:buSzPts val="1867"/>
              <a:buFont typeface="Avenir"/>
              <a:buNone/>
              <a:defRPr sz="1867">
                <a:solidFill>
                  <a:srgbClr val="888888"/>
                </a:solidFill>
              </a:defRPr>
            </a:lvl4pPr>
            <a:lvl5pPr indent="-228600" lvl="4" marL="2286000" algn="l">
              <a:spcBef>
                <a:spcPts val="373"/>
              </a:spcBef>
              <a:spcAft>
                <a:spcPts val="0"/>
              </a:spcAft>
              <a:buClr>
                <a:srgbClr val="888888"/>
              </a:buClr>
              <a:buSzPts val="1867"/>
              <a:buFont typeface="Avenir"/>
              <a:buNone/>
              <a:defRPr sz="1867">
                <a:solidFill>
                  <a:srgbClr val="888888"/>
                </a:solidFill>
              </a:defRPr>
            </a:lvl5pPr>
            <a:lvl6pPr indent="-228600" lvl="5" marL="2743200" algn="l">
              <a:spcBef>
                <a:spcPts val="373"/>
              </a:spcBef>
              <a:spcAft>
                <a:spcPts val="0"/>
              </a:spcAft>
              <a:buClr>
                <a:srgbClr val="888888"/>
              </a:buClr>
              <a:buSzPts val="1867"/>
              <a:buFont typeface="Arial"/>
              <a:buNone/>
              <a:defRPr sz="1867">
                <a:solidFill>
                  <a:srgbClr val="888888"/>
                </a:solidFill>
              </a:defRPr>
            </a:lvl6pPr>
            <a:lvl7pPr indent="-228600" lvl="6" marL="3200400" algn="l">
              <a:spcBef>
                <a:spcPts val="373"/>
              </a:spcBef>
              <a:spcAft>
                <a:spcPts val="0"/>
              </a:spcAft>
              <a:buClr>
                <a:srgbClr val="888888"/>
              </a:buClr>
              <a:buSzPts val="1867"/>
              <a:buFont typeface="Arial"/>
              <a:buNone/>
              <a:defRPr sz="1867">
                <a:solidFill>
                  <a:srgbClr val="888888"/>
                </a:solidFill>
              </a:defRPr>
            </a:lvl7pPr>
            <a:lvl8pPr indent="-228600" lvl="7" marL="3657600" algn="l">
              <a:spcBef>
                <a:spcPts val="373"/>
              </a:spcBef>
              <a:spcAft>
                <a:spcPts val="0"/>
              </a:spcAft>
              <a:buClr>
                <a:srgbClr val="888888"/>
              </a:buClr>
              <a:buSzPts val="1867"/>
              <a:buFont typeface="Arial"/>
              <a:buNone/>
              <a:defRPr sz="1867">
                <a:solidFill>
                  <a:srgbClr val="888888"/>
                </a:solidFill>
              </a:defRPr>
            </a:lvl8pPr>
            <a:lvl9pPr indent="-228600" lvl="8" marL="4114800" algn="l">
              <a:spcBef>
                <a:spcPts val="373"/>
              </a:spcBef>
              <a:spcAft>
                <a:spcPts val="0"/>
              </a:spcAft>
              <a:buClr>
                <a:srgbClr val="888888"/>
              </a:buClr>
              <a:buSzPts val="1867"/>
              <a:buFont typeface="Arial"/>
              <a:buNone/>
              <a:defRPr sz="1867">
                <a:solidFill>
                  <a:srgbClr val="888888"/>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Vertical" type="tx">
  <p:cSld name="TITLE_AND_BODY">
    <p:spTree>
      <p:nvGrpSpPr>
        <p:cNvPr id="54" name="Shape 54"/>
        <p:cNvGrpSpPr/>
        <p:nvPr/>
      </p:nvGrpSpPr>
      <p:grpSpPr>
        <a:xfrm>
          <a:off x="0" y="0"/>
          <a:ext cx="0" cy="0"/>
          <a:chOff x="0" y="0"/>
          <a:chExt cx="0" cy="0"/>
        </a:xfrm>
      </p:grpSpPr>
      <p:sp>
        <p:nvSpPr>
          <p:cNvPr id="55" name="Google Shape;55;p30"/>
          <p:cNvSpPr/>
          <p:nvPr>
            <p:ph idx="2" type="pic"/>
          </p:nvPr>
        </p:nvSpPr>
        <p:spPr>
          <a:xfrm>
            <a:off x="6582993" y="552453"/>
            <a:ext cx="4762500" cy="5753100"/>
          </a:xfrm>
          <a:prstGeom prst="rect">
            <a:avLst/>
          </a:prstGeom>
          <a:noFill/>
          <a:ln>
            <a:noFill/>
          </a:ln>
        </p:spPr>
      </p:sp>
      <p:sp>
        <p:nvSpPr>
          <p:cNvPr id="56" name="Google Shape;56;p30"/>
          <p:cNvSpPr txBox="1"/>
          <p:nvPr>
            <p:ph type="title"/>
          </p:nvPr>
        </p:nvSpPr>
        <p:spPr>
          <a:xfrm>
            <a:off x="825508" y="552453"/>
            <a:ext cx="5111751" cy="2806700"/>
          </a:xfrm>
          <a:prstGeom prst="rect">
            <a:avLst/>
          </a:prstGeom>
          <a:noFill/>
          <a:ln>
            <a:noFill/>
          </a:ln>
        </p:spPr>
        <p:txBody>
          <a:bodyPr anchorCtr="0" anchor="b" bIns="50775" lIns="50775" spcFirstLastPara="1" rIns="50775" wrap="square" tIns="50775">
            <a:normAutofit/>
          </a:bodyPr>
          <a:lstStyle>
            <a:lvl1pPr lvl="0" algn="ctr">
              <a:lnSpc>
                <a:spcPct val="100000"/>
              </a:lnSpc>
              <a:spcBef>
                <a:spcPts val="0"/>
              </a:spcBef>
              <a:spcAft>
                <a:spcPts val="0"/>
              </a:spcAft>
              <a:buClr>
                <a:srgbClr val="000000"/>
              </a:buClr>
              <a:buSzPts val="4150"/>
              <a:buFont typeface="Avenir"/>
              <a:buNone/>
              <a:defRPr sz="415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7" name="Google Shape;57;p30"/>
          <p:cNvSpPr txBox="1"/>
          <p:nvPr>
            <p:ph idx="1" type="body"/>
          </p:nvPr>
        </p:nvSpPr>
        <p:spPr>
          <a:xfrm>
            <a:off x="825508" y="3422653"/>
            <a:ext cx="5111751" cy="2882900"/>
          </a:xfrm>
          <a:prstGeom prst="rect">
            <a:avLst/>
          </a:prstGeom>
          <a:noFill/>
          <a:ln>
            <a:noFill/>
          </a:ln>
        </p:spPr>
        <p:txBody>
          <a:bodyPr anchorCtr="0" anchor="t" bIns="50775" lIns="50775" spcFirstLastPara="1" rIns="50775" wrap="square" tIns="50775">
            <a:normAutofit/>
          </a:bodyPr>
          <a:lstStyle>
            <a:lvl1pPr indent="-228600" lvl="0" marL="457200" algn="ctr">
              <a:lnSpc>
                <a:spcPct val="100000"/>
              </a:lnSpc>
              <a:spcBef>
                <a:spcPts val="0"/>
              </a:spcBef>
              <a:spcAft>
                <a:spcPts val="0"/>
              </a:spcAft>
              <a:buClr>
                <a:srgbClr val="000000"/>
              </a:buClr>
              <a:buSzPts val="2150"/>
              <a:buFont typeface="Avenir"/>
              <a:buNone/>
              <a:defRPr sz="2150"/>
            </a:lvl1pPr>
            <a:lvl2pPr indent="-228600" lvl="1" marL="914400" algn="ctr">
              <a:lnSpc>
                <a:spcPct val="100000"/>
              </a:lnSpc>
              <a:spcBef>
                <a:spcPts val="0"/>
              </a:spcBef>
              <a:spcAft>
                <a:spcPts val="0"/>
              </a:spcAft>
              <a:buClr>
                <a:srgbClr val="000000"/>
              </a:buClr>
              <a:buSzPts val="2150"/>
              <a:buFont typeface="Avenir"/>
              <a:buNone/>
              <a:defRPr sz="2150"/>
            </a:lvl2pPr>
            <a:lvl3pPr indent="-228600" lvl="2" marL="1371600" algn="ctr">
              <a:lnSpc>
                <a:spcPct val="100000"/>
              </a:lnSpc>
              <a:spcBef>
                <a:spcPts val="0"/>
              </a:spcBef>
              <a:spcAft>
                <a:spcPts val="0"/>
              </a:spcAft>
              <a:buClr>
                <a:srgbClr val="000000"/>
              </a:buClr>
              <a:buSzPts val="2150"/>
              <a:buFont typeface="Avenir"/>
              <a:buNone/>
              <a:defRPr sz="2150"/>
            </a:lvl3pPr>
            <a:lvl4pPr indent="-228600" lvl="3" marL="1828800" algn="ctr">
              <a:lnSpc>
                <a:spcPct val="100000"/>
              </a:lnSpc>
              <a:spcBef>
                <a:spcPts val="0"/>
              </a:spcBef>
              <a:spcAft>
                <a:spcPts val="0"/>
              </a:spcAft>
              <a:buClr>
                <a:srgbClr val="000000"/>
              </a:buClr>
              <a:buSzPts val="2150"/>
              <a:buFont typeface="Avenir"/>
              <a:buNone/>
              <a:defRPr sz="2150"/>
            </a:lvl4pPr>
            <a:lvl5pPr indent="-228600" lvl="4" marL="2286000" algn="ctr">
              <a:lnSpc>
                <a:spcPct val="100000"/>
              </a:lnSpc>
              <a:spcBef>
                <a:spcPts val="0"/>
              </a:spcBef>
              <a:spcAft>
                <a:spcPts val="0"/>
              </a:spcAft>
              <a:buClr>
                <a:srgbClr val="000000"/>
              </a:buClr>
              <a:buSzPts val="2150"/>
              <a:buFont typeface="Avenir"/>
              <a:buNone/>
              <a:defRPr sz="2150"/>
            </a:lvl5pPr>
            <a:lvl6pPr indent="-314325" lvl="5" marL="2743200" algn="l">
              <a:lnSpc>
                <a:spcPct val="100000"/>
              </a:lnSpc>
              <a:spcBef>
                <a:spcPts val="2950"/>
              </a:spcBef>
              <a:spcAft>
                <a:spcPts val="0"/>
              </a:spcAft>
              <a:buClr>
                <a:srgbClr val="000000"/>
              </a:buClr>
              <a:buSzPts val="1350"/>
              <a:buChar char="•"/>
              <a:defRPr/>
            </a:lvl6pPr>
            <a:lvl7pPr indent="-314325" lvl="6" marL="3200400" algn="l">
              <a:lnSpc>
                <a:spcPct val="100000"/>
              </a:lnSpc>
              <a:spcBef>
                <a:spcPts val="2950"/>
              </a:spcBef>
              <a:spcAft>
                <a:spcPts val="0"/>
              </a:spcAft>
              <a:buClr>
                <a:srgbClr val="000000"/>
              </a:buClr>
              <a:buSzPts val="1350"/>
              <a:buChar char="•"/>
              <a:defRPr/>
            </a:lvl7pPr>
            <a:lvl8pPr indent="-314325" lvl="7" marL="3657600" algn="l">
              <a:lnSpc>
                <a:spcPct val="100000"/>
              </a:lnSpc>
              <a:spcBef>
                <a:spcPts val="2950"/>
              </a:spcBef>
              <a:spcAft>
                <a:spcPts val="0"/>
              </a:spcAft>
              <a:buClr>
                <a:srgbClr val="000000"/>
              </a:buClr>
              <a:buSzPts val="1350"/>
              <a:buChar char="•"/>
              <a:defRPr/>
            </a:lvl8pPr>
            <a:lvl9pPr indent="-314325" lvl="8" marL="4114800" algn="l">
              <a:lnSpc>
                <a:spcPct val="100000"/>
              </a:lnSpc>
              <a:spcBef>
                <a:spcPts val="2950"/>
              </a:spcBef>
              <a:spcAft>
                <a:spcPts val="0"/>
              </a:spcAft>
              <a:buClr>
                <a:srgbClr val="000000"/>
              </a:buClr>
              <a:buSzPts val="1350"/>
              <a:buChar char="•"/>
              <a:defRPr/>
            </a:lvl9pPr>
          </a:lstStyle>
          <a:p/>
        </p:txBody>
      </p:sp>
      <p:sp>
        <p:nvSpPr>
          <p:cNvPr id="58" name="Google Shape;58;p30"/>
          <p:cNvSpPr txBox="1"/>
          <p:nvPr>
            <p:ph idx="12" type="sldNum"/>
          </p:nvPr>
        </p:nvSpPr>
        <p:spPr>
          <a:xfrm>
            <a:off x="5947758" y="6540506"/>
            <a:ext cx="290142" cy="287256"/>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Helvetica Neue Light"/>
                <a:ea typeface="Helvetica Neue Light"/>
                <a:cs typeface="Helvetica Neue Light"/>
                <a:sym typeface="Helvetica Neue Light"/>
              </a:defRPr>
            </a:lvl1pPr>
            <a:lvl2pPr indent="0" lvl="1" marL="0" marR="0" rtl="0" algn="l">
              <a:spcBef>
                <a:spcPts val="0"/>
              </a:spcBef>
              <a:buNone/>
              <a:defRPr sz="1800">
                <a:solidFill>
                  <a:schemeClr val="dk1"/>
                </a:solidFill>
                <a:latin typeface="Helvetica Neue Light"/>
                <a:ea typeface="Helvetica Neue Light"/>
                <a:cs typeface="Helvetica Neue Light"/>
                <a:sym typeface="Helvetica Neue Light"/>
              </a:defRPr>
            </a:lvl2pPr>
            <a:lvl3pPr indent="0" lvl="2" marL="0" marR="0" rtl="0" algn="l">
              <a:spcBef>
                <a:spcPts val="0"/>
              </a:spcBef>
              <a:buNone/>
              <a:defRPr sz="1800">
                <a:solidFill>
                  <a:schemeClr val="dk1"/>
                </a:solidFill>
                <a:latin typeface="Helvetica Neue Light"/>
                <a:ea typeface="Helvetica Neue Light"/>
                <a:cs typeface="Helvetica Neue Light"/>
                <a:sym typeface="Helvetica Neue Light"/>
              </a:defRPr>
            </a:lvl3pPr>
            <a:lvl4pPr indent="0" lvl="3" marL="0" marR="0" rtl="0" algn="l">
              <a:spcBef>
                <a:spcPts val="0"/>
              </a:spcBef>
              <a:buNone/>
              <a:defRPr sz="1800">
                <a:solidFill>
                  <a:schemeClr val="dk1"/>
                </a:solidFill>
                <a:latin typeface="Helvetica Neue Light"/>
                <a:ea typeface="Helvetica Neue Light"/>
                <a:cs typeface="Helvetica Neue Light"/>
                <a:sym typeface="Helvetica Neue Light"/>
              </a:defRPr>
            </a:lvl4pPr>
            <a:lvl5pPr indent="0" lvl="4" marL="0" marR="0" rtl="0" algn="l">
              <a:spcBef>
                <a:spcPts val="0"/>
              </a:spcBef>
              <a:buNone/>
              <a:defRPr sz="1800">
                <a:solidFill>
                  <a:schemeClr val="dk1"/>
                </a:solidFill>
                <a:latin typeface="Helvetica Neue Light"/>
                <a:ea typeface="Helvetica Neue Light"/>
                <a:cs typeface="Helvetica Neue Light"/>
                <a:sym typeface="Helvetica Neue Light"/>
              </a:defRPr>
            </a:lvl5pPr>
            <a:lvl6pPr indent="0" lvl="5" marL="0" marR="0" rtl="0" algn="l">
              <a:spcBef>
                <a:spcPts val="0"/>
              </a:spcBef>
              <a:buNone/>
              <a:defRPr sz="1800">
                <a:solidFill>
                  <a:schemeClr val="dk1"/>
                </a:solidFill>
                <a:latin typeface="Helvetica Neue Light"/>
                <a:ea typeface="Helvetica Neue Light"/>
                <a:cs typeface="Helvetica Neue Light"/>
                <a:sym typeface="Helvetica Neue Light"/>
              </a:defRPr>
            </a:lvl6pPr>
            <a:lvl7pPr indent="0" lvl="6" marL="0" marR="0" rtl="0" algn="l">
              <a:spcBef>
                <a:spcPts val="0"/>
              </a:spcBef>
              <a:buNone/>
              <a:defRPr sz="1800">
                <a:solidFill>
                  <a:schemeClr val="dk1"/>
                </a:solidFill>
                <a:latin typeface="Helvetica Neue Light"/>
                <a:ea typeface="Helvetica Neue Light"/>
                <a:cs typeface="Helvetica Neue Light"/>
                <a:sym typeface="Helvetica Neue Light"/>
              </a:defRPr>
            </a:lvl7pPr>
            <a:lvl8pPr indent="0" lvl="7" marL="0" marR="0" rtl="0" algn="l">
              <a:spcBef>
                <a:spcPts val="0"/>
              </a:spcBef>
              <a:buNone/>
              <a:defRPr sz="1800">
                <a:solidFill>
                  <a:schemeClr val="dk1"/>
                </a:solidFill>
                <a:latin typeface="Helvetica Neue Light"/>
                <a:ea typeface="Helvetica Neue Light"/>
                <a:cs typeface="Helvetica Neue Light"/>
                <a:sym typeface="Helvetica Neue Light"/>
              </a:defRPr>
            </a:lvl8pPr>
            <a:lvl9pPr indent="0" lvl="8" marL="0" marR="0" rtl="0" algn="l">
              <a:spcBef>
                <a:spcPts val="0"/>
              </a:spcBef>
              <a:buNone/>
              <a:defRPr sz="1800">
                <a:solidFill>
                  <a:schemeClr val="dk1"/>
                </a:solidFill>
                <a:latin typeface="Helvetica Neue Light"/>
                <a:ea typeface="Helvetica Neue Light"/>
                <a:cs typeface="Helvetica Neue Light"/>
                <a:sym typeface="Helvetica Neue Light"/>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p:cSld name="Bullets">
    <p:spTree>
      <p:nvGrpSpPr>
        <p:cNvPr id="59" name="Shape 59"/>
        <p:cNvGrpSpPr/>
        <p:nvPr/>
      </p:nvGrpSpPr>
      <p:grpSpPr>
        <a:xfrm>
          <a:off x="0" y="0"/>
          <a:ext cx="0" cy="0"/>
          <a:chOff x="0" y="0"/>
          <a:chExt cx="0" cy="0"/>
        </a:xfrm>
      </p:grpSpPr>
      <p:sp>
        <p:nvSpPr>
          <p:cNvPr id="60" name="Google Shape;60;p31"/>
          <p:cNvSpPr txBox="1"/>
          <p:nvPr>
            <p:ph idx="1" type="body"/>
          </p:nvPr>
        </p:nvSpPr>
        <p:spPr>
          <a:xfrm>
            <a:off x="844553" y="889002"/>
            <a:ext cx="10502900" cy="5073651"/>
          </a:xfrm>
          <a:prstGeom prst="rect">
            <a:avLst/>
          </a:prstGeom>
          <a:noFill/>
          <a:ln>
            <a:noFill/>
          </a:ln>
        </p:spPr>
        <p:txBody>
          <a:bodyPr anchorCtr="0" anchor="ctr" bIns="50775" lIns="50775" spcFirstLastPara="1" rIns="50775" wrap="square" tIns="50775">
            <a:normAutofit/>
          </a:bodyPr>
          <a:lstStyle>
            <a:lvl1pPr indent="-314325" lvl="0" marL="457200" algn="l">
              <a:lnSpc>
                <a:spcPct val="100000"/>
              </a:lnSpc>
              <a:spcBef>
                <a:spcPts val="2950"/>
              </a:spcBef>
              <a:spcAft>
                <a:spcPts val="0"/>
              </a:spcAft>
              <a:buClr>
                <a:srgbClr val="000000"/>
              </a:buClr>
              <a:buSzPts val="1350"/>
              <a:buChar char="•"/>
              <a:defRPr/>
            </a:lvl1pPr>
            <a:lvl2pPr indent="-314325" lvl="1" marL="914400" algn="l">
              <a:lnSpc>
                <a:spcPct val="100000"/>
              </a:lnSpc>
              <a:spcBef>
                <a:spcPts val="2950"/>
              </a:spcBef>
              <a:spcAft>
                <a:spcPts val="0"/>
              </a:spcAft>
              <a:buClr>
                <a:srgbClr val="000000"/>
              </a:buClr>
              <a:buSzPts val="1350"/>
              <a:buChar char="•"/>
              <a:defRPr/>
            </a:lvl2pPr>
            <a:lvl3pPr indent="-314325" lvl="2" marL="1371600" algn="l">
              <a:lnSpc>
                <a:spcPct val="100000"/>
              </a:lnSpc>
              <a:spcBef>
                <a:spcPts val="2950"/>
              </a:spcBef>
              <a:spcAft>
                <a:spcPts val="0"/>
              </a:spcAft>
              <a:buClr>
                <a:srgbClr val="000000"/>
              </a:buClr>
              <a:buSzPts val="1350"/>
              <a:buChar char="•"/>
              <a:defRPr/>
            </a:lvl3pPr>
            <a:lvl4pPr indent="-314325" lvl="3" marL="1828800" algn="l">
              <a:lnSpc>
                <a:spcPct val="100000"/>
              </a:lnSpc>
              <a:spcBef>
                <a:spcPts val="2950"/>
              </a:spcBef>
              <a:spcAft>
                <a:spcPts val="0"/>
              </a:spcAft>
              <a:buClr>
                <a:srgbClr val="000000"/>
              </a:buClr>
              <a:buSzPts val="1350"/>
              <a:buChar char="•"/>
              <a:defRPr/>
            </a:lvl4pPr>
            <a:lvl5pPr indent="-314325" lvl="4" marL="2286000" algn="l">
              <a:lnSpc>
                <a:spcPct val="100000"/>
              </a:lnSpc>
              <a:spcBef>
                <a:spcPts val="2950"/>
              </a:spcBef>
              <a:spcAft>
                <a:spcPts val="0"/>
              </a:spcAft>
              <a:buClr>
                <a:srgbClr val="000000"/>
              </a:buClr>
              <a:buSzPts val="1350"/>
              <a:buChar char="•"/>
              <a:defRPr/>
            </a:lvl5pPr>
            <a:lvl6pPr indent="-314325" lvl="5" marL="2743200" algn="l">
              <a:lnSpc>
                <a:spcPct val="100000"/>
              </a:lnSpc>
              <a:spcBef>
                <a:spcPts val="2950"/>
              </a:spcBef>
              <a:spcAft>
                <a:spcPts val="0"/>
              </a:spcAft>
              <a:buClr>
                <a:srgbClr val="000000"/>
              </a:buClr>
              <a:buSzPts val="1350"/>
              <a:buChar char="•"/>
              <a:defRPr/>
            </a:lvl6pPr>
            <a:lvl7pPr indent="-314325" lvl="6" marL="3200400" algn="l">
              <a:lnSpc>
                <a:spcPct val="100000"/>
              </a:lnSpc>
              <a:spcBef>
                <a:spcPts val="2950"/>
              </a:spcBef>
              <a:spcAft>
                <a:spcPts val="0"/>
              </a:spcAft>
              <a:buClr>
                <a:srgbClr val="000000"/>
              </a:buClr>
              <a:buSzPts val="1350"/>
              <a:buChar char="•"/>
              <a:defRPr/>
            </a:lvl7pPr>
            <a:lvl8pPr indent="-314325" lvl="7" marL="3657600" algn="l">
              <a:lnSpc>
                <a:spcPct val="100000"/>
              </a:lnSpc>
              <a:spcBef>
                <a:spcPts val="2950"/>
              </a:spcBef>
              <a:spcAft>
                <a:spcPts val="0"/>
              </a:spcAft>
              <a:buClr>
                <a:srgbClr val="000000"/>
              </a:buClr>
              <a:buSzPts val="1350"/>
              <a:buChar char="•"/>
              <a:defRPr/>
            </a:lvl8pPr>
            <a:lvl9pPr indent="-314325" lvl="8" marL="4114800" algn="l">
              <a:lnSpc>
                <a:spcPct val="100000"/>
              </a:lnSpc>
              <a:spcBef>
                <a:spcPts val="2950"/>
              </a:spcBef>
              <a:spcAft>
                <a:spcPts val="0"/>
              </a:spcAft>
              <a:buClr>
                <a:srgbClr val="000000"/>
              </a:buClr>
              <a:buSzPts val="1350"/>
              <a:buChar char="•"/>
              <a:defRPr/>
            </a:lvl9pPr>
          </a:lstStyle>
          <a:p/>
        </p:txBody>
      </p:sp>
      <p:sp>
        <p:nvSpPr>
          <p:cNvPr id="61" name="Google Shape;61;p31"/>
          <p:cNvSpPr txBox="1"/>
          <p:nvPr>
            <p:ph idx="12" type="sldNum"/>
          </p:nvPr>
        </p:nvSpPr>
        <p:spPr>
          <a:xfrm>
            <a:off x="5947758" y="6540506"/>
            <a:ext cx="290142" cy="287256"/>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Helvetica Neue Light"/>
                <a:ea typeface="Helvetica Neue Light"/>
                <a:cs typeface="Helvetica Neue Light"/>
                <a:sym typeface="Helvetica Neue Light"/>
              </a:defRPr>
            </a:lvl1pPr>
            <a:lvl2pPr indent="0" lvl="1" marL="0" marR="0" rtl="0" algn="l">
              <a:spcBef>
                <a:spcPts val="0"/>
              </a:spcBef>
              <a:buNone/>
              <a:defRPr sz="1800">
                <a:solidFill>
                  <a:schemeClr val="dk1"/>
                </a:solidFill>
                <a:latin typeface="Helvetica Neue Light"/>
                <a:ea typeface="Helvetica Neue Light"/>
                <a:cs typeface="Helvetica Neue Light"/>
                <a:sym typeface="Helvetica Neue Light"/>
              </a:defRPr>
            </a:lvl2pPr>
            <a:lvl3pPr indent="0" lvl="2" marL="0" marR="0" rtl="0" algn="l">
              <a:spcBef>
                <a:spcPts val="0"/>
              </a:spcBef>
              <a:buNone/>
              <a:defRPr sz="1800">
                <a:solidFill>
                  <a:schemeClr val="dk1"/>
                </a:solidFill>
                <a:latin typeface="Helvetica Neue Light"/>
                <a:ea typeface="Helvetica Neue Light"/>
                <a:cs typeface="Helvetica Neue Light"/>
                <a:sym typeface="Helvetica Neue Light"/>
              </a:defRPr>
            </a:lvl3pPr>
            <a:lvl4pPr indent="0" lvl="3" marL="0" marR="0" rtl="0" algn="l">
              <a:spcBef>
                <a:spcPts val="0"/>
              </a:spcBef>
              <a:buNone/>
              <a:defRPr sz="1800">
                <a:solidFill>
                  <a:schemeClr val="dk1"/>
                </a:solidFill>
                <a:latin typeface="Helvetica Neue Light"/>
                <a:ea typeface="Helvetica Neue Light"/>
                <a:cs typeface="Helvetica Neue Light"/>
                <a:sym typeface="Helvetica Neue Light"/>
              </a:defRPr>
            </a:lvl4pPr>
            <a:lvl5pPr indent="0" lvl="4" marL="0" marR="0" rtl="0" algn="l">
              <a:spcBef>
                <a:spcPts val="0"/>
              </a:spcBef>
              <a:buNone/>
              <a:defRPr sz="1800">
                <a:solidFill>
                  <a:schemeClr val="dk1"/>
                </a:solidFill>
                <a:latin typeface="Helvetica Neue Light"/>
                <a:ea typeface="Helvetica Neue Light"/>
                <a:cs typeface="Helvetica Neue Light"/>
                <a:sym typeface="Helvetica Neue Light"/>
              </a:defRPr>
            </a:lvl5pPr>
            <a:lvl6pPr indent="0" lvl="5" marL="0" marR="0" rtl="0" algn="l">
              <a:spcBef>
                <a:spcPts val="0"/>
              </a:spcBef>
              <a:buNone/>
              <a:defRPr sz="1800">
                <a:solidFill>
                  <a:schemeClr val="dk1"/>
                </a:solidFill>
                <a:latin typeface="Helvetica Neue Light"/>
                <a:ea typeface="Helvetica Neue Light"/>
                <a:cs typeface="Helvetica Neue Light"/>
                <a:sym typeface="Helvetica Neue Light"/>
              </a:defRPr>
            </a:lvl6pPr>
            <a:lvl7pPr indent="0" lvl="6" marL="0" marR="0" rtl="0" algn="l">
              <a:spcBef>
                <a:spcPts val="0"/>
              </a:spcBef>
              <a:buNone/>
              <a:defRPr sz="1800">
                <a:solidFill>
                  <a:schemeClr val="dk1"/>
                </a:solidFill>
                <a:latin typeface="Helvetica Neue Light"/>
                <a:ea typeface="Helvetica Neue Light"/>
                <a:cs typeface="Helvetica Neue Light"/>
                <a:sym typeface="Helvetica Neue Light"/>
              </a:defRPr>
            </a:lvl7pPr>
            <a:lvl8pPr indent="0" lvl="7" marL="0" marR="0" rtl="0" algn="l">
              <a:spcBef>
                <a:spcPts val="0"/>
              </a:spcBef>
              <a:buNone/>
              <a:defRPr sz="1800">
                <a:solidFill>
                  <a:schemeClr val="dk1"/>
                </a:solidFill>
                <a:latin typeface="Helvetica Neue Light"/>
                <a:ea typeface="Helvetica Neue Light"/>
                <a:cs typeface="Helvetica Neue Light"/>
                <a:sym typeface="Helvetica Neue Light"/>
              </a:defRPr>
            </a:lvl8pPr>
            <a:lvl9pPr indent="0" lvl="8" marL="0" marR="0" rtl="0" algn="l">
              <a:spcBef>
                <a:spcPts val="0"/>
              </a:spcBef>
              <a:buNone/>
              <a:defRPr sz="1800">
                <a:solidFill>
                  <a:schemeClr val="dk1"/>
                </a:solidFill>
                <a:latin typeface="Helvetica Neue Light"/>
                <a:ea typeface="Helvetica Neue Light"/>
                <a:cs typeface="Helvetica Neue Light"/>
                <a:sym typeface="Helvetica Neue Light"/>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62" name="Shape 62"/>
        <p:cNvGrpSpPr/>
        <p:nvPr/>
      </p:nvGrpSpPr>
      <p:grpSpPr>
        <a:xfrm>
          <a:off x="0" y="0"/>
          <a:ext cx="0" cy="0"/>
          <a:chOff x="0" y="0"/>
          <a:chExt cx="0" cy="0"/>
        </a:xfrm>
      </p:grpSpPr>
      <p:sp>
        <p:nvSpPr>
          <p:cNvPr id="63" name="Google Shape;63;p32"/>
          <p:cNvSpPr txBox="1"/>
          <p:nvPr>
            <p:ph type="title"/>
          </p:nvPr>
        </p:nvSpPr>
        <p:spPr>
          <a:xfrm>
            <a:off x="844553" y="476251"/>
            <a:ext cx="10502900" cy="1143000"/>
          </a:xfrm>
          <a:prstGeom prst="rect">
            <a:avLst/>
          </a:prstGeom>
          <a:noFill/>
          <a:ln>
            <a:noFill/>
          </a:ln>
        </p:spPr>
        <p:txBody>
          <a:bodyPr anchorCtr="0" anchor="ctr" bIns="50775" lIns="50775" spcFirstLastPara="1" rIns="50775" wrap="square" tIns="50775">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4" name="Google Shape;64;p32"/>
          <p:cNvSpPr txBox="1"/>
          <p:nvPr>
            <p:ph idx="1" type="body"/>
          </p:nvPr>
        </p:nvSpPr>
        <p:spPr>
          <a:xfrm>
            <a:off x="844548" y="1619252"/>
            <a:ext cx="10502901" cy="4594224"/>
          </a:xfrm>
          <a:prstGeom prst="rect">
            <a:avLst/>
          </a:prstGeom>
          <a:noFill/>
          <a:ln>
            <a:noFill/>
          </a:ln>
        </p:spPr>
        <p:txBody>
          <a:bodyPr anchorCtr="0" anchor="ctr" bIns="50775" lIns="50775" spcFirstLastPara="1" rIns="50775" wrap="square" tIns="50775">
            <a:normAutofit/>
          </a:bodyPr>
          <a:lstStyle>
            <a:lvl1pPr indent="-352425" lvl="0" marL="457200" algn="l">
              <a:lnSpc>
                <a:spcPct val="100000"/>
              </a:lnSpc>
              <a:spcBef>
                <a:spcPts val="800"/>
              </a:spcBef>
              <a:spcAft>
                <a:spcPts val="0"/>
              </a:spcAft>
              <a:buClr>
                <a:srgbClr val="000000"/>
              </a:buClr>
              <a:buSzPts val="1950"/>
              <a:buFont typeface="Avenir"/>
              <a:buChar char="•"/>
              <a:defRPr/>
            </a:lvl1pPr>
            <a:lvl2pPr indent="-333375" lvl="1" marL="914400" algn="l">
              <a:lnSpc>
                <a:spcPct val="100000"/>
              </a:lnSpc>
              <a:spcBef>
                <a:spcPts val="800"/>
              </a:spcBef>
              <a:spcAft>
                <a:spcPts val="0"/>
              </a:spcAft>
              <a:buClr>
                <a:srgbClr val="000000"/>
              </a:buClr>
              <a:buSzPts val="1650"/>
              <a:buFont typeface="Avenir"/>
              <a:buChar char="•"/>
              <a:defRPr sz="2200"/>
            </a:lvl2pPr>
            <a:lvl3pPr indent="-314325" lvl="2" marL="1371600" algn="l">
              <a:lnSpc>
                <a:spcPct val="100000"/>
              </a:lnSpc>
              <a:spcBef>
                <a:spcPts val="800"/>
              </a:spcBef>
              <a:spcAft>
                <a:spcPts val="0"/>
              </a:spcAft>
              <a:buClr>
                <a:srgbClr val="000000"/>
              </a:buClr>
              <a:buSzPts val="1350"/>
              <a:buFont typeface="Avenir"/>
              <a:buChar char="•"/>
              <a:defRPr sz="1800"/>
            </a:lvl3pPr>
            <a:lvl4pPr indent="-314325" lvl="3" marL="1828800" algn="l">
              <a:lnSpc>
                <a:spcPct val="100000"/>
              </a:lnSpc>
              <a:spcBef>
                <a:spcPts val="800"/>
              </a:spcBef>
              <a:spcAft>
                <a:spcPts val="0"/>
              </a:spcAft>
              <a:buClr>
                <a:srgbClr val="000000"/>
              </a:buClr>
              <a:buSzPts val="1350"/>
              <a:buFont typeface="Avenir"/>
              <a:buChar char="•"/>
              <a:defRPr sz="1800"/>
            </a:lvl4pPr>
            <a:lvl5pPr indent="-304800" lvl="4" marL="2286000" algn="l">
              <a:lnSpc>
                <a:spcPct val="100000"/>
              </a:lnSpc>
              <a:spcBef>
                <a:spcPts val="800"/>
              </a:spcBef>
              <a:spcAft>
                <a:spcPts val="0"/>
              </a:spcAft>
              <a:buClr>
                <a:srgbClr val="000000"/>
              </a:buClr>
              <a:buSzPts val="1200"/>
              <a:buFont typeface="Avenir"/>
              <a:buChar char="•"/>
              <a:defRPr sz="1600"/>
            </a:lvl5pPr>
            <a:lvl6pPr indent="-314325" lvl="5" marL="2743200" algn="l">
              <a:lnSpc>
                <a:spcPct val="100000"/>
              </a:lnSpc>
              <a:spcBef>
                <a:spcPts val="2950"/>
              </a:spcBef>
              <a:spcAft>
                <a:spcPts val="0"/>
              </a:spcAft>
              <a:buClr>
                <a:srgbClr val="000000"/>
              </a:buClr>
              <a:buSzPts val="1350"/>
              <a:buChar char="•"/>
              <a:defRPr/>
            </a:lvl6pPr>
            <a:lvl7pPr indent="-314325" lvl="6" marL="3200400" algn="l">
              <a:lnSpc>
                <a:spcPct val="100000"/>
              </a:lnSpc>
              <a:spcBef>
                <a:spcPts val="2950"/>
              </a:spcBef>
              <a:spcAft>
                <a:spcPts val="0"/>
              </a:spcAft>
              <a:buClr>
                <a:srgbClr val="000000"/>
              </a:buClr>
              <a:buSzPts val="1350"/>
              <a:buChar char="•"/>
              <a:defRPr/>
            </a:lvl7pPr>
            <a:lvl8pPr indent="-314325" lvl="7" marL="3657600" algn="l">
              <a:lnSpc>
                <a:spcPct val="100000"/>
              </a:lnSpc>
              <a:spcBef>
                <a:spcPts val="2950"/>
              </a:spcBef>
              <a:spcAft>
                <a:spcPts val="0"/>
              </a:spcAft>
              <a:buClr>
                <a:srgbClr val="000000"/>
              </a:buClr>
              <a:buSzPts val="1350"/>
              <a:buChar char="•"/>
              <a:defRPr/>
            </a:lvl8pPr>
            <a:lvl9pPr indent="-314325" lvl="8" marL="4114800" algn="l">
              <a:lnSpc>
                <a:spcPct val="100000"/>
              </a:lnSpc>
              <a:spcBef>
                <a:spcPts val="2950"/>
              </a:spcBef>
              <a:spcAft>
                <a:spcPts val="0"/>
              </a:spcAft>
              <a:buClr>
                <a:srgbClr val="000000"/>
              </a:buClr>
              <a:buSzPts val="135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4.jpg"/><Relationship Id="rId2" Type="http://schemas.openxmlformats.org/officeDocument/2006/relationships/image" Target="../media/image6.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theme" Target="../theme/theme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7.xml"/><Relationship Id="rId3" Type="http://schemas.openxmlformats.org/officeDocument/2006/relationships/slideLayout" Target="../slideLayouts/slideLayout8.xml"/><Relationship Id="rId4" Type="http://schemas.openxmlformats.org/officeDocument/2006/relationships/slideLayout" Target="../slideLayouts/slideLayout9.xml"/><Relationship Id="rId9" Type="http://schemas.openxmlformats.org/officeDocument/2006/relationships/theme" Target="../theme/theme1.xml"/><Relationship Id="rId5" Type="http://schemas.openxmlformats.org/officeDocument/2006/relationships/slideLayout" Target="../slideLayouts/slideLayout10.xml"/><Relationship Id="rId6" Type="http://schemas.openxmlformats.org/officeDocument/2006/relationships/slideLayout" Target="../slideLayouts/slideLayout11.xml"/><Relationship Id="rId7" Type="http://schemas.openxmlformats.org/officeDocument/2006/relationships/slideLayout" Target="../slideLayouts/slideLayout12.xml"/><Relationship Id="rId8"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20" Type="http://schemas.openxmlformats.org/officeDocument/2006/relationships/theme" Target="../theme/theme5.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 Type="http://schemas.openxmlformats.org/officeDocument/2006/relationships/image" Target="../media/image26.png"/><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5" Type="http://schemas.openxmlformats.org/officeDocument/2006/relationships/slideLayout" Target="../slideLayouts/slideLayout27.xml"/><Relationship Id="rId14" Type="http://schemas.openxmlformats.org/officeDocument/2006/relationships/slideLayout" Target="../slideLayouts/slideLayout26.xml"/><Relationship Id="rId17" Type="http://schemas.openxmlformats.org/officeDocument/2006/relationships/slideLayout" Target="../slideLayouts/slideLayout29.xml"/><Relationship Id="rId16" Type="http://schemas.openxmlformats.org/officeDocument/2006/relationships/slideLayout" Target="../slideLayouts/slideLayout28.xml"/><Relationship Id="rId5" Type="http://schemas.openxmlformats.org/officeDocument/2006/relationships/slideLayout" Target="../slideLayouts/slideLayout17.xml"/><Relationship Id="rId19" Type="http://schemas.openxmlformats.org/officeDocument/2006/relationships/slideLayout" Target="../slideLayouts/slideLayout31.xml"/><Relationship Id="rId6" Type="http://schemas.openxmlformats.org/officeDocument/2006/relationships/slideLayout" Target="../slideLayouts/slideLayout18.xml"/><Relationship Id="rId18" Type="http://schemas.openxmlformats.org/officeDocument/2006/relationships/slideLayout" Target="../slideLayouts/slideLayout30.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10" Type="http://schemas.openxmlformats.org/officeDocument/2006/relationships/theme" Target="../theme/theme3.xml"/><Relationship Id="rId1" Type="http://schemas.openxmlformats.org/officeDocument/2006/relationships/image" Target="../media/image1.png"/><Relationship Id="rId2" Type="http://schemas.openxmlformats.org/officeDocument/2006/relationships/slideLayout" Target="../slideLayouts/slideLayout32.xml"/><Relationship Id="rId3" Type="http://schemas.openxmlformats.org/officeDocument/2006/relationships/slideLayout" Target="../slideLayouts/slideLayout33.xml"/><Relationship Id="rId4" Type="http://schemas.openxmlformats.org/officeDocument/2006/relationships/slideLayout" Target="../slideLayouts/slideLayout34.xml"/><Relationship Id="rId9" Type="http://schemas.openxmlformats.org/officeDocument/2006/relationships/slideLayout" Target="../slideLayouts/slideLayout39.xml"/><Relationship Id="rId5" Type="http://schemas.openxmlformats.org/officeDocument/2006/relationships/slideLayout" Target="../slideLayouts/slideLayout35.xml"/><Relationship Id="rId6" Type="http://schemas.openxmlformats.org/officeDocument/2006/relationships/slideLayout" Target="../slideLayouts/slideLayout36.xml"/><Relationship Id="rId7" Type="http://schemas.openxmlformats.org/officeDocument/2006/relationships/slideLayout" Target="../slideLayouts/slideLayout37.xml"/><Relationship Id="rId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5"/>
          <p:cNvSpPr txBox="1"/>
          <p:nvPr>
            <p:ph type="title"/>
          </p:nvPr>
        </p:nvSpPr>
        <p:spPr>
          <a:xfrm>
            <a:off x="609600" y="692166"/>
            <a:ext cx="10972800" cy="720725"/>
          </a:xfrm>
          <a:prstGeom prst="rect">
            <a:avLst/>
          </a:prstGeom>
          <a:noFill/>
          <a:ln>
            <a:noFill/>
          </a:ln>
        </p:spPr>
        <p:txBody>
          <a:bodyPr anchorCtr="0" anchor="ctr" bIns="45675" lIns="91350" spcFirstLastPara="1" rIns="91350" wrap="square" tIns="45675">
            <a:noAutofit/>
          </a:bodyPr>
          <a:lstStyle>
            <a:lvl1pPr lvl="0" marR="0" rtl="0" algn="ctr">
              <a:spcBef>
                <a:spcPts val="0"/>
              </a:spcBef>
              <a:spcAft>
                <a:spcPts val="0"/>
              </a:spcAft>
              <a:buSzPts val="1400"/>
              <a:buNone/>
              <a:defRPr b="1" i="0" sz="3200" u="none" cap="none" strike="noStrike">
                <a:solidFill>
                  <a:srgbClr val="005FAA"/>
                </a:solidFill>
                <a:latin typeface="Avenir"/>
                <a:ea typeface="Avenir"/>
                <a:cs typeface="Avenir"/>
                <a:sym typeface="Avenir"/>
              </a:defRPr>
            </a:lvl1pPr>
            <a:lvl2pPr lvl="1" marR="0" rtl="0" algn="ctr">
              <a:spcBef>
                <a:spcPts val="0"/>
              </a:spcBef>
              <a:spcAft>
                <a:spcPts val="0"/>
              </a:spcAft>
              <a:buSzPts val="1400"/>
              <a:buNone/>
              <a:defRPr b="1" i="0" sz="3200" u="none" cap="none" strike="noStrike">
                <a:solidFill>
                  <a:srgbClr val="005FAA"/>
                </a:solidFill>
                <a:latin typeface="Arial Narrow"/>
                <a:ea typeface="Arial Narrow"/>
                <a:cs typeface="Arial Narrow"/>
                <a:sym typeface="Arial Narrow"/>
              </a:defRPr>
            </a:lvl2pPr>
            <a:lvl3pPr lvl="2" marR="0" rtl="0" algn="ctr">
              <a:spcBef>
                <a:spcPts val="0"/>
              </a:spcBef>
              <a:spcAft>
                <a:spcPts val="0"/>
              </a:spcAft>
              <a:buSzPts val="1400"/>
              <a:buNone/>
              <a:defRPr b="1" i="0" sz="3200" u="none" cap="none" strike="noStrike">
                <a:solidFill>
                  <a:srgbClr val="005FAA"/>
                </a:solidFill>
                <a:latin typeface="Arial Narrow"/>
                <a:ea typeface="Arial Narrow"/>
                <a:cs typeface="Arial Narrow"/>
                <a:sym typeface="Arial Narrow"/>
              </a:defRPr>
            </a:lvl3pPr>
            <a:lvl4pPr lvl="3" marR="0" rtl="0" algn="ctr">
              <a:spcBef>
                <a:spcPts val="0"/>
              </a:spcBef>
              <a:spcAft>
                <a:spcPts val="0"/>
              </a:spcAft>
              <a:buSzPts val="1400"/>
              <a:buNone/>
              <a:defRPr b="1" i="0" sz="3200" u="none" cap="none" strike="noStrike">
                <a:solidFill>
                  <a:srgbClr val="005FAA"/>
                </a:solidFill>
                <a:latin typeface="Arial Narrow"/>
                <a:ea typeface="Arial Narrow"/>
                <a:cs typeface="Arial Narrow"/>
                <a:sym typeface="Arial Narrow"/>
              </a:defRPr>
            </a:lvl4pPr>
            <a:lvl5pPr lvl="4" marR="0" rtl="0" algn="ctr">
              <a:spcBef>
                <a:spcPts val="0"/>
              </a:spcBef>
              <a:spcAft>
                <a:spcPts val="0"/>
              </a:spcAft>
              <a:buSzPts val="1400"/>
              <a:buNone/>
              <a:defRPr b="1" i="0" sz="3200" u="none" cap="none" strike="noStrike">
                <a:solidFill>
                  <a:srgbClr val="005FAA"/>
                </a:solidFill>
                <a:latin typeface="Arial Narrow"/>
                <a:ea typeface="Arial Narrow"/>
                <a:cs typeface="Arial Narrow"/>
                <a:sym typeface="Arial Narrow"/>
              </a:defRPr>
            </a:lvl5pPr>
            <a:lvl6pPr lvl="5" marR="0" rtl="0" algn="ctr">
              <a:spcBef>
                <a:spcPts val="0"/>
              </a:spcBef>
              <a:spcAft>
                <a:spcPts val="0"/>
              </a:spcAft>
              <a:buSzPts val="1400"/>
              <a:buNone/>
              <a:defRPr b="1" i="0" sz="3200" u="none" cap="none" strike="noStrike">
                <a:solidFill>
                  <a:srgbClr val="005FAA"/>
                </a:solidFill>
                <a:latin typeface="Arial"/>
                <a:ea typeface="Arial"/>
                <a:cs typeface="Arial"/>
                <a:sym typeface="Arial"/>
              </a:defRPr>
            </a:lvl6pPr>
            <a:lvl7pPr lvl="6" marR="0" rtl="0" algn="ctr">
              <a:spcBef>
                <a:spcPts val="0"/>
              </a:spcBef>
              <a:spcAft>
                <a:spcPts val="0"/>
              </a:spcAft>
              <a:buSzPts val="1400"/>
              <a:buNone/>
              <a:defRPr b="1" i="0" sz="3200" u="none" cap="none" strike="noStrike">
                <a:solidFill>
                  <a:srgbClr val="005FAA"/>
                </a:solidFill>
                <a:latin typeface="Arial"/>
                <a:ea typeface="Arial"/>
                <a:cs typeface="Arial"/>
                <a:sym typeface="Arial"/>
              </a:defRPr>
            </a:lvl7pPr>
            <a:lvl8pPr lvl="7" marR="0" rtl="0" algn="ctr">
              <a:spcBef>
                <a:spcPts val="0"/>
              </a:spcBef>
              <a:spcAft>
                <a:spcPts val="0"/>
              </a:spcAft>
              <a:buSzPts val="1400"/>
              <a:buNone/>
              <a:defRPr b="1" i="0" sz="3200" u="none" cap="none" strike="noStrike">
                <a:solidFill>
                  <a:srgbClr val="005FAA"/>
                </a:solidFill>
                <a:latin typeface="Arial"/>
                <a:ea typeface="Arial"/>
                <a:cs typeface="Arial"/>
                <a:sym typeface="Arial"/>
              </a:defRPr>
            </a:lvl8pPr>
            <a:lvl9pPr lvl="8" marR="0" rtl="0" algn="ctr">
              <a:spcBef>
                <a:spcPts val="0"/>
              </a:spcBef>
              <a:spcAft>
                <a:spcPts val="0"/>
              </a:spcAft>
              <a:buSzPts val="1400"/>
              <a:buNone/>
              <a:defRPr b="1" i="0" sz="3200" u="none" cap="none" strike="noStrike">
                <a:solidFill>
                  <a:srgbClr val="005FAA"/>
                </a:solidFill>
                <a:latin typeface="Arial"/>
                <a:ea typeface="Arial"/>
                <a:cs typeface="Arial"/>
                <a:sym typeface="Arial"/>
              </a:defRPr>
            </a:lvl9pPr>
          </a:lstStyle>
          <a:p/>
        </p:txBody>
      </p:sp>
      <p:sp>
        <p:nvSpPr>
          <p:cNvPr id="11" name="Google Shape;11;p25"/>
          <p:cNvSpPr txBox="1"/>
          <p:nvPr>
            <p:ph idx="1" type="body"/>
          </p:nvPr>
        </p:nvSpPr>
        <p:spPr>
          <a:xfrm>
            <a:off x="609600" y="1600214"/>
            <a:ext cx="10972800" cy="4525963"/>
          </a:xfrm>
          <a:prstGeom prst="rect">
            <a:avLst/>
          </a:prstGeom>
          <a:noFill/>
          <a:ln>
            <a:noFill/>
          </a:ln>
        </p:spPr>
        <p:txBody>
          <a:bodyPr anchorCtr="0" anchor="t" bIns="45675" lIns="91350" spcFirstLastPara="1" rIns="91350" wrap="square" tIns="45675">
            <a:noAutofit/>
          </a:bodyPr>
          <a:lstStyle>
            <a:lvl1pPr indent="-406400" lvl="0" marL="457200" marR="0" rtl="0" algn="l">
              <a:spcBef>
                <a:spcPts val="560"/>
              </a:spcBef>
              <a:spcAft>
                <a:spcPts val="0"/>
              </a:spcAft>
              <a:buClr>
                <a:srgbClr val="005FAA"/>
              </a:buClr>
              <a:buSzPts val="2800"/>
              <a:buFont typeface="Avenir"/>
              <a:buChar char="•"/>
              <a:defRPr b="1" i="0" sz="2800" u="none" cap="none" strike="noStrike">
                <a:solidFill>
                  <a:srgbClr val="005FAA"/>
                </a:solidFill>
                <a:latin typeface="Avenir"/>
                <a:ea typeface="Avenir"/>
                <a:cs typeface="Avenir"/>
                <a:sym typeface="Avenir"/>
              </a:defRPr>
            </a:lvl1pPr>
            <a:lvl2pPr indent="-381000" lvl="1" marL="914400" marR="0" rtl="0" algn="l">
              <a:spcBef>
                <a:spcPts val="480"/>
              </a:spcBef>
              <a:spcAft>
                <a:spcPts val="0"/>
              </a:spcAft>
              <a:buClr>
                <a:srgbClr val="005FAA"/>
              </a:buClr>
              <a:buSzPts val="2400"/>
              <a:buFont typeface="Avenir"/>
              <a:buChar char="–"/>
              <a:defRPr b="0" i="0" sz="2400" u="none" cap="none" strike="noStrike">
                <a:solidFill>
                  <a:srgbClr val="005FAA"/>
                </a:solidFill>
                <a:latin typeface="Avenir"/>
                <a:ea typeface="Avenir"/>
                <a:cs typeface="Avenir"/>
                <a:sym typeface="Avenir"/>
              </a:defRPr>
            </a:lvl2pPr>
            <a:lvl3pPr indent="-355600" lvl="2" marL="1371600" marR="0" rtl="0" algn="l">
              <a:spcBef>
                <a:spcPts val="400"/>
              </a:spcBef>
              <a:spcAft>
                <a:spcPts val="0"/>
              </a:spcAft>
              <a:buClr>
                <a:srgbClr val="005FAA"/>
              </a:buClr>
              <a:buSzPts val="2000"/>
              <a:buFont typeface="Avenir"/>
              <a:buChar char="•"/>
              <a:defRPr b="0" i="0" sz="2000" u="none" cap="none" strike="noStrike">
                <a:solidFill>
                  <a:srgbClr val="005FAA"/>
                </a:solidFill>
                <a:latin typeface="Avenir"/>
                <a:ea typeface="Avenir"/>
                <a:cs typeface="Avenir"/>
                <a:sym typeface="Avenir"/>
              </a:defRPr>
            </a:lvl3pPr>
            <a:lvl4pPr indent="-342900" lvl="3" marL="1828800" marR="0" rtl="0" algn="l">
              <a:spcBef>
                <a:spcPts val="360"/>
              </a:spcBef>
              <a:spcAft>
                <a:spcPts val="0"/>
              </a:spcAft>
              <a:buClr>
                <a:srgbClr val="005FAA"/>
              </a:buClr>
              <a:buSzPts val="1800"/>
              <a:buFont typeface="Avenir"/>
              <a:buChar char="–"/>
              <a:defRPr b="0" i="0" sz="1800" u="none" cap="none" strike="noStrike">
                <a:solidFill>
                  <a:srgbClr val="005FAA"/>
                </a:solidFill>
                <a:latin typeface="Avenir"/>
                <a:ea typeface="Avenir"/>
                <a:cs typeface="Avenir"/>
                <a:sym typeface="Avenir"/>
              </a:defRPr>
            </a:lvl4pPr>
            <a:lvl5pPr indent="-342900" lvl="4" marL="2286000" marR="0" rtl="0" algn="l">
              <a:spcBef>
                <a:spcPts val="360"/>
              </a:spcBef>
              <a:spcAft>
                <a:spcPts val="0"/>
              </a:spcAft>
              <a:buClr>
                <a:srgbClr val="005FAA"/>
              </a:buClr>
              <a:buSzPts val="1800"/>
              <a:buFont typeface="Avenir"/>
              <a:buChar char="»"/>
              <a:defRPr b="0" i="0" sz="1800" u="none" cap="none" strike="noStrike">
                <a:solidFill>
                  <a:srgbClr val="005FAA"/>
                </a:solidFill>
                <a:latin typeface="Avenir"/>
                <a:ea typeface="Avenir"/>
                <a:cs typeface="Avenir"/>
                <a:sym typeface="Avenir"/>
              </a:defRPr>
            </a:lvl5pPr>
            <a:lvl6pPr indent="-342900" lvl="5" marL="2743200" marR="0" rtl="0" algn="l">
              <a:spcBef>
                <a:spcPts val="360"/>
              </a:spcBef>
              <a:spcAft>
                <a:spcPts val="0"/>
              </a:spcAft>
              <a:buClr>
                <a:srgbClr val="005FAA"/>
              </a:buClr>
              <a:buSzPts val="1800"/>
              <a:buFont typeface="Arial"/>
              <a:buChar char="»"/>
              <a:defRPr b="1" i="0" sz="1800" u="none" cap="none" strike="noStrike">
                <a:solidFill>
                  <a:srgbClr val="005FAA"/>
                </a:solidFill>
                <a:latin typeface="Arial"/>
                <a:ea typeface="Arial"/>
                <a:cs typeface="Arial"/>
                <a:sym typeface="Arial"/>
              </a:defRPr>
            </a:lvl6pPr>
            <a:lvl7pPr indent="-342900" lvl="6" marL="3200400" marR="0" rtl="0" algn="l">
              <a:spcBef>
                <a:spcPts val="360"/>
              </a:spcBef>
              <a:spcAft>
                <a:spcPts val="0"/>
              </a:spcAft>
              <a:buClr>
                <a:srgbClr val="005FAA"/>
              </a:buClr>
              <a:buSzPts val="1800"/>
              <a:buFont typeface="Arial"/>
              <a:buChar char="»"/>
              <a:defRPr b="1" i="0" sz="1800" u="none" cap="none" strike="noStrike">
                <a:solidFill>
                  <a:srgbClr val="005FAA"/>
                </a:solidFill>
                <a:latin typeface="Arial"/>
                <a:ea typeface="Arial"/>
                <a:cs typeface="Arial"/>
                <a:sym typeface="Arial"/>
              </a:defRPr>
            </a:lvl7pPr>
            <a:lvl8pPr indent="-342900" lvl="7" marL="3657600" marR="0" rtl="0" algn="l">
              <a:spcBef>
                <a:spcPts val="360"/>
              </a:spcBef>
              <a:spcAft>
                <a:spcPts val="0"/>
              </a:spcAft>
              <a:buClr>
                <a:srgbClr val="005FAA"/>
              </a:buClr>
              <a:buSzPts val="1800"/>
              <a:buFont typeface="Arial"/>
              <a:buChar char="»"/>
              <a:defRPr b="1" i="0" sz="1800" u="none" cap="none" strike="noStrike">
                <a:solidFill>
                  <a:srgbClr val="005FAA"/>
                </a:solidFill>
                <a:latin typeface="Arial"/>
                <a:ea typeface="Arial"/>
                <a:cs typeface="Arial"/>
                <a:sym typeface="Arial"/>
              </a:defRPr>
            </a:lvl8pPr>
            <a:lvl9pPr indent="-342900" lvl="8" marL="4114800" marR="0" rtl="0" algn="l">
              <a:spcBef>
                <a:spcPts val="360"/>
              </a:spcBef>
              <a:spcAft>
                <a:spcPts val="0"/>
              </a:spcAft>
              <a:buClr>
                <a:srgbClr val="005FAA"/>
              </a:buClr>
              <a:buSzPts val="1800"/>
              <a:buFont typeface="Arial"/>
              <a:buChar char="»"/>
              <a:defRPr b="1" i="0" sz="1800" u="none" cap="none" strike="noStrike">
                <a:solidFill>
                  <a:srgbClr val="005FAA"/>
                </a:solidFill>
                <a:latin typeface="Arial"/>
                <a:ea typeface="Arial"/>
                <a:cs typeface="Arial"/>
                <a:sym typeface="Arial"/>
              </a:defRPr>
            </a:lvl9pPr>
          </a:lstStyle>
          <a:p/>
        </p:txBody>
      </p:sp>
      <p:sp>
        <p:nvSpPr>
          <p:cNvPr id="12" name="Google Shape;12;p25"/>
          <p:cNvSpPr txBox="1"/>
          <p:nvPr>
            <p:ph idx="10" type="dt"/>
          </p:nvPr>
        </p:nvSpPr>
        <p:spPr>
          <a:xfrm>
            <a:off x="609600" y="6245240"/>
            <a:ext cx="2844800" cy="476251"/>
          </a:xfrm>
          <a:prstGeom prst="rect">
            <a:avLst/>
          </a:prstGeom>
          <a:noFill/>
          <a:ln>
            <a:noFill/>
          </a:ln>
        </p:spPr>
        <p:txBody>
          <a:bodyPr anchorCtr="0" anchor="t" bIns="45675" lIns="91350" spcFirstLastPara="1" rIns="91350" wrap="square" tIns="45675">
            <a:noAutofit/>
          </a:bodyPr>
          <a:lstStyle>
            <a:lvl1pPr lvl="0" marR="0" rtl="0" algn="l">
              <a:spcBef>
                <a:spcPts val="0"/>
              </a:spcBef>
              <a:spcAft>
                <a:spcPts val="0"/>
              </a:spcAft>
              <a:buSzPts val="1400"/>
              <a:buNone/>
              <a:defRPr b="0" i="0" sz="1500" u="none" cap="none" strike="noStrike">
                <a:solidFill>
                  <a:schemeClr val="dk1"/>
                </a:solidFill>
                <a:latin typeface="Avenir"/>
                <a:ea typeface="Avenir"/>
                <a:cs typeface="Avenir"/>
                <a:sym typeface="Avenir"/>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 name="Google Shape;13;p25"/>
          <p:cNvSpPr txBox="1"/>
          <p:nvPr>
            <p:ph idx="11" type="ftr"/>
          </p:nvPr>
        </p:nvSpPr>
        <p:spPr>
          <a:xfrm>
            <a:off x="4165606" y="6245240"/>
            <a:ext cx="3860800" cy="476251"/>
          </a:xfrm>
          <a:prstGeom prst="rect">
            <a:avLst/>
          </a:prstGeom>
          <a:noFill/>
          <a:ln>
            <a:noFill/>
          </a:ln>
        </p:spPr>
        <p:txBody>
          <a:bodyPr anchorCtr="0" anchor="t" bIns="45675" lIns="91350" spcFirstLastPara="1" rIns="91350" wrap="square" tIns="45675">
            <a:noAutofit/>
          </a:bodyPr>
          <a:lstStyle>
            <a:lvl1pPr lvl="0" marR="0" rtl="0" algn="ctr">
              <a:spcBef>
                <a:spcPts val="0"/>
              </a:spcBef>
              <a:spcAft>
                <a:spcPts val="0"/>
              </a:spcAft>
              <a:buSzPts val="1400"/>
              <a:buNone/>
              <a:defRPr b="0" i="0" sz="1500" u="none" cap="none" strike="noStrike">
                <a:solidFill>
                  <a:schemeClr val="dk1"/>
                </a:solidFill>
                <a:latin typeface="Avenir"/>
                <a:ea typeface="Avenir"/>
                <a:cs typeface="Avenir"/>
                <a:sym typeface="Avenir"/>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 name="Google Shape;14;p25"/>
          <p:cNvSpPr txBox="1"/>
          <p:nvPr>
            <p:ph idx="12" type="sldNum"/>
          </p:nvPr>
        </p:nvSpPr>
        <p:spPr>
          <a:xfrm>
            <a:off x="10593919" y="6400823"/>
            <a:ext cx="1358900" cy="341313"/>
          </a:xfrm>
          <a:prstGeom prst="rect">
            <a:avLst/>
          </a:prstGeom>
          <a:noFill/>
          <a:ln>
            <a:noFill/>
          </a:ln>
        </p:spPr>
        <p:txBody>
          <a:bodyPr anchorCtr="0" anchor="t" bIns="45675" lIns="91350" spcFirstLastPara="1" rIns="91350" wrap="square" tIns="45675">
            <a:noAutofit/>
          </a:bodyPr>
          <a:lstStyle>
            <a:lvl1pPr indent="0" lvl="0" marL="0" marR="0" rtl="0" algn="r">
              <a:spcBef>
                <a:spcPts val="0"/>
              </a:spcBef>
              <a:buNone/>
              <a:defRPr b="0" i="0" sz="1500" u="none" cap="none" strike="noStrike">
                <a:solidFill>
                  <a:schemeClr val="dk1"/>
                </a:solidFill>
                <a:latin typeface="Avenir"/>
                <a:ea typeface="Avenir"/>
                <a:cs typeface="Avenir"/>
                <a:sym typeface="Avenir"/>
              </a:defRPr>
            </a:lvl1pPr>
            <a:lvl2pPr indent="0" lvl="1" marL="0" marR="0" rtl="0" algn="r">
              <a:spcBef>
                <a:spcPts val="0"/>
              </a:spcBef>
              <a:buNone/>
              <a:defRPr b="0" i="0" sz="1500" u="none" cap="none" strike="noStrike">
                <a:solidFill>
                  <a:schemeClr val="dk1"/>
                </a:solidFill>
                <a:latin typeface="Avenir"/>
                <a:ea typeface="Avenir"/>
                <a:cs typeface="Avenir"/>
                <a:sym typeface="Avenir"/>
              </a:defRPr>
            </a:lvl2pPr>
            <a:lvl3pPr indent="0" lvl="2" marL="0" marR="0" rtl="0" algn="r">
              <a:spcBef>
                <a:spcPts val="0"/>
              </a:spcBef>
              <a:buNone/>
              <a:defRPr b="0" i="0" sz="1500" u="none" cap="none" strike="noStrike">
                <a:solidFill>
                  <a:schemeClr val="dk1"/>
                </a:solidFill>
                <a:latin typeface="Avenir"/>
                <a:ea typeface="Avenir"/>
                <a:cs typeface="Avenir"/>
                <a:sym typeface="Avenir"/>
              </a:defRPr>
            </a:lvl3pPr>
            <a:lvl4pPr indent="0" lvl="3" marL="0" marR="0" rtl="0" algn="r">
              <a:spcBef>
                <a:spcPts val="0"/>
              </a:spcBef>
              <a:buNone/>
              <a:defRPr b="0" i="0" sz="1500" u="none" cap="none" strike="noStrike">
                <a:solidFill>
                  <a:schemeClr val="dk1"/>
                </a:solidFill>
                <a:latin typeface="Avenir"/>
                <a:ea typeface="Avenir"/>
                <a:cs typeface="Avenir"/>
                <a:sym typeface="Avenir"/>
              </a:defRPr>
            </a:lvl4pPr>
            <a:lvl5pPr indent="0" lvl="4" marL="0" marR="0" rtl="0" algn="r">
              <a:spcBef>
                <a:spcPts val="0"/>
              </a:spcBef>
              <a:buNone/>
              <a:defRPr b="0" i="0" sz="1500" u="none" cap="none" strike="noStrike">
                <a:solidFill>
                  <a:schemeClr val="dk1"/>
                </a:solidFill>
                <a:latin typeface="Avenir"/>
                <a:ea typeface="Avenir"/>
                <a:cs typeface="Avenir"/>
                <a:sym typeface="Avenir"/>
              </a:defRPr>
            </a:lvl5pPr>
            <a:lvl6pPr indent="0" lvl="5" marL="0" marR="0" rtl="0" algn="r">
              <a:spcBef>
                <a:spcPts val="0"/>
              </a:spcBef>
              <a:buNone/>
              <a:defRPr b="0" i="0" sz="1500" u="none" cap="none" strike="noStrike">
                <a:solidFill>
                  <a:schemeClr val="dk1"/>
                </a:solidFill>
                <a:latin typeface="Avenir"/>
                <a:ea typeface="Avenir"/>
                <a:cs typeface="Avenir"/>
                <a:sym typeface="Avenir"/>
              </a:defRPr>
            </a:lvl6pPr>
            <a:lvl7pPr indent="0" lvl="6" marL="0" marR="0" rtl="0" algn="r">
              <a:spcBef>
                <a:spcPts val="0"/>
              </a:spcBef>
              <a:buNone/>
              <a:defRPr b="0" i="0" sz="1500" u="none" cap="none" strike="noStrike">
                <a:solidFill>
                  <a:schemeClr val="dk1"/>
                </a:solidFill>
                <a:latin typeface="Avenir"/>
                <a:ea typeface="Avenir"/>
                <a:cs typeface="Avenir"/>
                <a:sym typeface="Avenir"/>
              </a:defRPr>
            </a:lvl7pPr>
            <a:lvl8pPr indent="0" lvl="7" marL="0" marR="0" rtl="0" algn="r">
              <a:spcBef>
                <a:spcPts val="0"/>
              </a:spcBef>
              <a:buNone/>
              <a:defRPr b="0" i="0" sz="1500" u="none" cap="none" strike="noStrike">
                <a:solidFill>
                  <a:schemeClr val="dk1"/>
                </a:solidFill>
                <a:latin typeface="Avenir"/>
                <a:ea typeface="Avenir"/>
                <a:cs typeface="Avenir"/>
                <a:sym typeface="Avenir"/>
              </a:defRPr>
            </a:lvl8pPr>
            <a:lvl9pPr indent="0" lvl="8" marL="0" marR="0" rtl="0" algn="r">
              <a:spcBef>
                <a:spcPts val="0"/>
              </a:spcBef>
              <a:buNone/>
              <a:defRPr b="0" i="0" sz="1500" u="none" cap="none" strike="noStrike">
                <a:solidFill>
                  <a:schemeClr val="dk1"/>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r>
              <a:rPr lang="en-US"/>
              <a:t> / 10</a:t>
            </a:r>
            <a:endParaRPr/>
          </a:p>
        </p:txBody>
      </p:sp>
      <p:pic>
        <p:nvPicPr>
          <p:cNvPr id="15" name="Google Shape;15;p25"/>
          <p:cNvPicPr preferRelativeResize="0"/>
          <p:nvPr/>
        </p:nvPicPr>
        <p:blipFill rotWithShape="1">
          <a:blip r:embed="rId1">
            <a:alphaModFix/>
          </a:blip>
          <a:srcRect b="0" l="0" r="0" t="0"/>
          <a:stretch/>
        </p:blipFill>
        <p:spPr>
          <a:xfrm>
            <a:off x="9621520" y="35903"/>
            <a:ext cx="2478960" cy="656263"/>
          </a:xfrm>
          <a:prstGeom prst="rect">
            <a:avLst/>
          </a:prstGeom>
          <a:noFill/>
          <a:ln>
            <a:noFill/>
          </a:ln>
        </p:spPr>
      </p:pic>
      <p:pic>
        <p:nvPicPr>
          <p:cNvPr id="16" name="Google Shape;16;p25"/>
          <p:cNvPicPr preferRelativeResize="0"/>
          <p:nvPr/>
        </p:nvPicPr>
        <p:blipFill rotWithShape="1">
          <a:blip r:embed="rId2">
            <a:alphaModFix/>
          </a:blip>
          <a:srcRect b="0" l="0" r="0" t="0"/>
          <a:stretch/>
        </p:blipFill>
        <p:spPr>
          <a:xfrm>
            <a:off x="91520" y="33527"/>
            <a:ext cx="1716960" cy="599107"/>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9" name="Shape 49"/>
        <p:cNvGrpSpPr/>
        <p:nvPr/>
      </p:nvGrpSpPr>
      <p:grpSpPr>
        <a:xfrm>
          <a:off x="0" y="0"/>
          <a:ext cx="0" cy="0"/>
          <a:chOff x="0" y="0"/>
          <a:chExt cx="0" cy="0"/>
        </a:xfrm>
      </p:grpSpPr>
      <p:sp>
        <p:nvSpPr>
          <p:cNvPr id="50" name="Google Shape;50;p29"/>
          <p:cNvSpPr txBox="1"/>
          <p:nvPr>
            <p:ph type="title"/>
          </p:nvPr>
        </p:nvSpPr>
        <p:spPr>
          <a:xfrm>
            <a:off x="844553" y="476251"/>
            <a:ext cx="10502900" cy="1143000"/>
          </a:xfrm>
          <a:prstGeom prst="rect">
            <a:avLst/>
          </a:prstGeom>
          <a:noFill/>
          <a:ln>
            <a:noFill/>
          </a:ln>
        </p:spPr>
        <p:txBody>
          <a:bodyPr anchorCtr="0" anchor="ctr" bIns="50775" lIns="50775" spcFirstLastPara="1" rIns="50775" wrap="square" tIns="50775">
            <a:normAutofit/>
          </a:bodyPr>
          <a:lstStyle>
            <a:lvl1pPr lvl="0" marR="0" rtl="0" algn="ctr">
              <a:lnSpc>
                <a:spcPct val="100000"/>
              </a:lnSpc>
              <a:spcBef>
                <a:spcPts val="0"/>
              </a:spcBef>
              <a:spcAft>
                <a:spcPts val="0"/>
              </a:spcAft>
              <a:buClr>
                <a:srgbClr val="000000"/>
              </a:buClr>
              <a:buSzPts val="5600"/>
              <a:buFont typeface="Avenir"/>
              <a:buNone/>
              <a:defRPr b="0" i="0" sz="5600" u="none" cap="none" strike="noStrike">
                <a:solidFill>
                  <a:srgbClr val="000000"/>
                </a:solidFill>
                <a:latin typeface="Avenir"/>
                <a:ea typeface="Avenir"/>
                <a:cs typeface="Avenir"/>
                <a:sym typeface="Avenir"/>
              </a:defRPr>
            </a:lvl1pPr>
            <a:lvl2pPr lvl="1" marR="0" rtl="0" algn="ctr">
              <a:lnSpc>
                <a:spcPct val="100000"/>
              </a:lnSpc>
              <a:spcBef>
                <a:spcPts val="0"/>
              </a:spcBef>
              <a:spcAft>
                <a:spcPts val="0"/>
              </a:spcAft>
              <a:buClr>
                <a:srgbClr val="000000"/>
              </a:buClr>
              <a:buSzPts val="5600"/>
              <a:buFont typeface="Helvetica Neue Light"/>
              <a:buNone/>
              <a:defRPr b="0" i="0" sz="56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5600"/>
              <a:buFont typeface="Helvetica Neue Light"/>
              <a:buNone/>
              <a:defRPr b="0" i="0" sz="56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5600"/>
              <a:buFont typeface="Helvetica Neue Light"/>
              <a:buNone/>
              <a:defRPr b="0" i="0" sz="56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5600"/>
              <a:buFont typeface="Helvetica Neue Light"/>
              <a:buNone/>
              <a:defRPr b="0" i="0" sz="56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5600"/>
              <a:buFont typeface="Helvetica Neue Light"/>
              <a:buNone/>
              <a:defRPr b="0" i="0" sz="56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5600"/>
              <a:buFont typeface="Helvetica Neue Light"/>
              <a:buNone/>
              <a:defRPr b="0" i="0" sz="56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5600"/>
              <a:buFont typeface="Helvetica Neue Light"/>
              <a:buNone/>
              <a:defRPr b="0" i="0" sz="56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5600"/>
              <a:buFont typeface="Helvetica Neue Light"/>
              <a:buNone/>
              <a:defRPr b="0" i="0" sz="5600" u="none" cap="none" strike="noStrike">
                <a:solidFill>
                  <a:srgbClr val="000000"/>
                </a:solidFill>
                <a:latin typeface="Helvetica Neue Light"/>
                <a:ea typeface="Helvetica Neue Light"/>
                <a:cs typeface="Helvetica Neue Light"/>
                <a:sym typeface="Helvetica Neue Light"/>
              </a:defRPr>
            </a:lvl9pPr>
          </a:lstStyle>
          <a:p/>
        </p:txBody>
      </p:sp>
      <p:sp>
        <p:nvSpPr>
          <p:cNvPr id="51" name="Google Shape;51;p29"/>
          <p:cNvSpPr txBox="1"/>
          <p:nvPr>
            <p:ph idx="1" type="body"/>
          </p:nvPr>
        </p:nvSpPr>
        <p:spPr>
          <a:xfrm>
            <a:off x="844553" y="1619255"/>
            <a:ext cx="10502900" cy="4603751"/>
          </a:xfrm>
          <a:prstGeom prst="rect">
            <a:avLst/>
          </a:prstGeom>
          <a:noFill/>
          <a:ln>
            <a:noFill/>
          </a:ln>
        </p:spPr>
        <p:txBody>
          <a:bodyPr anchorCtr="0" anchor="ctr" bIns="50775" lIns="50775" spcFirstLastPara="1" rIns="50775" wrap="square" tIns="50775">
            <a:normAutofit/>
          </a:bodyPr>
          <a:lstStyle>
            <a:lvl1pPr indent="-352425" lvl="0" marL="457200" marR="0" rtl="0" algn="l">
              <a:lnSpc>
                <a:spcPct val="100000"/>
              </a:lnSpc>
              <a:spcBef>
                <a:spcPts val="2950"/>
              </a:spcBef>
              <a:spcAft>
                <a:spcPts val="0"/>
              </a:spcAft>
              <a:buClr>
                <a:srgbClr val="000000"/>
              </a:buClr>
              <a:buSzPts val="1950"/>
              <a:buFont typeface="Avenir"/>
              <a:buChar char="•"/>
              <a:defRPr b="0" i="0" sz="2600" u="none" cap="none" strike="noStrike">
                <a:solidFill>
                  <a:srgbClr val="000000"/>
                </a:solidFill>
                <a:latin typeface="Avenir"/>
                <a:ea typeface="Avenir"/>
                <a:cs typeface="Avenir"/>
                <a:sym typeface="Avenir"/>
              </a:defRPr>
            </a:lvl1pPr>
            <a:lvl2pPr indent="-352425" lvl="1" marL="914400" marR="0" rtl="0" algn="l">
              <a:lnSpc>
                <a:spcPct val="100000"/>
              </a:lnSpc>
              <a:spcBef>
                <a:spcPts val="2950"/>
              </a:spcBef>
              <a:spcAft>
                <a:spcPts val="0"/>
              </a:spcAft>
              <a:buClr>
                <a:srgbClr val="000000"/>
              </a:buClr>
              <a:buSzPts val="1950"/>
              <a:buFont typeface="Avenir"/>
              <a:buChar char="•"/>
              <a:defRPr b="0" i="0" sz="2600" u="none" cap="none" strike="noStrike">
                <a:solidFill>
                  <a:srgbClr val="000000"/>
                </a:solidFill>
                <a:latin typeface="Avenir"/>
                <a:ea typeface="Avenir"/>
                <a:cs typeface="Avenir"/>
                <a:sym typeface="Avenir"/>
              </a:defRPr>
            </a:lvl2pPr>
            <a:lvl3pPr indent="-352425" lvl="2" marL="1371600" marR="0" rtl="0" algn="l">
              <a:lnSpc>
                <a:spcPct val="100000"/>
              </a:lnSpc>
              <a:spcBef>
                <a:spcPts val="2950"/>
              </a:spcBef>
              <a:spcAft>
                <a:spcPts val="0"/>
              </a:spcAft>
              <a:buClr>
                <a:srgbClr val="000000"/>
              </a:buClr>
              <a:buSzPts val="1950"/>
              <a:buFont typeface="Avenir"/>
              <a:buChar char="•"/>
              <a:defRPr b="0" i="0" sz="2600" u="none" cap="none" strike="noStrike">
                <a:solidFill>
                  <a:srgbClr val="000000"/>
                </a:solidFill>
                <a:latin typeface="Avenir"/>
                <a:ea typeface="Avenir"/>
                <a:cs typeface="Avenir"/>
                <a:sym typeface="Avenir"/>
              </a:defRPr>
            </a:lvl3pPr>
            <a:lvl4pPr indent="-352425" lvl="3" marL="1828800" marR="0" rtl="0" algn="l">
              <a:lnSpc>
                <a:spcPct val="100000"/>
              </a:lnSpc>
              <a:spcBef>
                <a:spcPts val="2950"/>
              </a:spcBef>
              <a:spcAft>
                <a:spcPts val="0"/>
              </a:spcAft>
              <a:buClr>
                <a:srgbClr val="000000"/>
              </a:buClr>
              <a:buSzPts val="1950"/>
              <a:buFont typeface="Avenir"/>
              <a:buChar char="•"/>
              <a:defRPr b="0" i="0" sz="2600" u="none" cap="none" strike="noStrike">
                <a:solidFill>
                  <a:srgbClr val="000000"/>
                </a:solidFill>
                <a:latin typeface="Avenir"/>
                <a:ea typeface="Avenir"/>
                <a:cs typeface="Avenir"/>
                <a:sym typeface="Avenir"/>
              </a:defRPr>
            </a:lvl4pPr>
            <a:lvl5pPr indent="-352425" lvl="4" marL="2286000" marR="0" rtl="0" algn="l">
              <a:lnSpc>
                <a:spcPct val="100000"/>
              </a:lnSpc>
              <a:spcBef>
                <a:spcPts val="2950"/>
              </a:spcBef>
              <a:spcAft>
                <a:spcPts val="0"/>
              </a:spcAft>
              <a:buClr>
                <a:srgbClr val="000000"/>
              </a:buClr>
              <a:buSzPts val="1950"/>
              <a:buFont typeface="Avenir"/>
              <a:buChar char="•"/>
              <a:defRPr b="0" i="0" sz="2600" u="none" cap="none" strike="noStrike">
                <a:solidFill>
                  <a:srgbClr val="000000"/>
                </a:solidFill>
                <a:latin typeface="Avenir"/>
                <a:ea typeface="Avenir"/>
                <a:cs typeface="Avenir"/>
                <a:sym typeface="Avenir"/>
              </a:defRPr>
            </a:lvl5pPr>
            <a:lvl6pPr indent="-352425" lvl="5" marL="2743200" marR="0" rtl="0" algn="l">
              <a:lnSpc>
                <a:spcPct val="100000"/>
              </a:lnSpc>
              <a:spcBef>
                <a:spcPts val="2950"/>
              </a:spcBef>
              <a:spcAft>
                <a:spcPts val="0"/>
              </a:spcAft>
              <a:buClr>
                <a:srgbClr val="000000"/>
              </a:buClr>
              <a:buSzPts val="1950"/>
              <a:buFont typeface="Helvetica Neue Light"/>
              <a:buChar char="•"/>
              <a:defRPr b="0" i="0" sz="2600" u="none" cap="none" strike="noStrike">
                <a:solidFill>
                  <a:srgbClr val="000000"/>
                </a:solidFill>
                <a:latin typeface="Helvetica Neue Light"/>
                <a:ea typeface="Helvetica Neue Light"/>
                <a:cs typeface="Helvetica Neue Light"/>
                <a:sym typeface="Helvetica Neue Light"/>
              </a:defRPr>
            </a:lvl6pPr>
            <a:lvl7pPr indent="-352425" lvl="6" marL="3200400" marR="0" rtl="0" algn="l">
              <a:lnSpc>
                <a:spcPct val="100000"/>
              </a:lnSpc>
              <a:spcBef>
                <a:spcPts val="2950"/>
              </a:spcBef>
              <a:spcAft>
                <a:spcPts val="0"/>
              </a:spcAft>
              <a:buClr>
                <a:srgbClr val="000000"/>
              </a:buClr>
              <a:buSzPts val="1950"/>
              <a:buFont typeface="Helvetica Neue Light"/>
              <a:buChar char="•"/>
              <a:defRPr b="0" i="0" sz="2600" u="none" cap="none" strike="noStrike">
                <a:solidFill>
                  <a:srgbClr val="000000"/>
                </a:solidFill>
                <a:latin typeface="Helvetica Neue Light"/>
                <a:ea typeface="Helvetica Neue Light"/>
                <a:cs typeface="Helvetica Neue Light"/>
                <a:sym typeface="Helvetica Neue Light"/>
              </a:defRPr>
            </a:lvl7pPr>
            <a:lvl8pPr indent="-352425" lvl="7" marL="3657600" marR="0" rtl="0" algn="l">
              <a:lnSpc>
                <a:spcPct val="100000"/>
              </a:lnSpc>
              <a:spcBef>
                <a:spcPts val="2950"/>
              </a:spcBef>
              <a:spcAft>
                <a:spcPts val="0"/>
              </a:spcAft>
              <a:buClr>
                <a:srgbClr val="000000"/>
              </a:buClr>
              <a:buSzPts val="1950"/>
              <a:buFont typeface="Helvetica Neue Light"/>
              <a:buChar char="•"/>
              <a:defRPr b="0" i="0" sz="2600" u="none" cap="none" strike="noStrike">
                <a:solidFill>
                  <a:srgbClr val="000000"/>
                </a:solidFill>
                <a:latin typeface="Helvetica Neue Light"/>
                <a:ea typeface="Helvetica Neue Light"/>
                <a:cs typeface="Helvetica Neue Light"/>
                <a:sym typeface="Helvetica Neue Light"/>
              </a:defRPr>
            </a:lvl8pPr>
            <a:lvl9pPr indent="-352425" lvl="8" marL="4114800" marR="0" rtl="0" algn="l">
              <a:lnSpc>
                <a:spcPct val="100000"/>
              </a:lnSpc>
              <a:spcBef>
                <a:spcPts val="2950"/>
              </a:spcBef>
              <a:spcAft>
                <a:spcPts val="0"/>
              </a:spcAft>
              <a:buClr>
                <a:srgbClr val="000000"/>
              </a:buClr>
              <a:buSzPts val="1950"/>
              <a:buFont typeface="Helvetica Neue Light"/>
              <a:buChar char="•"/>
              <a:defRPr b="0" i="0" sz="2600" u="none" cap="none" strike="noStrike">
                <a:solidFill>
                  <a:srgbClr val="000000"/>
                </a:solidFill>
                <a:latin typeface="Helvetica Neue Light"/>
                <a:ea typeface="Helvetica Neue Light"/>
                <a:cs typeface="Helvetica Neue Light"/>
                <a:sym typeface="Helvetica Neue Light"/>
              </a:defRPr>
            </a:lvl9pPr>
          </a:lstStyle>
          <a:p/>
        </p:txBody>
      </p:sp>
      <p:sp>
        <p:nvSpPr>
          <p:cNvPr id="52" name="Google Shape;52;p29"/>
          <p:cNvSpPr txBox="1"/>
          <p:nvPr/>
        </p:nvSpPr>
        <p:spPr>
          <a:xfrm>
            <a:off x="9110390" y="6406870"/>
            <a:ext cx="3037114" cy="441146"/>
          </a:xfrm>
          <a:prstGeom prst="rect">
            <a:avLst/>
          </a:prstGeom>
          <a:noFill/>
          <a:ln>
            <a:noFill/>
          </a:ln>
        </p:spPr>
        <p:txBody>
          <a:bodyPr anchorCtr="0" anchor="ctr" bIns="50800" lIns="50800" spcFirstLastPara="1" rIns="50800" wrap="square" tIns="50800">
            <a:spAutoFit/>
          </a:bodyPr>
          <a:lstStyle/>
          <a:p>
            <a:pPr indent="0" lvl="0" marL="0" marR="0" rtl="0" algn="r">
              <a:lnSpc>
                <a:spcPct val="100000"/>
              </a:lnSpc>
              <a:spcBef>
                <a:spcPts val="0"/>
              </a:spcBef>
              <a:spcAft>
                <a:spcPts val="0"/>
              </a:spcAft>
              <a:buClr>
                <a:srgbClr val="0061AA"/>
              </a:buClr>
              <a:buSzPts val="1100"/>
              <a:buFont typeface="Twentieth Century"/>
              <a:buNone/>
            </a:pPr>
            <a:r>
              <a:rPr b="0" i="0" lang="en-US" sz="1100" u="none" cap="none" strike="noStrike">
                <a:solidFill>
                  <a:srgbClr val="0061AA"/>
                </a:solidFill>
                <a:latin typeface="Twentieth Century"/>
                <a:ea typeface="Twentieth Century"/>
                <a:cs typeface="Twentieth Century"/>
                <a:sym typeface="Twentieth Century"/>
              </a:rPr>
              <a:t>@G20_GEOGLAM</a:t>
            </a:r>
            <a:endParaRPr/>
          </a:p>
          <a:p>
            <a:pPr indent="0" lvl="0" marL="0" marR="0" rtl="0" algn="r">
              <a:lnSpc>
                <a:spcPct val="100000"/>
              </a:lnSpc>
              <a:spcBef>
                <a:spcPts val="0"/>
              </a:spcBef>
              <a:spcAft>
                <a:spcPts val="0"/>
              </a:spcAft>
              <a:buClr>
                <a:srgbClr val="0061AA"/>
              </a:buClr>
              <a:buSzPts val="1100"/>
              <a:buFont typeface="Twentieth Century"/>
              <a:buNone/>
            </a:pPr>
            <a:r>
              <a:rPr b="0" i="0" lang="en-US" sz="1100" u="none" cap="none" strike="noStrike">
                <a:solidFill>
                  <a:srgbClr val="0061AA"/>
                </a:solidFill>
                <a:latin typeface="Twentieth Century"/>
                <a:ea typeface="Twentieth Century"/>
                <a:cs typeface="Twentieth Century"/>
                <a:sym typeface="Twentieth Century"/>
              </a:rPr>
              <a:t>www.geoglam.org </a:t>
            </a:r>
            <a:endParaRPr/>
          </a:p>
        </p:txBody>
      </p:sp>
      <p:pic>
        <p:nvPicPr>
          <p:cNvPr id="53" name="Google Shape;53;p29"/>
          <p:cNvPicPr preferRelativeResize="0"/>
          <p:nvPr/>
        </p:nvPicPr>
        <p:blipFill rotWithShape="1">
          <a:blip r:embed="rId1">
            <a:alphaModFix/>
          </a:blip>
          <a:srcRect b="0" l="0" r="0" t="0"/>
          <a:stretch/>
        </p:blipFill>
        <p:spPr>
          <a:xfrm>
            <a:off x="44496" y="6332476"/>
            <a:ext cx="1600114" cy="44131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6" r:id="rId2"/>
    <p:sldLayoutId id="2147483657" r:id="rId3"/>
    <p:sldLayoutId id="2147483658" r:id="rId4"/>
    <p:sldLayoutId id="2147483659" r:id="rId5"/>
    <p:sldLayoutId id="2147483660" r:id="rId6"/>
    <p:sldLayoutId id="2147483661" r:id="rId7"/>
    <p:sldLayoutId id="2147483662" r:id="rId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79" name="Shape 79"/>
        <p:cNvGrpSpPr/>
        <p:nvPr/>
      </p:nvGrpSpPr>
      <p:grpSpPr>
        <a:xfrm>
          <a:off x="0" y="0"/>
          <a:ext cx="0" cy="0"/>
          <a:chOff x="0" y="0"/>
          <a:chExt cx="0" cy="0"/>
        </a:xfrm>
      </p:grpSpPr>
      <p:sp>
        <p:nvSpPr>
          <p:cNvPr id="80" name="Google Shape;80;p33"/>
          <p:cNvSpPr txBox="1"/>
          <p:nvPr>
            <p:ph type="title"/>
          </p:nvPr>
        </p:nvSpPr>
        <p:spPr>
          <a:xfrm>
            <a:off x="609600" y="274639"/>
            <a:ext cx="109728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rgbClr val="D8D8D8"/>
              </a:buClr>
              <a:buSzPts val="4800"/>
              <a:buFont typeface="Twentieth Century"/>
              <a:buNone/>
              <a:defRPr b="0" i="0" sz="4800" u="none" cap="none" strike="noStrike">
                <a:solidFill>
                  <a:srgbClr val="D8D8D8"/>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1" name="Google Shape;81;p33"/>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rgbClr val="D8D8D8"/>
              </a:buClr>
              <a:buSzPts val="3200"/>
              <a:buFont typeface="Arial"/>
              <a:buChar char="•"/>
              <a:defRPr b="0" i="0" sz="3200" u="none" cap="none" strike="noStrike">
                <a:solidFill>
                  <a:srgbClr val="D8D8D8"/>
                </a:solidFill>
                <a:latin typeface="Twentieth Century"/>
                <a:ea typeface="Twentieth Century"/>
                <a:cs typeface="Twentieth Century"/>
                <a:sym typeface="Twentieth Century"/>
              </a:defRPr>
            </a:lvl1pPr>
            <a:lvl2pPr indent="-397954" lvl="1" marL="914400" marR="0" rtl="0" algn="l">
              <a:spcBef>
                <a:spcPts val="533"/>
              </a:spcBef>
              <a:spcAft>
                <a:spcPts val="0"/>
              </a:spcAft>
              <a:buClr>
                <a:srgbClr val="D8D8D8"/>
              </a:buClr>
              <a:buSzPts val="2667"/>
              <a:buFont typeface="Arial"/>
              <a:buChar char="–"/>
              <a:defRPr b="0" i="0" sz="2667" u="none" cap="none" strike="noStrike">
                <a:solidFill>
                  <a:srgbClr val="D8D8D8"/>
                </a:solidFill>
                <a:latin typeface="Twentieth Century"/>
                <a:ea typeface="Twentieth Century"/>
                <a:cs typeface="Twentieth Century"/>
                <a:sym typeface="Twentieth Century"/>
              </a:defRPr>
            </a:lvl2pPr>
            <a:lvl3pPr indent="-381000" lvl="2" marL="1371600" marR="0" rtl="0" algn="l">
              <a:spcBef>
                <a:spcPts val="480"/>
              </a:spcBef>
              <a:spcAft>
                <a:spcPts val="0"/>
              </a:spcAft>
              <a:buClr>
                <a:srgbClr val="D8D8D8"/>
              </a:buClr>
              <a:buSzPts val="2400"/>
              <a:buFont typeface="Arial"/>
              <a:buChar char="•"/>
              <a:defRPr b="0" i="0" sz="2400" u="none" cap="none" strike="noStrike">
                <a:solidFill>
                  <a:srgbClr val="D8D8D8"/>
                </a:solidFill>
                <a:latin typeface="Twentieth Century"/>
                <a:ea typeface="Twentieth Century"/>
                <a:cs typeface="Twentieth Century"/>
                <a:sym typeface="Twentieth Century"/>
              </a:defRPr>
            </a:lvl3pPr>
            <a:lvl4pPr indent="-364045" lvl="3" marL="1828800" marR="0" rtl="0" algn="l">
              <a:spcBef>
                <a:spcPts val="427"/>
              </a:spcBef>
              <a:spcAft>
                <a:spcPts val="0"/>
              </a:spcAft>
              <a:buClr>
                <a:srgbClr val="D8D8D8"/>
              </a:buClr>
              <a:buSzPts val="2133"/>
              <a:buFont typeface="Arial"/>
              <a:buChar char="–"/>
              <a:defRPr b="0" i="0" sz="2133" u="none" cap="none" strike="noStrike">
                <a:solidFill>
                  <a:srgbClr val="D8D8D8"/>
                </a:solidFill>
                <a:latin typeface="Twentieth Century"/>
                <a:ea typeface="Twentieth Century"/>
                <a:cs typeface="Twentieth Century"/>
                <a:sym typeface="Twentieth Century"/>
              </a:defRPr>
            </a:lvl4pPr>
            <a:lvl5pPr indent="-364045" lvl="4" marL="2286000" marR="0" rtl="0" algn="l">
              <a:spcBef>
                <a:spcPts val="427"/>
              </a:spcBef>
              <a:spcAft>
                <a:spcPts val="0"/>
              </a:spcAft>
              <a:buClr>
                <a:srgbClr val="D8D8D8"/>
              </a:buClr>
              <a:buSzPts val="2133"/>
              <a:buFont typeface="Arial"/>
              <a:buChar char="»"/>
              <a:defRPr b="0" i="0" sz="2133" u="none" cap="none" strike="noStrike">
                <a:solidFill>
                  <a:srgbClr val="D8D8D8"/>
                </a:solidFill>
                <a:latin typeface="Twentieth Century"/>
                <a:ea typeface="Twentieth Century"/>
                <a:cs typeface="Twentieth Century"/>
                <a:sym typeface="Twentieth Century"/>
              </a:defRPr>
            </a:lvl5pPr>
            <a:lvl6pPr indent="-397954" lvl="5" marL="2743200" marR="0" rtl="0" algn="l">
              <a:spcBef>
                <a:spcPts val="533"/>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6pPr>
            <a:lvl7pPr indent="-397954" lvl="6" marL="3200400" marR="0" rtl="0" algn="l">
              <a:spcBef>
                <a:spcPts val="533"/>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7pPr>
            <a:lvl8pPr indent="-397954" lvl="7" marL="3657600" marR="0" rtl="0" algn="l">
              <a:spcBef>
                <a:spcPts val="533"/>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8pPr>
            <a:lvl9pPr indent="-397954" lvl="8" marL="4114800" marR="0" rtl="0" algn="l">
              <a:spcBef>
                <a:spcPts val="533"/>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9pPr>
          </a:lstStyle>
          <a:p/>
        </p:txBody>
      </p:sp>
      <p:sp>
        <p:nvSpPr>
          <p:cNvPr id="82" name="Google Shape;82;p33"/>
          <p:cNvSpPr txBox="1"/>
          <p:nvPr/>
        </p:nvSpPr>
        <p:spPr>
          <a:xfrm>
            <a:off x="8660838" y="6426463"/>
            <a:ext cx="3418276" cy="365125"/>
          </a:xfrm>
          <a:prstGeom prst="rect">
            <a:avLst/>
          </a:prstGeom>
          <a:noFill/>
          <a:ln>
            <a:noFill/>
          </a:ln>
        </p:spPr>
        <p:txBody>
          <a:bodyPr anchorCtr="0" anchor="ctr" bIns="60950" lIns="121900" spcFirstLastPara="1" rIns="121900" wrap="square" tIns="60950">
            <a:noAutofit/>
          </a:bodyPr>
          <a:lstStyle/>
          <a:p>
            <a:pPr indent="0" lvl="0" marL="0" marR="0" rtl="0" algn="r">
              <a:spcBef>
                <a:spcPts val="0"/>
              </a:spcBef>
              <a:spcAft>
                <a:spcPts val="0"/>
              </a:spcAft>
              <a:buNone/>
            </a:pPr>
            <a:r>
              <a:t/>
            </a:r>
            <a:endParaRPr sz="1400">
              <a:solidFill>
                <a:srgbClr val="888888"/>
              </a:solidFill>
              <a:latin typeface="Century Gothic"/>
              <a:ea typeface="Century Gothic"/>
              <a:cs typeface="Century Gothic"/>
              <a:sym typeface="Century Gothic"/>
            </a:endParaRPr>
          </a:p>
        </p:txBody>
      </p:sp>
      <p:sp>
        <p:nvSpPr>
          <p:cNvPr id="83" name="Google Shape;83;p33"/>
          <p:cNvSpPr txBox="1"/>
          <p:nvPr/>
        </p:nvSpPr>
        <p:spPr>
          <a:xfrm>
            <a:off x="9062357" y="6332476"/>
            <a:ext cx="3037115" cy="441146"/>
          </a:xfrm>
          <a:prstGeom prst="rect">
            <a:avLst/>
          </a:prstGeom>
          <a:noFill/>
          <a:ln>
            <a:noFill/>
          </a:ln>
        </p:spPr>
        <p:txBody>
          <a:bodyPr anchorCtr="0" anchor="ctr" bIns="50800" lIns="50800" spcFirstLastPara="1" rIns="50800" wrap="square" tIns="50800">
            <a:spAutoFit/>
          </a:bodyPr>
          <a:lstStyle/>
          <a:p>
            <a:pPr indent="0" lvl="0" marL="0" marR="0" rtl="0" algn="r">
              <a:lnSpc>
                <a:spcPct val="100000"/>
              </a:lnSpc>
              <a:spcBef>
                <a:spcPts val="0"/>
              </a:spcBef>
              <a:spcAft>
                <a:spcPts val="0"/>
              </a:spcAft>
              <a:buClr>
                <a:schemeClr val="lt1"/>
              </a:buClr>
              <a:buSzPts val="1100"/>
              <a:buFont typeface="Twentieth Century"/>
              <a:buNone/>
            </a:pPr>
            <a:r>
              <a:rPr b="0" i="0" lang="en-US" sz="1100" u="none" cap="none" strike="noStrike">
                <a:solidFill>
                  <a:schemeClr val="lt1"/>
                </a:solidFill>
                <a:latin typeface="Twentieth Century"/>
                <a:ea typeface="Twentieth Century"/>
                <a:cs typeface="Twentieth Century"/>
                <a:sym typeface="Twentieth Century"/>
              </a:rPr>
              <a:t>@G20_GEOGLAM</a:t>
            </a:r>
            <a:endParaRPr/>
          </a:p>
          <a:p>
            <a:pPr indent="0" lvl="0" marL="0" marR="0" rtl="0" algn="r">
              <a:lnSpc>
                <a:spcPct val="100000"/>
              </a:lnSpc>
              <a:spcBef>
                <a:spcPts val="0"/>
              </a:spcBef>
              <a:spcAft>
                <a:spcPts val="0"/>
              </a:spcAft>
              <a:buClr>
                <a:schemeClr val="lt1"/>
              </a:buClr>
              <a:buSzPts val="1100"/>
              <a:buFont typeface="Twentieth Century"/>
              <a:buNone/>
            </a:pPr>
            <a:r>
              <a:rPr b="0" i="0" lang="en-US" sz="1100" u="none" cap="none" strike="noStrike">
                <a:solidFill>
                  <a:schemeClr val="lt1"/>
                </a:solidFill>
                <a:latin typeface="Twentieth Century"/>
                <a:ea typeface="Twentieth Century"/>
                <a:cs typeface="Twentieth Century"/>
                <a:sym typeface="Twentieth Century"/>
              </a:rPr>
              <a:t>www.geoglam.org </a:t>
            </a:r>
            <a:endParaRPr/>
          </a:p>
        </p:txBody>
      </p:sp>
      <p:pic>
        <p:nvPicPr>
          <p:cNvPr id="84" name="Google Shape;84;p33"/>
          <p:cNvPicPr preferRelativeResize="0"/>
          <p:nvPr/>
        </p:nvPicPr>
        <p:blipFill rotWithShape="1">
          <a:blip r:embed="rId1">
            <a:alphaModFix/>
          </a:blip>
          <a:srcRect b="0" l="0" r="0" t="0"/>
          <a:stretch/>
        </p:blipFill>
        <p:spPr>
          <a:xfrm>
            <a:off x="112887" y="6358992"/>
            <a:ext cx="1485859" cy="38811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44" name="Shape 144"/>
        <p:cNvGrpSpPr/>
        <p:nvPr/>
      </p:nvGrpSpPr>
      <p:grpSpPr>
        <a:xfrm>
          <a:off x="0" y="0"/>
          <a:ext cx="0" cy="0"/>
          <a:chOff x="0" y="0"/>
          <a:chExt cx="0" cy="0"/>
        </a:xfrm>
      </p:grpSpPr>
      <p:sp>
        <p:nvSpPr>
          <p:cNvPr id="145" name="Google Shape;145;p35"/>
          <p:cNvSpPr txBox="1"/>
          <p:nvPr>
            <p:ph type="title"/>
          </p:nvPr>
        </p:nvSpPr>
        <p:spPr>
          <a:xfrm>
            <a:off x="844554" y="476251"/>
            <a:ext cx="10502900" cy="1143000"/>
          </a:xfrm>
          <a:prstGeom prst="rect">
            <a:avLst/>
          </a:prstGeom>
          <a:noFill/>
          <a:ln>
            <a:noFill/>
          </a:ln>
        </p:spPr>
        <p:txBody>
          <a:bodyPr anchorCtr="0" anchor="ctr" bIns="50775" lIns="50775" spcFirstLastPara="1" rIns="50775" wrap="square" tIns="50775">
            <a:normAutofit/>
          </a:bodyPr>
          <a:lstStyle>
            <a:lvl1pPr lvl="0" marR="0" rtl="0" algn="ctr">
              <a:lnSpc>
                <a:spcPct val="100000"/>
              </a:lnSpc>
              <a:spcBef>
                <a:spcPts val="0"/>
              </a:spcBef>
              <a:spcAft>
                <a:spcPts val="0"/>
              </a:spcAft>
              <a:buClr>
                <a:srgbClr val="000000"/>
              </a:buClr>
              <a:buSzPts val="5600"/>
              <a:buFont typeface="Twentieth Century"/>
              <a:buNone/>
              <a:defRPr b="0" i="0" sz="5600" u="none" cap="none" strike="noStrike">
                <a:solidFill>
                  <a:srgbClr val="000000"/>
                </a:solidFill>
                <a:latin typeface="Twentieth Century"/>
                <a:ea typeface="Twentieth Century"/>
                <a:cs typeface="Twentieth Century"/>
                <a:sym typeface="Twentieth Century"/>
              </a:defRPr>
            </a:lvl1pPr>
            <a:lvl2pPr lvl="1" marR="0" rtl="0" algn="ctr">
              <a:lnSpc>
                <a:spcPct val="100000"/>
              </a:lnSpc>
              <a:spcBef>
                <a:spcPts val="0"/>
              </a:spcBef>
              <a:spcAft>
                <a:spcPts val="0"/>
              </a:spcAft>
              <a:buClr>
                <a:srgbClr val="000000"/>
              </a:buClr>
              <a:buSzPts val="5600"/>
              <a:buFont typeface="Helvetica Neue Light"/>
              <a:buNone/>
              <a:defRPr b="0" i="0" sz="56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5600"/>
              <a:buFont typeface="Helvetica Neue Light"/>
              <a:buNone/>
              <a:defRPr b="0" i="0" sz="56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5600"/>
              <a:buFont typeface="Helvetica Neue Light"/>
              <a:buNone/>
              <a:defRPr b="0" i="0" sz="56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5600"/>
              <a:buFont typeface="Helvetica Neue Light"/>
              <a:buNone/>
              <a:defRPr b="0" i="0" sz="56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5600"/>
              <a:buFont typeface="Helvetica Neue Light"/>
              <a:buNone/>
              <a:defRPr b="0" i="0" sz="56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5600"/>
              <a:buFont typeface="Helvetica Neue Light"/>
              <a:buNone/>
              <a:defRPr b="0" i="0" sz="56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5600"/>
              <a:buFont typeface="Helvetica Neue Light"/>
              <a:buNone/>
              <a:defRPr b="0" i="0" sz="56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5600"/>
              <a:buFont typeface="Helvetica Neue Light"/>
              <a:buNone/>
              <a:defRPr b="0" i="0" sz="5600" u="none" cap="none" strike="noStrike">
                <a:solidFill>
                  <a:srgbClr val="000000"/>
                </a:solidFill>
                <a:latin typeface="Helvetica Neue Light"/>
                <a:ea typeface="Helvetica Neue Light"/>
                <a:cs typeface="Helvetica Neue Light"/>
                <a:sym typeface="Helvetica Neue Light"/>
              </a:defRPr>
            </a:lvl9pPr>
          </a:lstStyle>
          <a:p/>
        </p:txBody>
      </p:sp>
      <p:sp>
        <p:nvSpPr>
          <p:cNvPr id="146" name="Google Shape;146;p35"/>
          <p:cNvSpPr txBox="1"/>
          <p:nvPr>
            <p:ph idx="1" type="body"/>
          </p:nvPr>
        </p:nvSpPr>
        <p:spPr>
          <a:xfrm>
            <a:off x="844554" y="1619256"/>
            <a:ext cx="10502900" cy="4603751"/>
          </a:xfrm>
          <a:prstGeom prst="rect">
            <a:avLst/>
          </a:prstGeom>
          <a:noFill/>
          <a:ln>
            <a:noFill/>
          </a:ln>
        </p:spPr>
        <p:txBody>
          <a:bodyPr anchorCtr="0" anchor="ctr" bIns="50775" lIns="50775" spcFirstLastPara="1" rIns="50775" wrap="square" tIns="50775">
            <a:normAutofit/>
          </a:bodyPr>
          <a:lstStyle>
            <a:lvl1pPr indent="-352425" lvl="0" marL="457200" marR="0" rtl="0" algn="l">
              <a:lnSpc>
                <a:spcPct val="100000"/>
              </a:lnSpc>
              <a:spcBef>
                <a:spcPts val="2951"/>
              </a:spcBef>
              <a:spcAft>
                <a:spcPts val="0"/>
              </a:spcAft>
              <a:buClr>
                <a:srgbClr val="000000"/>
              </a:buClr>
              <a:buSzPts val="1950"/>
              <a:buFont typeface="Twentieth Century"/>
              <a:buChar char="•"/>
              <a:defRPr b="0" i="0" sz="2600" u="none" cap="none" strike="noStrike">
                <a:solidFill>
                  <a:srgbClr val="000000"/>
                </a:solidFill>
                <a:latin typeface="Twentieth Century"/>
                <a:ea typeface="Twentieth Century"/>
                <a:cs typeface="Twentieth Century"/>
                <a:sym typeface="Twentieth Century"/>
              </a:defRPr>
            </a:lvl1pPr>
            <a:lvl2pPr indent="-352425" lvl="1" marL="914400" marR="0" rtl="0" algn="l">
              <a:lnSpc>
                <a:spcPct val="100000"/>
              </a:lnSpc>
              <a:spcBef>
                <a:spcPts val="2951"/>
              </a:spcBef>
              <a:spcAft>
                <a:spcPts val="0"/>
              </a:spcAft>
              <a:buClr>
                <a:srgbClr val="000000"/>
              </a:buClr>
              <a:buSzPts val="1950"/>
              <a:buFont typeface="Twentieth Century"/>
              <a:buChar char="•"/>
              <a:defRPr b="0" i="0" sz="2600" u="none" cap="none" strike="noStrike">
                <a:solidFill>
                  <a:srgbClr val="000000"/>
                </a:solidFill>
                <a:latin typeface="Twentieth Century"/>
                <a:ea typeface="Twentieth Century"/>
                <a:cs typeface="Twentieth Century"/>
                <a:sym typeface="Twentieth Century"/>
              </a:defRPr>
            </a:lvl2pPr>
            <a:lvl3pPr indent="-352425" lvl="2" marL="1371600" marR="0" rtl="0" algn="l">
              <a:lnSpc>
                <a:spcPct val="100000"/>
              </a:lnSpc>
              <a:spcBef>
                <a:spcPts val="2951"/>
              </a:spcBef>
              <a:spcAft>
                <a:spcPts val="0"/>
              </a:spcAft>
              <a:buClr>
                <a:srgbClr val="000000"/>
              </a:buClr>
              <a:buSzPts val="1950"/>
              <a:buFont typeface="Twentieth Century"/>
              <a:buChar char="•"/>
              <a:defRPr b="0" i="0" sz="2600" u="none" cap="none" strike="noStrike">
                <a:solidFill>
                  <a:srgbClr val="000000"/>
                </a:solidFill>
                <a:latin typeface="Twentieth Century"/>
                <a:ea typeface="Twentieth Century"/>
                <a:cs typeface="Twentieth Century"/>
                <a:sym typeface="Twentieth Century"/>
              </a:defRPr>
            </a:lvl3pPr>
            <a:lvl4pPr indent="-352425" lvl="3" marL="1828800" marR="0" rtl="0" algn="l">
              <a:lnSpc>
                <a:spcPct val="100000"/>
              </a:lnSpc>
              <a:spcBef>
                <a:spcPts val="2951"/>
              </a:spcBef>
              <a:spcAft>
                <a:spcPts val="0"/>
              </a:spcAft>
              <a:buClr>
                <a:srgbClr val="000000"/>
              </a:buClr>
              <a:buSzPts val="1950"/>
              <a:buFont typeface="Twentieth Century"/>
              <a:buChar char="•"/>
              <a:defRPr b="0" i="0" sz="2600" u="none" cap="none" strike="noStrike">
                <a:solidFill>
                  <a:srgbClr val="000000"/>
                </a:solidFill>
                <a:latin typeface="Twentieth Century"/>
                <a:ea typeface="Twentieth Century"/>
                <a:cs typeface="Twentieth Century"/>
                <a:sym typeface="Twentieth Century"/>
              </a:defRPr>
            </a:lvl4pPr>
            <a:lvl5pPr indent="-352425" lvl="4" marL="2286000" marR="0" rtl="0" algn="l">
              <a:lnSpc>
                <a:spcPct val="100000"/>
              </a:lnSpc>
              <a:spcBef>
                <a:spcPts val="2951"/>
              </a:spcBef>
              <a:spcAft>
                <a:spcPts val="0"/>
              </a:spcAft>
              <a:buClr>
                <a:srgbClr val="000000"/>
              </a:buClr>
              <a:buSzPts val="1950"/>
              <a:buFont typeface="Twentieth Century"/>
              <a:buChar char="•"/>
              <a:defRPr b="0" i="0" sz="2600" u="none" cap="none" strike="noStrike">
                <a:solidFill>
                  <a:srgbClr val="000000"/>
                </a:solidFill>
                <a:latin typeface="Twentieth Century"/>
                <a:ea typeface="Twentieth Century"/>
                <a:cs typeface="Twentieth Century"/>
                <a:sym typeface="Twentieth Century"/>
              </a:defRPr>
            </a:lvl5pPr>
            <a:lvl6pPr indent="-352425" lvl="5" marL="2743200" marR="0" rtl="0" algn="l">
              <a:lnSpc>
                <a:spcPct val="100000"/>
              </a:lnSpc>
              <a:spcBef>
                <a:spcPts val="2951"/>
              </a:spcBef>
              <a:spcAft>
                <a:spcPts val="0"/>
              </a:spcAft>
              <a:buClr>
                <a:srgbClr val="000000"/>
              </a:buClr>
              <a:buSzPts val="1950"/>
              <a:buFont typeface="Helvetica Neue Light"/>
              <a:buChar char="•"/>
              <a:defRPr b="0" i="0" sz="2600" u="none" cap="none" strike="noStrike">
                <a:solidFill>
                  <a:srgbClr val="000000"/>
                </a:solidFill>
                <a:latin typeface="Helvetica Neue Light"/>
                <a:ea typeface="Helvetica Neue Light"/>
                <a:cs typeface="Helvetica Neue Light"/>
                <a:sym typeface="Helvetica Neue Light"/>
              </a:defRPr>
            </a:lvl6pPr>
            <a:lvl7pPr indent="-352425" lvl="6" marL="3200400" marR="0" rtl="0" algn="l">
              <a:lnSpc>
                <a:spcPct val="100000"/>
              </a:lnSpc>
              <a:spcBef>
                <a:spcPts val="2951"/>
              </a:spcBef>
              <a:spcAft>
                <a:spcPts val="0"/>
              </a:spcAft>
              <a:buClr>
                <a:srgbClr val="000000"/>
              </a:buClr>
              <a:buSzPts val="1950"/>
              <a:buFont typeface="Helvetica Neue Light"/>
              <a:buChar char="•"/>
              <a:defRPr b="0" i="0" sz="2600" u="none" cap="none" strike="noStrike">
                <a:solidFill>
                  <a:srgbClr val="000000"/>
                </a:solidFill>
                <a:latin typeface="Helvetica Neue Light"/>
                <a:ea typeface="Helvetica Neue Light"/>
                <a:cs typeface="Helvetica Neue Light"/>
                <a:sym typeface="Helvetica Neue Light"/>
              </a:defRPr>
            </a:lvl7pPr>
            <a:lvl8pPr indent="-352425" lvl="7" marL="3657600" marR="0" rtl="0" algn="l">
              <a:lnSpc>
                <a:spcPct val="100000"/>
              </a:lnSpc>
              <a:spcBef>
                <a:spcPts val="2951"/>
              </a:spcBef>
              <a:spcAft>
                <a:spcPts val="0"/>
              </a:spcAft>
              <a:buClr>
                <a:srgbClr val="000000"/>
              </a:buClr>
              <a:buSzPts val="1950"/>
              <a:buFont typeface="Helvetica Neue Light"/>
              <a:buChar char="•"/>
              <a:defRPr b="0" i="0" sz="2600" u="none" cap="none" strike="noStrike">
                <a:solidFill>
                  <a:srgbClr val="000000"/>
                </a:solidFill>
                <a:latin typeface="Helvetica Neue Light"/>
                <a:ea typeface="Helvetica Neue Light"/>
                <a:cs typeface="Helvetica Neue Light"/>
                <a:sym typeface="Helvetica Neue Light"/>
              </a:defRPr>
            </a:lvl8pPr>
            <a:lvl9pPr indent="-352425" lvl="8" marL="4114800" marR="0" rtl="0" algn="l">
              <a:lnSpc>
                <a:spcPct val="100000"/>
              </a:lnSpc>
              <a:spcBef>
                <a:spcPts val="2951"/>
              </a:spcBef>
              <a:spcAft>
                <a:spcPts val="0"/>
              </a:spcAft>
              <a:buClr>
                <a:srgbClr val="000000"/>
              </a:buClr>
              <a:buSzPts val="1950"/>
              <a:buFont typeface="Helvetica Neue Light"/>
              <a:buChar char="•"/>
              <a:defRPr b="0" i="0" sz="2600" u="none" cap="none" strike="noStrike">
                <a:solidFill>
                  <a:srgbClr val="000000"/>
                </a:solidFill>
                <a:latin typeface="Helvetica Neue Light"/>
                <a:ea typeface="Helvetica Neue Light"/>
                <a:cs typeface="Helvetica Neue Light"/>
                <a:sym typeface="Helvetica Neue Light"/>
              </a:defRPr>
            </a:lvl9pPr>
          </a:lstStyle>
          <a:p/>
        </p:txBody>
      </p:sp>
      <p:sp>
        <p:nvSpPr>
          <p:cNvPr id="147" name="Google Shape;147;p35"/>
          <p:cNvSpPr txBox="1"/>
          <p:nvPr>
            <p:ph idx="12" type="sldNum"/>
          </p:nvPr>
        </p:nvSpPr>
        <p:spPr>
          <a:xfrm>
            <a:off x="5948559" y="6540505"/>
            <a:ext cx="288539" cy="287256"/>
          </a:xfrm>
          <a:prstGeom prst="rect">
            <a:avLst/>
          </a:prstGeom>
          <a:noFill/>
          <a:ln>
            <a:noFill/>
          </a:ln>
        </p:spPr>
        <p:txBody>
          <a:bodyPr anchorCtr="0" anchor="t" bIns="50775" lIns="50775" spcFirstLastPara="1" rIns="50775" wrap="square" tIns="50775">
            <a:spAutoFit/>
          </a:bodyPr>
          <a:lstStyle>
            <a:lvl1pPr indent="0" lvl="0" marL="0" marR="0" rtl="0" algn="ctr">
              <a:spcBef>
                <a:spcPts val="0"/>
              </a:spcBef>
              <a:buNone/>
              <a:defRPr sz="1200">
                <a:solidFill>
                  <a:schemeClr val="dk1"/>
                </a:solidFill>
                <a:latin typeface="Twentieth Century"/>
                <a:ea typeface="Twentieth Century"/>
                <a:cs typeface="Twentieth Century"/>
                <a:sym typeface="Twentieth Century"/>
              </a:defRPr>
            </a:lvl1pPr>
            <a:lvl2pPr indent="0" lvl="1" marL="0" marR="0" rtl="0" algn="ctr">
              <a:spcBef>
                <a:spcPts val="0"/>
              </a:spcBef>
              <a:buNone/>
              <a:defRPr sz="1200">
                <a:solidFill>
                  <a:schemeClr val="dk1"/>
                </a:solidFill>
                <a:latin typeface="Twentieth Century"/>
                <a:ea typeface="Twentieth Century"/>
                <a:cs typeface="Twentieth Century"/>
                <a:sym typeface="Twentieth Century"/>
              </a:defRPr>
            </a:lvl2pPr>
            <a:lvl3pPr indent="0" lvl="2" marL="0" marR="0" rtl="0" algn="ctr">
              <a:spcBef>
                <a:spcPts val="0"/>
              </a:spcBef>
              <a:buNone/>
              <a:defRPr sz="1200">
                <a:solidFill>
                  <a:schemeClr val="dk1"/>
                </a:solidFill>
                <a:latin typeface="Twentieth Century"/>
                <a:ea typeface="Twentieth Century"/>
                <a:cs typeface="Twentieth Century"/>
                <a:sym typeface="Twentieth Century"/>
              </a:defRPr>
            </a:lvl3pPr>
            <a:lvl4pPr indent="0" lvl="3" marL="0" marR="0" rtl="0" algn="ctr">
              <a:spcBef>
                <a:spcPts val="0"/>
              </a:spcBef>
              <a:buNone/>
              <a:defRPr sz="1200">
                <a:solidFill>
                  <a:schemeClr val="dk1"/>
                </a:solidFill>
                <a:latin typeface="Twentieth Century"/>
                <a:ea typeface="Twentieth Century"/>
                <a:cs typeface="Twentieth Century"/>
                <a:sym typeface="Twentieth Century"/>
              </a:defRPr>
            </a:lvl4pPr>
            <a:lvl5pPr indent="0" lvl="4" marL="0" marR="0" rtl="0" algn="ctr">
              <a:spcBef>
                <a:spcPts val="0"/>
              </a:spcBef>
              <a:buNone/>
              <a:defRPr sz="1200">
                <a:solidFill>
                  <a:schemeClr val="dk1"/>
                </a:solidFill>
                <a:latin typeface="Twentieth Century"/>
                <a:ea typeface="Twentieth Century"/>
                <a:cs typeface="Twentieth Century"/>
                <a:sym typeface="Twentieth Century"/>
              </a:defRPr>
            </a:lvl5pPr>
            <a:lvl6pPr indent="0" lvl="5" marL="0" marR="0" rtl="0" algn="ctr">
              <a:spcBef>
                <a:spcPts val="0"/>
              </a:spcBef>
              <a:buNone/>
              <a:defRPr sz="1200">
                <a:solidFill>
                  <a:schemeClr val="dk1"/>
                </a:solidFill>
                <a:latin typeface="Twentieth Century"/>
                <a:ea typeface="Twentieth Century"/>
                <a:cs typeface="Twentieth Century"/>
                <a:sym typeface="Twentieth Century"/>
              </a:defRPr>
            </a:lvl6pPr>
            <a:lvl7pPr indent="0" lvl="6" marL="0" marR="0" rtl="0" algn="ctr">
              <a:spcBef>
                <a:spcPts val="0"/>
              </a:spcBef>
              <a:buNone/>
              <a:defRPr sz="1200">
                <a:solidFill>
                  <a:schemeClr val="dk1"/>
                </a:solidFill>
                <a:latin typeface="Twentieth Century"/>
                <a:ea typeface="Twentieth Century"/>
                <a:cs typeface="Twentieth Century"/>
                <a:sym typeface="Twentieth Century"/>
              </a:defRPr>
            </a:lvl7pPr>
            <a:lvl8pPr indent="0" lvl="7" marL="0" marR="0" rtl="0" algn="ctr">
              <a:spcBef>
                <a:spcPts val="0"/>
              </a:spcBef>
              <a:buNone/>
              <a:defRPr sz="1200">
                <a:solidFill>
                  <a:schemeClr val="dk1"/>
                </a:solidFill>
                <a:latin typeface="Twentieth Century"/>
                <a:ea typeface="Twentieth Century"/>
                <a:cs typeface="Twentieth Century"/>
                <a:sym typeface="Twentieth Century"/>
              </a:defRPr>
            </a:lvl8pPr>
            <a:lvl9pPr indent="0" lvl="8" marL="0" marR="0" rtl="0" algn="ctr">
              <a:spcBef>
                <a:spcPts val="0"/>
              </a:spcBef>
              <a:buNone/>
              <a:defRPr sz="1200">
                <a:solidFill>
                  <a:schemeClr val="dk1"/>
                </a:solidFill>
                <a:latin typeface="Twentieth Century"/>
                <a:ea typeface="Twentieth Century"/>
                <a:cs typeface="Twentieth Century"/>
                <a:sym typeface="Twentieth Century"/>
              </a:defRPr>
            </a:lvl9pPr>
          </a:lstStyle>
          <a:p>
            <a:pPr indent="0" lvl="0" marL="0" rtl="0" algn="ctr">
              <a:spcBef>
                <a:spcPts val="0"/>
              </a:spcBef>
              <a:spcAft>
                <a:spcPts val="0"/>
              </a:spcAft>
              <a:buNone/>
            </a:pPr>
            <a:fld id="{00000000-1234-1234-1234-123412341234}" type="slidenum">
              <a:rPr lang="en-US"/>
              <a:t>‹#›</a:t>
            </a:fld>
            <a:endParaRPr/>
          </a:p>
        </p:txBody>
      </p:sp>
      <p:sp>
        <p:nvSpPr>
          <p:cNvPr id="148" name="Google Shape;148;p35"/>
          <p:cNvSpPr txBox="1"/>
          <p:nvPr/>
        </p:nvSpPr>
        <p:spPr>
          <a:xfrm>
            <a:off x="9062357" y="6332476"/>
            <a:ext cx="3037115" cy="441146"/>
          </a:xfrm>
          <a:prstGeom prst="rect">
            <a:avLst/>
          </a:prstGeom>
          <a:noFill/>
          <a:ln>
            <a:noFill/>
          </a:ln>
        </p:spPr>
        <p:txBody>
          <a:bodyPr anchorCtr="0" anchor="ctr" bIns="50800" lIns="50800" spcFirstLastPara="1" rIns="50800" wrap="square" tIns="50800">
            <a:spAutoFit/>
          </a:bodyPr>
          <a:lstStyle/>
          <a:p>
            <a:pPr indent="0" lvl="0" marL="0" marR="0" rtl="0" algn="r">
              <a:lnSpc>
                <a:spcPct val="100000"/>
              </a:lnSpc>
              <a:spcBef>
                <a:spcPts val="0"/>
              </a:spcBef>
              <a:spcAft>
                <a:spcPts val="0"/>
              </a:spcAft>
              <a:buClr>
                <a:srgbClr val="0061AA"/>
              </a:buClr>
              <a:buSzPts val="1100"/>
              <a:buFont typeface="Twentieth Century"/>
              <a:buNone/>
            </a:pPr>
            <a:r>
              <a:rPr b="0" i="0" lang="en-US" sz="1100" u="none" cap="none" strike="noStrike">
                <a:solidFill>
                  <a:srgbClr val="0061AA"/>
                </a:solidFill>
                <a:latin typeface="Twentieth Century"/>
                <a:ea typeface="Twentieth Century"/>
                <a:cs typeface="Twentieth Century"/>
                <a:sym typeface="Twentieth Century"/>
              </a:rPr>
              <a:t>@G20_GEOGLAM</a:t>
            </a:r>
            <a:endParaRPr/>
          </a:p>
          <a:p>
            <a:pPr indent="0" lvl="0" marL="0" marR="0" rtl="0" algn="r">
              <a:lnSpc>
                <a:spcPct val="100000"/>
              </a:lnSpc>
              <a:spcBef>
                <a:spcPts val="0"/>
              </a:spcBef>
              <a:spcAft>
                <a:spcPts val="0"/>
              </a:spcAft>
              <a:buClr>
                <a:srgbClr val="0061AA"/>
              </a:buClr>
              <a:buSzPts val="1100"/>
              <a:buFont typeface="Twentieth Century"/>
              <a:buNone/>
            </a:pPr>
            <a:r>
              <a:rPr b="0" i="0" lang="en-US" sz="1100" u="none" cap="none" strike="noStrike">
                <a:solidFill>
                  <a:srgbClr val="0061AA"/>
                </a:solidFill>
                <a:latin typeface="Twentieth Century"/>
                <a:ea typeface="Twentieth Century"/>
                <a:cs typeface="Twentieth Century"/>
                <a:sym typeface="Twentieth Century"/>
              </a:rPr>
              <a:t>www.geoglam.org </a:t>
            </a:r>
            <a:endParaRPr/>
          </a:p>
        </p:txBody>
      </p:sp>
      <p:pic>
        <p:nvPicPr>
          <p:cNvPr id="149" name="Google Shape;149;p35"/>
          <p:cNvPicPr preferRelativeResize="0"/>
          <p:nvPr/>
        </p:nvPicPr>
        <p:blipFill rotWithShape="1">
          <a:blip r:embed="rId1">
            <a:alphaModFix/>
          </a:blip>
          <a:srcRect b="0" l="0" r="0" t="0"/>
          <a:stretch/>
        </p:blipFill>
        <p:spPr>
          <a:xfrm>
            <a:off x="44496" y="6332477"/>
            <a:ext cx="1600115" cy="44131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mailto:akwhitcraft@geoglam.org" TargetMode="External"/><Relationship Id="rId4" Type="http://schemas.openxmlformats.org/officeDocument/2006/relationships/hyperlink" Target="mailto:ijarvis@geosec.org"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34.png"/><Relationship Id="rId4" Type="http://schemas.openxmlformats.org/officeDocument/2006/relationships/image" Target="../media/image16.png"/><Relationship Id="rId5"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1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22.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36.png"/><Relationship Id="rId4" Type="http://schemas.openxmlformats.org/officeDocument/2006/relationships/image" Target="../media/image24.jpg"/><Relationship Id="rId5" Type="http://schemas.openxmlformats.org/officeDocument/2006/relationships/image" Target="../media/image31.png"/><Relationship Id="rId6" Type="http://schemas.openxmlformats.org/officeDocument/2006/relationships/image" Target="../media/image30.png"/><Relationship Id="rId7"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36.png"/><Relationship Id="rId4" Type="http://schemas.openxmlformats.org/officeDocument/2006/relationships/image" Target="../media/image2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1"/>
          <p:cNvSpPr txBox="1"/>
          <p:nvPr>
            <p:ph type="title"/>
          </p:nvPr>
        </p:nvSpPr>
        <p:spPr>
          <a:xfrm>
            <a:off x="1190639" y="1151946"/>
            <a:ext cx="9810751" cy="2321719"/>
          </a:xfrm>
          <a:prstGeom prst="rect">
            <a:avLst/>
          </a:prstGeom>
          <a:noFill/>
          <a:ln>
            <a:noFill/>
          </a:ln>
        </p:spPr>
        <p:txBody>
          <a:bodyPr anchorCtr="0" anchor="b" bIns="45675" lIns="91350" spcFirstLastPara="1" rIns="91350" wrap="square" tIns="45675">
            <a:noAutofit/>
          </a:bodyPr>
          <a:lstStyle/>
          <a:p>
            <a:pPr indent="0" lvl="0" marL="0" rtl="0" algn="ctr">
              <a:spcBef>
                <a:spcPts val="0"/>
              </a:spcBef>
              <a:spcAft>
                <a:spcPts val="0"/>
              </a:spcAft>
              <a:buNone/>
            </a:pPr>
            <a:r>
              <a:rPr lang="en-US"/>
              <a:t>GEOGLAM Updates for LSI-VC 12</a:t>
            </a:r>
            <a:endParaRPr/>
          </a:p>
        </p:txBody>
      </p:sp>
      <p:sp>
        <p:nvSpPr>
          <p:cNvPr id="186" name="Google Shape;186;p1"/>
          <p:cNvSpPr txBox="1"/>
          <p:nvPr>
            <p:ph idx="1" type="body"/>
          </p:nvPr>
        </p:nvSpPr>
        <p:spPr>
          <a:xfrm>
            <a:off x="1190624" y="3795660"/>
            <a:ext cx="9810751" cy="794743"/>
          </a:xfrm>
          <a:prstGeom prst="rect">
            <a:avLst/>
          </a:prstGeom>
          <a:noFill/>
          <a:ln>
            <a:noFill/>
          </a:ln>
        </p:spPr>
        <p:txBody>
          <a:bodyPr anchorCtr="0" anchor="t" bIns="45675" lIns="91350" spcFirstLastPara="1" rIns="91350" wrap="square" tIns="45675">
            <a:noAutofit/>
          </a:bodyPr>
          <a:lstStyle/>
          <a:p>
            <a:pPr indent="0" lvl="0" marL="0" rtl="0" algn="ctr">
              <a:spcBef>
                <a:spcPts val="0"/>
              </a:spcBef>
              <a:spcAft>
                <a:spcPts val="0"/>
              </a:spcAft>
              <a:buClr>
                <a:srgbClr val="005FAA"/>
              </a:buClr>
              <a:buSzPts val="2700"/>
              <a:buFont typeface="Avenir"/>
              <a:buNone/>
            </a:pPr>
            <a:r>
              <a:rPr lang="en-US"/>
              <a:t>Alyssa Whitcraft &amp; Ian Jarvis</a:t>
            </a:r>
            <a:endParaRPr/>
          </a:p>
          <a:p>
            <a:pPr indent="0" lvl="0" marL="0" rtl="0" algn="ctr">
              <a:spcBef>
                <a:spcPts val="0"/>
              </a:spcBef>
              <a:spcAft>
                <a:spcPts val="0"/>
              </a:spcAft>
              <a:buClr>
                <a:srgbClr val="005FAA"/>
              </a:buClr>
              <a:buSzPts val="2700"/>
              <a:buFont typeface="Avenir"/>
              <a:buNone/>
            </a:pPr>
            <a:r>
              <a:t/>
            </a:r>
            <a:endParaRPr/>
          </a:p>
          <a:p>
            <a:pPr indent="0" lvl="0" marL="0" rtl="0" algn="ctr">
              <a:spcBef>
                <a:spcPts val="0"/>
              </a:spcBef>
              <a:spcAft>
                <a:spcPts val="0"/>
              </a:spcAft>
              <a:buClr>
                <a:srgbClr val="005FAA"/>
              </a:buClr>
              <a:buSzPts val="2400"/>
              <a:buFont typeface="Avenir"/>
              <a:buNone/>
            </a:pPr>
            <a:r>
              <a:rPr b="0" i="1" lang="en-US" sz="2400"/>
              <a:t>On behalf of the GEOGLAM Executive Committee</a:t>
            </a:r>
            <a:endParaRPr/>
          </a:p>
          <a:p>
            <a:pPr indent="0" lvl="0" marL="0" rtl="0" algn="ctr">
              <a:spcBef>
                <a:spcPts val="0"/>
              </a:spcBef>
              <a:spcAft>
                <a:spcPts val="0"/>
              </a:spcAft>
              <a:buClr>
                <a:srgbClr val="005FAA"/>
              </a:buClr>
              <a:buSzPts val="2400"/>
              <a:buFont typeface="Avenir"/>
              <a:buNone/>
            </a:pPr>
            <a:r>
              <a:t/>
            </a:r>
            <a:endParaRPr b="0" i="1" sz="2400"/>
          </a:p>
          <a:p>
            <a:pPr indent="0" lvl="0" marL="0" rtl="0" algn="ctr">
              <a:spcBef>
                <a:spcPts val="0"/>
              </a:spcBef>
              <a:spcAft>
                <a:spcPts val="0"/>
              </a:spcAft>
              <a:buClr>
                <a:srgbClr val="005FAA"/>
              </a:buClr>
              <a:buSzPts val="2000"/>
              <a:buFont typeface="Avenir"/>
              <a:buNone/>
            </a:pPr>
            <a:r>
              <a:rPr b="0" lang="en-US" sz="2000" u="sng">
                <a:solidFill>
                  <a:schemeClr val="hlink"/>
                </a:solidFill>
                <a:hlinkClick r:id="rId3"/>
              </a:rPr>
              <a:t>akwhitcraft@geoglam.org</a:t>
            </a:r>
            <a:r>
              <a:rPr b="0" lang="en-US" sz="2000"/>
              <a:t> | </a:t>
            </a:r>
            <a:r>
              <a:rPr b="0" lang="en-US" sz="2000" u="sng">
                <a:solidFill>
                  <a:schemeClr val="hlink"/>
                </a:solidFill>
                <a:hlinkClick r:id="rId4"/>
              </a:rPr>
              <a:t>ijarvis@geosec.org</a:t>
            </a:r>
            <a:r>
              <a:rPr b="0" lang="en-US" sz="2000"/>
              <a:t> </a:t>
            </a:r>
            <a:endParaRPr/>
          </a:p>
          <a:p>
            <a:pPr indent="0" lvl="0" marL="0" rtl="0" algn="ctr">
              <a:spcBef>
                <a:spcPts val="0"/>
              </a:spcBef>
              <a:spcAft>
                <a:spcPts val="0"/>
              </a:spcAft>
              <a:buClr>
                <a:srgbClr val="005FAA"/>
              </a:buClr>
              <a:buSzPts val="2000"/>
              <a:buFont typeface="Avenir"/>
              <a:buNone/>
            </a:pPr>
            <a:r>
              <a:t/>
            </a:r>
            <a:endParaRPr b="0" sz="2000"/>
          </a:p>
          <a:p>
            <a:pPr indent="0" lvl="0" marL="0" rtl="0" algn="ctr">
              <a:spcBef>
                <a:spcPts val="0"/>
              </a:spcBef>
              <a:spcAft>
                <a:spcPts val="0"/>
              </a:spcAft>
              <a:buClr>
                <a:srgbClr val="005FAA"/>
              </a:buClr>
              <a:buSzPts val="2000"/>
              <a:buFont typeface="Avenir"/>
              <a:buNone/>
            </a:pPr>
            <a:r>
              <a:rPr b="0" lang="en-US" sz="2000"/>
              <a:t>ESA-ESRIN | Frascati, Italy | 9 September 2022</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pic>
        <p:nvPicPr>
          <p:cNvPr id="266" name="Google Shape;266;p10"/>
          <p:cNvPicPr preferRelativeResize="0"/>
          <p:nvPr/>
        </p:nvPicPr>
        <p:blipFill rotWithShape="1">
          <a:blip r:embed="rId3">
            <a:alphaModFix/>
          </a:blip>
          <a:srcRect b="0" l="0" r="0" t="0"/>
          <a:stretch/>
        </p:blipFill>
        <p:spPr>
          <a:xfrm>
            <a:off x="5488266" y="2040930"/>
            <a:ext cx="6635972" cy="3989167"/>
          </a:xfrm>
          <a:prstGeom prst="rect">
            <a:avLst/>
          </a:prstGeom>
          <a:noFill/>
          <a:ln>
            <a:noFill/>
          </a:ln>
        </p:spPr>
      </p:pic>
      <p:sp>
        <p:nvSpPr>
          <p:cNvPr id="267" name="Google Shape;267;p10"/>
          <p:cNvSpPr/>
          <p:nvPr/>
        </p:nvSpPr>
        <p:spPr>
          <a:xfrm>
            <a:off x="7464477" y="3661267"/>
            <a:ext cx="767799" cy="1544558"/>
          </a:xfrm>
          <a:prstGeom prst="star5">
            <a:avLst>
              <a:gd fmla="val 19098" name="adj"/>
              <a:gd fmla="val 105146" name="hf"/>
              <a:gd fmla="val 110557" name="vf"/>
            </a:avLst>
          </a:prstGeom>
          <a:solidFill>
            <a:srgbClr val="FFC000"/>
          </a:solid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chemeClr val="dk1"/>
              </a:buClr>
              <a:buSzPts val="3200"/>
              <a:buFont typeface="Helvetica Neue Light"/>
              <a:buNone/>
            </a:pPr>
            <a:r>
              <a:t/>
            </a:r>
            <a:endParaRPr b="0" i="0" sz="3200" u="none" cap="none" strike="noStrike">
              <a:solidFill>
                <a:srgbClr val="FFFFFF"/>
              </a:solidFill>
              <a:latin typeface="Avenir"/>
              <a:ea typeface="Avenir"/>
              <a:cs typeface="Avenir"/>
              <a:sym typeface="Avenir"/>
            </a:endParaRPr>
          </a:p>
        </p:txBody>
      </p:sp>
      <p:sp>
        <p:nvSpPr>
          <p:cNvPr id="268" name="Google Shape;268;p10"/>
          <p:cNvSpPr/>
          <p:nvPr/>
        </p:nvSpPr>
        <p:spPr>
          <a:xfrm>
            <a:off x="10459641" y="3661267"/>
            <a:ext cx="767799" cy="1544558"/>
          </a:xfrm>
          <a:prstGeom prst="star5">
            <a:avLst>
              <a:gd fmla="val 19098" name="adj"/>
              <a:gd fmla="val 105146" name="hf"/>
              <a:gd fmla="val 110557" name="vf"/>
            </a:avLst>
          </a:prstGeom>
          <a:solidFill>
            <a:srgbClr val="FFC000"/>
          </a:solid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chemeClr val="dk1"/>
              </a:buClr>
              <a:buSzPts val="3200"/>
              <a:buFont typeface="Helvetica Neue Light"/>
              <a:buNone/>
            </a:pPr>
            <a:r>
              <a:t/>
            </a:r>
            <a:endParaRPr b="0" i="0" sz="3200" u="none" cap="none" strike="noStrike">
              <a:solidFill>
                <a:srgbClr val="FFFFFF"/>
              </a:solidFill>
              <a:latin typeface="Avenir"/>
              <a:ea typeface="Avenir"/>
              <a:cs typeface="Avenir"/>
              <a:sym typeface="Avenir"/>
            </a:endParaRPr>
          </a:p>
        </p:txBody>
      </p:sp>
      <p:sp>
        <p:nvSpPr>
          <p:cNvPr id="269" name="Google Shape;269;p10"/>
          <p:cNvSpPr txBox="1"/>
          <p:nvPr/>
        </p:nvSpPr>
        <p:spPr>
          <a:xfrm>
            <a:off x="131073" y="270891"/>
            <a:ext cx="10972800" cy="1143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5600"/>
              <a:buFont typeface="Avenir"/>
              <a:buNone/>
            </a:pPr>
            <a:r>
              <a:rPr b="0" i="0" lang="en-US" sz="5600" u="none" cap="none" strike="noStrike">
                <a:solidFill>
                  <a:srgbClr val="000000"/>
                </a:solidFill>
                <a:latin typeface="Avenir"/>
                <a:ea typeface="Avenir"/>
                <a:cs typeface="Avenir"/>
                <a:sym typeface="Avenir"/>
              </a:rPr>
              <a:t>EAVs as Integrators</a:t>
            </a:r>
            <a:endParaRPr/>
          </a:p>
        </p:txBody>
      </p:sp>
      <p:sp>
        <p:nvSpPr>
          <p:cNvPr id="270" name="Google Shape;270;p10"/>
          <p:cNvSpPr txBox="1"/>
          <p:nvPr/>
        </p:nvSpPr>
        <p:spPr>
          <a:xfrm>
            <a:off x="282208" y="1344707"/>
            <a:ext cx="5092982" cy="5046154"/>
          </a:xfrm>
          <a:prstGeom prst="rect">
            <a:avLst/>
          </a:prstGeom>
          <a:noFill/>
          <a:ln cap="flat" cmpd="sng" w="9525">
            <a:solidFill>
              <a:schemeClr val="lt1"/>
            </a:solidFill>
            <a:prstDash val="solid"/>
            <a:miter lim="400000"/>
            <a:headEnd len="sm" w="sm" type="none"/>
            <a:tailEnd len="sm" w="sm" type="none"/>
          </a:ln>
        </p:spPr>
        <p:txBody>
          <a:bodyPr anchorCtr="0" anchor="t" bIns="56650" lIns="56650" spcFirstLastPara="1" rIns="56650" wrap="square" tIns="56650">
            <a:noAutofit/>
          </a:bodyPr>
          <a:lstStyle/>
          <a:p>
            <a:pPr indent="0" lvl="1" marL="0" marR="0" rtl="0" algn="l">
              <a:lnSpc>
                <a:spcPct val="100000"/>
              </a:lnSpc>
              <a:spcBef>
                <a:spcPts val="0"/>
              </a:spcBef>
              <a:spcAft>
                <a:spcPts val="0"/>
              </a:spcAft>
              <a:buClr>
                <a:srgbClr val="000000"/>
              </a:buClr>
              <a:buSzPts val="2000"/>
              <a:buFont typeface="Avenir"/>
              <a:buNone/>
            </a:pPr>
            <a:r>
              <a:rPr b="0" i="0" lang="en-US" sz="2000" u="none" cap="none" strike="noStrike">
                <a:solidFill>
                  <a:srgbClr val="000000"/>
                </a:solidFill>
                <a:latin typeface="Avenir"/>
                <a:ea typeface="Avenir"/>
                <a:cs typeface="Avenir"/>
                <a:sym typeface="Avenir"/>
              </a:rPr>
              <a:t>Information produced by the GEOGLAM community can help support a multitude of policy targets</a:t>
            </a:r>
            <a:endParaRPr/>
          </a:p>
          <a:p>
            <a:pPr indent="0" lvl="1" marL="0" marR="0" rtl="0" algn="l">
              <a:lnSpc>
                <a:spcPct val="100000"/>
              </a:lnSpc>
              <a:spcBef>
                <a:spcPts val="0"/>
              </a:spcBef>
              <a:spcAft>
                <a:spcPts val="0"/>
              </a:spcAft>
              <a:buClr>
                <a:srgbClr val="000000"/>
              </a:buClr>
              <a:buSzPts val="2000"/>
              <a:buFont typeface="Avenir"/>
              <a:buNone/>
            </a:pPr>
            <a:r>
              <a:rPr b="0" i="0" lang="en-US" sz="2000" u="none" cap="none" strike="noStrike">
                <a:solidFill>
                  <a:srgbClr val="000000"/>
                </a:solidFill>
                <a:latin typeface="Avenir"/>
                <a:ea typeface="Avenir"/>
                <a:cs typeface="Avenir"/>
                <a:sym typeface="Avenir"/>
              </a:rPr>
              <a:t>	</a:t>
            </a:r>
            <a:endParaRPr/>
          </a:p>
          <a:p>
            <a:pPr indent="0" lvl="1" marL="0" marR="0" rtl="0" algn="l">
              <a:lnSpc>
                <a:spcPct val="100000"/>
              </a:lnSpc>
              <a:spcBef>
                <a:spcPts val="0"/>
              </a:spcBef>
              <a:spcAft>
                <a:spcPts val="0"/>
              </a:spcAft>
              <a:buClr>
                <a:srgbClr val="000000"/>
              </a:buClr>
              <a:buSzPts val="2000"/>
              <a:buFont typeface="Avenir"/>
              <a:buNone/>
            </a:pPr>
            <a:r>
              <a:rPr b="0" i="0" lang="en-US" sz="2000" u="none" cap="none" strike="noStrike">
                <a:solidFill>
                  <a:srgbClr val="000000"/>
                </a:solidFill>
                <a:latin typeface="Avenir"/>
                <a:ea typeface="Avenir"/>
                <a:cs typeface="Avenir"/>
                <a:sym typeface="Avenir"/>
              </a:rPr>
              <a:t>Building upon other EVs allows inter-policy relevance</a:t>
            </a:r>
            <a:endParaRPr/>
          </a:p>
          <a:p>
            <a:pPr indent="-457131" lvl="1" marL="457131"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Avenir"/>
                <a:ea typeface="Avenir"/>
                <a:cs typeface="Avenir"/>
                <a:sym typeface="Avenir"/>
              </a:rPr>
              <a:t>Policy targets require information integrated from multiple science communities</a:t>
            </a:r>
            <a:endParaRPr/>
          </a:p>
          <a:p>
            <a:pPr indent="-355531" lvl="1" marL="457131"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venir"/>
              <a:ea typeface="Avenir"/>
              <a:cs typeface="Avenir"/>
              <a:sym typeface="Avenir"/>
            </a:endParaRPr>
          </a:p>
          <a:p>
            <a:pPr indent="-457131" lvl="1" marL="457131" marR="0" rtl="0" algn="l">
              <a:lnSpc>
                <a:spcPct val="100000"/>
              </a:lnSpc>
              <a:spcBef>
                <a:spcPts val="0"/>
              </a:spcBef>
              <a:spcAft>
                <a:spcPts val="0"/>
              </a:spcAft>
              <a:buClr>
                <a:srgbClr val="2E2E2E"/>
              </a:buClr>
              <a:buSzPts val="1600"/>
              <a:buFont typeface="Arial"/>
              <a:buChar char="•"/>
            </a:pPr>
            <a:r>
              <a:rPr b="0" i="1" lang="en-US" sz="1600" u="none" cap="none" strike="noStrike">
                <a:solidFill>
                  <a:srgbClr val="2E2E2E"/>
                </a:solidFill>
                <a:latin typeface="Avenir"/>
                <a:ea typeface="Avenir"/>
                <a:cs typeface="Avenir"/>
                <a:sym typeface="Avenir"/>
              </a:rPr>
              <a:t>“once the geospatial data are created, they can be used many times to support a multiplicity of applications” – UN</a:t>
            </a:r>
            <a:endParaRPr b="0" i="1" sz="1600" u="none" cap="none" strike="noStrike">
              <a:solidFill>
                <a:srgbClr val="000000"/>
              </a:solidFill>
              <a:latin typeface="Avenir"/>
              <a:ea typeface="Avenir"/>
              <a:cs typeface="Avenir"/>
              <a:sym typeface="Avenir"/>
            </a:endParaRPr>
          </a:p>
          <a:p>
            <a:pPr indent="0" lvl="1" marL="0" marR="0" rtl="0" algn="l">
              <a:lnSpc>
                <a:spcPct val="100000"/>
              </a:lnSpc>
              <a:spcBef>
                <a:spcPts val="0"/>
              </a:spcBef>
              <a:spcAft>
                <a:spcPts val="0"/>
              </a:spcAft>
              <a:buClr>
                <a:srgbClr val="000000"/>
              </a:buClr>
              <a:buSzPts val="1600"/>
              <a:buFont typeface="Helvetica Neue Light"/>
              <a:buNone/>
            </a:pPr>
            <a:r>
              <a:t/>
            </a:r>
            <a:endParaRPr b="1" i="0" sz="1600" u="none" cap="none" strike="noStrike">
              <a:solidFill>
                <a:srgbClr val="FFC000"/>
              </a:solidFill>
              <a:latin typeface="Avenir"/>
              <a:ea typeface="Avenir"/>
              <a:cs typeface="Avenir"/>
              <a:sym typeface="Avenir"/>
            </a:endParaRPr>
          </a:p>
          <a:p>
            <a:pPr indent="0" lvl="1" marL="0" marR="0" rtl="0" algn="ctr">
              <a:lnSpc>
                <a:spcPct val="100000"/>
              </a:lnSpc>
              <a:spcBef>
                <a:spcPts val="0"/>
              </a:spcBef>
              <a:spcAft>
                <a:spcPts val="0"/>
              </a:spcAft>
              <a:buClr>
                <a:srgbClr val="FFC000"/>
              </a:buClr>
              <a:buSzPts val="2400"/>
              <a:buFont typeface="Avenir"/>
              <a:buNone/>
            </a:pPr>
            <a:r>
              <a:rPr b="1" i="0" lang="en-US" sz="2400" u="none" cap="none" strike="noStrike">
                <a:solidFill>
                  <a:srgbClr val="FFC000"/>
                </a:solidFill>
                <a:latin typeface="Avenir"/>
                <a:ea typeface="Avenir"/>
                <a:cs typeface="Avenir"/>
                <a:sym typeface="Avenir"/>
              </a:rPr>
              <a:t>EAVs also integrate the </a:t>
            </a:r>
            <a:br>
              <a:rPr b="1" i="0" lang="en-US" sz="2400" u="none" cap="none" strike="noStrike">
                <a:solidFill>
                  <a:srgbClr val="FFC000"/>
                </a:solidFill>
                <a:latin typeface="Avenir"/>
                <a:ea typeface="Avenir"/>
                <a:cs typeface="Avenir"/>
                <a:sym typeface="Avenir"/>
              </a:rPr>
            </a:br>
            <a:r>
              <a:rPr b="1" i="0" lang="en-US" sz="2400" u="none" cap="none" strike="noStrike">
                <a:solidFill>
                  <a:srgbClr val="FFC000"/>
                </a:solidFill>
                <a:latin typeface="Avenir"/>
                <a:ea typeface="Avenir"/>
                <a:cs typeface="Avenir"/>
                <a:sym typeface="Avenir"/>
              </a:rPr>
              <a:t>data-to-decisions cycle</a:t>
            </a:r>
            <a:endParaRPr b="1" i="0" sz="2400" u="none" cap="none" strike="noStrike">
              <a:solidFill>
                <a:srgbClr val="000000"/>
              </a:solidFill>
              <a:latin typeface="Avenir"/>
              <a:ea typeface="Avenir"/>
              <a:cs typeface="Avenir"/>
              <a:sym typeface="Aveni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11"/>
          <p:cNvSpPr txBox="1"/>
          <p:nvPr>
            <p:ph type="title"/>
          </p:nvPr>
        </p:nvSpPr>
        <p:spPr>
          <a:xfrm>
            <a:off x="844553" y="476251"/>
            <a:ext cx="10502900" cy="626992"/>
          </a:xfrm>
          <a:prstGeom prst="rect">
            <a:avLst/>
          </a:prstGeom>
          <a:noFill/>
          <a:ln>
            <a:noFill/>
          </a:ln>
        </p:spPr>
        <p:txBody>
          <a:bodyPr anchorCtr="0" anchor="ctr" bIns="50775" lIns="50775" spcFirstLastPara="1" rIns="50775" wrap="square" tIns="50775">
            <a:normAutofit fontScale="90000"/>
          </a:bodyPr>
          <a:lstStyle/>
          <a:p>
            <a:pPr indent="0" lvl="0" marL="0" rtl="0" algn="ctr">
              <a:lnSpc>
                <a:spcPct val="100000"/>
              </a:lnSpc>
              <a:spcBef>
                <a:spcPts val="0"/>
              </a:spcBef>
              <a:spcAft>
                <a:spcPts val="0"/>
              </a:spcAft>
              <a:buClr>
                <a:srgbClr val="000000"/>
              </a:buClr>
              <a:buSzPct val="100000"/>
              <a:buFont typeface="Avenir"/>
              <a:buNone/>
            </a:pPr>
            <a:r>
              <a:rPr lang="en-US" sz="4000"/>
              <a:t>How it Started…</a:t>
            </a:r>
            <a:endParaRPr/>
          </a:p>
        </p:txBody>
      </p:sp>
      <p:pic>
        <p:nvPicPr>
          <p:cNvPr id="277" name="Google Shape;277;p11"/>
          <p:cNvPicPr preferRelativeResize="0"/>
          <p:nvPr/>
        </p:nvPicPr>
        <p:blipFill rotWithShape="1">
          <a:blip r:embed="rId3">
            <a:alphaModFix/>
          </a:blip>
          <a:srcRect b="20870" l="0" r="0" t="31509"/>
          <a:stretch/>
        </p:blipFill>
        <p:spPr>
          <a:xfrm>
            <a:off x="460693" y="1808921"/>
            <a:ext cx="11270613" cy="4025347"/>
          </a:xfrm>
          <a:prstGeom prst="rect">
            <a:avLst/>
          </a:prstGeom>
          <a:noFill/>
          <a:ln>
            <a:noFill/>
          </a:ln>
        </p:spPr>
      </p:pic>
      <p:sp>
        <p:nvSpPr>
          <p:cNvPr id="278" name="Google Shape;278;p11"/>
          <p:cNvSpPr txBox="1"/>
          <p:nvPr/>
        </p:nvSpPr>
        <p:spPr>
          <a:xfrm>
            <a:off x="9420592" y="1460108"/>
            <a:ext cx="2310714" cy="348813"/>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1600"/>
              <a:buFont typeface="Helvetica Neue Light"/>
              <a:buNone/>
            </a:pPr>
            <a:r>
              <a:rPr b="0" i="0" lang="en-US" sz="1600" u="none" cap="none" strike="noStrike">
                <a:solidFill>
                  <a:srgbClr val="000000"/>
                </a:solidFill>
                <a:latin typeface="Helvetica Neue Light"/>
                <a:ea typeface="Helvetica Neue Light"/>
                <a:cs typeface="Helvetica Neue Light"/>
                <a:sym typeface="Helvetica Neue Light"/>
              </a:rPr>
              <a:t>October 2019, Louvain</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pic>
        <p:nvPicPr>
          <p:cNvPr id="283" name="Google Shape;283;p12"/>
          <p:cNvPicPr preferRelativeResize="0"/>
          <p:nvPr/>
        </p:nvPicPr>
        <p:blipFill rotWithShape="1">
          <a:blip r:embed="rId3">
            <a:alphaModFix/>
          </a:blip>
          <a:srcRect b="0" l="0" r="10200" t="0"/>
          <a:stretch/>
        </p:blipFill>
        <p:spPr>
          <a:xfrm>
            <a:off x="2270078" y="1838763"/>
            <a:ext cx="9921922" cy="4980701"/>
          </a:xfrm>
          <a:prstGeom prst="rect">
            <a:avLst/>
          </a:prstGeom>
          <a:noFill/>
          <a:ln>
            <a:noFill/>
          </a:ln>
        </p:spPr>
      </p:pic>
      <p:sp>
        <p:nvSpPr>
          <p:cNvPr id="284" name="Google Shape;284;p12"/>
          <p:cNvSpPr txBox="1"/>
          <p:nvPr/>
        </p:nvSpPr>
        <p:spPr>
          <a:xfrm>
            <a:off x="844553" y="476251"/>
            <a:ext cx="10502900" cy="626992"/>
          </a:xfrm>
          <a:prstGeom prst="rect">
            <a:avLst/>
          </a:prstGeom>
          <a:noFill/>
          <a:ln>
            <a:noFill/>
          </a:ln>
        </p:spPr>
        <p:txBody>
          <a:bodyPr anchorCtr="0" anchor="ctr" bIns="50775" lIns="50775" spcFirstLastPara="1" rIns="50775" wrap="square" tIns="50775">
            <a:normAutofit fontScale="90000" lnSpcReduction="10000"/>
          </a:bodyPr>
          <a:lstStyle/>
          <a:p>
            <a:pPr indent="0" lvl="0" marL="0" marR="0" rtl="0" algn="ctr">
              <a:lnSpc>
                <a:spcPct val="100000"/>
              </a:lnSpc>
              <a:spcBef>
                <a:spcPts val="0"/>
              </a:spcBef>
              <a:spcAft>
                <a:spcPts val="0"/>
              </a:spcAft>
              <a:buClr>
                <a:srgbClr val="000000"/>
              </a:buClr>
              <a:buSzPct val="100000"/>
              <a:buFont typeface="Avenir"/>
              <a:buNone/>
            </a:pPr>
            <a:r>
              <a:rPr b="0" i="0" lang="en-US" sz="4000" u="none" cap="none" strike="noStrike">
                <a:solidFill>
                  <a:srgbClr val="000000"/>
                </a:solidFill>
                <a:latin typeface="Avenir"/>
                <a:ea typeface="Avenir"/>
                <a:cs typeface="Avenir"/>
                <a:sym typeface="Avenir"/>
              </a:rPr>
              <a:t>How it Went…</a:t>
            </a:r>
            <a:endParaRPr/>
          </a:p>
        </p:txBody>
      </p:sp>
      <p:sp>
        <p:nvSpPr>
          <p:cNvPr id="285" name="Google Shape;285;p12"/>
          <p:cNvSpPr txBox="1"/>
          <p:nvPr/>
        </p:nvSpPr>
        <p:spPr>
          <a:xfrm>
            <a:off x="9387877" y="1165510"/>
            <a:ext cx="2310714" cy="348813"/>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1600"/>
              <a:buFont typeface="Helvetica Neue Light"/>
              <a:buNone/>
            </a:pPr>
            <a:r>
              <a:rPr b="0" i="0" lang="en-US" sz="1600" u="none" cap="none" strike="noStrike">
                <a:solidFill>
                  <a:srgbClr val="000000"/>
                </a:solidFill>
                <a:latin typeface="Helvetica Neue Light"/>
                <a:ea typeface="Helvetica Neue Light"/>
                <a:cs typeface="Helvetica Neue Light"/>
                <a:sym typeface="Helvetica Neue Light"/>
              </a:rPr>
              <a:t>June 2020, Virtual</a:t>
            </a:r>
            <a:endParaRPr/>
          </a:p>
        </p:txBody>
      </p:sp>
      <p:grpSp>
        <p:nvGrpSpPr>
          <p:cNvPr id="286" name="Google Shape;286;p12"/>
          <p:cNvGrpSpPr/>
          <p:nvPr/>
        </p:nvGrpSpPr>
        <p:grpSpPr>
          <a:xfrm>
            <a:off x="27296" y="869703"/>
            <a:ext cx="6304265" cy="1289240"/>
            <a:chOff x="2711450" y="2736850"/>
            <a:chExt cx="6304265" cy="1289240"/>
          </a:xfrm>
        </p:grpSpPr>
        <p:pic>
          <p:nvPicPr>
            <p:cNvPr id="287" name="Google Shape;287;p12"/>
            <p:cNvPicPr preferRelativeResize="0"/>
            <p:nvPr/>
          </p:nvPicPr>
          <p:blipFill rotWithShape="1">
            <a:blip r:embed="rId4">
              <a:alphaModFix/>
            </a:blip>
            <a:srcRect b="0" l="0" r="0" t="0"/>
            <a:stretch/>
          </p:blipFill>
          <p:spPr>
            <a:xfrm>
              <a:off x="2711450" y="2736850"/>
              <a:ext cx="6304265" cy="1289240"/>
            </a:xfrm>
            <a:prstGeom prst="rect">
              <a:avLst/>
            </a:prstGeom>
            <a:noFill/>
            <a:ln>
              <a:noFill/>
            </a:ln>
          </p:spPr>
        </p:pic>
        <p:sp>
          <p:nvSpPr>
            <p:cNvPr id="288" name="Google Shape;288;p12"/>
            <p:cNvSpPr txBox="1"/>
            <p:nvPr/>
          </p:nvSpPr>
          <p:spPr>
            <a:xfrm>
              <a:off x="3076097" y="3429000"/>
              <a:ext cx="1414016" cy="348813"/>
            </a:xfrm>
            <a:prstGeom prst="rect">
              <a:avLst/>
            </a:prstGeom>
            <a:solidFill>
              <a:srgbClr val="DA7035"/>
            </a:solid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chemeClr val="lt1"/>
                </a:buClr>
                <a:buSzPts val="1600"/>
                <a:buFont typeface="Arial"/>
                <a:buNone/>
              </a:pPr>
              <a:r>
                <a:rPr b="0" i="0" lang="en-US" sz="1600" u="none" cap="none" strike="noStrike">
                  <a:solidFill>
                    <a:schemeClr val="lt1"/>
                  </a:solidFill>
                  <a:latin typeface="Arial"/>
                  <a:ea typeface="Arial"/>
                  <a:cs typeface="Arial"/>
                  <a:sym typeface="Arial"/>
                </a:rPr>
                <a:t>Coronavirus</a:t>
              </a:r>
              <a:endParaRPr b="0" i="0" sz="1600" u="none" cap="none" strike="noStrike">
                <a:solidFill>
                  <a:schemeClr val="lt1"/>
                </a:solidFill>
                <a:latin typeface="Arial"/>
                <a:ea typeface="Arial"/>
                <a:cs typeface="Arial"/>
                <a:sym typeface="Arial"/>
              </a:endParaRPr>
            </a:p>
          </p:txBody>
        </p:sp>
      </p:grpSp>
      <p:pic>
        <p:nvPicPr>
          <p:cNvPr id="289" name="Google Shape;289;p12"/>
          <p:cNvPicPr preferRelativeResize="0"/>
          <p:nvPr/>
        </p:nvPicPr>
        <p:blipFill rotWithShape="1">
          <a:blip r:embed="rId5">
            <a:alphaModFix/>
          </a:blip>
          <a:srcRect b="0" l="0" r="0" t="0"/>
          <a:stretch/>
        </p:blipFill>
        <p:spPr>
          <a:xfrm>
            <a:off x="66631" y="2075126"/>
            <a:ext cx="1055380" cy="105538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13"/>
          <p:cNvSpPr txBox="1"/>
          <p:nvPr>
            <p:ph type="title"/>
          </p:nvPr>
        </p:nvSpPr>
        <p:spPr>
          <a:xfrm>
            <a:off x="844553" y="476251"/>
            <a:ext cx="10502900" cy="1143000"/>
          </a:xfrm>
          <a:prstGeom prst="rect">
            <a:avLst/>
          </a:prstGeom>
          <a:noFill/>
          <a:ln>
            <a:noFill/>
          </a:ln>
        </p:spPr>
        <p:txBody>
          <a:bodyPr anchorCtr="0" anchor="ctr" bIns="50775" lIns="50775" spcFirstLastPara="1" rIns="50775" wrap="square" tIns="50775">
            <a:normAutofit/>
          </a:bodyPr>
          <a:lstStyle/>
          <a:p>
            <a:pPr indent="0" lvl="0" marL="0" rtl="0" algn="ctr">
              <a:lnSpc>
                <a:spcPct val="100000"/>
              </a:lnSpc>
              <a:spcBef>
                <a:spcPts val="0"/>
              </a:spcBef>
              <a:spcAft>
                <a:spcPts val="0"/>
              </a:spcAft>
              <a:buClr>
                <a:srgbClr val="000000"/>
              </a:buClr>
              <a:buSzPts val="5600"/>
              <a:buFont typeface="Avenir"/>
              <a:buNone/>
            </a:pPr>
            <a:r>
              <a:rPr lang="en-US"/>
              <a:t>How it’s Going</a:t>
            </a:r>
            <a:endParaRPr/>
          </a:p>
        </p:txBody>
      </p:sp>
      <p:pic>
        <p:nvPicPr>
          <p:cNvPr id="295" name="Google Shape;295;p13"/>
          <p:cNvPicPr preferRelativeResize="0"/>
          <p:nvPr>
            <p:ph idx="1" type="body"/>
          </p:nvPr>
        </p:nvPicPr>
        <p:blipFill rotWithShape="1">
          <a:blip r:embed="rId3">
            <a:alphaModFix/>
          </a:blip>
          <a:srcRect b="22161" l="0" r="0" t="19099"/>
          <a:stretch/>
        </p:blipFill>
        <p:spPr>
          <a:xfrm>
            <a:off x="3896823" y="1619250"/>
            <a:ext cx="4398354" cy="4594225"/>
          </a:xfrm>
          <a:prstGeom prst="rect">
            <a:avLst/>
          </a:prstGeom>
          <a:noFill/>
          <a:ln>
            <a:noFill/>
          </a:ln>
        </p:spPr>
      </p:pic>
      <p:sp>
        <p:nvSpPr>
          <p:cNvPr id="296" name="Google Shape;296;p13"/>
          <p:cNvSpPr txBox="1"/>
          <p:nvPr/>
        </p:nvSpPr>
        <p:spPr>
          <a:xfrm>
            <a:off x="7866961" y="5803106"/>
            <a:ext cx="3480486" cy="410369"/>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2000"/>
              <a:buFont typeface="Avenir"/>
              <a:buNone/>
            </a:pPr>
            <a:r>
              <a:rPr b="0" i="0" lang="en-US" sz="2000" u="none" cap="none" strike="noStrike">
                <a:solidFill>
                  <a:srgbClr val="000000"/>
                </a:solidFill>
                <a:latin typeface="Avenir"/>
                <a:ea typeface="Avenir"/>
                <a:cs typeface="Avenir"/>
                <a:sym typeface="Avenir"/>
              </a:rPr>
              <a:t>Sad I can’t be there ☹</a:t>
            </a:r>
            <a:endParaRPr b="0" i="0" sz="2000" u="none" cap="none" strike="noStrike">
              <a:solidFill>
                <a:srgbClr val="000000"/>
              </a:solidFill>
              <a:latin typeface="Avenir"/>
              <a:ea typeface="Avenir"/>
              <a:cs typeface="Avenir"/>
              <a:sym typeface="Aveni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pic>
        <p:nvPicPr>
          <p:cNvPr id="302" name="Google Shape;302;p14"/>
          <p:cNvPicPr preferRelativeResize="0"/>
          <p:nvPr/>
        </p:nvPicPr>
        <p:blipFill rotWithShape="1">
          <a:blip r:embed="rId3">
            <a:alphaModFix/>
          </a:blip>
          <a:srcRect b="0" l="0" r="0" t="0"/>
          <a:stretch/>
        </p:blipFill>
        <p:spPr>
          <a:xfrm>
            <a:off x="-1" y="0"/>
            <a:ext cx="12191999" cy="6858000"/>
          </a:xfrm>
          <a:prstGeom prst="rect">
            <a:avLst/>
          </a:prstGeom>
          <a:noFill/>
          <a:ln>
            <a:noFill/>
          </a:ln>
        </p:spPr>
      </p:pic>
      <p:sp>
        <p:nvSpPr>
          <p:cNvPr id="303" name="Google Shape;303;p14"/>
          <p:cNvSpPr txBox="1"/>
          <p:nvPr>
            <p:ph type="title"/>
          </p:nvPr>
        </p:nvSpPr>
        <p:spPr>
          <a:xfrm>
            <a:off x="844553" y="-827"/>
            <a:ext cx="10502900" cy="626992"/>
          </a:xfrm>
          <a:prstGeom prst="rect">
            <a:avLst/>
          </a:prstGeom>
          <a:noFill/>
          <a:ln>
            <a:noFill/>
          </a:ln>
        </p:spPr>
        <p:txBody>
          <a:bodyPr anchorCtr="0" anchor="ctr" bIns="50775" lIns="50775" spcFirstLastPara="1" rIns="50775" wrap="square" tIns="50775">
            <a:normAutofit fontScale="90000"/>
          </a:bodyPr>
          <a:lstStyle/>
          <a:p>
            <a:pPr indent="0" lvl="0" marL="0" rtl="0" algn="ctr">
              <a:lnSpc>
                <a:spcPct val="100000"/>
              </a:lnSpc>
              <a:spcBef>
                <a:spcPts val="0"/>
              </a:spcBef>
              <a:spcAft>
                <a:spcPts val="0"/>
              </a:spcAft>
              <a:buClr>
                <a:srgbClr val="000000"/>
              </a:buClr>
              <a:buSzPct val="100000"/>
              <a:buFont typeface="Avenir"/>
              <a:buNone/>
            </a:pPr>
            <a:r>
              <a:rPr lang="en-US" sz="4000"/>
              <a:t>How it’s Going…</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15"/>
          <p:cNvSpPr txBox="1"/>
          <p:nvPr>
            <p:ph type="title"/>
          </p:nvPr>
        </p:nvSpPr>
        <p:spPr>
          <a:xfrm>
            <a:off x="120485" y="203322"/>
            <a:ext cx="3715872" cy="1143000"/>
          </a:xfrm>
          <a:prstGeom prst="rect">
            <a:avLst/>
          </a:prstGeom>
          <a:noFill/>
          <a:ln>
            <a:noFill/>
          </a:ln>
        </p:spPr>
        <p:txBody>
          <a:bodyPr anchorCtr="0" anchor="ctr" bIns="50775" lIns="50775" spcFirstLastPara="1" rIns="50775" wrap="square" tIns="50775">
            <a:noAutofit/>
          </a:bodyPr>
          <a:lstStyle/>
          <a:p>
            <a:pPr indent="0" lvl="0" marL="0" rtl="0" algn="l">
              <a:lnSpc>
                <a:spcPct val="100000"/>
              </a:lnSpc>
              <a:spcBef>
                <a:spcPts val="0"/>
              </a:spcBef>
              <a:spcAft>
                <a:spcPts val="0"/>
              </a:spcAft>
              <a:buClr>
                <a:srgbClr val="000000"/>
              </a:buClr>
              <a:buSzPts val="4800"/>
              <a:buFont typeface="Avenir"/>
              <a:buNone/>
            </a:pPr>
            <a:r>
              <a:rPr lang="en-US" sz="4800"/>
              <a:t>EAV Website </a:t>
            </a:r>
            <a:endParaRPr/>
          </a:p>
        </p:txBody>
      </p:sp>
      <p:sp>
        <p:nvSpPr>
          <p:cNvPr id="310" name="Google Shape;310;p15"/>
          <p:cNvSpPr txBox="1"/>
          <p:nvPr>
            <p:ph idx="1" type="body"/>
          </p:nvPr>
        </p:nvSpPr>
        <p:spPr>
          <a:xfrm>
            <a:off x="228882" y="1299648"/>
            <a:ext cx="3715877" cy="4222630"/>
          </a:xfrm>
          <a:prstGeom prst="rect">
            <a:avLst/>
          </a:prstGeom>
          <a:noFill/>
          <a:ln>
            <a:noFill/>
          </a:ln>
        </p:spPr>
        <p:txBody>
          <a:bodyPr anchorCtr="0" anchor="ctr" bIns="50775" lIns="50775" spcFirstLastPara="1" rIns="50775" wrap="square" tIns="50775">
            <a:normAutofit/>
          </a:bodyPr>
          <a:lstStyle/>
          <a:p>
            <a:pPr indent="0" lvl="0" marL="0" rtl="0" algn="l">
              <a:lnSpc>
                <a:spcPct val="100000"/>
              </a:lnSpc>
              <a:spcBef>
                <a:spcPts val="0"/>
              </a:spcBef>
              <a:spcAft>
                <a:spcPts val="0"/>
              </a:spcAft>
              <a:buClr>
                <a:srgbClr val="000000"/>
              </a:buClr>
              <a:buSzPts val="2400"/>
              <a:buFont typeface="Avenir"/>
              <a:buNone/>
            </a:pPr>
            <a:r>
              <a:rPr lang="en-US" sz="3200"/>
              <a:t>AgVariables.org</a:t>
            </a:r>
            <a:endParaRPr sz="3200"/>
          </a:p>
          <a:p>
            <a:pPr indent="0" lvl="0" marL="0" rtl="0" algn="l">
              <a:lnSpc>
                <a:spcPct val="100000"/>
              </a:lnSpc>
              <a:spcBef>
                <a:spcPts val="800"/>
              </a:spcBef>
              <a:spcAft>
                <a:spcPts val="0"/>
              </a:spcAft>
              <a:buClr>
                <a:srgbClr val="000000"/>
              </a:buClr>
              <a:buSzPts val="1800"/>
              <a:buFont typeface="Avenir"/>
              <a:buNone/>
            </a:pPr>
            <a:r>
              <a:t/>
            </a:r>
            <a:endParaRPr sz="2400"/>
          </a:p>
          <a:p>
            <a:pPr indent="0" lvl="0" marL="0" rtl="0" algn="l">
              <a:lnSpc>
                <a:spcPct val="100000"/>
              </a:lnSpc>
              <a:spcBef>
                <a:spcPts val="800"/>
              </a:spcBef>
              <a:spcAft>
                <a:spcPts val="0"/>
              </a:spcAft>
              <a:buClr>
                <a:srgbClr val="000000"/>
              </a:buClr>
              <a:buSzPts val="1800"/>
              <a:buFont typeface="Avenir"/>
              <a:buNone/>
            </a:pPr>
            <a:r>
              <a:t/>
            </a:r>
            <a:endParaRPr sz="2400"/>
          </a:p>
          <a:p>
            <a:pPr indent="0" lvl="0" marL="0" rtl="0" algn="l">
              <a:lnSpc>
                <a:spcPct val="100000"/>
              </a:lnSpc>
              <a:spcBef>
                <a:spcPts val="800"/>
              </a:spcBef>
              <a:spcAft>
                <a:spcPts val="0"/>
              </a:spcAft>
              <a:buClr>
                <a:srgbClr val="000000"/>
              </a:buClr>
              <a:buSzPts val="1800"/>
              <a:buFont typeface="Avenir"/>
              <a:buNone/>
            </a:pPr>
            <a:r>
              <a:t/>
            </a:r>
            <a:endParaRPr sz="2400"/>
          </a:p>
          <a:p>
            <a:pPr indent="-203155" lvl="0" marL="317455" rtl="0" algn="l">
              <a:lnSpc>
                <a:spcPct val="100000"/>
              </a:lnSpc>
              <a:spcBef>
                <a:spcPts val="800"/>
              </a:spcBef>
              <a:spcAft>
                <a:spcPts val="0"/>
              </a:spcAft>
              <a:buClr>
                <a:srgbClr val="000000"/>
              </a:buClr>
              <a:buSzPts val="1800"/>
              <a:buFont typeface="Avenir"/>
              <a:buNone/>
            </a:pPr>
            <a:r>
              <a:t/>
            </a:r>
            <a:endParaRPr sz="2400"/>
          </a:p>
        </p:txBody>
      </p:sp>
      <p:grpSp>
        <p:nvGrpSpPr>
          <p:cNvPr id="311" name="Google Shape;311;p15"/>
          <p:cNvGrpSpPr/>
          <p:nvPr/>
        </p:nvGrpSpPr>
        <p:grpSpPr>
          <a:xfrm>
            <a:off x="3944759" y="339584"/>
            <a:ext cx="8247241" cy="6450176"/>
            <a:chOff x="4316934" y="1751434"/>
            <a:chExt cx="7150141" cy="5710378"/>
          </a:xfrm>
        </p:grpSpPr>
        <p:pic>
          <p:nvPicPr>
            <p:cNvPr id="312" name="Google Shape;312;p15"/>
            <p:cNvPicPr preferRelativeResize="0"/>
            <p:nvPr/>
          </p:nvPicPr>
          <p:blipFill rotWithShape="1">
            <a:blip r:embed="rId3">
              <a:alphaModFix/>
            </a:blip>
            <a:srcRect b="92965" l="0" r="0" t="0"/>
            <a:stretch/>
          </p:blipFill>
          <p:spPr>
            <a:xfrm>
              <a:off x="4316934" y="1751434"/>
              <a:ext cx="7150141" cy="482479"/>
            </a:xfrm>
            <a:prstGeom prst="rect">
              <a:avLst/>
            </a:prstGeom>
            <a:noFill/>
            <a:ln>
              <a:noFill/>
            </a:ln>
          </p:spPr>
        </p:pic>
        <p:pic>
          <p:nvPicPr>
            <p:cNvPr id="313" name="Google Shape;313;p15"/>
            <p:cNvPicPr preferRelativeResize="0"/>
            <p:nvPr/>
          </p:nvPicPr>
          <p:blipFill rotWithShape="1">
            <a:blip r:embed="rId3">
              <a:alphaModFix/>
            </a:blip>
            <a:srcRect b="0" l="0" r="0" t="23769"/>
            <a:stretch/>
          </p:blipFill>
          <p:spPr>
            <a:xfrm>
              <a:off x="4316934" y="2233913"/>
              <a:ext cx="7150141" cy="5227899"/>
            </a:xfrm>
            <a:prstGeom prst="rect">
              <a:avLst/>
            </a:prstGeom>
            <a:noFill/>
            <a:ln>
              <a:noFill/>
            </a:ln>
          </p:spPr>
        </p:pic>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grpSp>
        <p:nvGrpSpPr>
          <p:cNvPr id="318" name="Google Shape;318;p16"/>
          <p:cNvGrpSpPr/>
          <p:nvPr/>
        </p:nvGrpSpPr>
        <p:grpSpPr>
          <a:xfrm>
            <a:off x="153259" y="215255"/>
            <a:ext cx="9803744" cy="5905367"/>
            <a:chOff x="153259" y="215255"/>
            <a:chExt cx="9803744" cy="5905367"/>
          </a:xfrm>
        </p:grpSpPr>
        <p:pic>
          <p:nvPicPr>
            <p:cNvPr id="319" name="Google Shape;319;p16"/>
            <p:cNvPicPr preferRelativeResize="0"/>
            <p:nvPr/>
          </p:nvPicPr>
          <p:blipFill rotWithShape="1">
            <a:blip r:embed="rId3">
              <a:alphaModFix/>
            </a:blip>
            <a:srcRect b="25835" l="0" r="0" t="53184"/>
            <a:stretch/>
          </p:blipFill>
          <p:spPr>
            <a:xfrm>
              <a:off x="153259" y="215255"/>
              <a:ext cx="9359161" cy="1636722"/>
            </a:xfrm>
            <a:prstGeom prst="rect">
              <a:avLst/>
            </a:prstGeom>
            <a:noFill/>
            <a:ln>
              <a:noFill/>
            </a:ln>
          </p:spPr>
        </p:pic>
        <p:pic>
          <p:nvPicPr>
            <p:cNvPr id="320" name="Google Shape;320;p16"/>
            <p:cNvPicPr preferRelativeResize="0"/>
            <p:nvPr/>
          </p:nvPicPr>
          <p:blipFill rotWithShape="1">
            <a:blip r:embed="rId3">
              <a:alphaModFix/>
            </a:blip>
            <a:srcRect b="0" l="0" r="0" t="74033"/>
            <a:stretch/>
          </p:blipFill>
          <p:spPr>
            <a:xfrm>
              <a:off x="153259" y="3998685"/>
              <a:ext cx="9803744" cy="2121937"/>
            </a:xfrm>
            <a:prstGeom prst="rect">
              <a:avLst/>
            </a:prstGeom>
            <a:noFill/>
            <a:ln>
              <a:noFill/>
            </a:ln>
          </p:spPr>
        </p:pic>
        <p:pic>
          <p:nvPicPr>
            <p:cNvPr id="321" name="Google Shape;321;p16"/>
            <p:cNvPicPr preferRelativeResize="0"/>
            <p:nvPr/>
          </p:nvPicPr>
          <p:blipFill rotWithShape="1">
            <a:blip r:embed="rId3">
              <a:alphaModFix/>
            </a:blip>
            <a:srcRect b="48024" l="0" r="0" t="20076"/>
            <a:stretch/>
          </p:blipFill>
          <p:spPr>
            <a:xfrm>
              <a:off x="153260" y="1510300"/>
              <a:ext cx="9359164" cy="2488385"/>
            </a:xfrm>
            <a:prstGeom prst="rect">
              <a:avLst/>
            </a:prstGeom>
            <a:noFill/>
            <a:ln>
              <a:noFill/>
            </a:ln>
          </p:spPr>
        </p:pic>
      </p:grpSp>
      <p:pic>
        <p:nvPicPr>
          <p:cNvPr id="322" name="Google Shape;322;p16"/>
          <p:cNvPicPr preferRelativeResize="0"/>
          <p:nvPr/>
        </p:nvPicPr>
        <p:blipFill rotWithShape="1">
          <a:blip r:embed="rId4">
            <a:alphaModFix/>
          </a:blip>
          <a:srcRect b="0" l="0" r="0" t="0"/>
          <a:stretch/>
        </p:blipFill>
        <p:spPr>
          <a:xfrm>
            <a:off x="7210390" y="35249"/>
            <a:ext cx="4737100" cy="6223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17"/>
          <p:cNvSpPr txBox="1"/>
          <p:nvPr>
            <p:ph type="title"/>
          </p:nvPr>
        </p:nvSpPr>
        <p:spPr>
          <a:xfrm>
            <a:off x="609600" y="692166"/>
            <a:ext cx="10972800" cy="720725"/>
          </a:xfrm>
          <a:prstGeom prst="rect">
            <a:avLst/>
          </a:prstGeom>
          <a:noFill/>
          <a:ln>
            <a:noFill/>
          </a:ln>
        </p:spPr>
        <p:txBody>
          <a:bodyPr anchorCtr="0" anchor="ctr" bIns="45675" lIns="91350" spcFirstLastPara="1" rIns="91350" wrap="square" tIns="45675">
            <a:noAutofit/>
          </a:bodyPr>
          <a:lstStyle/>
          <a:p>
            <a:pPr indent="0" lvl="0" marL="0" rtl="0" algn="l">
              <a:spcBef>
                <a:spcPts val="0"/>
              </a:spcBef>
              <a:spcAft>
                <a:spcPts val="0"/>
              </a:spcAft>
              <a:buNone/>
            </a:pPr>
            <a:r>
              <a:rPr lang="en-US"/>
              <a:t>EAV Next Steps (1/3)</a:t>
            </a:r>
            <a:endParaRPr/>
          </a:p>
        </p:txBody>
      </p:sp>
      <p:sp>
        <p:nvSpPr>
          <p:cNvPr id="329" name="Google Shape;329;p17"/>
          <p:cNvSpPr txBox="1"/>
          <p:nvPr>
            <p:ph idx="1" type="body"/>
          </p:nvPr>
        </p:nvSpPr>
        <p:spPr>
          <a:xfrm>
            <a:off x="243016" y="1600214"/>
            <a:ext cx="5169243" cy="4525963"/>
          </a:xfrm>
          <a:prstGeom prst="rect">
            <a:avLst/>
          </a:prstGeom>
          <a:noFill/>
          <a:ln>
            <a:noFill/>
          </a:ln>
        </p:spPr>
        <p:txBody>
          <a:bodyPr anchorCtr="0" anchor="t" bIns="45675" lIns="91350" spcFirstLastPara="1" rIns="91350" wrap="square" tIns="45675">
            <a:noAutofit/>
          </a:bodyPr>
          <a:lstStyle/>
          <a:p>
            <a:pPr indent="-342621" lvl="0" marL="342621" rtl="0" algn="l">
              <a:spcBef>
                <a:spcPts val="0"/>
              </a:spcBef>
              <a:spcAft>
                <a:spcPts val="0"/>
              </a:spcAft>
              <a:buClr>
                <a:srgbClr val="005FAA"/>
              </a:buClr>
              <a:buSzPts val="1800"/>
              <a:buFont typeface="Avenir"/>
              <a:buChar char="•"/>
            </a:pPr>
            <a:r>
              <a:rPr lang="en-US" sz="1800"/>
              <a:t>“A Joint Workshop to Develop Community Good Practices &amp; Product Accuracy Protocols for Cropland and Crop Type Products”</a:t>
            </a:r>
            <a:endParaRPr/>
          </a:p>
          <a:p>
            <a:pPr indent="-285516" lvl="1" marL="742342" rtl="0" algn="l">
              <a:spcBef>
                <a:spcPts val="320"/>
              </a:spcBef>
              <a:spcAft>
                <a:spcPts val="0"/>
              </a:spcAft>
              <a:buClr>
                <a:srgbClr val="005FAA"/>
              </a:buClr>
              <a:buSzPts val="1600"/>
              <a:buFont typeface="Avenir"/>
              <a:buChar char="–"/>
            </a:pPr>
            <a:r>
              <a:rPr lang="en-US" sz="1600"/>
              <a:t>Tyukavina (UMD), Bontemps (UCL), Nickeson (NASA GSFC) 🡪 CEOS LPV Co-leads &amp; Coordinator</a:t>
            </a:r>
            <a:endParaRPr sz="1600"/>
          </a:p>
          <a:p>
            <a:pPr indent="-285516" lvl="1" marL="742342" rtl="0" algn="l">
              <a:spcBef>
                <a:spcPts val="320"/>
              </a:spcBef>
              <a:spcAft>
                <a:spcPts val="0"/>
              </a:spcAft>
              <a:buClr>
                <a:srgbClr val="005FAA"/>
              </a:buClr>
              <a:buSzPts val="1600"/>
              <a:buFont typeface="Avenir"/>
              <a:buChar char="–"/>
            </a:pPr>
            <a:r>
              <a:rPr lang="en-US" sz="1600"/>
              <a:t>Whitcraft (UMD), Gilliams (VITO), Justice (UMD)  🡪 GEOGLAM EAV co-leads + GEOGLAM co-chair</a:t>
            </a:r>
            <a:endParaRPr/>
          </a:p>
          <a:p>
            <a:pPr indent="-285516" lvl="1" marL="742342" rtl="0" algn="l">
              <a:spcBef>
                <a:spcPts val="320"/>
              </a:spcBef>
              <a:spcAft>
                <a:spcPts val="0"/>
              </a:spcAft>
              <a:buClr>
                <a:srgbClr val="005FAA"/>
              </a:buClr>
              <a:buSzPts val="1600"/>
              <a:buFont typeface="Avenir"/>
              <a:buChar char="–"/>
            </a:pPr>
            <a:r>
              <a:rPr lang="en-US" sz="1600"/>
              <a:t>NASA-funded (Applied Sciences + R&amp;A)</a:t>
            </a:r>
            <a:endParaRPr/>
          </a:p>
          <a:p>
            <a:pPr indent="-285516" lvl="1" marL="742342" rtl="0" algn="l">
              <a:spcBef>
                <a:spcPts val="320"/>
              </a:spcBef>
              <a:spcAft>
                <a:spcPts val="0"/>
              </a:spcAft>
              <a:buClr>
                <a:srgbClr val="005FAA"/>
              </a:buClr>
              <a:buSzPts val="1600"/>
              <a:buFont typeface="Avenir"/>
              <a:buChar char="–"/>
            </a:pPr>
            <a:r>
              <a:rPr lang="en-US" sz="1600"/>
              <a:t>Q1 2023</a:t>
            </a:r>
            <a:endParaRPr/>
          </a:p>
          <a:p>
            <a:pPr indent="-228321" lvl="0" marL="342621" rtl="0" algn="l">
              <a:spcBef>
                <a:spcPts val="360"/>
              </a:spcBef>
              <a:spcAft>
                <a:spcPts val="0"/>
              </a:spcAft>
              <a:buClr>
                <a:srgbClr val="005FAA"/>
              </a:buClr>
              <a:buSzPts val="1800"/>
              <a:buFont typeface="Avenir"/>
              <a:buNone/>
            </a:pPr>
            <a:r>
              <a:t/>
            </a:r>
            <a:endParaRPr sz="1800"/>
          </a:p>
          <a:p>
            <a:pPr indent="-342621" lvl="0" marL="342621" rtl="0" algn="l">
              <a:spcBef>
                <a:spcPts val="360"/>
              </a:spcBef>
              <a:spcAft>
                <a:spcPts val="0"/>
              </a:spcAft>
              <a:buClr>
                <a:srgbClr val="005FAA"/>
              </a:buClr>
              <a:buSzPts val="1800"/>
              <a:buFont typeface="Avenir"/>
              <a:buChar char="•"/>
            </a:pPr>
            <a:r>
              <a:rPr lang="en-US" sz="1800"/>
              <a:t>AFOLU (more Monday from Ian)</a:t>
            </a:r>
            <a:endParaRPr/>
          </a:p>
          <a:p>
            <a:pPr indent="-285516" lvl="1" marL="742342" rtl="0" algn="l">
              <a:spcBef>
                <a:spcPts val="320"/>
              </a:spcBef>
              <a:spcAft>
                <a:spcPts val="0"/>
              </a:spcAft>
              <a:buClr>
                <a:srgbClr val="005FAA"/>
              </a:buClr>
              <a:buSzPts val="1600"/>
              <a:buFont typeface="Avenir"/>
              <a:buChar char="–"/>
            </a:pPr>
            <a:r>
              <a:rPr lang="en-US" sz="1600"/>
              <a:t>Crosswalk between EAVs and AFOLU, in progress 🡪</a:t>
            </a:r>
            <a:endParaRPr sz="1600"/>
          </a:p>
          <a:p>
            <a:pPr indent="-228321" lvl="0" marL="342621" rtl="0" algn="l">
              <a:spcBef>
                <a:spcPts val="360"/>
              </a:spcBef>
              <a:spcAft>
                <a:spcPts val="0"/>
              </a:spcAft>
              <a:buClr>
                <a:srgbClr val="005FAA"/>
              </a:buClr>
              <a:buSzPts val="1800"/>
              <a:buFont typeface="Avenir"/>
              <a:buNone/>
            </a:pPr>
            <a:r>
              <a:t/>
            </a:r>
            <a:endParaRPr sz="1800"/>
          </a:p>
          <a:p>
            <a:pPr indent="-228321" lvl="0" marL="342621" rtl="0" algn="l">
              <a:spcBef>
                <a:spcPts val="360"/>
              </a:spcBef>
              <a:spcAft>
                <a:spcPts val="0"/>
              </a:spcAft>
              <a:buClr>
                <a:srgbClr val="005FAA"/>
              </a:buClr>
              <a:buSzPts val="1800"/>
              <a:buFont typeface="Avenir"/>
              <a:buNone/>
            </a:pPr>
            <a:r>
              <a:t/>
            </a:r>
            <a:endParaRPr sz="1800"/>
          </a:p>
        </p:txBody>
      </p:sp>
      <p:graphicFrame>
        <p:nvGraphicFramePr>
          <p:cNvPr id="330" name="Google Shape;330;p17"/>
          <p:cNvGraphicFramePr/>
          <p:nvPr/>
        </p:nvGraphicFramePr>
        <p:xfrm>
          <a:off x="5412259" y="1052528"/>
          <a:ext cx="3000000" cy="3000000"/>
        </p:xfrm>
        <a:graphic>
          <a:graphicData uri="http://schemas.openxmlformats.org/drawingml/2006/table">
            <a:tbl>
              <a:tblPr bandRow="1" firstCol="1" firstRow="1">
                <a:noFill/>
                <a:tableStyleId>{290D483E-181A-4261-9D2A-A3EAA9A491C1}</a:tableStyleId>
              </a:tblPr>
              <a:tblGrid>
                <a:gridCol w="3132525"/>
                <a:gridCol w="1134725"/>
                <a:gridCol w="1134725"/>
                <a:gridCol w="1134725"/>
              </a:tblGrid>
              <a:tr h="171000">
                <a:tc>
                  <a:txBody>
                    <a:bodyPr/>
                    <a:lstStyle/>
                    <a:p>
                      <a:pPr indent="0" lvl="0" marL="0" marR="0" rtl="0" algn="l">
                        <a:lnSpc>
                          <a:spcPct val="107000"/>
                        </a:lnSpc>
                        <a:spcBef>
                          <a:spcPts val="0"/>
                        </a:spcBef>
                        <a:spcAft>
                          <a:spcPts val="0"/>
                        </a:spcAft>
                        <a:buNone/>
                      </a:pPr>
                      <a:r>
                        <a:rPr lang="en-US" sz="1600" u="none" cap="none" strike="noStrike">
                          <a:solidFill>
                            <a:schemeClr val="dk2"/>
                          </a:solidFill>
                          <a:latin typeface="Avenir"/>
                          <a:ea typeface="Avenir"/>
                          <a:cs typeface="Avenir"/>
                          <a:sym typeface="Avenir"/>
                        </a:rPr>
                        <a:t>EAV</a:t>
                      </a:r>
                      <a:endParaRPr sz="1600" u="none" cap="none" strike="noStrike">
                        <a:solidFill>
                          <a:schemeClr val="dk2"/>
                        </a:solidFill>
                        <a:latin typeface="Avenir"/>
                        <a:ea typeface="Avenir"/>
                        <a:cs typeface="Avenir"/>
                        <a:sym typeface="Avenir"/>
                      </a:endParaRPr>
                    </a:p>
                  </a:txBody>
                  <a:tcPr marT="0" marB="0" marR="68425" marL="68425" anchor="ctr"/>
                </a:tc>
                <a:tc>
                  <a:txBody>
                    <a:bodyPr/>
                    <a:lstStyle/>
                    <a:p>
                      <a:pPr indent="0" lvl="0" marL="0" marR="0" rtl="0" algn="ctr">
                        <a:lnSpc>
                          <a:spcPct val="107000"/>
                        </a:lnSpc>
                        <a:spcBef>
                          <a:spcPts val="0"/>
                        </a:spcBef>
                        <a:spcAft>
                          <a:spcPts val="0"/>
                        </a:spcAft>
                        <a:buNone/>
                      </a:pPr>
                      <a:r>
                        <a:rPr lang="en-US" sz="1600" u="none" cap="none" strike="noStrike">
                          <a:solidFill>
                            <a:schemeClr val="dk2"/>
                          </a:solidFill>
                          <a:latin typeface="Avenir"/>
                          <a:ea typeface="Avenir"/>
                          <a:cs typeface="Avenir"/>
                          <a:sym typeface="Avenir"/>
                        </a:rPr>
                        <a:t>Land Use &amp; Cover</a:t>
                      </a:r>
                      <a:endParaRPr sz="1600" u="none" cap="none" strike="noStrike">
                        <a:solidFill>
                          <a:schemeClr val="dk2"/>
                        </a:solidFill>
                        <a:latin typeface="Avenir"/>
                        <a:ea typeface="Avenir"/>
                        <a:cs typeface="Avenir"/>
                        <a:sym typeface="Avenir"/>
                      </a:endParaRPr>
                    </a:p>
                  </a:txBody>
                  <a:tcPr marT="0" marB="0" marR="68425" marL="68425" anchor="ctr"/>
                </a:tc>
                <a:tc>
                  <a:txBody>
                    <a:bodyPr/>
                    <a:lstStyle/>
                    <a:p>
                      <a:pPr indent="0" lvl="0" marL="0" marR="0" rtl="0" algn="ctr">
                        <a:lnSpc>
                          <a:spcPct val="107000"/>
                        </a:lnSpc>
                        <a:spcBef>
                          <a:spcPts val="0"/>
                        </a:spcBef>
                        <a:spcAft>
                          <a:spcPts val="0"/>
                        </a:spcAft>
                        <a:buNone/>
                      </a:pPr>
                      <a:r>
                        <a:rPr lang="en-US" sz="1600" u="none" cap="none" strike="noStrike">
                          <a:solidFill>
                            <a:schemeClr val="dk2"/>
                          </a:solidFill>
                          <a:latin typeface="Avenir"/>
                          <a:ea typeface="Avenir"/>
                          <a:cs typeface="Avenir"/>
                          <a:sym typeface="Avenir"/>
                        </a:rPr>
                        <a:t>Mgmt</a:t>
                      </a:r>
                      <a:endParaRPr sz="1600" u="none" cap="none" strike="noStrike">
                        <a:solidFill>
                          <a:schemeClr val="dk2"/>
                        </a:solidFill>
                        <a:latin typeface="Avenir"/>
                        <a:ea typeface="Avenir"/>
                        <a:cs typeface="Avenir"/>
                        <a:sym typeface="Avenir"/>
                      </a:endParaRPr>
                    </a:p>
                  </a:txBody>
                  <a:tcPr marT="0" marB="0" marR="68425" marL="68425" anchor="ctr"/>
                </a:tc>
                <a:tc>
                  <a:txBody>
                    <a:bodyPr/>
                    <a:lstStyle/>
                    <a:p>
                      <a:pPr indent="0" lvl="0" marL="0" marR="0" rtl="0" algn="ctr">
                        <a:lnSpc>
                          <a:spcPct val="107000"/>
                        </a:lnSpc>
                        <a:spcBef>
                          <a:spcPts val="0"/>
                        </a:spcBef>
                        <a:spcAft>
                          <a:spcPts val="0"/>
                        </a:spcAft>
                        <a:buNone/>
                      </a:pPr>
                      <a:r>
                        <a:rPr lang="en-US" sz="1600" u="none" cap="none" strike="noStrike">
                          <a:solidFill>
                            <a:schemeClr val="dk2"/>
                          </a:solidFill>
                          <a:latin typeface="Avenir"/>
                          <a:ea typeface="Avenir"/>
                          <a:cs typeface="Avenir"/>
                          <a:sym typeface="Avenir"/>
                        </a:rPr>
                        <a:t>Biomass &amp; Emissions</a:t>
                      </a:r>
                      <a:endParaRPr sz="1600" u="none" cap="none" strike="noStrike">
                        <a:solidFill>
                          <a:schemeClr val="dk2"/>
                        </a:solidFill>
                        <a:latin typeface="Avenir"/>
                        <a:ea typeface="Avenir"/>
                        <a:cs typeface="Avenir"/>
                        <a:sym typeface="Avenir"/>
                      </a:endParaRPr>
                    </a:p>
                  </a:txBody>
                  <a:tcPr marT="0" marB="0" marR="68425" marL="68425" anchor="ctr"/>
                </a:tc>
              </a:tr>
              <a:tr h="316325">
                <a:tc>
                  <a:txBody>
                    <a:bodyPr/>
                    <a:lstStyle/>
                    <a:p>
                      <a:pPr indent="0" lvl="0" marL="0" marR="0" rtl="0" algn="l">
                        <a:lnSpc>
                          <a:spcPct val="107000"/>
                        </a:lnSpc>
                        <a:spcBef>
                          <a:spcPts val="0"/>
                        </a:spcBef>
                        <a:spcAft>
                          <a:spcPts val="0"/>
                        </a:spcAft>
                        <a:buNone/>
                      </a:pPr>
                      <a:r>
                        <a:rPr lang="en-US" sz="1400" u="none" cap="none" strike="noStrike">
                          <a:solidFill>
                            <a:schemeClr val="dk2"/>
                          </a:solidFill>
                          <a:latin typeface="Avenir"/>
                          <a:ea typeface="Avenir"/>
                          <a:cs typeface="Avenir"/>
                          <a:sym typeface="Avenir"/>
                        </a:rPr>
                        <a:t>Core Map Products (previous slide)</a:t>
                      </a:r>
                      <a:endParaRPr sz="1400" u="none" cap="none" strike="noStrike">
                        <a:solidFill>
                          <a:schemeClr val="dk2"/>
                        </a:solidFill>
                        <a:latin typeface="Avenir"/>
                        <a:ea typeface="Avenir"/>
                        <a:cs typeface="Avenir"/>
                        <a:sym typeface="Avenir"/>
                      </a:endParaRPr>
                    </a:p>
                  </a:txBody>
                  <a:tcPr marT="0" marB="0" marR="68425" marL="68425" anchor="ctr"/>
                </a:tc>
                <a:tc>
                  <a:txBody>
                    <a:bodyPr/>
                    <a:lstStyle/>
                    <a:p>
                      <a:pPr indent="0" lvl="0" marL="0" marR="0" rtl="0" algn="ctr">
                        <a:lnSpc>
                          <a:spcPct val="107000"/>
                        </a:lnSpc>
                        <a:spcBef>
                          <a:spcPts val="0"/>
                        </a:spcBef>
                        <a:spcAft>
                          <a:spcPts val="0"/>
                        </a:spcAft>
                        <a:buNone/>
                      </a:pPr>
                      <a:r>
                        <a:rPr lang="en-US" sz="1400" u="none" cap="none" strike="noStrike">
                          <a:solidFill>
                            <a:schemeClr val="dk2"/>
                          </a:solidFill>
                          <a:latin typeface="Avenir"/>
                          <a:ea typeface="Avenir"/>
                          <a:cs typeface="Avenir"/>
                          <a:sym typeface="Avenir"/>
                        </a:rPr>
                        <a:t>x</a:t>
                      </a:r>
                      <a:endParaRPr sz="1400" u="none" cap="none" strike="noStrike">
                        <a:solidFill>
                          <a:schemeClr val="dk2"/>
                        </a:solidFill>
                        <a:latin typeface="Avenir"/>
                        <a:ea typeface="Avenir"/>
                        <a:cs typeface="Avenir"/>
                        <a:sym typeface="Avenir"/>
                      </a:endParaRPr>
                    </a:p>
                  </a:txBody>
                  <a:tcPr marT="0" marB="0" marR="68425" marL="68425" anchor="ctr"/>
                </a:tc>
                <a:tc>
                  <a:txBody>
                    <a:bodyPr/>
                    <a:lstStyle/>
                    <a:p>
                      <a:pPr indent="0" lvl="0" marL="0" marR="0" rtl="0" algn="ctr">
                        <a:lnSpc>
                          <a:spcPct val="107000"/>
                        </a:lnSpc>
                        <a:spcBef>
                          <a:spcPts val="0"/>
                        </a:spcBef>
                        <a:spcAft>
                          <a:spcPts val="0"/>
                        </a:spcAft>
                        <a:buNone/>
                      </a:pPr>
                      <a:r>
                        <a:rPr lang="en-US" sz="1400" u="none" cap="none" strike="noStrike">
                          <a:solidFill>
                            <a:schemeClr val="dk2"/>
                          </a:solidFill>
                          <a:latin typeface="Avenir"/>
                          <a:ea typeface="Avenir"/>
                          <a:cs typeface="Avenir"/>
                          <a:sym typeface="Avenir"/>
                        </a:rPr>
                        <a:t> </a:t>
                      </a:r>
                      <a:endParaRPr sz="1400" u="none" cap="none" strike="noStrike">
                        <a:solidFill>
                          <a:schemeClr val="dk2"/>
                        </a:solidFill>
                        <a:latin typeface="Avenir"/>
                        <a:ea typeface="Avenir"/>
                        <a:cs typeface="Avenir"/>
                        <a:sym typeface="Avenir"/>
                      </a:endParaRPr>
                    </a:p>
                  </a:txBody>
                  <a:tcPr marT="0" marB="0" marR="68425" marL="68425" anchor="ctr"/>
                </a:tc>
                <a:tc>
                  <a:txBody>
                    <a:bodyPr/>
                    <a:lstStyle/>
                    <a:p>
                      <a:pPr indent="0" lvl="0" marL="0" marR="0" rtl="0" algn="ctr">
                        <a:lnSpc>
                          <a:spcPct val="107000"/>
                        </a:lnSpc>
                        <a:spcBef>
                          <a:spcPts val="0"/>
                        </a:spcBef>
                        <a:spcAft>
                          <a:spcPts val="0"/>
                        </a:spcAft>
                        <a:buNone/>
                      </a:pPr>
                      <a:r>
                        <a:rPr lang="en-US" sz="1400" u="none" cap="none" strike="noStrike">
                          <a:solidFill>
                            <a:schemeClr val="dk2"/>
                          </a:solidFill>
                          <a:latin typeface="Avenir"/>
                          <a:ea typeface="Avenir"/>
                          <a:cs typeface="Avenir"/>
                          <a:sym typeface="Avenir"/>
                        </a:rPr>
                        <a:t> </a:t>
                      </a:r>
                      <a:endParaRPr sz="1400" u="none" cap="none" strike="noStrike">
                        <a:solidFill>
                          <a:schemeClr val="dk2"/>
                        </a:solidFill>
                        <a:latin typeface="Avenir"/>
                        <a:ea typeface="Avenir"/>
                        <a:cs typeface="Avenir"/>
                        <a:sym typeface="Avenir"/>
                      </a:endParaRPr>
                    </a:p>
                  </a:txBody>
                  <a:tcPr marT="0" marB="0" marR="68425" marL="68425" anchor="ctr"/>
                </a:tc>
              </a:tr>
              <a:tr h="316325">
                <a:tc>
                  <a:txBody>
                    <a:bodyPr/>
                    <a:lstStyle/>
                    <a:p>
                      <a:pPr indent="0" lvl="0" marL="0" marR="0" rtl="0" algn="l">
                        <a:lnSpc>
                          <a:spcPct val="107000"/>
                        </a:lnSpc>
                        <a:spcBef>
                          <a:spcPts val="0"/>
                        </a:spcBef>
                        <a:spcAft>
                          <a:spcPts val="0"/>
                        </a:spcAft>
                        <a:buNone/>
                      </a:pPr>
                      <a:r>
                        <a:rPr lang="en-US" sz="1400" u="none" cap="none" strike="noStrike">
                          <a:solidFill>
                            <a:schemeClr val="dk2"/>
                          </a:solidFill>
                          <a:latin typeface="Avenir"/>
                          <a:ea typeface="Avenir"/>
                          <a:cs typeface="Avenir"/>
                          <a:sym typeface="Avenir"/>
                        </a:rPr>
                        <a:t>Crop Calendar</a:t>
                      </a:r>
                      <a:endParaRPr sz="1400" u="none" cap="none" strike="noStrike">
                        <a:solidFill>
                          <a:schemeClr val="dk2"/>
                        </a:solidFill>
                        <a:latin typeface="Avenir"/>
                        <a:ea typeface="Avenir"/>
                        <a:cs typeface="Avenir"/>
                        <a:sym typeface="Avenir"/>
                      </a:endParaRPr>
                    </a:p>
                  </a:txBody>
                  <a:tcPr marT="0" marB="0" marR="68425" marL="68425" anchor="ctr"/>
                </a:tc>
                <a:tc>
                  <a:txBody>
                    <a:bodyPr/>
                    <a:lstStyle/>
                    <a:p>
                      <a:pPr indent="0" lvl="0" marL="0" marR="0" rtl="0" algn="ctr">
                        <a:lnSpc>
                          <a:spcPct val="107000"/>
                        </a:lnSpc>
                        <a:spcBef>
                          <a:spcPts val="0"/>
                        </a:spcBef>
                        <a:spcAft>
                          <a:spcPts val="0"/>
                        </a:spcAft>
                        <a:buNone/>
                      </a:pPr>
                      <a:r>
                        <a:rPr lang="en-US" sz="1400" u="none" cap="none" strike="noStrike">
                          <a:solidFill>
                            <a:schemeClr val="dk2"/>
                          </a:solidFill>
                          <a:latin typeface="Avenir"/>
                          <a:ea typeface="Avenir"/>
                          <a:cs typeface="Avenir"/>
                          <a:sym typeface="Avenir"/>
                        </a:rPr>
                        <a:t>x</a:t>
                      </a:r>
                      <a:endParaRPr sz="1400" u="none" cap="none" strike="noStrike">
                        <a:solidFill>
                          <a:schemeClr val="dk2"/>
                        </a:solidFill>
                        <a:latin typeface="Avenir"/>
                        <a:ea typeface="Avenir"/>
                        <a:cs typeface="Avenir"/>
                        <a:sym typeface="Avenir"/>
                      </a:endParaRPr>
                    </a:p>
                  </a:txBody>
                  <a:tcPr marT="0" marB="0" marR="68425" marL="68425" anchor="ctr"/>
                </a:tc>
                <a:tc>
                  <a:txBody>
                    <a:bodyPr/>
                    <a:lstStyle/>
                    <a:p>
                      <a:pPr indent="0" lvl="0" marL="0" marR="0" rtl="0" algn="ctr">
                        <a:lnSpc>
                          <a:spcPct val="107000"/>
                        </a:lnSpc>
                        <a:spcBef>
                          <a:spcPts val="0"/>
                        </a:spcBef>
                        <a:spcAft>
                          <a:spcPts val="0"/>
                        </a:spcAft>
                        <a:buNone/>
                      </a:pPr>
                      <a:r>
                        <a:rPr lang="en-US" sz="1400" u="none" cap="none" strike="noStrike">
                          <a:solidFill>
                            <a:schemeClr val="dk2"/>
                          </a:solidFill>
                          <a:latin typeface="Avenir"/>
                          <a:ea typeface="Avenir"/>
                          <a:cs typeface="Avenir"/>
                          <a:sym typeface="Avenir"/>
                        </a:rPr>
                        <a:t>x</a:t>
                      </a:r>
                      <a:endParaRPr sz="1400" u="none" cap="none" strike="noStrike">
                        <a:solidFill>
                          <a:schemeClr val="dk2"/>
                        </a:solidFill>
                        <a:latin typeface="Avenir"/>
                        <a:ea typeface="Avenir"/>
                        <a:cs typeface="Avenir"/>
                        <a:sym typeface="Avenir"/>
                      </a:endParaRPr>
                    </a:p>
                  </a:txBody>
                  <a:tcPr marT="0" marB="0" marR="68425" marL="68425" anchor="ctr"/>
                </a:tc>
                <a:tc>
                  <a:txBody>
                    <a:bodyPr/>
                    <a:lstStyle/>
                    <a:p>
                      <a:pPr indent="0" lvl="0" marL="0" marR="0" rtl="0" algn="ctr">
                        <a:lnSpc>
                          <a:spcPct val="107000"/>
                        </a:lnSpc>
                        <a:spcBef>
                          <a:spcPts val="0"/>
                        </a:spcBef>
                        <a:spcAft>
                          <a:spcPts val="0"/>
                        </a:spcAft>
                        <a:buNone/>
                      </a:pPr>
                      <a:r>
                        <a:rPr lang="en-US" sz="1400" u="none" cap="none" strike="noStrike">
                          <a:solidFill>
                            <a:schemeClr val="dk2"/>
                          </a:solidFill>
                          <a:latin typeface="Avenir"/>
                          <a:ea typeface="Avenir"/>
                          <a:cs typeface="Avenir"/>
                          <a:sym typeface="Avenir"/>
                        </a:rPr>
                        <a:t> </a:t>
                      </a:r>
                      <a:endParaRPr sz="1400" u="none" cap="none" strike="noStrike">
                        <a:solidFill>
                          <a:schemeClr val="dk2"/>
                        </a:solidFill>
                        <a:latin typeface="Avenir"/>
                        <a:ea typeface="Avenir"/>
                        <a:cs typeface="Avenir"/>
                        <a:sym typeface="Avenir"/>
                      </a:endParaRPr>
                    </a:p>
                  </a:txBody>
                  <a:tcPr marT="0" marB="0" marR="68425" marL="68425" anchor="ctr"/>
                </a:tc>
              </a:tr>
              <a:tr h="316325">
                <a:tc>
                  <a:txBody>
                    <a:bodyPr/>
                    <a:lstStyle/>
                    <a:p>
                      <a:pPr indent="0" lvl="0" marL="0" marR="0" rtl="0" algn="l">
                        <a:lnSpc>
                          <a:spcPct val="107000"/>
                        </a:lnSpc>
                        <a:spcBef>
                          <a:spcPts val="0"/>
                        </a:spcBef>
                        <a:spcAft>
                          <a:spcPts val="0"/>
                        </a:spcAft>
                        <a:buNone/>
                      </a:pPr>
                      <a:r>
                        <a:rPr lang="en-US" sz="1400" u="none" cap="none" strike="noStrike">
                          <a:solidFill>
                            <a:schemeClr val="dk2"/>
                          </a:solidFill>
                          <a:latin typeface="Avenir"/>
                          <a:ea typeface="Avenir"/>
                          <a:cs typeface="Avenir"/>
                          <a:sym typeface="Avenir"/>
                        </a:rPr>
                        <a:t>Land Management Calendar</a:t>
                      </a:r>
                      <a:endParaRPr sz="1400" u="none" cap="none" strike="noStrike">
                        <a:solidFill>
                          <a:schemeClr val="dk2"/>
                        </a:solidFill>
                        <a:latin typeface="Avenir"/>
                        <a:ea typeface="Avenir"/>
                        <a:cs typeface="Avenir"/>
                        <a:sym typeface="Avenir"/>
                      </a:endParaRPr>
                    </a:p>
                  </a:txBody>
                  <a:tcPr marT="0" marB="0" marR="68425" marL="68425" anchor="ctr"/>
                </a:tc>
                <a:tc>
                  <a:txBody>
                    <a:bodyPr/>
                    <a:lstStyle/>
                    <a:p>
                      <a:pPr indent="0" lvl="0" marL="0" marR="0" rtl="0" algn="ctr">
                        <a:lnSpc>
                          <a:spcPct val="107000"/>
                        </a:lnSpc>
                        <a:spcBef>
                          <a:spcPts val="0"/>
                        </a:spcBef>
                        <a:spcAft>
                          <a:spcPts val="0"/>
                        </a:spcAft>
                        <a:buNone/>
                      </a:pPr>
                      <a:r>
                        <a:rPr lang="en-US" sz="1400" u="none" cap="none" strike="noStrike">
                          <a:solidFill>
                            <a:schemeClr val="dk2"/>
                          </a:solidFill>
                          <a:latin typeface="Avenir"/>
                          <a:ea typeface="Avenir"/>
                          <a:cs typeface="Avenir"/>
                          <a:sym typeface="Avenir"/>
                        </a:rPr>
                        <a:t> </a:t>
                      </a:r>
                      <a:endParaRPr sz="1400" u="none" cap="none" strike="noStrike">
                        <a:solidFill>
                          <a:schemeClr val="dk2"/>
                        </a:solidFill>
                        <a:latin typeface="Avenir"/>
                        <a:ea typeface="Avenir"/>
                        <a:cs typeface="Avenir"/>
                        <a:sym typeface="Avenir"/>
                      </a:endParaRPr>
                    </a:p>
                  </a:txBody>
                  <a:tcPr marT="0" marB="0" marR="68425" marL="68425" anchor="ctr"/>
                </a:tc>
                <a:tc>
                  <a:txBody>
                    <a:bodyPr/>
                    <a:lstStyle/>
                    <a:p>
                      <a:pPr indent="0" lvl="0" marL="0" marR="0" rtl="0" algn="ctr">
                        <a:lnSpc>
                          <a:spcPct val="107000"/>
                        </a:lnSpc>
                        <a:spcBef>
                          <a:spcPts val="0"/>
                        </a:spcBef>
                        <a:spcAft>
                          <a:spcPts val="0"/>
                        </a:spcAft>
                        <a:buNone/>
                      </a:pPr>
                      <a:r>
                        <a:rPr lang="en-US" sz="1400" u="none" cap="none" strike="noStrike">
                          <a:solidFill>
                            <a:schemeClr val="dk2"/>
                          </a:solidFill>
                          <a:latin typeface="Avenir"/>
                          <a:ea typeface="Avenir"/>
                          <a:cs typeface="Avenir"/>
                          <a:sym typeface="Avenir"/>
                        </a:rPr>
                        <a:t>x</a:t>
                      </a:r>
                      <a:endParaRPr sz="1400" u="none" cap="none" strike="noStrike">
                        <a:solidFill>
                          <a:schemeClr val="dk2"/>
                        </a:solidFill>
                        <a:latin typeface="Avenir"/>
                        <a:ea typeface="Avenir"/>
                        <a:cs typeface="Avenir"/>
                        <a:sym typeface="Avenir"/>
                      </a:endParaRPr>
                    </a:p>
                  </a:txBody>
                  <a:tcPr marT="0" marB="0" marR="68425" marL="68425" anchor="ctr"/>
                </a:tc>
                <a:tc>
                  <a:txBody>
                    <a:bodyPr/>
                    <a:lstStyle/>
                    <a:p>
                      <a:pPr indent="0" lvl="0" marL="0" marR="0" rtl="0" algn="ctr">
                        <a:lnSpc>
                          <a:spcPct val="107000"/>
                        </a:lnSpc>
                        <a:spcBef>
                          <a:spcPts val="0"/>
                        </a:spcBef>
                        <a:spcAft>
                          <a:spcPts val="0"/>
                        </a:spcAft>
                        <a:buNone/>
                      </a:pPr>
                      <a:r>
                        <a:rPr lang="en-US" sz="1400" u="none" cap="none" strike="noStrike">
                          <a:solidFill>
                            <a:schemeClr val="dk2"/>
                          </a:solidFill>
                          <a:latin typeface="Avenir"/>
                          <a:ea typeface="Avenir"/>
                          <a:cs typeface="Avenir"/>
                          <a:sym typeface="Avenir"/>
                        </a:rPr>
                        <a:t> </a:t>
                      </a:r>
                      <a:endParaRPr sz="1400" u="none" cap="none" strike="noStrike">
                        <a:solidFill>
                          <a:schemeClr val="dk2"/>
                        </a:solidFill>
                        <a:latin typeface="Avenir"/>
                        <a:ea typeface="Avenir"/>
                        <a:cs typeface="Avenir"/>
                        <a:sym typeface="Avenir"/>
                      </a:endParaRPr>
                    </a:p>
                  </a:txBody>
                  <a:tcPr marT="0" marB="0" marR="68425" marL="68425" anchor="ctr"/>
                </a:tc>
              </a:tr>
              <a:tr h="316325">
                <a:tc>
                  <a:txBody>
                    <a:bodyPr/>
                    <a:lstStyle/>
                    <a:p>
                      <a:pPr indent="0" lvl="0" marL="0" marR="0" rtl="0" algn="l">
                        <a:lnSpc>
                          <a:spcPct val="107000"/>
                        </a:lnSpc>
                        <a:spcBef>
                          <a:spcPts val="0"/>
                        </a:spcBef>
                        <a:spcAft>
                          <a:spcPts val="0"/>
                        </a:spcAft>
                        <a:buNone/>
                      </a:pPr>
                      <a:r>
                        <a:rPr lang="en-US" sz="1400" u="none" cap="none" strike="noStrike">
                          <a:solidFill>
                            <a:schemeClr val="dk2"/>
                          </a:solidFill>
                          <a:latin typeface="Avenir"/>
                          <a:ea typeface="Avenir"/>
                          <a:cs typeface="Avenir"/>
                          <a:sym typeface="Avenir"/>
                        </a:rPr>
                        <a:t>Seasonal Cover Crop Map</a:t>
                      </a:r>
                      <a:endParaRPr sz="1400" u="none" cap="none" strike="noStrike">
                        <a:solidFill>
                          <a:schemeClr val="dk2"/>
                        </a:solidFill>
                        <a:latin typeface="Avenir"/>
                        <a:ea typeface="Avenir"/>
                        <a:cs typeface="Avenir"/>
                        <a:sym typeface="Avenir"/>
                      </a:endParaRPr>
                    </a:p>
                  </a:txBody>
                  <a:tcPr marT="0" marB="0" marR="68425" marL="68425" anchor="ctr"/>
                </a:tc>
                <a:tc>
                  <a:txBody>
                    <a:bodyPr/>
                    <a:lstStyle/>
                    <a:p>
                      <a:pPr indent="0" lvl="0" marL="0" marR="0" rtl="0" algn="ctr">
                        <a:lnSpc>
                          <a:spcPct val="107000"/>
                        </a:lnSpc>
                        <a:spcBef>
                          <a:spcPts val="0"/>
                        </a:spcBef>
                        <a:spcAft>
                          <a:spcPts val="0"/>
                        </a:spcAft>
                        <a:buNone/>
                      </a:pPr>
                      <a:r>
                        <a:rPr lang="en-US" sz="1400" u="none" cap="none" strike="noStrike">
                          <a:solidFill>
                            <a:schemeClr val="dk2"/>
                          </a:solidFill>
                          <a:latin typeface="Avenir"/>
                          <a:ea typeface="Avenir"/>
                          <a:cs typeface="Avenir"/>
                          <a:sym typeface="Avenir"/>
                        </a:rPr>
                        <a:t> </a:t>
                      </a:r>
                      <a:endParaRPr sz="1400" u="none" cap="none" strike="noStrike">
                        <a:solidFill>
                          <a:schemeClr val="dk2"/>
                        </a:solidFill>
                        <a:latin typeface="Avenir"/>
                        <a:ea typeface="Avenir"/>
                        <a:cs typeface="Avenir"/>
                        <a:sym typeface="Avenir"/>
                      </a:endParaRPr>
                    </a:p>
                  </a:txBody>
                  <a:tcPr marT="0" marB="0" marR="68425" marL="68425" anchor="ctr"/>
                </a:tc>
                <a:tc>
                  <a:txBody>
                    <a:bodyPr/>
                    <a:lstStyle/>
                    <a:p>
                      <a:pPr indent="0" lvl="0" marL="0" marR="0" rtl="0" algn="ctr">
                        <a:lnSpc>
                          <a:spcPct val="107000"/>
                        </a:lnSpc>
                        <a:spcBef>
                          <a:spcPts val="0"/>
                        </a:spcBef>
                        <a:spcAft>
                          <a:spcPts val="0"/>
                        </a:spcAft>
                        <a:buNone/>
                      </a:pPr>
                      <a:r>
                        <a:rPr lang="en-US" sz="1400" u="none" cap="none" strike="noStrike">
                          <a:solidFill>
                            <a:schemeClr val="dk2"/>
                          </a:solidFill>
                          <a:latin typeface="Avenir"/>
                          <a:ea typeface="Avenir"/>
                          <a:cs typeface="Avenir"/>
                          <a:sym typeface="Avenir"/>
                        </a:rPr>
                        <a:t>x</a:t>
                      </a:r>
                      <a:endParaRPr sz="1400" u="none" cap="none" strike="noStrike">
                        <a:solidFill>
                          <a:schemeClr val="dk2"/>
                        </a:solidFill>
                        <a:latin typeface="Avenir"/>
                        <a:ea typeface="Avenir"/>
                        <a:cs typeface="Avenir"/>
                        <a:sym typeface="Avenir"/>
                      </a:endParaRPr>
                    </a:p>
                  </a:txBody>
                  <a:tcPr marT="0" marB="0" marR="68425" marL="68425" anchor="ctr"/>
                </a:tc>
                <a:tc>
                  <a:txBody>
                    <a:bodyPr/>
                    <a:lstStyle/>
                    <a:p>
                      <a:pPr indent="0" lvl="0" marL="0" marR="0" rtl="0" algn="ctr">
                        <a:lnSpc>
                          <a:spcPct val="107000"/>
                        </a:lnSpc>
                        <a:spcBef>
                          <a:spcPts val="0"/>
                        </a:spcBef>
                        <a:spcAft>
                          <a:spcPts val="0"/>
                        </a:spcAft>
                        <a:buNone/>
                      </a:pPr>
                      <a:r>
                        <a:rPr lang="en-US" sz="1400" u="none" cap="none" strike="noStrike">
                          <a:solidFill>
                            <a:schemeClr val="dk2"/>
                          </a:solidFill>
                          <a:latin typeface="Avenir"/>
                          <a:ea typeface="Avenir"/>
                          <a:cs typeface="Avenir"/>
                          <a:sym typeface="Avenir"/>
                        </a:rPr>
                        <a:t> </a:t>
                      </a:r>
                      <a:endParaRPr sz="1400" u="none" cap="none" strike="noStrike">
                        <a:solidFill>
                          <a:schemeClr val="dk2"/>
                        </a:solidFill>
                        <a:latin typeface="Avenir"/>
                        <a:ea typeface="Avenir"/>
                        <a:cs typeface="Avenir"/>
                        <a:sym typeface="Avenir"/>
                      </a:endParaRPr>
                    </a:p>
                  </a:txBody>
                  <a:tcPr marT="0" marB="0" marR="68425" marL="68425" anchor="ctr"/>
                </a:tc>
              </a:tr>
              <a:tr h="316325">
                <a:tc>
                  <a:txBody>
                    <a:bodyPr/>
                    <a:lstStyle/>
                    <a:p>
                      <a:pPr indent="0" lvl="0" marL="0" marR="0" rtl="0" algn="l">
                        <a:lnSpc>
                          <a:spcPct val="107000"/>
                        </a:lnSpc>
                        <a:spcBef>
                          <a:spcPts val="0"/>
                        </a:spcBef>
                        <a:spcAft>
                          <a:spcPts val="0"/>
                        </a:spcAft>
                        <a:buNone/>
                      </a:pPr>
                      <a:r>
                        <a:rPr lang="en-US" sz="1400" u="none" cap="none" strike="noStrike">
                          <a:solidFill>
                            <a:schemeClr val="dk2"/>
                          </a:solidFill>
                          <a:latin typeface="Avenir"/>
                          <a:ea typeface="Avenir"/>
                          <a:cs typeface="Avenir"/>
                          <a:sym typeface="Avenir"/>
                        </a:rPr>
                        <a:t>Irrigated Cropland Map</a:t>
                      </a:r>
                      <a:endParaRPr sz="1400" u="none" cap="none" strike="noStrike">
                        <a:solidFill>
                          <a:schemeClr val="dk2"/>
                        </a:solidFill>
                        <a:latin typeface="Avenir"/>
                        <a:ea typeface="Avenir"/>
                        <a:cs typeface="Avenir"/>
                        <a:sym typeface="Avenir"/>
                      </a:endParaRPr>
                    </a:p>
                  </a:txBody>
                  <a:tcPr marT="0" marB="0" marR="68425" marL="68425" anchor="ctr"/>
                </a:tc>
                <a:tc>
                  <a:txBody>
                    <a:bodyPr/>
                    <a:lstStyle/>
                    <a:p>
                      <a:pPr indent="0" lvl="0" marL="0" marR="0" rtl="0" algn="ctr">
                        <a:lnSpc>
                          <a:spcPct val="107000"/>
                        </a:lnSpc>
                        <a:spcBef>
                          <a:spcPts val="0"/>
                        </a:spcBef>
                        <a:spcAft>
                          <a:spcPts val="0"/>
                        </a:spcAft>
                        <a:buNone/>
                      </a:pPr>
                      <a:r>
                        <a:rPr lang="en-US" sz="1400" u="none" cap="none" strike="noStrike">
                          <a:solidFill>
                            <a:schemeClr val="dk2"/>
                          </a:solidFill>
                          <a:latin typeface="Avenir"/>
                          <a:ea typeface="Avenir"/>
                          <a:cs typeface="Avenir"/>
                          <a:sym typeface="Avenir"/>
                        </a:rPr>
                        <a:t>x</a:t>
                      </a:r>
                      <a:endParaRPr sz="1400" u="none" cap="none" strike="noStrike">
                        <a:solidFill>
                          <a:schemeClr val="dk2"/>
                        </a:solidFill>
                        <a:latin typeface="Avenir"/>
                        <a:ea typeface="Avenir"/>
                        <a:cs typeface="Avenir"/>
                        <a:sym typeface="Avenir"/>
                      </a:endParaRPr>
                    </a:p>
                  </a:txBody>
                  <a:tcPr marT="0" marB="0" marR="68425" marL="68425" anchor="ctr"/>
                </a:tc>
                <a:tc>
                  <a:txBody>
                    <a:bodyPr/>
                    <a:lstStyle/>
                    <a:p>
                      <a:pPr indent="0" lvl="0" marL="0" marR="0" rtl="0" algn="ctr">
                        <a:lnSpc>
                          <a:spcPct val="107000"/>
                        </a:lnSpc>
                        <a:spcBef>
                          <a:spcPts val="0"/>
                        </a:spcBef>
                        <a:spcAft>
                          <a:spcPts val="0"/>
                        </a:spcAft>
                        <a:buNone/>
                      </a:pPr>
                      <a:r>
                        <a:rPr lang="en-US" sz="1400" u="none" cap="none" strike="noStrike">
                          <a:solidFill>
                            <a:schemeClr val="dk2"/>
                          </a:solidFill>
                          <a:latin typeface="Avenir"/>
                          <a:ea typeface="Avenir"/>
                          <a:cs typeface="Avenir"/>
                          <a:sym typeface="Avenir"/>
                        </a:rPr>
                        <a:t>x</a:t>
                      </a:r>
                      <a:endParaRPr sz="1400" u="none" cap="none" strike="noStrike">
                        <a:solidFill>
                          <a:schemeClr val="dk2"/>
                        </a:solidFill>
                        <a:latin typeface="Avenir"/>
                        <a:ea typeface="Avenir"/>
                        <a:cs typeface="Avenir"/>
                        <a:sym typeface="Avenir"/>
                      </a:endParaRPr>
                    </a:p>
                  </a:txBody>
                  <a:tcPr marT="0" marB="0" marR="68425" marL="68425" anchor="ctr"/>
                </a:tc>
                <a:tc>
                  <a:txBody>
                    <a:bodyPr/>
                    <a:lstStyle/>
                    <a:p>
                      <a:pPr indent="0" lvl="0" marL="0" marR="0" rtl="0" algn="ctr">
                        <a:lnSpc>
                          <a:spcPct val="107000"/>
                        </a:lnSpc>
                        <a:spcBef>
                          <a:spcPts val="0"/>
                        </a:spcBef>
                        <a:spcAft>
                          <a:spcPts val="0"/>
                        </a:spcAft>
                        <a:buNone/>
                      </a:pPr>
                      <a:r>
                        <a:rPr lang="en-US" sz="1400" u="none" cap="none" strike="noStrike">
                          <a:solidFill>
                            <a:schemeClr val="dk2"/>
                          </a:solidFill>
                          <a:latin typeface="Avenir"/>
                          <a:ea typeface="Avenir"/>
                          <a:cs typeface="Avenir"/>
                          <a:sym typeface="Avenir"/>
                        </a:rPr>
                        <a:t> </a:t>
                      </a:r>
                      <a:endParaRPr sz="1400" u="none" cap="none" strike="noStrike">
                        <a:solidFill>
                          <a:schemeClr val="dk2"/>
                        </a:solidFill>
                        <a:latin typeface="Avenir"/>
                        <a:ea typeface="Avenir"/>
                        <a:cs typeface="Avenir"/>
                        <a:sym typeface="Avenir"/>
                      </a:endParaRPr>
                    </a:p>
                  </a:txBody>
                  <a:tcPr marT="0" marB="0" marR="68425" marL="68425" anchor="ctr"/>
                </a:tc>
              </a:tr>
              <a:tr h="316325">
                <a:tc>
                  <a:txBody>
                    <a:bodyPr/>
                    <a:lstStyle/>
                    <a:p>
                      <a:pPr indent="0" lvl="0" marL="0" marR="0" rtl="0" algn="l">
                        <a:lnSpc>
                          <a:spcPct val="107000"/>
                        </a:lnSpc>
                        <a:spcBef>
                          <a:spcPts val="0"/>
                        </a:spcBef>
                        <a:spcAft>
                          <a:spcPts val="0"/>
                        </a:spcAft>
                        <a:buNone/>
                      </a:pPr>
                      <a:r>
                        <a:rPr lang="en-US" sz="1400" u="none" cap="none" strike="noStrike">
                          <a:solidFill>
                            <a:schemeClr val="dk2"/>
                          </a:solidFill>
                          <a:latin typeface="Avenir"/>
                          <a:ea typeface="Avenir"/>
                          <a:cs typeface="Avenir"/>
                          <a:sym typeface="Avenir"/>
                        </a:rPr>
                        <a:t>Tillage Intensity</a:t>
                      </a:r>
                      <a:endParaRPr sz="1400" u="none" cap="none" strike="noStrike">
                        <a:solidFill>
                          <a:schemeClr val="dk2"/>
                        </a:solidFill>
                        <a:latin typeface="Avenir"/>
                        <a:ea typeface="Avenir"/>
                        <a:cs typeface="Avenir"/>
                        <a:sym typeface="Avenir"/>
                      </a:endParaRPr>
                    </a:p>
                  </a:txBody>
                  <a:tcPr marT="0" marB="0" marR="68425" marL="68425" anchor="ctr"/>
                </a:tc>
                <a:tc>
                  <a:txBody>
                    <a:bodyPr/>
                    <a:lstStyle/>
                    <a:p>
                      <a:pPr indent="0" lvl="0" marL="0" marR="0" rtl="0" algn="ctr">
                        <a:lnSpc>
                          <a:spcPct val="107000"/>
                        </a:lnSpc>
                        <a:spcBef>
                          <a:spcPts val="0"/>
                        </a:spcBef>
                        <a:spcAft>
                          <a:spcPts val="0"/>
                        </a:spcAft>
                        <a:buNone/>
                      </a:pPr>
                      <a:r>
                        <a:rPr lang="en-US" sz="1400" u="none" cap="none" strike="noStrike">
                          <a:solidFill>
                            <a:schemeClr val="dk2"/>
                          </a:solidFill>
                          <a:latin typeface="Avenir"/>
                          <a:ea typeface="Avenir"/>
                          <a:cs typeface="Avenir"/>
                          <a:sym typeface="Avenir"/>
                        </a:rPr>
                        <a:t> </a:t>
                      </a:r>
                      <a:endParaRPr sz="1400" u="none" cap="none" strike="noStrike">
                        <a:solidFill>
                          <a:schemeClr val="dk2"/>
                        </a:solidFill>
                        <a:latin typeface="Avenir"/>
                        <a:ea typeface="Avenir"/>
                        <a:cs typeface="Avenir"/>
                        <a:sym typeface="Avenir"/>
                      </a:endParaRPr>
                    </a:p>
                  </a:txBody>
                  <a:tcPr marT="0" marB="0" marR="68425" marL="68425" anchor="ctr"/>
                </a:tc>
                <a:tc>
                  <a:txBody>
                    <a:bodyPr/>
                    <a:lstStyle/>
                    <a:p>
                      <a:pPr indent="0" lvl="0" marL="0" marR="0" rtl="0" algn="ctr">
                        <a:lnSpc>
                          <a:spcPct val="107000"/>
                        </a:lnSpc>
                        <a:spcBef>
                          <a:spcPts val="0"/>
                        </a:spcBef>
                        <a:spcAft>
                          <a:spcPts val="0"/>
                        </a:spcAft>
                        <a:buNone/>
                      </a:pPr>
                      <a:r>
                        <a:rPr lang="en-US" sz="1400" u="none" cap="none" strike="noStrike">
                          <a:solidFill>
                            <a:schemeClr val="dk2"/>
                          </a:solidFill>
                          <a:latin typeface="Avenir"/>
                          <a:ea typeface="Avenir"/>
                          <a:cs typeface="Avenir"/>
                          <a:sym typeface="Avenir"/>
                        </a:rPr>
                        <a:t>x</a:t>
                      </a:r>
                      <a:endParaRPr sz="1400" u="none" cap="none" strike="noStrike">
                        <a:solidFill>
                          <a:schemeClr val="dk2"/>
                        </a:solidFill>
                        <a:latin typeface="Avenir"/>
                        <a:ea typeface="Avenir"/>
                        <a:cs typeface="Avenir"/>
                        <a:sym typeface="Avenir"/>
                      </a:endParaRPr>
                    </a:p>
                  </a:txBody>
                  <a:tcPr marT="0" marB="0" marR="68425" marL="68425" anchor="ctr"/>
                </a:tc>
                <a:tc>
                  <a:txBody>
                    <a:bodyPr/>
                    <a:lstStyle/>
                    <a:p>
                      <a:pPr indent="0" lvl="0" marL="0" marR="0" rtl="0" algn="ctr">
                        <a:lnSpc>
                          <a:spcPct val="107000"/>
                        </a:lnSpc>
                        <a:spcBef>
                          <a:spcPts val="0"/>
                        </a:spcBef>
                        <a:spcAft>
                          <a:spcPts val="0"/>
                        </a:spcAft>
                        <a:buNone/>
                      </a:pPr>
                      <a:r>
                        <a:rPr lang="en-US" sz="1400" u="none" cap="none" strike="noStrike">
                          <a:solidFill>
                            <a:schemeClr val="dk2"/>
                          </a:solidFill>
                          <a:latin typeface="Avenir"/>
                          <a:ea typeface="Avenir"/>
                          <a:cs typeface="Avenir"/>
                          <a:sym typeface="Avenir"/>
                        </a:rPr>
                        <a:t> </a:t>
                      </a:r>
                      <a:endParaRPr sz="1400" u="none" cap="none" strike="noStrike">
                        <a:solidFill>
                          <a:schemeClr val="dk2"/>
                        </a:solidFill>
                        <a:latin typeface="Avenir"/>
                        <a:ea typeface="Avenir"/>
                        <a:cs typeface="Avenir"/>
                        <a:sym typeface="Avenir"/>
                      </a:endParaRPr>
                    </a:p>
                  </a:txBody>
                  <a:tcPr marT="0" marB="0" marR="68425" marL="68425" anchor="ctr"/>
                </a:tc>
              </a:tr>
              <a:tr h="316325">
                <a:tc>
                  <a:txBody>
                    <a:bodyPr/>
                    <a:lstStyle/>
                    <a:p>
                      <a:pPr indent="0" lvl="0" marL="0" marR="0" rtl="0" algn="l">
                        <a:lnSpc>
                          <a:spcPct val="107000"/>
                        </a:lnSpc>
                        <a:spcBef>
                          <a:spcPts val="0"/>
                        </a:spcBef>
                        <a:spcAft>
                          <a:spcPts val="0"/>
                        </a:spcAft>
                        <a:buNone/>
                      </a:pPr>
                      <a:r>
                        <a:rPr lang="en-US" sz="1400" u="none" cap="none" strike="noStrike">
                          <a:solidFill>
                            <a:schemeClr val="dk2"/>
                          </a:solidFill>
                          <a:latin typeface="Avenir"/>
                          <a:ea typeface="Avenir"/>
                          <a:cs typeface="Avenir"/>
                          <a:sym typeface="Avenir"/>
                        </a:rPr>
                        <a:t>Crop Rotation Sequence</a:t>
                      </a:r>
                      <a:endParaRPr sz="1400" u="none" cap="none" strike="noStrike">
                        <a:solidFill>
                          <a:schemeClr val="dk2"/>
                        </a:solidFill>
                        <a:latin typeface="Avenir"/>
                        <a:ea typeface="Avenir"/>
                        <a:cs typeface="Avenir"/>
                        <a:sym typeface="Avenir"/>
                      </a:endParaRPr>
                    </a:p>
                  </a:txBody>
                  <a:tcPr marT="0" marB="0" marR="68425" marL="68425" anchor="ctr"/>
                </a:tc>
                <a:tc>
                  <a:txBody>
                    <a:bodyPr/>
                    <a:lstStyle/>
                    <a:p>
                      <a:pPr indent="0" lvl="0" marL="0" marR="0" rtl="0" algn="ctr">
                        <a:lnSpc>
                          <a:spcPct val="107000"/>
                        </a:lnSpc>
                        <a:spcBef>
                          <a:spcPts val="0"/>
                        </a:spcBef>
                        <a:spcAft>
                          <a:spcPts val="0"/>
                        </a:spcAft>
                        <a:buNone/>
                      </a:pPr>
                      <a:r>
                        <a:rPr lang="en-US" sz="1400" u="none" cap="none" strike="noStrike">
                          <a:solidFill>
                            <a:schemeClr val="dk2"/>
                          </a:solidFill>
                          <a:latin typeface="Avenir"/>
                          <a:ea typeface="Avenir"/>
                          <a:cs typeface="Avenir"/>
                          <a:sym typeface="Avenir"/>
                        </a:rPr>
                        <a:t> </a:t>
                      </a:r>
                      <a:endParaRPr sz="1400" u="none" cap="none" strike="noStrike">
                        <a:solidFill>
                          <a:schemeClr val="dk2"/>
                        </a:solidFill>
                        <a:latin typeface="Avenir"/>
                        <a:ea typeface="Avenir"/>
                        <a:cs typeface="Avenir"/>
                        <a:sym typeface="Avenir"/>
                      </a:endParaRPr>
                    </a:p>
                  </a:txBody>
                  <a:tcPr marT="0" marB="0" marR="68425" marL="68425" anchor="ctr"/>
                </a:tc>
                <a:tc>
                  <a:txBody>
                    <a:bodyPr/>
                    <a:lstStyle/>
                    <a:p>
                      <a:pPr indent="0" lvl="0" marL="0" marR="0" rtl="0" algn="ctr">
                        <a:lnSpc>
                          <a:spcPct val="107000"/>
                        </a:lnSpc>
                        <a:spcBef>
                          <a:spcPts val="0"/>
                        </a:spcBef>
                        <a:spcAft>
                          <a:spcPts val="0"/>
                        </a:spcAft>
                        <a:buNone/>
                      </a:pPr>
                      <a:r>
                        <a:rPr lang="en-US" sz="1400" u="none" cap="none" strike="noStrike">
                          <a:solidFill>
                            <a:schemeClr val="dk2"/>
                          </a:solidFill>
                          <a:latin typeface="Avenir"/>
                          <a:ea typeface="Avenir"/>
                          <a:cs typeface="Avenir"/>
                          <a:sym typeface="Avenir"/>
                        </a:rPr>
                        <a:t>x</a:t>
                      </a:r>
                      <a:endParaRPr sz="1400" u="none" cap="none" strike="noStrike">
                        <a:solidFill>
                          <a:schemeClr val="dk2"/>
                        </a:solidFill>
                        <a:latin typeface="Avenir"/>
                        <a:ea typeface="Avenir"/>
                        <a:cs typeface="Avenir"/>
                        <a:sym typeface="Avenir"/>
                      </a:endParaRPr>
                    </a:p>
                  </a:txBody>
                  <a:tcPr marT="0" marB="0" marR="68425" marL="68425" anchor="ctr"/>
                </a:tc>
                <a:tc>
                  <a:txBody>
                    <a:bodyPr/>
                    <a:lstStyle/>
                    <a:p>
                      <a:pPr indent="0" lvl="0" marL="0" marR="0" rtl="0" algn="ctr">
                        <a:lnSpc>
                          <a:spcPct val="107000"/>
                        </a:lnSpc>
                        <a:spcBef>
                          <a:spcPts val="0"/>
                        </a:spcBef>
                        <a:spcAft>
                          <a:spcPts val="0"/>
                        </a:spcAft>
                        <a:buNone/>
                      </a:pPr>
                      <a:r>
                        <a:rPr lang="en-US" sz="1400" u="none" cap="none" strike="noStrike">
                          <a:solidFill>
                            <a:schemeClr val="dk2"/>
                          </a:solidFill>
                          <a:latin typeface="Avenir"/>
                          <a:ea typeface="Avenir"/>
                          <a:cs typeface="Avenir"/>
                          <a:sym typeface="Avenir"/>
                        </a:rPr>
                        <a:t> </a:t>
                      </a:r>
                      <a:endParaRPr sz="1400" u="none" cap="none" strike="noStrike">
                        <a:solidFill>
                          <a:schemeClr val="dk2"/>
                        </a:solidFill>
                        <a:latin typeface="Avenir"/>
                        <a:ea typeface="Avenir"/>
                        <a:cs typeface="Avenir"/>
                        <a:sym typeface="Avenir"/>
                      </a:endParaRPr>
                    </a:p>
                  </a:txBody>
                  <a:tcPr marT="0" marB="0" marR="68425" marL="68425" anchor="ctr"/>
                </a:tc>
              </a:tr>
              <a:tr h="316325">
                <a:tc>
                  <a:txBody>
                    <a:bodyPr/>
                    <a:lstStyle/>
                    <a:p>
                      <a:pPr indent="0" lvl="0" marL="0" marR="0" rtl="0" algn="l">
                        <a:lnSpc>
                          <a:spcPct val="107000"/>
                        </a:lnSpc>
                        <a:spcBef>
                          <a:spcPts val="0"/>
                        </a:spcBef>
                        <a:spcAft>
                          <a:spcPts val="0"/>
                        </a:spcAft>
                        <a:buNone/>
                      </a:pPr>
                      <a:r>
                        <a:rPr lang="en-US" sz="1400" u="none" cap="none" strike="noStrike">
                          <a:solidFill>
                            <a:schemeClr val="dk2"/>
                          </a:solidFill>
                          <a:latin typeface="Avenir"/>
                          <a:ea typeface="Avenir"/>
                          <a:cs typeface="Avenir"/>
                          <a:sym typeface="Avenir"/>
                        </a:rPr>
                        <a:t>Seasonal Fallow Mask</a:t>
                      </a:r>
                      <a:endParaRPr sz="1400" u="none" cap="none" strike="noStrike">
                        <a:solidFill>
                          <a:schemeClr val="dk2"/>
                        </a:solidFill>
                        <a:latin typeface="Avenir"/>
                        <a:ea typeface="Avenir"/>
                        <a:cs typeface="Avenir"/>
                        <a:sym typeface="Avenir"/>
                      </a:endParaRPr>
                    </a:p>
                  </a:txBody>
                  <a:tcPr marT="0" marB="0" marR="68425" marL="68425" anchor="ctr"/>
                </a:tc>
                <a:tc>
                  <a:txBody>
                    <a:bodyPr/>
                    <a:lstStyle/>
                    <a:p>
                      <a:pPr indent="0" lvl="0" marL="0" marR="0" rtl="0" algn="ctr">
                        <a:lnSpc>
                          <a:spcPct val="107000"/>
                        </a:lnSpc>
                        <a:spcBef>
                          <a:spcPts val="0"/>
                        </a:spcBef>
                        <a:spcAft>
                          <a:spcPts val="0"/>
                        </a:spcAft>
                        <a:buNone/>
                      </a:pPr>
                      <a:r>
                        <a:rPr lang="en-US" sz="1400" u="none" cap="none" strike="noStrike">
                          <a:solidFill>
                            <a:schemeClr val="dk2"/>
                          </a:solidFill>
                          <a:latin typeface="Avenir"/>
                          <a:ea typeface="Avenir"/>
                          <a:cs typeface="Avenir"/>
                          <a:sym typeface="Avenir"/>
                        </a:rPr>
                        <a:t>x</a:t>
                      </a:r>
                      <a:endParaRPr sz="1400" u="none" cap="none" strike="noStrike">
                        <a:solidFill>
                          <a:schemeClr val="dk2"/>
                        </a:solidFill>
                        <a:latin typeface="Avenir"/>
                        <a:ea typeface="Avenir"/>
                        <a:cs typeface="Avenir"/>
                        <a:sym typeface="Avenir"/>
                      </a:endParaRPr>
                    </a:p>
                  </a:txBody>
                  <a:tcPr marT="0" marB="0" marR="68425" marL="68425" anchor="ctr"/>
                </a:tc>
                <a:tc>
                  <a:txBody>
                    <a:bodyPr/>
                    <a:lstStyle/>
                    <a:p>
                      <a:pPr indent="0" lvl="0" marL="0" marR="0" rtl="0" algn="ctr">
                        <a:lnSpc>
                          <a:spcPct val="107000"/>
                        </a:lnSpc>
                        <a:spcBef>
                          <a:spcPts val="0"/>
                        </a:spcBef>
                        <a:spcAft>
                          <a:spcPts val="0"/>
                        </a:spcAft>
                        <a:buNone/>
                      </a:pPr>
                      <a:r>
                        <a:rPr lang="en-US" sz="1400" u="none" cap="none" strike="noStrike">
                          <a:solidFill>
                            <a:schemeClr val="dk2"/>
                          </a:solidFill>
                          <a:latin typeface="Avenir"/>
                          <a:ea typeface="Avenir"/>
                          <a:cs typeface="Avenir"/>
                          <a:sym typeface="Avenir"/>
                        </a:rPr>
                        <a:t>x</a:t>
                      </a:r>
                      <a:endParaRPr sz="1400" u="none" cap="none" strike="noStrike">
                        <a:solidFill>
                          <a:schemeClr val="dk2"/>
                        </a:solidFill>
                        <a:latin typeface="Avenir"/>
                        <a:ea typeface="Avenir"/>
                        <a:cs typeface="Avenir"/>
                        <a:sym typeface="Avenir"/>
                      </a:endParaRPr>
                    </a:p>
                  </a:txBody>
                  <a:tcPr marT="0" marB="0" marR="68425" marL="68425" anchor="ctr"/>
                </a:tc>
                <a:tc>
                  <a:txBody>
                    <a:bodyPr/>
                    <a:lstStyle/>
                    <a:p>
                      <a:pPr indent="0" lvl="0" marL="0" marR="0" rtl="0" algn="ctr">
                        <a:lnSpc>
                          <a:spcPct val="107000"/>
                        </a:lnSpc>
                        <a:spcBef>
                          <a:spcPts val="0"/>
                        </a:spcBef>
                        <a:spcAft>
                          <a:spcPts val="0"/>
                        </a:spcAft>
                        <a:buNone/>
                      </a:pPr>
                      <a:r>
                        <a:rPr lang="en-US" sz="1400" u="none" cap="none" strike="noStrike">
                          <a:solidFill>
                            <a:schemeClr val="dk2"/>
                          </a:solidFill>
                          <a:latin typeface="Avenir"/>
                          <a:ea typeface="Avenir"/>
                          <a:cs typeface="Avenir"/>
                          <a:sym typeface="Avenir"/>
                        </a:rPr>
                        <a:t> </a:t>
                      </a:r>
                      <a:endParaRPr sz="1400" u="none" cap="none" strike="noStrike">
                        <a:solidFill>
                          <a:schemeClr val="dk2"/>
                        </a:solidFill>
                        <a:latin typeface="Avenir"/>
                        <a:ea typeface="Avenir"/>
                        <a:cs typeface="Avenir"/>
                        <a:sym typeface="Avenir"/>
                      </a:endParaRPr>
                    </a:p>
                  </a:txBody>
                  <a:tcPr marT="0" marB="0" marR="68425" marL="68425" anchor="ctr"/>
                </a:tc>
              </a:tr>
              <a:tr h="316325">
                <a:tc>
                  <a:txBody>
                    <a:bodyPr/>
                    <a:lstStyle/>
                    <a:p>
                      <a:pPr indent="0" lvl="0" marL="0" marR="0" rtl="0" algn="l">
                        <a:lnSpc>
                          <a:spcPct val="107000"/>
                        </a:lnSpc>
                        <a:spcBef>
                          <a:spcPts val="0"/>
                        </a:spcBef>
                        <a:spcAft>
                          <a:spcPts val="0"/>
                        </a:spcAft>
                        <a:buNone/>
                      </a:pPr>
                      <a:r>
                        <a:rPr lang="en-US" sz="1400" u="none" cap="none" strike="noStrike">
                          <a:solidFill>
                            <a:schemeClr val="dk2"/>
                          </a:solidFill>
                          <a:latin typeface="Avenir"/>
                          <a:ea typeface="Avenir"/>
                          <a:cs typeface="Avenir"/>
                          <a:sym typeface="Avenir"/>
                        </a:rPr>
                        <a:t>Agricultural Burning</a:t>
                      </a:r>
                      <a:endParaRPr/>
                    </a:p>
                  </a:txBody>
                  <a:tcPr marT="0" marB="0" marR="68425" marL="68425" anchor="ctr"/>
                </a:tc>
                <a:tc>
                  <a:txBody>
                    <a:bodyPr/>
                    <a:lstStyle/>
                    <a:p>
                      <a:pPr indent="0" lvl="0" marL="0" marR="0" rtl="0" algn="ctr">
                        <a:lnSpc>
                          <a:spcPct val="107000"/>
                        </a:lnSpc>
                        <a:spcBef>
                          <a:spcPts val="0"/>
                        </a:spcBef>
                        <a:spcAft>
                          <a:spcPts val="0"/>
                        </a:spcAft>
                        <a:buNone/>
                      </a:pPr>
                      <a:r>
                        <a:t/>
                      </a:r>
                      <a:endParaRPr sz="1400" u="none" cap="none" strike="noStrike">
                        <a:solidFill>
                          <a:schemeClr val="dk2"/>
                        </a:solidFill>
                        <a:latin typeface="Avenir"/>
                        <a:ea typeface="Avenir"/>
                        <a:cs typeface="Avenir"/>
                        <a:sym typeface="Avenir"/>
                      </a:endParaRPr>
                    </a:p>
                  </a:txBody>
                  <a:tcPr marT="0" marB="0" marR="68425" marL="68425" anchor="ctr"/>
                </a:tc>
                <a:tc>
                  <a:txBody>
                    <a:bodyPr/>
                    <a:lstStyle/>
                    <a:p>
                      <a:pPr indent="0" lvl="0" marL="0" marR="0" rtl="0" algn="ctr">
                        <a:lnSpc>
                          <a:spcPct val="107000"/>
                        </a:lnSpc>
                        <a:spcBef>
                          <a:spcPts val="0"/>
                        </a:spcBef>
                        <a:spcAft>
                          <a:spcPts val="0"/>
                        </a:spcAft>
                        <a:buNone/>
                      </a:pPr>
                      <a:r>
                        <a:rPr lang="en-US" sz="1400" u="none" cap="none" strike="noStrike">
                          <a:solidFill>
                            <a:schemeClr val="dk2"/>
                          </a:solidFill>
                          <a:latin typeface="Avenir"/>
                          <a:ea typeface="Avenir"/>
                          <a:cs typeface="Avenir"/>
                          <a:sym typeface="Avenir"/>
                        </a:rPr>
                        <a:t>x</a:t>
                      </a:r>
                      <a:endParaRPr/>
                    </a:p>
                  </a:txBody>
                  <a:tcPr marT="0" marB="0" marR="68425" marL="68425" anchor="ctr"/>
                </a:tc>
                <a:tc>
                  <a:txBody>
                    <a:bodyPr/>
                    <a:lstStyle/>
                    <a:p>
                      <a:pPr indent="0" lvl="0" marL="0" marR="0" rtl="0" algn="ctr">
                        <a:lnSpc>
                          <a:spcPct val="107000"/>
                        </a:lnSpc>
                        <a:spcBef>
                          <a:spcPts val="0"/>
                        </a:spcBef>
                        <a:spcAft>
                          <a:spcPts val="0"/>
                        </a:spcAft>
                        <a:buNone/>
                      </a:pPr>
                      <a:r>
                        <a:t/>
                      </a:r>
                      <a:endParaRPr sz="1400" u="none" cap="none" strike="noStrike">
                        <a:solidFill>
                          <a:schemeClr val="dk2"/>
                        </a:solidFill>
                        <a:latin typeface="Avenir"/>
                        <a:ea typeface="Avenir"/>
                        <a:cs typeface="Avenir"/>
                        <a:sym typeface="Avenir"/>
                      </a:endParaRPr>
                    </a:p>
                  </a:txBody>
                  <a:tcPr marT="0" marB="0" marR="68425" marL="68425" anchor="ctr"/>
                </a:tc>
              </a:tr>
              <a:tr h="316325">
                <a:tc>
                  <a:txBody>
                    <a:bodyPr/>
                    <a:lstStyle/>
                    <a:p>
                      <a:pPr indent="0" lvl="0" marL="0" marR="0" rtl="0" algn="l">
                        <a:lnSpc>
                          <a:spcPct val="107000"/>
                        </a:lnSpc>
                        <a:spcBef>
                          <a:spcPts val="0"/>
                        </a:spcBef>
                        <a:spcAft>
                          <a:spcPts val="0"/>
                        </a:spcAft>
                        <a:buNone/>
                      </a:pPr>
                      <a:r>
                        <a:rPr lang="en-US" sz="1400" u="none" cap="none" strike="noStrike">
                          <a:solidFill>
                            <a:schemeClr val="dk2"/>
                          </a:solidFill>
                          <a:latin typeface="Avenir"/>
                          <a:ea typeface="Avenir"/>
                          <a:cs typeface="Avenir"/>
                          <a:sym typeface="Avenir"/>
                        </a:rPr>
                        <a:t>Crop Yield Estimation</a:t>
                      </a:r>
                      <a:endParaRPr sz="1400" u="none" cap="none" strike="noStrike">
                        <a:solidFill>
                          <a:schemeClr val="dk2"/>
                        </a:solidFill>
                        <a:latin typeface="Avenir"/>
                        <a:ea typeface="Avenir"/>
                        <a:cs typeface="Avenir"/>
                        <a:sym typeface="Avenir"/>
                      </a:endParaRPr>
                    </a:p>
                  </a:txBody>
                  <a:tcPr marT="0" marB="0" marR="68425" marL="68425" anchor="ctr"/>
                </a:tc>
                <a:tc>
                  <a:txBody>
                    <a:bodyPr/>
                    <a:lstStyle/>
                    <a:p>
                      <a:pPr indent="0" lvl="0" marL="0" marR="0" rtl="0" algn="ctr">
                        <a:lnSpc>
                          <a:spcPct val="107000"/>
                        </a:lnSpc>
                        <a:spcBef>
                          <a:spcPts val="0"/>
                        </a:spcBef>
                        <a:spcAft>
                          <a:spcPts val="0"/>
                        </a:spcAft>
                        <a:buNone/>
                      </a:pPr>
                      <a:r>
                        <a:rPr lang="en-US" sz="1400" u="none" cap="none" strike="noStrike">
                          <a:solidFill>
                            <a:schemeClr val="dk2"/>
                          </a:solidFill>
                          <a:latin typeface="Avenir"/>
                          <a:ea typeface="Avenir"/>
                          <a:cs typeface="Avenir"/>
                          <a:sym typeface="Avenir"/>
                        </a:rPr>
                        <a:t> </a:t>
                      </a:r>
                      <a:endParaRPr sz="1400" u="none" cap="none" strike="noStrike">
                        <a:solidFill>
                          <a:schemeClr val="dk2"/>
                        </a:solidFill>
                        <a:latin typeface="Avenir"/>
                        <a:ea typeface="Avenir"/>
                        <a:cs typeface="Avenir"/>
                        <a:sym typeface="Avenir"/>
                      </a:endParaRPr>
                    </a:p>
                  </a:txBody>
                  <a:tcPr marT="0" marB="0" marR="68425" marL="68425" anchor="ctr"/>
                </a:tc>
                <a:tc>
                  <a:txBody>
                    <a:bodyPr/>
                    <a:lstStyle/>
                    <a:p>
                      <a:pPr indent="0" lvl="0" marL="0" marR="0" rtl="0" algn="ctr">
                        <a:lnSpc>
                          <a:spcPct val="107000"/>
                        </a:lnSpc>
                        <a:spcBef>
                          <a:spcPts val="0"/>
                        </a:spcBef>
                        <a:spcAft>
                          <a:spcPts val="0"/>
                        </a:spcAft>
                        <a:buNone/>
                      </a:pPr>
                      <a:r>
                        <a:rPr lang="en-US" sz="1400" u="none" cap="none" strike="noStrike">
                          <a:solidFill>
                            <a:schemeClr val="dk2"/>
                          </a:solidFill>
                          <a:latin typeface="Avenir"/>
                          <a:ea typeface="Avenir"/>
                          <a:cs typeface="Avenir"/>
                          <a:sym typeface="Avenir"/>
                        </a:rPr>
                        <a:t> </a:t>
                      </a:r>
                      <a:endParaRPr sz="1400" u="none" cap="none" strike="noStrike">
                        <a:solidFill>
                          <a:schemeClr val="dk2"/>
                        </a:solidFill>
                        <a:latin typeface="Avenir"/>
                        <a:ea typeface="Avenir"/>
                        <a:cs typeface="Avenir"/>
                        <a:sym typeface="Avenir"/>
                      </a:endParaRPr>
                    </a:p>
                  </a:txBody>
                  <a:tcPr marT="0" marB="0" marR="68425" marL="68425" anchor="ctr"/>
                </a:tc>
                <a:tc>
                  <a:txBody>
                    <a:bodyPr/>
                    <a:lstStyle/>
                    <a:p>
                      <a:pPr indent="0" lvl="0" marL="0" marR="0" rtl="0" algn="ctr">
                        <a:lnSpc>
                          <a:spcPct val="107000"/>
                        </a:lnSpc>
                        <a:spcBef>
                          <a:spcPts val="0"/>
                        </a:spcBef>
                        <a:spcAft>
                          <a:spcPts val="0"/>
                        </a:spcAft>
                        <a:buNone/>
                      </a:pPr>
                      <a:r>
                        <a:rPr lang="en-US" sz="1400" u="none" cap="none" strike="noStrike">
                          <a:solidFill>
                            <a:schemeClr val="dk2"/>
                          </a:solidFill>
                          <a:latin typeface="Avenir"/>
                          <a:ea typeface="Avenir"/>
                          <a:cs typeface="Avenir"/>
                          <a:sym typeface="Avenir"/>
                        </a:rPr>
                        <a:t>x</a:t>
                      </a:r>
                      <a:endParaRPr sz="1400" u="none" cap="none" strike="noStrike">
                        <a:solidFill>
                          <a:schemeClr val="dk2"/>
                        </a:solidFill>
                        <a:latin typeface="Avenir"/>
                        <a:ea typeface="Avenir"/>
                        <a:cs typeface="Avenir"/>
                        <a:sym typeface="Avenir"/>
                      </a:endParaRPr>
                    </a:p>
                  </a:txBody>
                  <a:tcPr marT="0" marB="0" marR="68425" marL="68425" anchor="ctr"/>
                </a:tc>
              </a:tr>
              <a:tr h="316325">
                <a:tc>
                  <a:txBody>
                    <a:bodyPr/>
                    <a:lstStyle/>
                    <a:p>
                      <a:pPr indent="0" lvl="0" marL="0" marR="0" rtl="0" algn="l">
                        <a:lnSpc>
                          <a:spcPct val="107000"/>
                        </a:lnSpc>
                        <a:spcBef>
                          <a:spcPts val="0"/>
                        </a:spcBef>
                        <a:spcAft>
                          <a:spcPts val="0"/>
                        </a:spcAft>
                        <a:buNone/>
                      </a:pPr>
                      <a:r>
                        <a:rPr lang="en-US" sz="1400" u="none" cap="none" strike="noStrike">
                          <a:solidFill>
                            <a:schemeClr val="dk2"/>
                          </a:solidFill>
                          <a:latin typeface="Avenir"/>
                          <a:ea typeface="Avenir"/>
                          <a:cs typeface="Avenir"/>
                          <a:sym typeface="Avenir"/>
                        </a:rPr>
                        <a:t>Aboveground Agricultural Biomass</a:t>
                      </a:r>
                      <a:endParaRPr sz="1400" u="none" cap="none" strike="noStrike">
                        <a:solidFill>
                          <a:schemeClr val="dk2"/>
                        </a:solidFill>
                        <a:latin typeface="Avenir"/>
                        <a:ea typeface="Avenir"/>
                        <a:cs typeface="Avenir"/>
                        <a:sym typeface="Avenir"/>
                      </a:endParaRPr>
                    </a:p>
                  </a:txBody>
                  <a:tcPr marT="0" marB="0" marR="68425" marL="68425" anchor="ctr"/>
                </a:tc>
                <a:tc>
                  <a:txBody>
                    <a:bodyPr/>
                    <a:lstStyle/>
                    <a:p>
                      <a:pPr indent="0" lvl="0" marL="0" marR="0" rtl="0" algn="ctr">
                        <a:lnSpc>
                          <a:spcPct val="107000"/>
                        </a:lnSpc>
                        <a:spcBef>
                          <a:spcPts val="0"/>
                        </a:spcBef>
                        <a:spcAft>
                          <a:spcPts val="0"/>
                        </a:spcAft>
                        <a:buNone/>
                      </a:pPr>
                      <a:r>
                        <a:rPr lang="en-US" sz="1400" u="none" cap="none" strike="noStrike">
                          <a:solidFill>
                            <a:schemeClr val="dk2"/>
                          </a:solidFill>
                          <a:latin typeface="Avenir"/>
                          <a:ea typeface="Avenir"/>
                          <a:cs typeface="Avenir"/>
                          <a:sym typeface="Avenir"/>
                        </a:rPr>
                        <a:t> </a:t>
                      </a:r>
                      <a:endParaRPr sz="1400" u="none" cap="none" strike="noStrike">
                        <a:solidFill>
                          <a:schemeClr val="dk2"/>
                        </a:solidFill>
                        <a:latin typeface="Avenir"/>
                        <a:ea typeface="Avenir"/>
                        <a:cs typeface="Avenir"/>
                        <a:sym typeface="Avenir"/>
                      </a:endParaRPr>
                    </a:p>
                  </a:txBody>
                  <a:tcPr marT="0" marB="0" marR="68425" marL="68425" anchor="ctr"/>
                </a:tc>
                <a:tc>
                  <a:txBody>
                    <a:bodyPr/>
                    <a:lstStyle/>
                    <a:p>
                      <a:pPr indent="0" lvl="0" marL="0" marR="0" rtl="0" algn="ctr">
                        <a:lnSpc>
                          <a:spcPct val="107000"/>
                        </a:lnSpc>
                        <a:spcBef>
                          <a:spcPts val="0"/>
                        </a:spcBef>
                        <a:spcAft>
                          <a:spcPts val="0"/>
                        </a:spcAft>
                        <a:buNone/>
                      </a:pPr>
                      <a:r>
                        <a:rPr lang="en-US" sz="1400" u="none" cap="none" strike="noStrike">
                          <a:solidFill>
                            <a:schemeClr val="dk2"/>
                          </a:solidFill>
                          <a:latin typeface="Avenir"/>
                          <a:ea typeface="Avenir"/>
                          <a:cs typeface="Avenir"/>
                          <a:sym typeface="Avenir"/>
                        </a:rPr>
                        <a:t> </a:t>
                      </a:r>
                      <a:endParaRPr sz="1400" u="none" cap="none" strike="noStrike">
                        <a:solidFill>
                          <a:schemeClr val="dk2"/>
                        </a:solidFill>
                        <a:latin typeface="Avenir"/>
                        <a:ea typeface="Avenir"/>
                        <a:cs typeface="Avenir"/>
                        <a:sym typeface="Avenir"/>
                      </a:endParaRPr>
                    </a:p>
                  </a:txBody>
                  <a:tcPr marT="0" marB="0" marR="68425" marL="68425" anchor="ctr"/>
                </a:tc>
                <a:tc>
                  <a:txBody>
                    <a:bodyPr/>
                    <a:lstStyle/>
                    <a:p>
                      <a:pPr indent="0" lvl="0" marL="0" marR="0" rtl="0" algn="ctr">
                        <a:lnSpc>
                          <a:spcPct val="107000"/>
                        </a:lnSpc>
                        <a:spcBef>
                          <a:spcPts val="0"/>
                        </a:spcBef>
                        <a:spcAft>
                          <a:spcPts val="0"/>
                        </a:spcAft>
                        <a:buNone/>
                      </a:pPr>
                      <a:r>
                        <a:rPr lang="en-US" sz="1400" u="none" cap="none" strike="noStrike">
                          <a:solidFill>
                            <a:schemeClr val="dk2"/>
                          </a:solidFill>
                          <a:latin typeface="Avenir"/>
                          <a:ea typeface="Avenir"/>
                          <a:cs typeface="Avenir"/>
                          <a:sym typeface="Avenir"/>
                        </a:rPr>
                        <a:t>x</a:t>
                      </a:r>
                      <a:endParaRPr sz="1400" u="none" cap="none" strike="noStrike">
                        <a:solidFill>
                          <a:schemeClr val="dk2"/>
                        </a:solidFill>
                        <a:latin typeface="Avenir"/>
                        <a:ea typeface="Avenir"/>
                        <a:cs typeface="Avenir"/>
                        <a:sym typeface="Avenir"/>
                      </a:endParaRPr>
                    </a:p>
                  </a:txBody>
                  <a:tcPr marT="0" marB="0" marR="68425" marL="68425" anchor="ctr"/>
                </a:tc>
              </a:tr>
              <a:tr h="316325">
                <a:tc>
                  <a:txBody>
                    <a:bodyPr/>
                    <a:lstStyle/>
                    <a:p>
                      <a:pPr indent="0" lvl="0" marL="0" marR="0" rtl="0" algn="l">
                        <a:lnSpc>
                          <a:spcPct val="107000"/>
                        </a:lnSpc>
                        <a:spcBef>
                          <a:spcPts val="0"/>
                        </a:spcBef>
                        <a:spcAft>
                          <a:spcPts val="0"/>
                        </a:spcAft>
                        <a:buNone/>
                      </a:pPr>
                      <a:r>
                        <a:rPr lang="en-US" sz="1400" u="none" cap="none" strike="noStrike">
                          <a:solidFill>
                            <a:schemeClr val="dk2"/>
                          </a:solidFill>
                          <a:latin typeface="Avenir"/>
                          <a:ea typeface="Avenir"/>
                          <a:cs typeface="Avenir"/>
                          <a:sym typeface="Avenir"/>
                        </a:rPr>
                        <a:t>Crop Residue Cover Percentage</a:t>
                      </a:r>
                      <a:endParaRPr sz="1400" u="none" cap="none" strike="noStrike">
                        <a:solidFill>
                          <a:schemeClr val="dk2"/>
                        </a:solidFill>
                        <a:latin typeface="Avenir"/>
                        <a:ea typeface="Avenir"/>
                        <a:cs typeface="Avenir"/>
                        <a:sym typeface="Avenir"/>
                      </a:endParaRPr>
                    </a:p>
                  </a:txBody>
                  <a:tcPr marT="0" marB="0" marR="68425" marL="68425" anchor="ctr"/>
                </a:tc>
                <a:tc>
                  <a:txBody>
                    <a:bodyPr/>
                    <a:lstStyle/>
                    <a:p>
                      <a:pPr indent="0" lvl="0" marL="0" marR="0" rtl="0" algn="ctr">
                        <a:lnSpc>
                          <a:spcPct val="107000"/>
                        </a:lnSpc>
                        <a:spcBef>
                          <a:spcPts val="0"/>
                        </a:spcBef>
                        <a:spcAft>
                          <a:spcPts val="0"/>
                        </a:spcAft>
                        <a:buNone/>
                      </a:pPr>
                      <a:r>
                        <a:rPr lang="en-US" sz="1400" u="none" cap="none" strike="noStrike">
                          <a:solidFill>
                            <a:schemeClr val="dk2"/>
                          </a:solidFill>
                          <a:latin typeface="Avenir"/>
                          <a:ea typeface="Avenir"/>
                          <a:cs typeface="Avenir"/>
                          <a:sym typeface="Avenir"/>
                        </a:rPr>
                        <a:t> </a:t>
                      </a:r>
                      <a:endParaRPr sz="1400" u="none" cap="none" strike="noStrike">
                        <a:solidFill>
                          <a:schemeClr val="dk2"/>
                        </a:solidFill>
                        <a:latin typeface="Avenir"/>
                        <a:ea typeface="Avenir"/>
                        <a:cs typeface="Avenir"/>
                        <a:sym typeface="Avenir"/>
                      </a:endParaRPr>
                    </a:p>
                  </a:txBody>
                  <a:tcPr marT="0" marB="0" marR="68425" marL="68425" anchor="ctr"/>
                </a:tc>
                <a:tc>
                  <a:txBody>
                    <a:bodyPr/>
                    <a:lstStyle/>
                    <a:p>
                      <a:pPr indent="0" lvl="0" marL="0" marR="0" rtl="0" algn="ctr">
                        <a:lnSpc>
                          <a:spcPct val="107000"/>
                        </a:lnSpc>
                        <a:spcBef>
                          <a:spcPts val="0"/>
                        </a:spcBef>
                        <a:spcAft>
                          <a:spcPts val="0"/>
                        </a:spcAft>
                        <a:buNone/>
                      </a:pPr>
                      <a:r>
                        <a:rPr lang="en-US" sz="1400" u="none" cap="none" strike="noStrike">
                          <a:solidFill>
                            <a:schemeClr val="dk2"/>
                          </a:solidFill>
                          <a:latin typeface="Avenir"/>
                          <a:ea typeface="Avenir"/>
                          <a:cs typeface="Avenir"/>
                          <a:sym typeface="Avenir"/>
                        </a:rPr>
                        <a:t> </a:t>
                      </a:r>
                      <a:endParaRPr sz="1400" u="none" cap="none" strike="noStrike">
                        <a:solidFill>
                          <a:schemeClr val="dk2"/>
                        </a:solidFill>
                        <a:latin typeface="Avenir"/>
                        <a:ea typeface="Avenir"/>
                        <a:cs typeface="Avenir"/>
                        <a:sym typeface="Avenir"/>
                      </a:endParaRPr>
                    </a:p>
                  </a:txBody>
                  <a:tcPr marT="0" marB="0" marR="68425" marL="68425" anchor="ctr"/>
                </a:tc>
                <a:tc>
                  <a:txBody>
                    <a:bodyPr/>
                    <a:lstStyle/>
                    <a:p>
                      <a:pPr indent="0" lvl="0" marL="0" marR="0" rtl="0" algn="ctr">
                        <a:lnSpc>
                          <a:spcPct val="107000"/>
                        </a:lnSpc>
                        <a:spcBef>
                          <a:spcPts val="0"/>
                        </a:spcBef>
                        <a:spcAft>
                          <a:spcPts val="0"/>
                        </a:spcAft>
                        <a:buNone/>
                      </a:pPr>
                      <a:r>
                        <a:rPr lang="en-US" sz="1400" u="none" cap="none" strike="noStrike">
                          <a:solidFill>
                            <a:schemeClr val="dk2"/>
                          </a:solidFill>
                          <a:latin typeface="Avenir"/>
                          <a:ea typeface="Avenir"/>
                          <a:cs typeface="Avenir"/>
                          <a:sym typeface="Avenir"/>
                        </a:rPr>
                        <a:t>x</a:t>
                      </a:r>
                      <a:endParaRPr sz="1400" u="none" cap="none" strike="noStrike">
                        <a:solidFill>
                          <a:schemeClr val="dk2"/>
                        </a:solidFill>
                        <a:latin typeface="Avenir"/>
                        <a:ea typeface="Avenir"/>
                        <a:cs typeface="Avenir"/>
                        <a:sym typeface="Avenir"/>
                      </a:endParaRPr>
                    </a:p>
                  </a:txBody>
                  <a:tcPr marT="0" marB="0" marR="68425" marL="68425" anchor="ctr"/>
                </a:tc>
              </a:tr>
              <a:tr h="316325">
                <a:tc>
                  <a:txBody>
                    <a:bodyPr/>
                    <a:lstStyle/>
                    <a:p>
                      <a:pPr indent="0" lvl="0" marL="0" marR="0" rtl="0" algn="l">
                        <a:lnSpc>
                          <a:spcPct val="107000"/>
                        </a:lnSpc>
                        <a:spcBef>
                          <a:spcPts val="0"/>
                        </a:spcBef>
                        <a:spcAft>
                          <a:spcPts val="0"/>
                        </a:spcAft>
                        <a:buNone/>
                      </a:pPr>
                      <a:r>
                        <a:rPr lang="en-US" sz="1400" u="none" cap="none" strike="noStrike">
                          <a:solidFill>
                            <a:schemeClr val="dk2"/>
                          </a:solidFill>
                          <a:latin typeface="Avenir"/>
                          <a:ea typeface="Avenir"/>
                          <a:cs typeface="Avenir"/>
                          <a:sym typeface="Avenir"/>
                        </a:rPr>
                        <a:t>Soil Moisture</a:t>
                      </a:r>
                      <a:endParaRPr sz="1400" u="none" cap="none" strike="noStrike">
                        <a:solidFill>
                          <a:schemeClr val="dk2"/>
                        </a:solidFill>
                        <a:latin typeface="Avenir"/>
                        <a:ea typeface="Avenir"/>
                        <a:cs typeface="Avenir"/>
                        <a:sym typeface="Avenir"/>
                      </a:endParaRPr>
                    </a:p>
                  </a:txBody>
                  <a:tcPr marT="0" marB="0" marR="68425" marL="68425" anchor="ctr"/>
                </a:tc>
                <a:tc>
                  <a:txBody>
                    <a:bodyPr/>
                    <a:lstStyle/>
                    <a:p>
                      <a:pPr indent="0" lvl="0" marL="0" marR="0" rtl="0" algn="ctr">
                        <a:lnSpc>
                          <a:spcPct val="107000"/>
                        </a:lnSpc>
                        <a:spcBef>
                          <a:spcPts val="0"/>
                        </a:spcBef>
                        <a:spcAft>
                          <a:spcPts val="0"/>
                        </a:spcAft>
                        <a:buNone/>
                      </a:pPr>
                      <a:r>
                        <a:rPr lang="en-US" sz="1400" u="none" cap="none" strike="noStrike">
                          <a:solidFill>
                            <a:schemeClr val="dk2"/>
                          </a:solidFill>
                          <a:latin typeface="Avenir"/>
                          <a:ea typeface="Avenir"/>
                          <a:cs typeface="Avenir"/>
                          <a:sym typeface="Avenir"/>
                        </a:rPr>
                        <a:t> </a:t>
                      </a:r>
                      <a:endParaRPr sz="1400" u="none" cap="none" strike="noStrike">
                        <a:solidFill>
                          <a:schemeClr val="dk2"/>
                        </a:solidFill>
                        <a:latin typeface="Avenir"/>
                        <a:ea typeface="Avenir"/>
                        <a:cs typeface="Avenir"/>
                        <a:sym typeface="Avenir"/>
                      </a:endParaRPr>
                    </a:p>
                  </a:txBody>
                  <a:tcPr marT="0" marB="0" marR="68425" marL="68425" anchor="ctr"/>
                </a:tc>
                <a:tc>
                  <a:txBody>
                    <a:bodyPr/>
                    <a:lstStyle/>
                    <a:p>
                      <a:pPr indent="0" lvl="0" marL="0" marR="0" rtl="0" algn="ctr">
                        <a:lnSpc>
                          <a:spcPct val="107000"/>
                        </a:lnSpc>
                        <a:spcBef>
                          <a:spcPts val="0"/>
                        </a:spcBef>
                        <a:spcAft>
                          <a:spcPts val="0"/>
                        </a:spcAft>
                        <a:buNone/>
                      </a:pPr>
                      <a:r>
                        <a:rPr lang="en-US" sz="1400" u="none" cap="none" strike="noStrike">
                          <a:solidFill>
                            <a:schemeClr val="dk2"/>
                          </a:solidFill>
                          <a:latin typeface="Avenir"/>
                          <a:ea typeface="Avenir"/>
                          <a:cs typeface="Avenir"/>
                          <a:sym typeface="Avenir"/>
                        </a:rPr>
                        <a:t> </a:t>
                      </a:r>
                      <a:endParaRPr sz="1400" u="none" cap="none" strike="noStrike">
                        <a:solidFill>
                          <a:schemeClr val="dk2"/>
                        </a:solidFill>
                        <a:latin typeface="Avenir"/>
                        <a:ea typeface="Avenir"/>
                        <a:cs typeface="Avenir"/>
                        <a:sym typeface="Avenir"/>
                      </a:endParaRPr>
                    </a:p>
                  </a:txBody>
                  <a:tcPr marT="0" marB="0" marR="68425" marL="68425" anchor="ctr"/>
                </a:tc>
                <a:tc>
                  <a:txBody>
                    <a:bodyPr/>
                    <a:lstStyle/>
                    <a:p>
                      <a:pPr indent="0" lvl="0" marL="0" marR="0" rtl="0" algn="ctr">
                        <a:lnSpc>
                          <a:spcPct val="107000"/>
                        </a:lnSpc>
                        <a:spcBef>
                          <a:spcPts val="0"/>
                        </a:spcBef>
                        <a:spcAft>
                          <a:spcPts val="0"/>
                        </a:spcAft>
                        <a:buNone/>
                      </a:pPr>
                      <a:r>
                        <a:rPr lang="en-US" sz="1400" u="none" cap="none" strike="noStrike">
                          <a:solidFill>
                            <a:schemeClr val="dk2"/>
                          </a:solidFill>
                          <a:latin typeface="Avenir"/>
                          <a:ea typeface="Avenir"/>
                          <a:cs typeface="Avenir"/>
                          <a:sym typeface="Avenir"/>
                        </a:rPr>
                        <a:t>x</a:t>
                      </a:r>
                      <a:endParaRPr sz="1400" u="none" cap="none" strike="noStrike">
                        <a:solidFill>
                          <a:schemeClr val="dk2"/>
                        </a:solidFill>
                        <a:latin typeface="Avenir"/>
                        <a:ea typeface="Avenir"/>
                        <a:cs typeface="Avenir"/>
                        <a:sym typeface="Avenir"/>
                      </a:endParaRPr>
                    </a:p>
                  </a:txBody>
                  <a:tcPr marT="0" marB="0" marR="68425" marL="68425" anchor="ctr"/>
                </a:tc>
              </a:tr>
              <a:tr h="316325">
                <a:tc>
                  <a:txBody>
                    <a:bodyPr/>
                    <a:lstStyle/>
                    <a:p>
                      <a:pPr indent="0" lvl="0" marL="0" marR="0" rtl="0" algn="l">
                        <a:lnSpc>
                          <a:spcPct val="107000"/>
                        </a:lnSpc>
                        <a:spcBef>
                          <a:spcPts val="0"/>
                        </a:spcBef>
                        <a:spcAft>
                          <a:spcPts val="0"/>
                        </a:spcAft>
                        <a:buNone/>
                      </a:pPr>
                      <a:r>
                        <a:rPr lang="en-US" sz="1400" u="none" cap="none" strike="noStrike">
                          <a:solidFill>
                            <a:schemeClr val="dk2"/>
                          </a:solidFill>
                          <a:latin typeface="Avenir"/>
                          <a:ea typeface="Avenir"/>
                          <a:cs typeface="Avenir"/>
                          <a:sym typeface="Avenir"/>
                        </a:rPr>
                        <a:t>ET (reference and actual)</a:t>
                      </a:r>
                      <a:endParaRPr sz="1400" u="none" cap="none" strike="noStrike">
                        <a:solidFill>
                          <a:schemeClr val="dk2"/>
                        </a:solidFill>
                        <a:latin typeface="Avenir"/>
                        <a:ea typeface="Avenir"/>
                        <a:cs typeface="Avenir"/>
                        <a:sym typeface="Avenir"/>
                      </a:endParaRPr>
                    </a:p>
                  </a:txBody>
                  <a:tcPr marT="0" marB="0" marR="68425" marL="68425" anchor="ctr"/>
                </a:tc>
                <a:tc>
                  <a:txBody>
                    <a:bodyPr/>
                    <a:lstStyle/>
                    <a:p>
                      <a:pPr indent="0" lvl="0" marL="0" marR="0" rtl="0" algn="ctr">
                        <a:lnSpc>
                          <a:spcPct val="107000"/>
                        </a:lnSpc>
                        <a:spcBef>
                          <a:spcPts val="0"/>
                        </a:spcBef>
                        <a:spcAft>
                          <a:spcPts val="0"/>
                        </a:spcAft>
                        <a:buNone/>
                      </a:pPr>
                      <a:r>
                        <a:rPr lang="en-US" sz="1400" u="none" cap="none" strike="noStrike">
                          <a:solidFill>
                            <a:schemeClr val="dk2"/>
                          </a:solidFill>
                          <a:latin typeface="Avenir"/>
                          <a:ea typeface="Avenir"/>
                          <a:cs typeface="Avenir"/>
                          <a:sym typeface="Avenir"/>
                        </a:rPr>
                        <a:t> </a:t>
                      </a:r>
                      <a:endParaRPr sz="1400" u="none" cap="none" strike="noStrike">
                        <a:solidFill>
                          <a:schemeClr val="dk2"/>
                        </a:solidFill>
                        <a:latin typeface="Avenir"/>
                        <a:ea typeface="Avenir"/>
                        <a:cs typeface="Avenir"/>
                        <a:sym typeface="Avenir"/>
                      </a:endParaRPr>
                    </a:p>
                  </a:txBody>
                  <a:tcPr marT="0" marB="0" marR="68425" marL="68425" anchor="ctr"/>
                </a:tc>
                <a:tc>
                  <a:txBody>
                    <a:bodyPr/>
                    <a:lstStyle/>
                    <a:p>
                      <a:pPr indent="0" lvl="0" marL="0" marR="0" rtl="0" algn="ctr">
                        <a:lnSpc>
                          <a:spcPct val="107000"/>
                        </a:lnSpc>
                        <a:spcBef>
                          <a:spcPts val="0"/>
                        </a:spcBef>
                        <a:spcAft>
                          <a:spcPts val="0"/>
                        </a:spcAft>
                        <a:buNone/>
                      </a:pPr>
                      <a:r>
                        <a:rPr lang="en-US" sz="1400" u="none" cap="none" strike="noStrike">
                          <a:solidFill>
                            <a:schemeClr val="dk2"/>
                          </a:solidFill>
                          <a:latin typeface="Avenir"/>
                          <a:ea typeface="Avenir"/>
                          <a:cs typeface="Avenir"/>
                          <a:sym typeface="Avenir"/>
                        </a:rPr>
                        <a:t> </a:t>
                      </a:r>
                      <a:endParaRPr sz="1400" u="none" cap="none" strike="noStrike">
                        <a:solidFill>
                          <a:schemeClr val="dk2"/>
                        </a:solidFill>
                        <a:latin typeface="Avenir"/>
                        <a:ea typeface="Avenir"/>
                        <a:cs typeface="Avenir"/>
                        <a:sym typeface="Avenir"/>
                      </a:endParaRPr>
                    </a:p>
                  </a:txBody>
                  <a:tcPr marT="0" marB="0" marR="68425" marL="68425" anchor="ctr"/>
                </a:tc>
                <a:tc>
                  <a:txBody>
                    <a:bodyPr/>
                    <a:lstStyle/>
                    <a:p>
                      <a:pPr indent="0" lvl="0" marL="0" marR="0" rtl="0" algn="ctr">
                        <a:lnSpc>
                          <a:spcPct val="107000"/>
                        </a:lnSpc>
                        <a:spcBef>
                          <a:spcPts val="0"/>
                        </a:spcBef>
                        <a:spcAft>
                          <a:spcPts val="0"/>
                        </a:spcAft>
                        <a:buNone/>
                      </a:pPr>
                      <a:r>
                        <a:rPr lang="en-US" sz="1400" u="none" cap="none" strike="noStrike">
                          <a:solidFill>
                            <a:schemeClr val="dk2"/>
                          </a:solidFill>
                          <a:latin typeface="Avenir"/>
                          <a:ea typeface="Avenir"/>
                          <a:cs typeface="Avenir"/>
                          <a:sym typeface="Avenir"/>
                        </a:rPr>
                        <a:t>x</a:t>
                      </a:r>
                      <a:endParaRPr sz="1400" u="none" cap="none" strike="noStrike">
                        <a:solidFill>
                          <a:schemeClr val="dk2"/>
                        </a:solidFill>
                        <a:latin typeface="Avenir"/>
                        <a:ea typeface="Avenir"/>
                        <a:cs typeface="Avenir"/>
                        <a:sym typeface="Avenir"/>
                      </a:endParaRPr>
                    </a:p>
                  </a:txBody>
                  <a:tcPr marT="0" marB="0" marR="68425" marL="68425" anchor="ctr"/>
                </a:tc>
              </a:tr>
              <a:tr h="316325">
                <a:tc>
                  <a:txBody>
                    <a:bodyPr/>
                    <a:lstStyle/>
                    <a:p>
                      <a:pPr indent="0" lvl="0" marL="0" marR="0" rtl="0" algn="l">
                        <a:lnSpc>
                          <a:spcPct val="107000"/>
                        </a:lnSpc>
                        <a:spcBef>
                          <a:spcPts val="0"/>
                        </a:spcBef>
                        <a:spcAft>
                          <a:spcPts val="0"/>
                        </a:spcAft>
                        <a:buNone/>
                      </a:pPr>
                      <a:r>
                        <a:rPr lang="en-US" sz="1400" u="none" cap="none" strike="noStrike">
                          <a:solidFill>
                            <a:schemeClr val="dk2"/>
                          </a:solidFill>
                          <a:latin typeface="Avenir"/>
                          <a:ea typeface="Avenir"/>
                          <a:cs typeface="Avenir"/>
                          <a:sym typeface="Avenir"/>
                        </a:rPr>
                        <a:t>Fractional Cover</a:t>
                      </a:r>
                      <a:endParaRPr sz="1400" u="none" cap="none" strike="noStrike">
                        <a:solidFill>
                          <a:schemeClr val="dk2"/>
                        </a:solidFill>
                        <a:latin typeface="Avenir"/>
                        <a:ea typeface="Avenir"/>
                        <a:cs typeface="Avenir"/>
                        <a:sym typeface="Avenir"/>
                      </a:endParaRPr>
                    </a:p>
                  </a:txBody>
                  <a:tcPr marT="0" marB="0" marR="68425" marL="68425" anchor="ctr"/>
                </a:tc>
                <a:tc>
                  <a:txBody>
                    <a:bodyPr/>
                    <a:lstStyle/>
                    <a:p>
                      <a:pPr indent="0" lvl="0" marL="0" marR="0" rtl="0" algn="ctr">
                        <a:lnSpc>
                          <a:spcPct val="107000"/>
                        </a:lnSpc>
                        <a:spcBef>
                          <a:spcPts val="0"/>
                        </a:spcBef>
                        <a:spcAft>
                          <a:spcPts val="0"/>
                        </a:spcAft>
                        <a:buNone/>
                      </a:pPr>
                      <a:r>
                        <a:rPr lang="en-US" sz="1400" u="none" cap="none" strike="noStrike">
                          <a:solidFill>
                            <a:schemeClr val="dk2"/>
                          </a:solidFill>
                          <a:latin typeface="Avenir"/>
                          <a:ea typeface="Avenir"/>
                          <a:cs typeface="Avenir"/>
                          <a:sym typeface="Avenir"/>
                        </a:rPr>
                        <a:t> </a:t>
                      </a:r>
                      <a:endParaRPr sz="1400" u="none" cap="none" strike="noStrike">
                        <a:solidFill>
                          <a:schemeClr val="dk2"/>
                        </a:solidFill>
                        <a:latin typeface="Avenir"/>
                        <a:ea typeface="Avenir"/>
                        <a:cs typeface="Avenir"/>
                        <a:sym typeface="Avenir"/>
                      </a:endParaRPr>
                    </a:p>
                  </a:txBody>
                  <a:tcPr marT="0" marB="0" marR="68425" marL="68425" anchor="ctr"/>
                </a:tc>
                <a:tc>
                  <a:txBody>
                    <a:bodyPr/>
                    <a:lstStyle/>
                    <a:p>
                      <a:pPr indent="0" lvl="0" marL="0" marR="0" rtl="0" algn="ctr">
                        <a:lnSpc>
                          <a:spcPct val="107000"/>
                        </a:lnSpc>
                        <a:spcBef>
                          <a:spcPts val="0"/>
                        </a:spcBef>
                        <a:spcAft>
                          <a:spcPts val="0"/>
                        </a:spcAft>
                        <a:buNone/>
                      </a:pPr>
                      <a:r>
                        <a:rPr lang="en-US" sz="1400" u="none" cap="none" strike="noStrike">
                          <a:solidFill>
                            <a:schemeClr val="dk2"/>
                          </a:solidFill>
                          <a:latin typeface="Avenir"/>
                          <a:ea typeface="Avenir"/>
                          <a:cs typeface="Avenir"/>
                          <a:sym typeface="Avenir"/>
                        </a:rPr>
                        <a:t> </a:t>
                      </a:r>
                      <a:endParaRPr sz="1400" u="none" cap="none" strike="noStrike">
                        <a:solidFill>
                          <a:schemeClr val="dk2"/>
                        </a:solidFill>
                        <a:latin typeface="Avenir"/>
                        <a:ea typeface="Avenir"/>
                        <a:cs typeface="Avenir"/>
                        <a:sym typeface="Avenir"/>
                      </a:endParaRPr>
                    </a:p>
                  </a:txBody>
                  <a:tcPr marT="0" marB="0" marR="68425" marL="68425" anchor="ctr"/>
                </a:tc>
                <a:tc>
                  <a:txBody>
                    <a:bodyPr/>
                    <a:lstStyle/>
                    <a:p>
                      <a:pPr indent="0" lvl="0" marL="0" marR="0" rtl="0" algn="ctr">
                        <a:lnSpc>
                          <a:spcPct val="107000"/>
                        </a:lnSpc>
                        <a:spcBef>
                          <a:spcPts val="0"/>
                        </a:spcBef>
                        <a:spcAft>
                          <a:spcPts val="0"/>
                        </a:spcAft>
                        <a:buNone/>
                      </a:pPr>
                      <a:r>
                        <a:rPr lang="en-US" sz="1400" u="none" cap="none" strike="noStrike">
                          <a:solidFill>
                            <a:schemeClr val="dk2"/>
                          </a:solidFill>
                          <a:latin typeface="Avenir"/>
                          <a:ea typeface="Avenir"/>
                          <a:cs typeface="Avenir"/>
                          <a:sym typeface="Avenir"/>
                        </a:rPr>
                        <a:t>x</a:t>
                      </a:r>
                      <a:endParaRPr sz="1400" u="none" cap="none" strike="noStrike">
                        <a:solidFill>
                          <a:schemeClr val="dk2"/>
                        </a:solidFill>
                        <a:latin typeface="Avenir"/>
                        <a:ea typeface="Avenir"/>
                        <a:cs typeface="Avenir"/>
                        <a:sym typeface="Avenir"/>
                      </a:endParaRPr>
                    </a:p>
                  </a:txBody>
                  <a:tcPr marT="0" marB="0" marR="68425" marL="68425" anchor="ctr"/>
                </a:tc>
              </a:tr>
              <a:tr h="316325">
                <a:tc>
                  <a:txBody>
                    <a:bodyPr/>
                    <a:lstStyle/>
                    <a:p>
                      <a:pPr indent="0" lvl="0" marL="0" marR="0" rtl="0" algn="l">
                        <a:lnSpc>
                          <a:spcPct val="107000"/>
                        </a:lnSpc>
                        <a:spcBef>
                          <a:spcPts val="0"/>
                        </a:spcBef>
                        <a:spcAft>
                          <a:spcPts val="0"/>
                        </a:spcAft>
                        <a:buNone/>
                      </a:pPr>
                      <a:r>
                        <a:rPr lang="en-US" sz="1400" u="none" cap="none" strike="noStrike">
                          <a:solidFill>
                            <a:schemeClr val="dk2"/>
                          </a:solidFill>
                          <a:latin typeface="Avenir"/>
                          <a:ea typeface="Avenir"/>
                          <a:cs typeface="Avenir"/>
                          <a:sym typeface="Avenir"/>
                        </a:rPr>
                        <a:t>Agromet Variables (ECVs)</a:t>
                      </a:r>
                      <a:endParaRPr sz="1400" u="none" cap="none" strike="noStrike">
                        <a:solidFill>
                          <a:schemeClr val="dk2"/>
                        </a:solidFill>
                        <a:latin typeface="Avenir"/>
                        <a:ea typeface="Avenir"/>
                        <a:cs typeface="Avenir"/>
                        <a:sym typeface="Avenir"/>
                      </a:endParaRPr>
                    </a:p>
                  </a:txBody>
                  <a:tcPr marT="0" marB="0" marR="68425" marL="68425" anchor="ctr"/>
                </a:tc>
                <a:tc>
                  <a:txBody>
                    <a:bodyPr/>
                    <a:lstStyle/>
                    <a:p>
                      <a:pPr indent="0" lvl="0" marL="0" marR="0" rtl="0" algn="ctr">
                        <a:lnSpc>
                          <a:spcPct val="107000"/>
                        </a:lnSpc>
                        <a:spcBef>
                          <a:spcPts val="0"/>
                        </a:spcBef>
                        <a:spcAft>
                          <a:spcPts val="0"/>
                        </a:spcAft>
                        <a:buNone/>
                      </a:pPr>
                      <a:r>
                        <a:rPr lang="en-US" sz="1400" u="none" cap="none" strike="noStrike">
                          <a:solidFill>
                            <a:schemeClr val="dk2"/>
                          </a:solidFill>
                          <a:latin typeface="Avenir"/>
                          <a:ea typeface="Avenir"/>
                          <a:cs typeface="Avenir"/>
                          <a:sym typeface="Avenir"/>
                        </a:rPr>
                        <a:t> </a:t>
                      </a:r>
                      <a:endParaRPr sz="1400" u="none" cap="none" strike="noStrike">
                        <a:solidFill>
                          <a:schemeClr val="dk2"/>
                        </a:solidFill>
                        <a:latin typeface="Avenir"/>
                        <a:ea typeface="Avenir"/>
                        <a:cs typeface="Avenir"/>
                        <a:sym typeface="Avenir"/>
                      </a:endParaRPr>
                    </a:p>
                  </a:txBody>
                  <a:tcPr marT="0" marB="0" marR="68425" marL="68425" anchor="ctr"/>
                </a:tc>
                <a:tc>
                  <a:txBody>
                    <a:bodyPr/>
                    <a:lstStyle/>
                    <a:p>
                      <a:pPr indent="0" lvl="0" marL="0" marR="0" rtl="0" algn="ctr">
                        <a:lnSpc>
                          <a:spcPct val="107000"/>
                        </a:lnSpc>
                        <a:spcBef>
                          <a:spcPts val="0"/>
                        </a:spcBef>
                        <a:spcAft>
                          <a:spcPts val="0"/>
                        </a:spcAft>
                        <a:buNone/>
                      </a:pPr>
                      <a:r>
                        <a:rPr lang="en-US" sz="1400" u="none" cap="none" strike="noStrike">
                          <a:solidFill>
                            <a:schemeClr val="dk2"/>
                          </a:solidFill>
                          <a:latin typeface="Avenir"/>
                          <a:ea typeface="Avenir"/>
                          <a:cs typeface="Avenir"/>
                          <a:sym typeface="Avenir"/>
                        </a:rPr>
                        <a:t> </a:t>
                      </a:r>
                      <a:endParaRPr sz="1400" u="none" cap="none" strike="noStrike">
                        <a:solidFill>
                          <a:schemeClr val="dk2"/>
                        </a:solidFill>
                        <a:latin typeface="Avenir"/>
                        <a:ea typeface="Avenir"/>
                        <a:cs typeface="Avenir"/>
                        <a:sym typeface="Avenir"/>
                      </a:endParaRPr>
                    </a:p>
                  </a:txBody>
                  <a:tcPr marT="0" marB="0" marR="68425" marL="68425" anchor="ctr"/>
                </a:tc>
                <a:tc>
                  <a:txBody>
                    <a:bodyPr/>
                    <a:lstStyle/>
                    <a:p>
                      <a:pPr indent="0" lvl="0" marL="0" marR="0" rtl="0" algn="ctr">
                        <a:lnSpc>
                          <a:spcPct val="107000"/>
                        </a:lnSpc>
                        <a:spcBef>
                          <a:spcPts val="0"/>
                        </a:spcBef>
                        <a:spcAft>
                          <a:spcPts val="0"/>
                        </a:spcAft>
                        <a:buNone/>
                      </a:pPr>
                      <a:r>
                        <a:rPr lang="en-US" sz="1400" u="none" cap="none" strike="noStrike">
                          <a:solidFill>
                            <a:schemeClr val="dk2"/>
                          </a:solidFill>
                          <a:latin typeface="Avenir"/>
                          <a:ea typeface="Avenir"/>
                          <a:cs typeface="Avenir"/>
                          <a:sym typeface="Avenir"/>
                        </a:rPr>
                        <a:t>x</a:t>
                      </a:r>
                      <a:endParaRPr sz="1400" u="none" cap="none" strike="noStrike">
                        <a:solidFill>
                          <a:schemeClr val="dk2"/>
                        </a:solidFill>
                        <a:latin typeface="Avenir"/>
                        <a:ea typeface="Avenir"/>
                        <a:cs typeface="Avenir"/>
                        <a:sym typeface="Avenir"/>
                      </a:endParaRPr>
                    </a:p>
                  </a:txBody>
                  <a:tcPr marT="0" marB="0" marR="68425" marL="68425" anchor="ctr"/>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pic>
        <p:nvPicPr>
          <p:cNvPr id="336" name="Google Shape;336;p18"/>
          <p:cNvPicPr preferRelativeResize="0"/>
          <p:nvPr/>
        </p:nvPicPr>
        <p:blipFill rotWithShape="1">
          <a:blip r:embed="rId3">
            <a:alphaModFix/>
          </a:blip>
          <a:srcRect b="0" l="0" r="0" t="0"/>
          <a:stretch/>
        </p:blipFill>
        <p:spPr>
          <a:xfrm>
            <a:off x="3863816" y="1412892"/>
            <a:ext cx="8328183" cy="5197974"/>
          </a:xfrm>
          <a:prstGeom prst="rect">
            <a:avLst/>
          </a:prstGeom>
          <a:noFill/>
          <a:ln>
            <a:noFill/>
          </a:ln>
        </p:spPr>
      </p:pic>
      <p:sp>
        <p:nvSpPr>
          <p:cNvPr id="337" name="Google Shape;337;p18"/>
          <p:cNvSpPr txBox="1"/>
          <p:nvPr>
            <p:ph type="title"/>
          </p:nvPr>
        </p:nvSpPr>
        <p:spPr>
          <a:xfrm>
            <a:off x="609600" y="692166"/>
            <a:ext cx="10972800" cy="720725"/>
          </a:xfrm>
          <a:prstGeom prst="rect">
            <a:avLst/>
          </a:prstGeom>
          <a:noFill/>
          <a:ln>
            <a:noFill/>
          </a:ln>
        </p:spPr>
        <p:txBody>
          <a:bodyPr anchorCtr="0" anchor="ctr" bIns="45675" lIns="91350" spcFirstLastPara="1" rIns="91350" wrap="square" tIns="45675">
            <a:noAutofit/>
          </a:bodyPr>
          <a:lstStyle/>
          <a:p>
            <a:pPr indent="0" lvl="0" marL="0" rtl="0" algn="ctr">
              <a:spcBef>
                <a:spcPts val="0"/>
              </a:spcBef>
              <a:spcAft>
                <a:spcPts val="0"/>
              </a:spcAft>
              <a:buNone/>
            </a:pPr>
            <a:r>
              <a:rPr lang="en-US"/>
              <a:t>EAV Next Steps (2/3)</a:t>
            </a:r>
            <a:endParaRPr/>
          </a:p>
        </p:txBody>
      </p:sp>
      <p:sp>
        <p:nvSpPr>
          <p:cNvPr id="338" name="Google Shape;338;p18"/>
          <p:cNvSpPr txBox="1"/>
          <p:nvPr>
            <p:ph idx="1" type="body"/>
          </p:nvPr>
        </p:nvSpPr>
        <p:spPr>
          <a:xfrm>
            <a:off x="0" y="1412891"/>
            <a:ext cx="5486400" cy="4525963"/>
          </a:xfrm>
          <a:prstGeom prst="rect">
            <a:avLst/>
          </a:prstGeom>
          <a:noFill/>
          <a:ln>
            <a:noFill/>
          </a:ln>
        </p:spPr>
        <p:txBody>
          <a:bodyPr anchorCtr="0" anchor="t" bIns="45675" lIns="91350" spcFirstLastPara="1" rIns="91350" wrap="square" tIns="45675">
            <a:noAutofit/>
          </a:bodyPr>
          <a:lstStyle/>
          <a:p>
            <a:pPr indent="-342621" lvl="0" marL="342621" rtl="0" algn="l">
              <a:spcBef>
                <a:spcPts val="0"/>
              </a:spcBef>
              <a:spcAft>
                <a:spcPts val="0"/>
              </a:spcAft>
              <a:buClr>
                <a:srgbClr val="005FAA"/>
              </a:buClr>
              <a:buSzPts val="2400"/>
              <a:buFont typeface="Avenir"/>
              <a:buChar char="•"/>
            </a:pPr>
            <a:r>
              <a:rPr lang="en-US" sz="2400"/>
              <a:t>Gap Analysis</a:t>
            </a:r>
            <a:endParaRPr/>
          </a:p>
          <a:p>
            <a:pPr indent="-285516" lvl="1" marL="742342" rtl="0" algn="l">
              <a:spcBef>
                <a:spcPts val="360"/>
              </a:spcBef>
              <a:spcAft>
                <a:spcPts val="0"/>
              </a:spcAft>
              <a:buClr>
                <a:srgbClr val="005FAA"/>
              </a:buClr>
              <a:buSzPts val="1800"/>
              <a:buFont typeface="Avenir"/>
              <a:buChar char="–"/>
            </a:pPr>
            <a:r>
              <a:rPr lang="en-US" sz="1800"/>
              <a:t>LOE beyond current funding</a:t>
            </a:r>
            <a:endParaRPr/>
          </a:p>
          <a:p>
            <a:pPr indent="-342621" lvl="0" marL="342621" rtl="0" algn="l">
              <a:spcBef>
                <a:spcPts val="480"/>
              </a:spcBef>
              <a:spcAft>
                <a:spcPts val="0"/>
              </a:spcAft>
              <a:buClr>
                <a:srgbClr val="005FAA"/>
              </a:buClr>
              <a:buSzPts val="2400"/>
              <a:buFont typeface="Avenir"/>
              <a:buChar char="•"/>
            </a:pPr>
            <a:r>
              <a:rPr lang="en-US" sz="2400"/>
              <a:t>Transparent Product </a:t>
            </a:r>
            <a:br>
              <a:rPr lang="en-US" sz="2400"/>
            </a:br>
            <a:r>
              <a:rPr lang="en-US" sz="2400"/>
              <a:t>“Certification” Process</a:t>
            </a:r>
            <a:endParaRPr/>
          </a:p>
          <a:p>
            <a:pPr indent="-285516" lvl="1" marL="742342" rtl="0" algn="l">
              <a:spcBef>
                <a:spcPts val="360"/>
              </a:spcBef>
              <a:spcAft>
                <a:spcPts val="0"/>
              </a:spcAft>
              <a:buClr>
                <a:srgbClr val="005FAA"/>
              </a:buClr>
              <a:buSzPts val="1800"/>
              <a:buFont typeface="Avenir"/>
              <a:buChar char="–"/>
            </a:pPr>
            <a:r>
              <a:rPr lang="en-US" sz="1800"/>
              <a:t>Learning from CEOS ARD/PFS</a:t>
            </a:r>
            <a:endParaRPr/>
          </a:p>
          <a:p>
            <a:pPr indent="-285516" lvl="1" marL="742342" rtl="0" algn="l">
              <a:spcBef>
                <a:spcPts val="360"/>
              </a:spcBef>
              <a:spcAft>
                <a:spcPts val="0"/>
              </a:spcAft>
              <a:buClr>
                <a:srgbClr val="005FAA"/>
              </a:buClr>
              <a:buSzPts val="1800"/>
              <a:buFont typeface="Avenir"/>
              <a:buChar char="–"/>
            </a:pPr>
            <a:r>
              <a:rPr lang="en-US" sz="1800"/>
              <a:t>must meet the definition for the specified EAV, including any stated minimum accuracy requirement, “product generation notes”</a:t>
            </a:r>
            <a:endParaRPr/>
          </a:p>
          <a:p>
            <a:pPr indent="-285516" lvl="1" marL="742342" rtl="0" algn="l">
              <a:spcBef>
                <a:spcPts val="360"/>
              </a:spcBef>
              <a:spcAft>
                <a:spcPts val="0"/>
              </a:spcAft>
              <a:buClr>
                <a:srgbClr val="005FAA"/>
              </a:buClr>
              <a:buSzPts val="1800"/>
              <a:buFont typeface="Avenir"/>
              <a:buChar char="–"/>
            </a:pPr>
            <a:r>
              <a:rPr lang="en-US" sz="1800"/>
              <a:t>must be generated at a minimum of </a:t>
            </a:r>
            <a:br>
              <a:rPr lang="en-US" sz="1800"/>
            </a:br>
            <a:r>
              <a:rPr lang="en-US" sz="1800"/>
              <a:t>national-scale</a:t>
            </a:r>
            <a:endParaRPr/>
          </a:p>
          <a:p>
            <a:pPr indent="-285516" lvl="1" marL="742342" rtl="0" algn="l">
              <a:spcBef>
                <a:spcPts val="360"/>
              </a:spcBef>
              <a:spcAft>
                <a:spcPts val="0"/>
              </a:spcAft>
              <a:buClr>
                <a:srgbClr val="005FAA"/>
              </a:buClr>
              <a:buSzPts val="1800"/>
              <a:buFont typeface="Avenir"/>
              <a:buChar char="–"/>
            </a:pPr>
            <a:r>
              <a:rPr lang="en-US" sz="1800"/>
              <a:t>must undertake error assessment</a:t>
            </a:r>
            <a:endParaRPr/>
          </a:p>
          <a:p>
            <a:pPr indent="-285516" lvl="1" marL="742342" rtl="0" algn="l">
              <a:spcBef>
                <a:spcPts val="360"/>
              </a:spcBef>
              <a:spcAft>
                <a:spcPts val="0"/>
              </a:spcAft>
              <a:buClr>
                <a:srgbClr val="005FAA"/>
              </a:buClr>
              <a:buSzPts val="1800"/>
              <a:buFont typeface="Avenir"/>
              <a:buChar char="–"/>
            </a:pPr>
            <a:r>
              <a:rPr lang="en-US" sz="1800"/>
              <a:t>must be freely and publicly available</a:t>
            </a:r>
            <a:endParaRPr/>
          </a:p>
          <a:p>
            <a:pPr indent="-285516" lvl="1" marL="742342" rtl="0" algn="l">
              <a:spcBef>
                <a:spcPts val="360"/>
              </a:spcBef>
              <a:spcAft>
                <a:spcPts val="0"/>
              </a:spcAft>
              <a:buClr>
                <a:srgbClr val="005FAA"/>
              </a:buClr>
              <a:buSzPts val="1800"/>
              <a:buFont typeface="Avenir"/>
              <a:buChar char="–"/>
            </a:pPr>
            <a:r>
              <a:rPr lang="en-US" sz="1800"/>
              <a:t>must have documentation in the form of a peer-reviewed paper (journal not req’d)</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19"/>
          <p:cNvSpPr txBox="1"/>
          <p:nvPr>
            <p:ph type="title"/>
          </p:nvPr>
        </p:nvSpPr>
        <p:spPr>
          <a:xfrm>
            <a:off x="609600" y="692166"/>
            <a:ext cx="10972800" cy="720725"/>
          </a:xfrm>
          <a:prstGeom prst="rect">
            <a:avLst/>
          </a:prstGeom>
          <a:noFill/>
          <a:ln>
            <a:noFill/>
          </a:ln>
        </p:spPr>
        <p:txBody>
          <a:bodyPr anchorCtr="0" anchor="ctr" bIns="45675" lIns="91350" spcFirstLastPara="1" rIns="91350" wrap="square" tIns="45675">
            <a:noAutofit/>
          </a:bodyPr>
          <a:lstStyle/>
          <a:p>
            <a:pPr indent="0" lvl="0" marL="0" rtl="0" algn="ctr">
              <a:spcBef>
                <a:spcPts val="0"/>
              </a:spcBef>
              <a:spcAft>
                <a:spcPts val="0"/>
              </a:spcAft>
              <a:buNone/>
            </a:pPr>
            <a:r>
              <a:rPr lang="en-US"/>
              <a:t>EAV Next Steps (3/3)</a:t>
            </a:r>
            <a:endParaRPr/>
          </a:p>
        </p:txBody>
      </p:sp>
      <p:sp>
        <p:nvSpPr>
          <p:cNvPr id="345" name="Google Shape;345;p19"/>
          <p:cNvSpPr txBox="1"/>
          <p:nvPr>
            <p:ph idx="1" type="body"/>
          </p:nvPr>
        </p:nvSpPr>
        <p:spPr>
          <a:xfrm>
            <a:off x="3521676" y="1600215"/>
            <a:ext cx="7834183" cy="1828786"/>
          </a:xfrm>
          <a:prstGeom prst="rect">
            <a:avLst/>
          </a:prstGeom>
          <a:noFill/>
          <a:ln>
            <a:noFill/>
          </a:ln>
        </p:spPr>
        <p:txBody>
          <a:bodyPr anchorCtr="0" anchor="t" bIns="45675" lIns="91350" spcFirstLastPara="1" rIns="91350" wrap="square" tIns="45675">
            <a:noAutofit/>
          </a:bodyPr>
          <a:lstStyle/>
          <a:p>
            <a:pPr indent="-342621" lvl="0" marL="342621" rtl="0" algn="l">
              <a:spcBef>
                <a:spcPts val="0"/>
              </a:spcBef>
              <a:spcAft>
                <a:spcPts val="0"/>
              </a:spcAft>
              <a:buClr>
                <a:srgbClr val="005FAA"/>
              </a:buClr>
              <a:buSzPts val="2400"/>
              <a:buFont typeface="Avenir"/>
              <a:buChar char="•"/>
            </a:pPr>
            <a:r>
              <a:rPr lang="en-US" sz="2400"/>
              <a:t>Harmonizing/Updating GEOGLAM Requirements</a:t>
            </a:r>
            <a:endParaRPr/>
          </a:p>
          <a:p>
            <a:pPr indent="-285516" lvl="1" marL="742342" rtl="0" algn="l">
              <a:spcBef>
                <a:spcPts val="400"/>
              </a:spcBef>
              <a:spcAft>
                <a:spcPts val="0"/>
              </a:spcAft>
              <a:buClr>
                <a:srgbClr val="005FAA"/>
              </a:buClr>
              <a:buSzPts val="2000"/>
              <a:buFont typeface="Avenir"/>
              <a:buChar char="–"/>
            </a:pPr>
            <a:r>
              <a:rPr lang="en-US" sz="2000"/>
              <a:t>More than 40 EAVs (including several ECVs and many that tightly overlap)</a:t>
            </a:r>
            <a:endParaRPr/>
          </a:p>
        </p:txBody>
      </p:sp>
      <p:pic>
        <p:nvPicPr>
          <p:cNvPr id="346" name="Google Shape;346;p19"/>
          <p:cNvPicPr preferRelativeResize="0"/>
          <p:nvPr/>
        </p:nvPicPr>
        <p:blipFill rotWithShape="1">
          <a:blip r:embed="rId3">
            <a:alphaModFix/>
          </a:blip>
          <a:srcRect b="0" l="9383" r="73900" t="27248"/>
          <a:stretch/>
        </p:blipFill>
        <p:spPr>
          <a:xfrm>
            <a:off x="49427" y="1375894"/>
            <a:ext cx="2879124" cy="5390441"/>
          </a:xfrm>
          <a:prstGeom prst="rect">
            <a:avLst/>
          </a:prstGeom>
          <a:noFill/>
          <a:ln>
            <a:noFill/>
          </a:ln>
        </p:spPr>
      </p:pic>
      <p:sp>
        <p:nvSpPr>
          <p:cNvPr id="347" name="Google Shape;347;p19"/>
          <p:cNvSpPr/>
          <p:nvPr/>
        </p:nvSpPr>
        <p:spPr>
          <a:xfrm>
            <a:off x="2916195" y="1412892"/>
            <a:ext cx="902043" cy="5353444"/>
          </a:xfrm>
          <a:prstGeom prst="rightBrace">
            <a:avLst>
              <a:gd fmla="val 8333" name="adj1"/>
              <a:gd fmla="val 38921" name="adj2"/>
            </a:avLst>
          </a:prstGeom>
          <a:noFill/>
          <a:ln cap="flat" cmpd="sng" w="9525">
            <a:solidFill>
              <a:srgbClr val="0061A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48" name="Google Shape;348;p19"/>
          <p:cNvSpPr txBox="1"/>
          <p:nvPr/>
        </p:nvSpPr>
        <p:spPr>
          <a:xfrm>
            <a:off x="3818238" y="2867138"/>
            <a:ext cx="6561438" cy="1323439"/>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2000">
                <a:solidFill>
                  <a:schemeClr val="dk1"/>
                </a:solidFill>
                <a:latin typeface="Avenir"/>
                <a:ea typeface="Avenir"/>
                <a:cs typeface="Avenir"/>
                <a:sym typeface="Avenir"/>
              </a:rPr>
              <a:t>- Only 12 groupings</a:t>
            </a:r>
            <a:endParaRPr/>
          </a:p>
          <a:p>
            <a:pPr indent="0" lvl="0" marL="0" marR="0" rtl="0" algn="l">
              <a:spcBef>
                <a:spcPts val="0"/>
              </a:spcBef>
              <a:spcAft>
                <a:spcPts val="0"/>
              </a:spcAft>
              <a:buNone/>
            </a:pPr>
            <a:r>
              <a:rPr i="1" lang="en-US" sz="2000">
                <a:solidFill>
                  <a:schemeClr val="dk1"/>
                </a:solidFill>
                <a:latin typeface="Avenir"/>
                <a:ea typeface="Avenir"/>
                <a:cs typeface="Avenir"/>
                <a:sym typeface="Avenir"/>
              </a:rPr>
              <a:t>- No coverage of grasslands, rangelands</a:t>
            </a:r>
            <a:endParaRPr/>
          </a:p>
          <a:p>
            <a:pPr indent="0" lvl="0" marL="0" marR="0" rtl="0" algn="l">
              <a:spcBef>
                <a:spcPts val="0"/>
              </a:spcBef>
              <a:spcAft>
                <a:spcPts val="0"/>
              </a:spcAft>
              <a:buNone/>
            </a:pPr>
            <a:r>
              <a:rPr i="1" lang="en-US" sz="2000">
                <a:solidFill>
                  <a:schemeClr val="dk1"/>
                </a:solidFill>
                <a:latin typeface="Avenir"/>
                <a:ea typeface="Avenir"/>
                <a:cs typeface="Avenir"/>
                <a:sym typeface="Avenir"/>
              </a:rPr>
              <a:t>- Phenology and practices grouped</a:t>
            </a:r>
            <a:endParaRPr/>
          </a:p>
          <a:p>
            <a:pPr indent="0" lvl="0" marL="0" marR="0" rtl="0" algn="l">
              <a:spcBef>
                <a:spcPts val="0"/>
              </a:spcBef>
              <a:spcAft>
                <a:spcPts val="0"/>
              </a:spcAft>
              <a:buNone/>
            </a:pPr>
            <a:r>
              <a:rPr i="1" lang="en-US" sz="2000">
                <a:solidFill>
                  <a:schemeClr val="dk1"/>
                </a:solidFill>
                <a:latin typeface="Avenir"/>
                <a:ea typeface="Avenir"/>
                <a:cs typeface="Avenir"/>
                <a:sym typeface="Avenir"/>
              </a:rPr>
              <a:t>etc.</a:t>
            </a:r>
            <a:endParaRPr/>
          </a:p>
        </p:txBody>
      </p:sp>
      <p:sp>
        <p:nvSpPr>
          <p:cNvPr id="349" name="Google Shape;349;p19"/>
          <p:cNvSpPr txBox="1"/>
          <p:nvPr/>
        </p:nvSpPr>
        <p:spPr>
          <a:xfrm>
            <a:off x="3521675" y="4334973"/>
            <a:ext cx="8620897" cy="2431362"/>
          </a:xfrm>
          <a:prstGeom prst="rect">
            <a:avLst/>
          </a:prstGeom>
          <a:noFill/>
          <a:ln>
            <a:noFill/>
          </a:ln>
        </p:spPr>
        <p:txBody>
          <a:bodyPr anchorCtr="0" anchor="t" bIns="45675" lIns="91350" spcFirstLastPara="1" rIns="91350" wrap="square" tIns="45675">
            <a:noAutofit/>
          </a:bodyPr>
          <a:lstStyle/>
          <a:p>
            <a:pPr indent="-285516" lvl="1" marL="742342" marR="0" rtl="0" algn="l">
              <a:spcBef>
                <a:spcPts val="0"/>
              </a:spcBef>
              <a:spcAft>
                <a:spcPts val="0"/>
              </a:spcAft>
              <a:buClr>
                <a:srgbClr val="005FAA"/>
              </a:buClr>
              <a:buSzPts val="2000"/>
              <a:buFont typeface="Avenir"/>
              <a:buChar char="–"/>
            </a:pPr>
            <a:r>
              <a:rPr b="0" i="0" lang="en-US" sz="2000" u="none" cap="none" strike="noStrike">
                <a:solidFill>
                  <a:srgbClr val="005FAA"/>
                </a:solidFill>
                <a:latin typeface="Avenir"/>
                <a:ea typeface="Avenir"/>
                <a:cs typeface="Avenir"/>
                <a:sym typeface="Avenir"/>
              </a:rPr>
              <a:t>We should link satellite data requirements concretely to variable/observable to use </a:t>
            </a:r>
            <a:endParaRPr/>
          </a:p>
          <a:p>
            <a:pPr indent="-342621" lvl="0" marL="342621" marR="0" rtl="0" algn="l">
              <a:spcBef>
                <a:spcPts val="480"/>
              </a:spcBef>
              <a:spcAft>
                <a:spcPts val="0"/>
              </a:spcAft>
              <a:buClr>
                <a:srgbClr val="005FAA"/>
              </a:buClr>
              <a:buSzPts val="2400"/>
              <a:buFont typeface="Avenir"/>
              <a:buChar char="•"/>
            </a:pPr>
            <a:r>
              <a:rPr b="1" lang="en-US" sz="2400">
                <a:solidFill>
                  <a:srgbClr val="005FAA"/>
                </a:solidFill>
                <a:latin typeface="Avenir"/>
                <a:ea typeface="Avenir"/>
                <a:cs typeface="Avenir"/>
                <a:sym typeface="Avenir"/>
              </a:rPr>
              <a:t>Expect an updated “GEOGLAM Requirements” in 2023 </a:t>
            </a:r>
            <a:endParaRPr/>
          </a:p>
          <a:p>
            <a:pPr indent="-285516" lvl="1" marL="742342" marR="0" rtl="0" algn="l">
              <a:spcBef>
                <a:spcPts val="440"/>
              </a:spcBef>
              <a:spcAft>
                <a:spcPts val="0"/>
              </a:spcAft>
              <a:buClr>
                <a:srgbClr val="005FAA"/>
              </a:buClr>
              <a:buSzPts val="2200"/>
              <a:buFont typeface="Avenir"/>
              <a:buChar char="–"/>
            </a:pPr>
            <a:r>
              <a:rPr b="0" i="0" lang="en-US" sz="2200" u="none" cap="none" strike="noStrike">
                <a:solidFill>
                  <a:srgbClr val="005FAA"/>
                </a:solidFill>
                <a:latin typeface="Avenir"/>
                <a:ea typeface="Avenir"/>
                <a:cs typeface="Avenir"/>
                <a:sym typeface="Avenir"/>
              </a:rPr>
              <a:t>There will then need to be a CEOS Strategic Response </a:t>
            </a:r>
            <a:endParaRPr/>
          </a:p>
          <a:p>
            <a:pPr indent="-285516" lvl="1" marL="742342" marR="0" rtl="0" algn="l">
              <a:spcBef>
                <a:spcPts val="440"/>
              </a:spcBef>
              <a:spcAft>
                <a:spcPts val="0"/>
              </a:spcAft>
              <a:buClr>
                <a:srgbClr val="005FAA"/>
              </a:buClr>
              <a:buSzPts val="2200"/>
              <a:buFont typeface="Avenir"/>
              <a:buChar char="–"/>
            </a:pPr>
            <a:r>
              <a:rPr b="0" i="0" lang="en-US" sz="2200" u="none" cap="none" strike="noStrike">
                <a:solidFill>
                  <a:srgbClr val="005FAA"/>
                </a:solidFill>
                <a:latin typeface="Avenir"/>
                <a:ea typeface="Avenir"/>
                <a:cs typeface="Avenir"/>
                <a:sym typeface="Avenir"/>
              </a:rPr>
              <a:t>Last iteration was 2019</a:t>
            </a:r>
            <a:endParaRPr b="0" i="0" sz="2200" u="none" cap="none" strike="noStrike">
              <a:solidFill>
                <a:srgbClr val="005FAA"/>
              </a:solidFill>
              <a:latin typeface="Avenir"/>
              <a:ea typeface="Avenir"/>
              <a:cs typeface="Avenir"/>
              <a:sym typeface="Aveni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2"/>
          <p:cNvSpPr txBox="1"/>
          <p:nvPr>
            <p:ph type="title"/>
          </p:nvPr>
        </p:nvSpPr>
        <p:spPr>
          <a:xfrm>
            <a:off x="609600" y="692166"/>
            <a:ext cx="10972800" cy="720725"/>
          </a:xfrm>
          <a:prstGeom prst="rect">
            <a:avLst/>
          </a:prstGeom>
          <a:noFill/>
          <a:ln>
            <a:noFill/>
          </a:ln>
        </p:spPr>
        <p:txBody>
          <a:bodyPr anchorCtr="0" anchor="ctr" bIns="45675" lIns="91350" spcFirstLastPara="1" rIns="91350" wrap="square" tIns="45675">
            <a:noAutofit/>
          </a:bodyPr>
          <a:lstStyle/>
          <a:p>
            <a:pPr indent="0" lvl="0" marL="0" rtl="0" algn="ctr">
              <a:spcBef>
                <a:spcPts val="0"/>
              </a:spcBef>
              <a:spcAft>
                <a:spcPts val="0"/>
              </a:spcAft>
              <a:buNone/>
            </a:pPr>
            <a:r>
              <a:rPr lang="en-US"/>
              <a:t>Topics</a:t>
            </a:r>
            <a:endParaRPr/>
          </a:p>
        </p:txBody>
      </p:sp>
      <p:sp>
        <p:nvSpPr>
          <p:cNvPr id="192" name="Google Shape;192;p2"/>
          <p:cNvSpPr txBox="1"/>
          <p:nvPr>
            <p:ph idx="1" type="body"/>
          </p:nvPr>
        </p:nvSpPr>
        <p:spPr>
          <a:xfrm>
            <a:off x="609600" y="1600214"/>
            <a:ext cx="10972800" cy="4525963"/>
          </a:xfrm>
          <a:prstGeom prst="rect">
            <a:avLst/>
          </a:prstGeom>
          <a:noFill/>
          <a:ln>
            <a:noFill/>
          </a:ln>
        </p:spPr>
        <p:txBody>
          <a:bodyPr anchorCtr="0" anchor="t" bIns="45675" lIns="91350" spcFirstLastPara="1" rIns="91350" wrap="square" tIns="45675">
            <a:noAutofit/>
          </a:bodyPr>
          <a:lstStyle/>
          <a:p>
            <a:pPr indent="-342621" lvl="0" marL="342621" rtl="0" algn="l">
              <a:spcBef>
                <a:spcPts val="0"/>
              </a:spcBef>
              <a:spcAft>
                <a:spcPts val="0"/>
              </a:spcAft>
              <a:buClr>
                <a:srgbClr val="005FAA"/>
              </a:buClr>
              <a:buSzPts val="2400"/>
              <a:buFont typeface="Avenir"/>
              <a:buChar char="•"/>
            </a:pPr>
            <a:r>
              <a:rPr lang="en-US" sz="2400"/>
              <a:t>Capacity Development Team Guidance Document</a:t>
            </a:r>
            <a:endParaRPr/>
          </a:p>
          <a:p>
            <a:pPr indent="-190221" lvl="0" marL="342621" rtl="0" algn="l">
              <a:spcBef>
                <a:spcPts val="480"/>
              </a:spcBef>
              <a:spcAft>
                <a:spcPts val="0"/>
              </a:spcAft>
              <a:buClr>
                <a:srgbClr val="005FAA"/>
              </a:buClr>
              <a:buSzPts val="2400"/>
              <a:buFont typeface="Avenir"/>
              <a:buNone/>
            </a:pPr>
            <a:r>
              <a:t/>
            </a:r>
            <a:endParaRPr sz="2400"/>
          </a:p>
          <a:p>
            <a:pPr indent="-342621" lvl="0" marL="342621" rtl="0" algn="l">
              <a:spcBef>
                <a:spcPts val="480"/>
              </a:spcBef>
              <a:spcAft>
                <a:spcPts val="0"/>
              </a:spcAft>
              <a:buClr>
                <a:srgbClr val="005FAA"/>
              </a:buClr>
              <a:buSzPts val="2400"/>
              <a:buFont typeface="Avenir"/>
              <a:buChar char="•"/>
            </a:pPr>
            <a:r>
              <a:rPr lang="en-US" sz="2400"/>
              <a:t>Essential Agriculture Variables for GEOGLAM &amp; CEOS Intersection:</a:t>
            </a:r>
            <a:endParaRPr/>
          </a:p>
          <a:p>
            <a:pPr indent="-285516" lvl="1" marL="742342" rtl="0" algn="l">
              <a:spcBef>
                <a:spcPts val="400"/>
              </a:spcBef>
              <a:spcAft>
                <a:spcPts val="0"/>
              </a:spcAft>
              <a:buClr>
                <a:srgbClr val="005FAA"/>
              </a:buClr>
              <a:buSzPts val="2000"/>
              <a:buFont typeface="Avenir"/>
              <a:buChar char="–"/>
            </a:pPr>
            <a:r>
              <a:rPr lang="en-US" sz="2000"/>
              <a:t>Joint Crop Mapping Validation Workshop CEOS WGCV LPV</a:t>
            </a:r>
            <a:endParaRPr/>
          </a:p>
          <a:p>
            <a:pPr indent="-285516" lvl="1" marL="742342" rtl="0" algn="l">
              <a:spcBef>
                <a:spcPts val="400"/>
              </a:spcBef>
              <a:spcAft>
                <a:spcPts val="0"/>
              </a:spcAft>
              <a:buClr>
                <a:srgbClr val="005FAA"/>
              </a:buClr>
              <a:buSzPts val="2000"/>
              <a:buFont typeface="Avenir"/>
              <a:buChar char="–"/>
            </a:pPr>
            <a:r>
              <a:rPr lang="en-US" sz="2000"/>
              <a:t>AFOLU (Preview!)</a:t>
            </a:r>
            <a:endParaRPr/>
          </a:p>
          <a:p>
            <a:pPr indent="-285516" lvl="1" marL="742342" rtl="0" algn="l">
              <a:spcBef>
                <a:spcPts val="400"/>
              </a:spcBef>
              <a:spcAft>
                <a:spcPts val="0"/>
              </a:spcAft>
              <a:buClr>
                <a:srgbClr val="005FAA"/>
              </a:buClr>
              <a:buSzPts val="2000"/>
              <a:buFont typeface="Avenir"/>
              <a:buChar char="–"/>
            </a:pPr>
            <a:r>
              <a:rPr lang="en-US" sz="2000"/>
              <a:t>Updating observation requirements – LSI-VC</a:t>
            </a:r>
            <a:endParaRPr/>
          </a:p>
          <a:p>
            <a:pPr indent="-190221" lvl="0" marL="342621" rtl="0" algn="l">
              <a:spcBef>
                <a:spcPts val="480"/>
              </a:spcBef>
              <a:spcAft>
                <a:spcPts val="0"/>
              </a:spcAft>
              <a:buClr>
                <a:srgbClr val="005FAA"/>
              </a:buClr>
              <a:buSzPts val="2400"/>
              <a:buFont typeface="Avenir"/>
              <a:buNone/>
            </a:pPr>
            <a:r>
              <a:t/>
            </a:r>
            <a:endParaRPr sz="2400"/>
          </a:p>
          <a:p>
            <a:pPr indent="-342621" lvl="0" marL="342621" rtl="0" algn="l">
              <a:spcBef>
                <a:spcPts val="480"/>
              </a:spcBef>
              <a:spcAft>
                <a:spcPts val="0"/>
              </a:spcAft>
              <a:buClr>
                <a:srgbClr val="005FAA"/>
              </a:buClr>
              <a:buSzPts val="2400"/>
              <a:buFont typeface="Avenir"/>
              <a:buChar char="•"/>
            </a:pPr>
            <a:r>
              <a:rPr lang="en-US" sz="2400"/>
              <a:t>In Situ Data Coordination &amp; Executive Director Updates</a:t>
            </a:r>
            <a:endParaRPr/>
          </a:p>
          <a:p>
            <a:pPr indent="-190221" lvl="0" marL="342621" rtl="0" algn="l">
              <a:spcBef>
                <a:spcPts val="480"/>
              </a:spcBef>
              <a:spcAft>
                <a:spcPts val="0"/>
              </a:spcAft>
              <a:buClr>
                <a:srgbClr val="005FAA"/>
              </a:buClr>
              <a:buSzPts val="2400"/>
              <a:buFont typeface="Avenir"/>
              <a:buNone/>
            </a:pPr>
            <a:r>
              <a:t/>
            </a:r>
            <a:endParaRPr sz="2400"/>
          </a:p>
          <a:p>
            <a:pPr indent="-342621" lvl="0" marL="342621" rtl="0" algn="l">
              <a:spcBef>
                <a:spcPts val="480"/>
              </a:spcBef>
              <a:spcAft>
                <a:spcPts val="0"/>
              </a:spcAft>
              <a:buClr>
                <a:srgbClr val="005FAA"/>
              </a:buClr>
              <a:buSzPts val="2400"/>
              <a:buFont typeface="Avenir"/>
              <a:buChar char="•"/>
            </a:pPr>
            <a:r>
              <a:rPr lang="en-US" sz="2400"/>
              <a:t>Summary Actions for CEOS Related to GEOGLAM</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pic>
        <p:nvPicPr>
          <p:cNvPr id="354" name="Google Shape;354;p20"/>
          <p:cNvPicPr preferRelativeResize="0"/>
          <p:nvPr/>
        </p:nvPicPr>
        <p:blipFill rotWithShape="1">
          <a:blip r:embed="rId3">
            <a:alphaModFix/>
          </a:blip>
          <a:srcRect b="0" l="12504" r="12504" t="0"/>
          <a:stretch/>
        </p:blipFill>
        <p:spPr>
          <a:xfrm>
            <a:off x="0" y="-43843"/>
            <a:ext cx="12192000" cy="6096745"/>
          </a:xfrm>
          <a:prstGeom prst="rect">
            <a:avLst/>
          </a:prstGeom>
          <a:noFill/>
          <a:ln>
            <a:noFill/>
          </a:ln>
        </p:spPr>
      </p:pic>
      <p:pic>
        <p:nvPicPr>
          <p:cNvPr id="355" name="Google Shape;355;p20"/>
          <p:cNvPicPr preferRelativeResize="0"/>
          <p:nvPr/>
        </p:nvPicPr>
        <p:blipFill rotWithShape="1">
          <a:blip r:embed="rId4">
            <a:alphaModFix/>
          </a:blip>
          <a:srcRect b="0" l="0" r="0" t="0"/>
          <a:stretch/>
        </p:blipFill>
        <p:spPr>
          <a:xfrm>
            <a:off x="14" y="6034842"/>
            <a:ext cx="12192001" cy="823175"/>
          </a:xfrm>
          <a:prstGeom prst="rect">
            <a:avLst/>
          </a:prstGeom>
          <a:noFill/>
          <a:ln>
            <a:noFill/>
          </a:ln>
        </p:spPr>
      </p:pic>
      <p:sp>
        <p:nvSpPr>
          <p:cNvPr id="356" name="Google Shape;356;p20"/>
          <p:cNvSpPr/>
          <p:nvPr/>
        </p:nvSpPr>
        <p:spPr>
          <a:xfrm>
            <a:off x="368159" y="1685792"/>
            <a:ext cx="6199673" cy="1161560"/>
          </a:xfrm>
          <a:prstGeom prst="rect">
            <a:avLst/>
          </a:prstGeom>
          <a:noFill/>
          <a:ln>
            <a:noFill/>
          </a:ln>
        </p:spPr>
        <p:txBody>
          <a:bodyPr anchorCtr="0" anchor="ctr" bIns="45700" lIns="45700" spcFirstLastPara="1" rIns="45700" wrap="square" tIns="45700">
            <a:noAutofit/>
          </a:bodyPr>
          <a:lstStyle/>
          <a:p>
            <a:pPr indent="-175506" lvl="0" marL="175506" marR="0" rtl="0" algn="ctr">
              <a:lnSpc>
                <a:spcPct val="100000"/>
              </a:lnSpc>
              <a:spcBef>
                <a:spcPts val="0"/>
              </a:spcBef>
              <a:spcAft>
                <a:spcPts val="0"/>
              </a:spcAft>
              <a:buClr>
                <a:schemeClr val="dk1"/>
              </a:buClr>
              <a:buSzPts val="3200"/>
              <a:buFont typeface="Arial"/>
              <a:buNone/>
            </a:pPr>
            <a:r>
              <a:t/>
            </a:r>
            <a:endParaRPr b="0" i="0" sz="3200" u="none" cap="none" strike="noStrike">
              <a:solidFill>
                <a:srgbClr val="000000"/>
              </a:solidFill>
              <a:latin typeface="Avenir"/>
              <a:ea typeface="Avenir"/>
              <a:cs typeface="Avenir"/>
              <a:sym typeface="Avenir"/>
            </a:endParaRPr>
          </a:p>
        </p:txBody>
      </p:sp>
      <p:sp>
        <p:nvSpPr>
          <p:cNvPr id="357" name="Google Shape;357;p20"/>
          <p:cNvSpPr/>
          <p:nvPr/>
        </p:nvSpPr>
        <p:spPr>
          <a:xfrm>
            <a:off x="135165" y="2720291"/>
            <a:ext cx="5764985" cy="2809981"/>
          </a:xfrm>
          <a:prstGeom prst="rect">
            <a:avLst/>
          </a:prstGeom>
          <a:solidFill>
            <a:srgbClr val="000000">
              <a:alpha val="44313"/>
            </a:srgbClr>
          </a:solidFill>
          <a:ln>
            <a:noFill/>
          </a:ln>
          <a:effectLst>
            <a:outerShdw blurRad="38100" rotWithShape="0" dir="5400000" dist="25400">
              <a:srgbClr val="000000">
                <a:alpha val="49803"/>
              </a:srgbClr>
            </a:outerShdw>
          </a:effectLst>
        </p:spPr>
        <p:txBody>
          <a:bodyPr anchorCtr="0" anchor="ctr" bIns="42500" lIns="42500" spcFirstLastPara="1" rIns="42500" wrap="square" tIns="42500">
            <a:noAutofit/>
          </a:bodyPr>
          <a:lstStyle/>
          <a:p>
            <a:pPr indent="-342900" lvl="0" marL="342900" marR="0" rtl="0" algn="l">
              <a:lnSpc>
                <a:spcPct val="100000"/>
              </a:lnSpc>
              <a:spcBef>
                <a:spcPts val="0"/>
              </a:spcBef>
              <a:spcAft>
                <a:spcPts val="0"/>
              </a:spcAft>
              <a:buClr>
                <a:srgbClr val="FFFFFF"/>
              </a:buClr>
              <a:buSzPts val="2000"/>
              <a:buFont typeface="Arial"/>
              <a:buChar char="•"/>
            </a:pPr>
            <a:r>
              <a:rPr lang="en-US" sz="2000">
                <a:solidFill>
                  <a:srgbClr val="FFFFFF"/>
                </a:solidFill>
                <a:latin typeface="Avenir"/>
                <a:ea typeface="Avenir"/>
                <a:cs typeface="Avenir"/>
                <a:sym typeface="Avenir"/>
              </a:rPr>
              <a:t>Data Lifecycle Management</a:t>
            </a:r>
            <a:endParaRPr/>
          </a:p>
          <a:p>
            <a:pPr indent="-342900" lvl="1" marL="800100" marR="0" rtl="0" algn="l">
              <a:spcBef>
                <a:spcPts val="0"/>
              </a:spcBef>
              <a:spcAft>
                <a:spcPts val="0"/>
              </a:spcAft>
              <a:buClr>
                <a:srgbClr val="FFFFFF"/>
              </a:buClr>
              <a:buSzPts val="2000"/>
              <a:buFont typeface="Arial"/>
              <a:buChar char="•"/>
            </a:pPr>
            <a:r>
              <a:rPr b="0" i="0" lang="en-US" sz="2000" u="none" cap="none" strike="noStrike">
                <a:solidFill>
                  <a:srgbClr val="FFFFFF"/>
                </a:solidFill>
                <a:latin typeface="Avenir"/>
                <a:ea typeface="Avenir"/>
                <a:cs typeface="Avenir"/>
                <a:sym typeface="Avenir"/>
              </a:rPr>
              <a:t>Harmonized datasets, EAV driven</a:t>
            </a:r>
            <a:endParaRPr/>
          </a:p>
          <a:p>
            <a:pPr indent="-342900" lvl="0" marL="342900" marR="0" rtl="0" algn="l">
              <a:lnSpc>
                <a:spcPct val="100000"/>
              </a:lnSpc>
              <a:spcBef>
                <a:spcPts val="0"/>
              </a:spcBef>
              <a:spcAft>
                <a:spcPts val="0"/>
              </a:spcAft>
              <a:buClr>
                <a:srgbClr val="FFFFFF"/>
              </a:buClr>
              <a:buSzPts val="2000"/>
              <a:buFont typeface="Arial"/>
              <a:buChar char="•"/>
            </a:pPr>
            <a:r>
              <a:rPr i="0" lang="en-US" sz="2000" u="none" cap="none" strike="noStrike">
                <a:solidFill>
                  <a:srgbClr val="FFFFFF"/>
                </a:solidFill>
                <a:latin typeface="Avenir"/>
                <a:ea typeface="Avenir"/>
                <a:cs typeface="Avenir"/>
                <a:sym typeface="Avenir"/>
              </a:rPr>
              <a:t>Leveraging ESA-WorldCereals </a:t>
            </a:r>
            <a:endParaRPr/>
          </a:p>
          <a:p>
            <a:pPr indent="-342900" lvl="0" marL="342900" marR="0" rtl="0" algn="l">
              <a:lnSpc>
                <a:spcPct val="100000"/>
              </a:lnSpc>
              <a:spcBef>
                <a:spcPts val="0"/>
              </a:spcBef>
              <a:spcAft>
                <a:spcPts val="0"/>
              </a:spcAft>
              <a:buClr>
                <a:srgbClr val="FFFFFF"/>
              </a:buClr>
              <a:buSzPts val="2000"/>
              <a:buFont typeface="Arial"/>
              <a:buChar char="•"/>
            </a:pPr>
            <a:r>
              <a:rPr i="0" lang="en-US" sz="2000" u="none" cap="none" strike="noStrike">
                <a:solidFill>
                  <a:srgbClr val="FFFFFF"/>
                </a:solidFill>
                <a:latin typeface="Avenir"/>
                <a:ea typeface="Avenir"/>
                <a:cs typeface="Avenir"/>
                <a:sym typeface="Avenir"/>
              </a:rPr>
              <a:t>Working with GEO Data Wkgrp</a:t>
            </a:r>
            <a:endParaRPr i="0" sz="2000" u="none" cap="none" strike="noStrike">
              <a:solidFill>
                <a:srgbClr val="FFFFFF"/>
              </a:solidFill>
              <a:latin typeface="Avenir"/>
              <a:ea typeface="Avenir"/>
              <a:cs typeface="Avenir"/>
              <a:sym typeface="Avenir"/>
            </a:endParaRPr>
          </a:p>
          <a:p>
            <a:pPr indent="-342900" lvl="0" marL="342900" marR="0" rtl="0" algn="l">
              <a:lnSpc>
                <a:spcPct val="100000"/>
              </a:lnSpc>
              <a:spcBef>
                <a:spcPts val="0"/>
              </a:spcBef>
              <a:spcAft>
                <a:spcPts val="0"/>
              </a:spcAft>
              <a:buClr>
                <a:srgbClr val="FFFFFF"/>
              </a:buClr>
              <a:buSzPts val="2000"/>
              <a:buFont typeface="Arial"/>
              <a:buChar char="•"/>
            </a:pPr>
            <a:r>
              <a:rPr lang="en-US" sz="2000">
                <a:solidFill>
                  <a:srgbClr val="FFFFFF"/>
                </a:solidFill>
                <a:latin typeface="Avenir"/>
                <a:ea typeface="Avenir"/>
                <a:cs typeface="Avenir"/>
                <a:sym typeface="Avenir"/>
              </a:rPr>
              <a:t>November Workshop</a:t>
            </a:r>
            <a:endParaRPr/>
          </a:p>
          <a:p>
            <a:pPr indent="-342900" lvl="1" marL="800100" marR="0" rtl="0" algn="l">
              <a:spcBef>
                <a:spcPts val="0"/>
              </a:spcBef>
              <a:spcAft>
                <a:spcPts val="0"/>
              </a:spcAft>
              <a:buClr>
                <a:srgbClr val="FFFFFF"/>
              </a:buClr>
              <a:buSzPts val="2000"/>
              <a:buFont typeface="Arial"/>
              <a:buChar char="•"/>
            </a:pPr>
            <a:r>
              <a:rPr b="0" i="0" lang="en-US" sz="2000" u="none" cap="none" strike="noStrike">
                <a:solidFill>
                  <a:srgbClr val="FFFFFF"/>
                </a:solidFill>
                <a:latin typeface="Avenir"/>
                <a:ea typeface="Avenir"/>
                <a:cs typeface="Avenir"/>
                <a:sym typeface="Avenir"/>
              </a:rPr>
              <a:t>Review progress</a:t>
            </a:r>
            <a:endParaRPr/>
          </a:p>
          <a:p>
            <a:pPr indent="-342900" lvl="1" marL="800100" marR="0" rtl="0" algn="l">
              <a:spcBef>
                <a:spcPts val="0"/>
              </a:spcBef>
              <a:spcAft>
                <a:spcPts val="0"/>
              </a:spcAft>
              <a:buClr>
                <a:srgbClr val="FFFFFF"/>
              </a:buClr>
              <a:buSzPts val="2000"/>
              <a:buFont typeface="Arial"/>
              <a:buChar char="•"/>
            </a:pPr>
            <a:r>
              <a:rPr b="0" i="0" lang="en-US" sz="2000" u="none" cap="none" strike="noStrike">
                <a:solidFill>
                  <a:srgbClr val="FFFFFF"/>
                </a:solidFill>
                <a:latin typeface="Avenir"/>
                <a:ea typeface="Avenir"/>
                <a:cs typeface="Avenir"/>
                <a:sym typeface="Avenir"/>
              </a:rPr>
              <a:t>Mobilize community support</a:t>
            </a:r>
            <a:endParaRPr b="0" i="0" sz="2000" u="none" cap="none" strike="noStrike">
              <a:solidFill>
                <a:srgbClr val="FFFFFF"/>
              </a:solidFill>
              <a:latin typeface="Avenir"/>
              <a:ea typeface="Avenir"/>
              <a:cs typeface="Avenir"/>
              <a:sym typeface="Avenir"/>
            </a:endParaRPr>
          </a:p>
          <a:p>
            <a:pPr indent="-342900" lvl="1" marL="800100" marR="0" rtl="0" algn="l">
              <a:spcBef>
                <a:spcPts val="0"/>
              </a:spcBef>
              <a:spcAft>
                <a:spcPts val="0"/>
              </a:spcAft>
              <a:buClr>
                <a:srgbClr val="FFFFFF"/>
              </a:buClr>
              <a:buSzPts val="2000"/>
              <a:buFont typeface="Arial"/>
              <a:buChar char="•"/>
            </a:pPr>
            <a:r>
              <a:rPr b="0" i="0" lang="en-US" sz="2000" u="none" cap="none" strike="noStrike">
                <a:solidFill>
                  <a:srgbClr val="FFFFFF"/>
                </a:solidFill>
                <a:latin typeface="Avenir"/>
                <a:ea typeface="Avenir"/>
                <a:cs typeface="Avenir"/>
                <a:sym typeface="Avenir"/>
              </a:rPr>
              <a:t>Identify remaining gaps</a:t>
            </a:r>
            <a:endParaRPr/>
          </a:p>
          <a:p>
            <a:pPr indent="-342900" lvl="1" marL="800100" marR="0" rtl="0" algn="l">
              <a:spcBef>
                <a:spcPts val="0"/>
              </a:spcBef>
              <a:spcAft>
                <a:spcPts val="0"/>
              </a:spcAft>
              <a:buClr>
                <a:srgbClr val="FFFFFF"/>
              </a:buClr>
              <a:buSzPts val="2000"/>
              <a:buFont typeface="Arial"/>
              <a:buChar char="•"/>
            </a:pPr>
            <a:r>
              <a:rPr b="0" i="0" lang="en-US" sz="2000" u="none" cap="none" strike="noStrike">
                <a:solidFill>
                  <a:srgbClr val="FFFFFF"/>
                </a:solidFill>
                <a:latin typeface="Avenir"/>
                <a:ea typeface="Avenir"/>
                <a:cs typeface="Avenir"/>
                <a:sym typeface="Avenir"/>
              </a:rPr>
              <a:t>Create implementation plan </a:t>
            </a:r>
            <a:endParaRPr b="0" i="0" sz="2000" u="none" cap="none" strike="noStrike">
              <a:solidFill>
                <a:srgbClr val="FFFFFF"/>
              </a:solidFill>
              <a:latin typeface="Avenir"/>
              <a:ea typeface="Avenir"/>
              <a:cs typeface="Avenir"/>
              <a:sym typeface="Avenir"/>
            </a:endParaRPr>
          </a:p>
        </p:txBody>
      </p:sp>
      <p:pic>
        <p:nvPicPr>
          <p:cNvPr id="358" name="Google Shape;358;p20"/>
          <p:cNvPicPr preferRelativeResize="0"/>
          <p:nvPr/>
        </p:nvPicPr>
        <p:blipFill rotWithShape="1">
          <a:blip r:embed="rId5">
            <a:alphaModFix/>
          </a:blip>
          <a:srcRect b="0" l="0" r="0" t="0"/>
          <a:stretch/>
        </p:blipFill>
        <p:spPr>
          <a:xfrm>
            <a:off x="6035314" y="1983545"/>
            <a:ext cx="6064646" cy="3966197"/>
          </a:xfrm>
          <a:prstGeom prst="rect">
            <a:avLst/>
          </a:prstGeom>
          <a:noFill/>
          <a:ln cap="flat" cmpd="sng" w="9525">
            <a:solidFill>
              <a:schemeClr val="dk1"/>
            </a:solidFill>
            <a:prstDash val="solid"/>
            <a:round/>
            <a:headEnd len="sm" w="sm" type="none"/>
            <a:tailEnd len="sm" w="sm" type="none"/>
          </a:ln>
        </p:spPr>
      </p:pic>
      <p:grpSp>
        <p:nvGrpSpPr>
          <p:cNvPr id="359" name="Google Shape;359;p20"/>
          <p:cNvGrpSpPr/>
          <p:nvPr/>
        </p:nvGrpSpPr>
        <p:grpSpPr>
          <a:xfrm>
            <a:off x="142435" y="309253"/>
            <a:ext cx="5764985" cy="2285294"/>
            <a:chOff x="-26" y="-2079723"/>
            <a:chExt cx="11314342" cy="3752231"/>
          </a:xfrm>
        </p:grpSpPr>
        <p:sp>
          <p:nvSpPr>
            <p:cNvPr id="360" name="Google Shape;360;p20"/>
            <p:cNvSpPr/>
            <p:nvPr/>
          </p:nvSpPr>
          <p:spPr>
            <a:xfrm>
              <a:off x="0" y="20513"/>
              <a:ext cx="8408303" cy="1651995"/>
            </a:xfrm>
            <a:prstGeom prst="rect">
              <a:avLst/>
            </a:prstGeom>
            <a:noFill/>
            <a:ln>
              <a:noFill/>
            </a:ln>
          </p:spPr>
          <p:txBody>
            <a:bodyPr anchorCtr="0" anchor="ctr" bIns="45700" lIns="45700" spcFirstLastPara="1" rIns="45700" wrap="square" tIns="45700">
              <a:noAutofit/>
            </a:bodyPr>
            <a:lstStyle/>
            <a:p>
              <a:pPr indent="-175506" lvl="0" marL="175506" marR="0" rtl="0" algn="ctr">
                <a:lnSpc>
                  <a:spcPct val="100000"/>
                </a:lnSpc>
                <a:spcBef>
                  <a:spcPts val="0"/>
                </a:spcBef>
                <a:spcAft>
                  <a:spcPts val="0"/>
                </a:spcAft>
                <a:buClr>
                  <a:schemeClr val="dk1"/>
                </a:buClr>
                <a:buSzPts val="3200"/>
                <a:buFont typeface="Arial"/>
                <a:buNone/>
              </a:pPr>
              <a:r>
                <a:t/>
              </a:r>
              <a:endParaRPr b="0" i="0" sz="3200" u="none" cap="none" strike="noStrike">
                <a:solidFill>
                  <a:srgbClr val="000000"/>
                </a:solidFill>
                <a:latin typeface="Avenir"/>
                <a:ea typeface="Avenir"/>
                <a:cs typeface="Avenir"/>
                <a:sym typeface="Avenir"/>
              </a:endParaRPr>
            </a:p>
          </p:txBody>
        </p:sp>
        <p:sp>
          <p:nvSpPr>
            <p:cNvPr id="361" name="Google Shape;361;p20"/>
            <p:cNvSpPr/>
            <p:nvPr/>
          </p:nvSpPr>
          <p:spPr>
            <a:xfrm>
              <a:off x="-26" y="-2079723"/>
              <a:ext cx="11314342" cy="1061297"/>
            </a:xfrm>
            <a:prstGeom prst="rect">
              <a:avLst/>
            </a:prstGeom>
            <a:solidFill>
              <a:srgbClr val="000000">
                <a:alpha val="40784"/>
              </a:srgbClr>
            </a:solidFill>
            <a:ln>
              <a:noFill/>
            </a:ln>
          </p:spPr>
          <p:txBody>
            <a:bodyPr anchorCtr="0" anchor="ctr" bIns="50800" lIns="50800" spcFirstLastPara="1" rIns="50800" wrap="square" tIns="50800">
              <a:noAutofit/>
            </a:bodyPr>
            <a:lstStyle/>
            <a:p>
              <a:pPr indent="-526518" lvl="0" marL="526518" marR="0" rtl="0" algn="l">
                <a:lnSpc>
                  <a:spcPct val="100000"/>
                </a:lnSpc>
                <a:spcBef>
                  <a:spcPts val="0"/>
                </a:spcBef>
                <a:spcAft>
                  <a:spcPts val="0"/>
                </a:spcAft>
                <a:buClr>
                  <a:srgbClr val="FFFFFF"/>
                </a:buClr>
                <a:buSzPts val="3200"/>
                <a:buFont typeface="Avenir"/>
                <a:buNone/>
              </a:pPr>
              <a:r>
                <a:rPr b="1" i="0" lang="en-US" sz="3200" u="none" cap="none" strike="noStrike">
                  <a:solidFill>
                    <a:srgbClr val="FFFFFF"/>
                  </a:solidFill>
                  <a:latin typeface="Avenir"/>
                  <a:ea typeface="Avenir"/>
                  <a:cs typeface="Avenir"/>
                  <a:sym typeface="Avenir"/>
                </a:rPr>
                <a:t>	</a:t>
              </a:r>
              <a:r>
                <a:rPr b="1" lang="en-US" sz="3200">
                  <a:solidFill>
                    <a:srgbClr val="FFFFFF"/>
                  </a:solidFill>
                  <a:latin typeface="Avenir"/>
                  <a:ea typeface="Avenir"/>
                  <a:cs typeface="Avenir"/>
                  <a:sym typeface="Avenir"/>
                </a:rPr>
                <a:t>In Situ Data Coordination</a:t>
              </a:r>
              <a:r>
                <a:rPr b="1" i="0" lang="en-US" sz="3200" u="none" cap="none" strike="noStrike">
                  <a:solidFill>
                    <a:srgbClr val="FFFFFF"/>
                  </a:solidFill>
                  <a:latin typeface="Avenir"/>
                  <a:ea typeface="Avenir"/>
                  <a:cs typeface="Avenir"/>
                  <a:sym typeface="Avenir"/>
                </a:rPr>
                <a:t>:</a:t>
              </a:r>
              <a:endParaRPr/>
            </a:p>
          </p:txBody>
        </p:sp>
      </p:grpSp>
      <p:pic>
        <p:nvPicPr>
          <p:cNvPr id="362" name="Google Shape;362;p20"/>
          <p:cNvPicPr preferRelativeResize="0"/>
          <p:nvPr/>
        </p:nvPicPr>
        <p:blipFill rotWithShape="1">
          <a:blip r:embed="rId6">
            <a:alphaModFix/>
          </a:blip>
          <a:srcRect b="0" l="0" r="0" t="0"/>
          <a:stretch/>
        </p:blipFill>
        <p:spPr>
          <a:xfrm>
            <a:off x="758655" y="1166828"/>
            <a:ext cx="4131600" cy="1238306"/>
          </a:xfrm>
          <a:prstGeom prst="rect">
            <a:avLst/>
          </a:prstGeom>
          <a:noFill/>
          <a:ln>
            <a:noFill/>
          </a:ln>
        </p:spPr>
      </p:pic>
      <p:pic>
        <p:nvPicPr>
          <p:cNvPr id="363" name="Google Shape;363;p20"/>
          <p:cNvPicPr preferRelativeResize="0"/>
          <p:nvPr/>
        </p:nvPicPr>
        <p:blipFill rotWithShape="1">
          <a:blip r:embed="rId7">
            <a:alphaModFix/>
          </a:blip>
          <a:srcRect b="0" l="0" r="0" t="0"/>
          <a:stretch/>
        </p:blipFill>
        <p:spPr>
          <a:xfrm>
            <a:off x="6407474" y="254895"/>
            <a:ext cx="5416367" cy="157977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pic>
        <p:nvPicPr>
          <p:cNvPr id="369" name="Google Shape;369;p21"/>
          <p:cNvPicPr preferRelativeResize="0"/>
          <p:nvPr/>
        </p:nvPicPr>
        <p:blipFill rotWithShape="1">
          <a:blip r:embed="rId3">
            <a:alphaModFix amt="35000"/>
          </a:blip>
          <a:srcRect b="0" l="12504" r="12504" t="0"/>
          <a:stretch/>
        </p:blipFill>
        <p:spPr>
          <a:xfrm>
            <a:off x="0" y="0"/>
            <a:ext cx="12192000" cy="6869880"/>
          </a:xfrm>
          <a:prstGeom prst="rect">
            <a:avLst/>
          </a:prstGeom>
          <a:noFill/>
          <a:ln>
            <a:noFill/>
          </a:ln>
        </p:spPr>
      </p:pic>
      <p:sp>
        <p:nvSpPr>
          <p:cNvPr id="370" name="Google Shape;370;p21"/>
          <p:cNvSpPr txBox="1"/>
          <p:nvPr/>
        </p:nvSpPr>
        <p:spPr>
          <a:xfrm>
            <a:off x="10567689" y="2650796"/>
            <a:ext cx="1528893" cy="923330"/>
          </a:xfrm>
          <a:prstGeom prst="rect">
            <a:avLst/>
          </a:prstGeom>
          <a:solidFill>
            <a:srgbClr val="FFFFFF">
              <a:alpha val="72156"/>
            </a:srgb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venir"/>
                <a:ea typeface="Avenir"/>
                <a:cs typeface="Avenir"/>
                <a:sym typeface="Avenir"/>
              </a:rPr>
              <a:t>Addressing Policy Challenges</a:t>
            </a:r>
            <a:endParaRPr/>
          </a:p>
        </p:txBody>
      </p:sp>
      <p:grpSp>
        <p:nvGrpSpPr>
          <p:cNvPr id="371" name="Google Shape;371;p21"/>
          <p:cNvGrpSpPr/>
          <p:nvPr/>
        </p:nvGrpSpPr>
        <p:grpSpPr>
          <a:xfrm>
            <a:off x="264269" y="151989"/>
            <a:ext cx="11832312" cy="6472331"/>
            <a:chOff x="576505" y="110719"/>
            <a:chExt cx="11395686" cy="6507388"/>
          </a:xfrm>
        </p:grpSpPr>
        <p:sp>
          <p:nvSpPr>
            <p:cNvPr id="372" name="Google Shape;372;p21"/>
            <p:cNvSpPr txBox="1"/>
            <p:nvPr/>
          </p:nvSpPr>
          <p:spPr>
            <a:xfrm>
              <a:off x="10499717" y="5656279"/>
              <a:ext cx="1472473" cy="928331"/>
            </a:xfrm>
            <a:prstGeom prst="rect">
              <a:avLst/>
            </a:prstGeom>
            <a:solidFill>
              <a:srgbClr val="FFFFFF">
                <a:alpha val="67450"/>
              </a:srgb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venir"/>
                  <a:ea typeface="Avenir"/>
                  <a:cs typeface="Avenir"/>
                  <a:sym typeface="Avenir"/>
                </a:rPr>
                <a:t>Food</a:t>
              </a:r>
              <a:endParaRPr/>
            </a:p>
            <a:p>
              <a:pPr indent="0" lvl="0" marL="0" marR="0" rtl="0" algn="ctr">
                <a:spcBef>
                  <a:spcPts val="0"/>
                </a:spcBef>
                <a:spcAft>
                  <a:spcPts val="0"/>
                </a:spcAft>
                <a:buNone/>
              </a:pPr>
              <a:r>
                <a:rPr lang="en-US" sz="1800">
                  <a:solidFill>
                    <a:schemeClr val="dk1"/>
                  </a:solidFill>
                  <a:latin typeface="Avenir"/>
                  <a:ea typeface="Avenir"/>
                  <a:cs typeface="Avenir"/>
                  <a:sym typeface="Avenir"/>
                </a:rPr>
                <a:t>Security &amp; Markets</a:t>
              </a:r>
              <a:endParaRPr/>
            </a:p>
          </p:txBody>
        </p:sp>
        <p:sp>
          <p:nvSpPr>
            <p:cNvPr id="373" name="Google Shape;373;p21"/>
            <p:cNvSpPr/>
            <p:nvPr/>
          </p:nvSpPr>
          <p:spPr>
            <a:xfrm>
              <a:off x="5587152" y="2388698"/>
              <a:ext cx="203981" cy="3656964"/>
            </a:xfrm>
            <a:prstGeom prst="downArrow">
              <a:avLst>
                <a:gd fmla="val 50000" name="adj1"/>
                <a:gd fmla="val 50000" name="adj2"/>
              </a:avLst>
            </a:prstGeom>
            <a:solidFill>
              <a:schemeClr val="lt2"/>
            </a:solidFill>
            <a:ln cap="flat" cmpd="sng" w="25400">
              <a:solidFill>
                <a:srgbClr val="222A3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600"/>
                <a:buFont typeface="Arial"/>
                <a:buNone/>
              </a:pPr>
              <a:r>
                <a:t/>
              </a:r>
              <a:endParaRPr b="0" i="0" sz="1600" u="none" cap="none" strike="noStrike">
                <a:solidFill>
                  <a:schemeClr val="dk1"/>
                </a:solidFill>
                <a:latin typeface="Avenir"/>
                <a:ea typeface="Avenir"/>
                <a:cs typeface="Avenir"/>
                <a:sym typeface="Avenir"/>
              </a:endParaRPr>
            </a:p>
          </p:txBody>
        </p:sp>
        <p:sp>
          <p:nvSpPr>
            <p:cNvPr id="374" name="Google Shape;374;p21"/>
            <p:cNvSpPr/>
            <p:nvPr/>
          </p:nvSpPr>
          <p:spPr>
            <a:xfrm>
              <a:off x="1822398" y="4347622"/>
              <a:ext cx="7937470" cy="1026228"/>
            </a:xfrm>
            <a:prstGeom prst="rect">
              <a:avLst/>
            </a:prstGeom>
            <a:solidFill>
              <a:srgbClr val="DEEBF7">
                <a:alpha val="74901"/>
              </a:srgbClr>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dk1"/>
                </a:solidFill>
                <a:latin typeface="Avenir"/>
                <a:ea typeface="Avenir"/>
                <a:cs typeface="Avenir"/>
                <a:sym typeface="Avenir"/>
              </a:endParaRPr>
            </a:p>
          </p:txBody>
        </p:sp>
        <p:sp>
          <p:nvSpPr>
            <p:cNvPr id="375" name="Google Shape;375;p21"/>
            <p:cNvSpPr/>
            <p:nvPr/>
          </p:nvSpPr>
          <p:spPr>
            <a:xfrm>
              <a:off x="2825667" y="1053883"/>
              <a:ext cx="3469924" cy="2079760"/>
            </a:xfrm>
            <a:prstGeom prst="ellipse">
              <a:avLst/>
            </a:prstGeom>
            <a:solidFill>
              <a:srgbClr val="E3F2F3">
                <a:alpha val="49803"/>
              </a:srgbClr>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600"/>
                <a:buFont typeface="Arial"/>
                <a:buNone/>
              </a:pPr>
              <a:r>
                <a:t/>
              </a:r>
              <a:endParaRPr b="0" i="0" sz="1600" u="none" cap="none" strike="noStrike">
                <a:solidFill>
                  <a:schemeClr val="dk1"/>
                </a:solidFill>
                <a:latin typeface="Avenir"/>
                <a:ea typeface="Avenir"/>
                <a:cs typeface="Avenir"/>
                <a:sym typeface="Avenir"/>
              </a:endParaRPr>
            </a:p>
          </p:txBody>
        </p:sp>
        <p:sp>
          <p:nvSpPr>
            <p:cNvPr id="376" name="Google Shape;376;p21"/>
            <p:cNvSpPr/>
            <p:nvPr/>
          </p:nvSpPr>
          <p:spPr>
            <a:xfrm>
              <a:off x="4989249" y="1026667"/>
              <a:ext cx="3479092" cy="2079760"/>
            </a:xfrm>
            <a:prstGeom prst="ellipse">
              <a:avLst/>
            </a:prstGeom>
            <a:solidFill>
              <a:srgbClr val="9A9ADF">
                <a:alpha val="49803"/>
              </a:srgbClr>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600"/>
                <a:buFont typeface="Arial"/>
                <a:buNone/>
              </a:pPr>
              <a:r>
                <a:t/>
              </a:r>
              <a:endParaRPr b="0" i="0" sz="1600" u="none" cap="none" strike="noStrike">
                <a:solidFill>
                  <a:schemeClr val="dk1"/>
                </a:solidFill>
                <a:latin typeface="Avenir"/>
                <a:ea typeface="Avenir"/>
                <a:cs typeface="Avenir"/>
                <a:sym typeface="Avenir"/>
              </a:endParaRPr>
            </a:p>
          </p:txBody>
        </p:sp>
        <p:sp>
          <p:nvSpPr>
            <p:cNvPr id="377" name="Google Shape;377;p21"/>
            <p:cNvSpPr/>
            <p:nvPr/>
          </p:nvSpPr>
          <p:spPr>
            <a:xfrm rot="-5400000">
              <a:off x="4241965" y="332540"/>
              <a:ext cx="2810080" cy="2366437"/>
            </a:xfrm>
            <a:prstGeom prst="ellipse">
              <a:avLst/>
            </a:prstGeom>
            <a:solidFill>
              <a:srgbClr val="CCCCCC">
                <a:alpha val="49803"/>
              </a:srgbClr>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600"/>
                <a:buFont typeface="Arial"/>
                <a:buNone/>
              </a:pPr>
              <a:r>
                <a:t/>
              </a:r>
              <a:endParaRPr b="0" i="0" sz="1600" u="none" cap="none" strike="noStrike">
                <a:solidFill>
                  <a:schemeClr val="dk1"/>
                </a:solidFill>
                <a:latin typeface="Avenir"/>
                <a:ea typeface="Avenir"/>
                <a:cs typeface="Avenir"/>
                <a:sym typeface="Avenir"/>
              </a:endParaRPr>
            </a:p>
          </p:txBody>
        </p:sp>
        <p:sp>
          <p:nvSpPr>
            <p:cNvPr id="378" name="Google Shape;378;p21"/>
            <p:cNvSpPr txBox="1"/>
            <p:nvPr/>
          </p:nvSpPr>
          <p:spPr>
            <a:xfrm>
              <a:off x="4731734" y="253591"/>
              <a:ext cx="1899484" cy="6498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800"/>
                <a:buFont typeface="Avenir"/>
                <a:buNone/>
              </a:pPr>
              <a:r>
                <a:rPr b="1" i="0" lang="en-US" sz="1800" u="none" cap="none" strike="noStrike">
                  <a:solidFill>
                    <a:schemeClr val="dk1"/>
                  </a:solidFill>
                  <a:latin typeface="Avenir"/>
                  <a:ea typeface="Avenir"/>
                  <a:cs typeface="Avenir"/>
                  <a:sym typeface="Avenir"/>
                </a:rPr>
                <a:t>Open Science</a:t>
              </a:r>
              <a:endParaRPr/>
            </a:p>
            <a:p>
              <a:pPr indent="0" lvl="0" marL="0" marR="0" rtl="0" algn="ctr">
                <a:lnSpc>
                  <a:spcPct val="100000"/>
                </a:lnSpc>
                <a:spcBef>
                  <a:spcPts val="0"/>
                </a:spcBef>
                <a:spcAft>
                  <a:spcPts val="0"/>
                </a:spcAft>
                <a:buClr>
                  <a:schemeClr val="dk1"/>
                </a:buClr>
                <a:buSzPts val="1800"/>
                <a:buFont typeface="Avenir"/>
                <a:buNone/>
              </a:pPr>
              <a:r>
                <a:rPr b="1" lang="en-US" sz="1800">
                  <a:solidFill>
                    <a:schemeClr val="dk1"/>
                  </a:solidFill>
                  <a:latin typeface="Avenir"/>
                  <a:ea typeface="Avenir"/>
                  <a:cs typeface="Avenir"/>
                  <a:sym typeface="Avenir"/>
                </a:rPr>
                <a:t>Data and</a:t>
              </a:r>
              <a:r>
                <a:rPr b="1" i="0" lang="en-US" sz="1800" u="none" cap="none" strike="noStrike">
                  <a:solidFill>
                    <a:schemeClr val="dk1"/>
                  </a:solidFill>
                  <a:latin typeface="Avenir"/>
                  <a:ea typeface="Avenir"/>
                  <a:cs typeface="Avenir"/>
                  <a:sym typeface="Avenir"/>
                </a:rPr>
                <a:t> Tools</a:t>
              </a:r>
              <a:endParaRPr/>
            </a:p>
          </p:txBody>
        </p:sp>
        <p:sp>
          <p:nvSpPr>
            <p:cNvPr id="379" name="Google Shape;379;p21"/>
            <p:cNvSpPr txBox="1"/>
            <p:nvPr/>
          </p:nvSpPr>
          <p:spPr>
            <a:xfrm>
              <a:off x="3128290" y="1397078"/>
              <a:ext cx="1333269" cy="928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800"/>
                <a:buFont typeface="Avenir"/>
                <a:buNone/>
              </a:pPr>
              <a:r>
                <a:rPr b="1" i="0" lang="en-US" sz="1800" u="none" cap="none" strike="noStrike">
                  <a:solidFill>
                    <a:schemeClr val="dk1"/>
                  </a:solidFill>
                  <a:latin typeface="Avenir"/>
                  <a:ea typeface="Avenir"/>
                  <a:cs typeface="Avenir"/>
                  <a:sym typeface="Avenir"/>
                </a:rPr>
                <a:t>Essential</a:t>
              </a:r>
              <a:endParaRPr/>
            </a:p>
            <a:p>
              <a:pPr indent="0" lvl="0" marL="0" marR="0" rtl="0" algn="ctr">
                <a:lnSpc>
                  <a:spcPct val="100000"/>
                </a:lnSpc>
                <a:spcBef>
                  <a:spcPts val="0"/>
                </a:spcBef>
                <a:spcAft>
                  <a:spcPts val="0"/>
                </a:spcAft>
                <a:buClr>
                  <a:schemeClr val="dk1"/>
                </a:buClr>
                <a:buSzPts val="1800"/>
                <a:buFont typeface="Avenir"/>
                <a:buNone/>
              </a:pPr>
              <a:r>
                <a:rPr b="1" i="0" lang="en-US" sz="1800" u="none" cap="none" strike="noStrike">
                  <a:solidFill>
                    <a:schemeClr val="dk1"/>
                  </a:solidFill>
                  <a:latin typeface="Avenir"/>
                  <a:ea typeface="Avenir"/>
                  <a:cs typeface="Avenir"/>
                  <a:sym typeface="Avenir"/>
                </a:rPr>
                <a:t>Agriculture </a:t>
              </a:r>
              <a:endParaRPr/>
            </a:p>
            <a:p>
              <a:pPr indent="0" lvl="0" marL="0" marR="0" rtl="0" algn="ctr">
                <a:lnSpc>
                  <a:spcPct val="100000"/>
                </a:lnSpc>
                <a:spcBef>
                  <a:spcPts val="0"/>
                </a:spcBef>
                <a:spcAft>
                  <a:spcPts val="0"/>
                </a:spcAft>
                <a:buClr>
                  <a:schemeClr val="dk1"/>
                </a:buClr>
                <a:buSzPts val="1800"/>
                <a:buFont typeface="Avenir"/>
                <a:buNone/>
              </a:pPr>
              <a:r>
                <a:rPr b="1" i="0" lang="en-US" sz="1800" u="none" cap="none" strike="noStrike">
                  <a:solidFill>
                    <a:schemeClr val="dk1"/>
                  </a:solidFill>
                  <a:latin typeface="Avenir"/>
                  <a:ea typeface="Avenir"/>
                  <a:cs typeface="Avenir"/>
                  <a:sym typeface="Avenir"/>
                </a:rPr>
                <a:t>Variables</a:t>
              </a:r>
              <a:endParaRPr b="1" i="0" sz="1800" u="none" cap="none" strike="noStrike">
                <a:solidFill>
                  <a:schemeClr val="dk1"/>
                </a:solidFill>
                <a:latin typeface="Avenir"/>
                <a:ea typeface="Avenir"/>
                <a:cs typeface="Avenir"/>
                <a:sym typeface="Avenir"/>
              </a:endParaRPr>
            </a:p>
          </p:txBody>
        </p:sp>
        <p:sp>
          <p:nvSpPr>
            <p:cNvPr id="380" name="Google Shape;380;p21"/>
            <p:cNvSpPr txBox="1"/>
            <p:nvPr/>
          </p:nvSpPr>
          <p:spPr>
            <a:xfrm>
              <a:off x="6754328" y="1397078"/>
              <a:ext cx="1484567" cy="928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800"/>
                <a:buFont typeface="Avenir"/>
                <a:buNone/>
              </a:pPr>
              <a:r>
                <a:rPr b="1" i="0" lang="en-US" sz="1800" u="none" cap="none" strike="noStrike">
                  <a:solidFill>
                    <a:schemeClr val="dk1"/>
                  </a:solidFill>
                  <a:latin typeface="Avenir"/>
                  <a:ea typeface="Avenir"/>
                  <a:cs typeface="Avenir"/>
                  <a:sym typeface="Avenir"/>
                </a:rPr>
                <a:t>In Situ</a:t>
              </a:r>
              <a:endParaRPr/>
            </a:p>
            <a:p>
              <a:pPr indent="0" lvl="0" marL="0" marR="0" rtl="0" algn="ctr">
                <a:lnSpc>
                  <a:spcPct val="100000"/>
                </a:lnSpc>
                <a:spcBef>
                  <a:spcPts val="0"/>
                </a:spcBef>
                <a:spcAft>
                  <a:spcPts val="0"/>
                </a:spcAft>
                <a:buClr>
                  <a:schemeClr val="dk1"/>
                </a:buClr>
                <a:buSzPts val="1800"/>
                <a:buFont typeface="Avenir"/>
                <a:buNone/>
              </a:pPr>
              <a:r>
                <a:rPr b="1" i="0" lang="en-US" sz="1800" u="none" cap="none" strike="noStrike">
                  <a:solidFill>
                    <a:schemeClr val="dk1"/>
                  </a:solidFill>
                  <a:latin typeface="Avenir"/>
                  <a:ea typeface="Avenir"/>
                  <a:cs typeface="Avenir"/>
                  <a:sym typeface="Avenir"/>
                </a:rPr>
                <a:t>Data</a:t>
              </a:r>
              <a:endParaRPr/>
            </a:p>
            <a:p>
              <a:pPr indent="0" lvl="0" marL="0" marR="0" rtl="0" algn="ctr">
                <a:lnSpc>
                  <a:spcPct val="100000"/>
                </a:lnSpc>
                <a:spcBef>
                  <a:spcPts val="0"/>
                </a:spcBef>
                <a:spcAft>
                  <a:spcPts val="0"/>
                </a:spcAft>
                <a:buClr>
                  <a:schemeClr val="dk1"/>
                </a:buClr>
                <a:buSzPts val="1800"/>
                <a:buFont typeface="Avenir"/>
                <a:buNone/>
              </a:pPr>
              <a:r>
                <a:rPr b="1" i="0" lang="en-US" sz="1800" u="none" cap="none" strike="noStrike">
                  <a:solidFill>
                    <a:schemeClr val="dk1"/>
                  </a:solidFill>
                  <a:latin typeface="Avenir"/>
                  <a:ea typeface="Avenir"/>
                  <a:cs typeface="Avenir"/>
                  <a:sym typeface="Avenir"/>
                </a:rPr>
                <a:t>Coordination</a:t>
              </a:r>
              <a:endParaRPr b="1" i="0" sz="1800" u="none" cap="none" strike="noStrike">
                <a:solidFill>
                  <a:schemeClr val="dk1"/>
                </a:solidFill>
                <a:latin typeface="Avenir"/>
                <a:ea typeface="Avenir"/>
                <a:cs typeface="Avenir"/>
                <a:sym typeface="Avenir"/>
              </a:endParaRPr>
            </a:p>
          </p:txBody>
        </p:sp>
        <p:sp>
          <p:nvSpPr>
            <p:cNvPr id="381" name="Google Shape;381;p21"/>
            <p:cNvSpPr/>
            <p:nvPr/>
          </p:nvSpPr>
          <p:spPr>
            <a:xfrm>
              <a:off x="2825667" y="3324655"/>
              <a:ext cx="5642673" cy="868483"/>
            </a:xfrm>
            <a:prstGeom prst="rect">
              <a:avLst/>
            </a:prstGeom>
            <a:solidFill>
              <a:srgbClr val="E7E6E6">
                <a:alpha val="74901"/>
              </a:srgbClr>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600"/>
                <a:buFont typeface="Arial"/>
                <a:buNone/>
              </a:pPr>
              <a:r>
                <a:t/>
              </a:r>
              <a:endParaRPr b="0" i="0" sz="1600" u="none" cap="none" strike="noStrike">
                <a:solidFill>
                  <a:schemeClr val="dk1"/>
                </a:solidFill>
                <a:latin typeface="Avenir"/>
                <a:ea typeface="Avenir"/>
                <a:cs typeface="Avenir"/>
                <a:sym typeface="Avenir"/>
              </a:endParaRPr>
            </a:p>
          </p:txBody>
        </p:sp>
        <p:sp>
          <p:nvSpPr>
            <p:cNvPr id="382" name="Google Shape;382;p21"/>
            <p:cNvSpPr txBox="1"/>
            <p:nvPr/>
          </p:nvSpPr>
          <p:spPr>
            <a:xfrm>
              <a:off x="2825667" y="3414981"/>
              <a:ext cx="5642673" cy="6498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800"/>
                <a:buFont typeface="Avenir"/>
                <a:buNone/>
              </a:pPr>
              <a:r>
                <a:rPr b="1" i="0" lang="en-US" sz="1800" u="none" cap="none" strike="noStrike">
                  <a:solidFill>
                    <a:schemeClr val="dk1"/>
                  </a:solidFill>
                  <a:latin typeface="Avenir"/>
                  <a:ea typeface="Avenir"/>
                  <a:cs typeface="Avenir"/>
                  <a:sym typeface="Avenir"/>
                </a:rPr>
                <a:t>Capacity (co) Development Guidance</a:t>
              </a:r>
              <a:endParaRPr/>
            </a:p>
            <a:p>
              <a:pPr indent="0" lvl="0" marL="0" marR="0" rtl="0" algn="ctr">
                <a:lnSpc>
                  <a:spcPct val="100000"/>
                </a:lnSpc>
                <a:spcBef>
                  <a:spcPts val="0"/>
                </a:spcBef>
                <a:spcAft>
                  <a:spcPts val="0"/>
                </a:spcAft>
                <a:buClr>
                  <a:schemeClr val="dk1"/>
                </a:buClr>
                <a:buSzPts val="1800"/>
                <a:buFont typeface="Avenir"/>
                <a:buNone/>
              </a:pPr>
              <a:r>
                <a:rPr lang="en-US" sz="1800">
                  <a:solidFill>
                    <a:schemeClr val="dk1"/>
                  </a:solidFill>
                  <a:latin typeface="Avenir"/>
                  <a:ea typeface="Avenir"/>
                  <a:cs typeface="Avenir"/>
                  <a:sym typeface="Avenir"/>
                </a:rPr>
                <a:t>(National and International)</a:t>
              </a:r>
              <a:endParaRPr i="0" sz="1800" u="none" cap="none" strike="noStrike">
                <a:solidFill>
                  <a:schemeClr val="dk1"/>
                </a:solidFill>
                <a:latin typeface="Avenir"/>
                <a:ea typeface="Avenir"/>
                <a:cs typeface="Avenir"/>
                <a:sym typeface="Avenir"/>
              </a:endParaRPr>
            </a:p>
          </p:txBody>
        </p:sp>
        <p:sp>
          <p:nvSpPr>
            <p:cNvPr id="383" name="Google Shape;383;p21"/>
            <p:cNvSpPr txBox="1"/>
            <p:nvPr/>
          </p:nvSpPr>
          <p:spPr>
            <a:xfrm>
              <a:off x="5077575" y="1710273"/>
              <a:ext cx="1218016" cy="5260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400"/>
                <a:buFont typeface="Avenir"/>
                <a:buNone/>
              </a:pPr>
              <a:r>
                <a:rPr b="1" i="0" lang="en-US" sz="1400" u="none" cap="none" strike="noStrike">
                  <a:solidFill>
                    <a:schemeClr val="dk1"/>
                  </a:solidFill>
                  <a:latin typeface="Avenir"/>
                  <a:ea typeface="Avenir"/>
                  <a:cs typeface="Avenir"/>
                  <a:sym typeface="Avenir"/>
                </a:rPr>
                <a:t>Information</a:t>
              </a:r>
              <a:endParaRPr/>
            </a:p>
            <a:p>
              <a:pPr indent="0" lvl="0" marL="0" marR="0" rtl="0" algn="ctr">
                <a:lnSpc>
                  <a:spcPct val="100000"/>
                </a:lnSpc>
                <a:spcBef>
                  <a:spcPts val="0"/>
                </a:spcBef>
                <a:spcAft>
                  <a:spcPts val="0"/>
                </a:spcAft>
                <a:buClr>
                  <a:schemeClr val="dk1"/>
                </a:buClr>
                <a:buSzPts val="1400"/>
                <a:buFont typeface="Avenir"/>
                <a:buNone/>
              </a:pPr>
              <a:r>
                <a:rPr b="1" i="0" lang="en-US" sz="1400" u="none" cap="none" strike="noStrike">
                  <a:solidFill>
                    <a:schemeClr val="dk1"/>
                  </a:solidFill>
                  <a:latin typeface="Avenir"/>
                  <a:ea typeface="Avenir"/>
                  <a:cs typeface="Avenir"/>
                  <a:sym typeface="Avenir"/>
                </a:rPr>
                <a:t>Products</a:t>
              </a:r>
              <a:endParaRPr/>
            </a:p>
          </p:txBody>
        </p:sp>
        <p:sp>
          <p:nvSpPr>
            <p:cNvPr id="384" name="Google Shape;384;p21"/>
            <p:cNvSpPr txBox="1"/>
            <p:nvPr/>
          </p:nvSpPr>
          <p:spPr>
            <a:xfrm>
              <a:off x="2457023" y="4353088"/>
              <a:ext cx="2675802" cy="10211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800"/>
                <a:buFont typeface="Avenir"/>
                <a:buNone/>
              </a:pPr>
              <a:r>
                <a:rPr b="1" i="0" lang="en-US" sz="1800" u="sng" cap="none" strike="noStrike">
                  <a:solidFill>
                    <a:schemeClr val="dk1"/>
                  </a:solidFill>
                  <a:latin typeface="Avenir"/>
                  <a:ea typeface="Avenir"/>
                  <a:cs typeface="Avenir"/>
                  <a:sym typeface="Avenir"/>
                </a:rPr>
                <a:t>Adaptation</a:t>
              </a:r>
              <a:endParaRPr/>
            </a:p>
            <a:p>
              <a:pPr indent="0" lvl="0" marL="0" marR="0" rtl="0" algn="ctr">
                <a:lnSpc>
                  <a:spcPct val="100000"/>
                </a:lnSpc>
                <a:spcBef>
                  <a:spcPts val="0"/>
                </a:spcBef>
                <a:spcAft>
                  <a:spcPts val="0"/>
                </a:spcAft>
                <a:buClr>
                  <a:schemeClr val="dk1"/>
                </a:buClr>
                <a:buSzPts val="1400"/>
                <a:buFont typeface="Avenir"/>
                <a:buNone/>
              </a:pPr>
              <a:r>
                <a:rPr b="0" i="0" lang="en-US" sz="1400" u="none" cap="none" strike="noStrike">
                  <a:solidFill>
                    <a:schemeClr val="dk1"/>
                  </a:solidFill>
                  <a:latin typeface="Avenir"/>
                  <a:ea typeface="Avenir"/>
                  <a:cs typeface="Avenir"/>
                  <a:sym typeface="Avenir"/>
                </a:rPr>
                <a:t>National Adaptation Plans (NAP)</a:t>
              </a:r>
              <a:endParaRPr/>
            </a:p>
            <a:p>
              <a:pPr indent="0" lvl="0" marL="0" marR="0" rtl="0" algn="ctr">
                <a:lnSpc>
                  <a:spcPct val="100000"/>
                </a:lnSpc>
                <a:spcBef>
                  <a:spcPts val="0"/>
                </a:spcBef>
                <a:spcAft>
                  <a:spcPts val="0"/>
                </a:spcAft>
                <a:buClr>
                  <a:schemeClr val="dk1"/>
                </a:buClr>
                <a:buSzPts val="1400"/>
                <a:buFont typeface="Avenir"/>
                <a:buNone/>
              </a:pPr>
              <a:r>
                <a:rPr b="0" i="0" lang="en-US" sz="1400" u="none" cap="none" strike="noStrike">
                  <a:solidFill>
                    <a:schemeClr val="dk1"/>
                  </a:solidFill>
                  <a:latin typeface="Avenir"/>
                  <a:ea typeface="Avenir"/>
                  <a:cs typeface="Avenir"/>
                  <a:sym typeface="Avenir"/>
                </a:rPr>
                <a:t>UNFCCC Supplemental </a:t>
              </a:r>
              <a:endParaRPr/>
            </a:p>
            <a:p>
              <a:pPr indent="0" lvl="0" marL="0" marR="0" rtl="0" algn="ctr">
                <a:lnSpc>
                  <a:spcPct val="100000"/>
                </a:lnSpc>
                <a:spcBef>
                  <a:spcPts val="0"/>
                </a:spcBef>
                <a:spcAft>
                  <a:spcPts val="0"/>
                </a:spcAft>
                <a:buClr>
                  <a:schemeClr val="dk1"/>
                </a:buClr>
                <a:buSzPts val="1400"/>
                <a:buFont typeface="Avenir"/>
                <a:buNone/>
              </a:pPr>
              <a:r>
                <a:rPr b="0" i="0" lang="en-US" sz="1400" u="none" cap="none" strike="noStrike">
                  <a:solidFill>
                    <a:schemeClr val="dk1"/>
                  </a:solidFill>
                  <a:latin typeface="Avenir"/>
                  <a:ea typeface="Avenir"/>
                  <a:cs typeface="Avenir"/>
                  <a:sym typeface="Avenir"/>
                </a:rPr>
                <a:t>NAP Guidance</a:t>
              </a:r>
              <a:endParaRPr b="0" i="0" sz="1400" u="none" cap="none" strike="noStrike">
                <a:solidFill>
                  <a:schemeClr val="dk1"/>
                </a:solidFill>
                <a:latin typeface="Avenir"/>
                <a:ea typeface="Avenir"/>
                <a:cs typeface="Avenir"/>
                <a:sym typeface="Avenir"/>
              </a:endParaRPr>
            </a:p>
          </p:txBody>
        </p:sp>
        <p:sp>
          <p:nvSpPr>
            <p:cNvPr id="385" name="Google Shape;385;p21"/>
            <p:cNvSpPr txBox="1"/>
            <p:nvPr/>
          </p:nvSpPr>
          <p:spPr>
            <a:xfrm>
              <a:off x="6005278" y="4350153"/>
              <a:ext cx="3605199" cy="10211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800"/>
                <a:buFont typeface="Avenir"/>
                <a:buNone/>
              </a:pPr>
              <a:r>
                <a:rPr b="1" i="0" lang="en-US" sz="1800" u="sng" cap="none" strike="noStrike">
                  <a:solidFill>
                    <a:schemeClr val="dk1"/>
                  </a:solidFill>
                  <a:latin typeface="Avenir"/>
                  <a:ea typeface="Avenir"/>
                  <a:cs typeface="Avenir"/>
                  <a:sym typeface="Avenir"/>
                </a:rPr>
                <a:t>Mitigation</a:t>
              </a:r>
              <a:endParaRPr/>
            </a:p>
            <a:p>
              <a:pPr indent="0" lvl="0" marL="0" marR="0" rtl="0" algn="ctr">
                <a:lnSpc>
                  <a:spcPct val="100000"/>
                </a:lnSpc>
                <a:spcBef>
                  <a:spcPts val="0"/>
                </a:spcBef>
                <a:spcAft>
                  <a:spcPts val="0"/>
                </a:spcAft>
                <a:buClr>
                  <a:schemeClr val="dk1"/>
                </a:buClr>
                <a:buSzPts val="1400"/>
                <a:buFont typeface="Avenir"/>
                <a:buNone/>
              </a:pPr>
              <a:r>
                <a:rPr b="0" i="0" lang="en-US" sz="1400" u="none" cap="none" strike="noStrike">
                  <a:solidFill>
                    <a:schemeClr val="dk1"/>
                  </a:solidFill>
                  <a:latin typeface="Avenir"/>
                  <a:ea typeface="Avenir"/>
                  <a:cs typeface="Avenir"/>
                  <a:sym typeface="Avenir"/>
                </a:rPr>
                <a:t>AFOLU Roadmap</a:t>
              </a:r>
              <a:endParaRPr/>
            </a:p>
            <a:p>
              <a:pPr indent="0" lvl="0" marL="0" marR="0" rtl="0" algn="ctr">
                <a:lnSpc>
                  <a:spcPct val="100000"/>
                </a:lnSpc>
                <a:spcBef>
                  <a:spcPts val="0"/>
                </a:spcBef>
                <a:spcAft>
                  <a:spcPts val="0"/>
                </a:spcAft>
                <a:buClr>
                  <a:schemeClr val="dk1"/>
                </a:buClr>
                <a:buSzPts val="1400"/>
                <a:buFont typeface="Avenir"/>
                <a:buNone/>
              </a:pPr>
              <a:r>
                <a:rPr b="0" i="0" lang="en-US" sz="1400" u="none" cap="none" strike="noStrike">
                  <a:solidFill>
                    <a:schemeClr val="dk1"/>
                  </a:solidFill>
                  <a:latin typeface="Avenir"/>
                  <a:ea typeface="Avenir"/>
                  <a:cs typeface="Avenir"/>
                  <a:sym typeface="Avenir"/>
                </a:rPr>
                <a:t>Global Stocktake (GST)</a:t>
              </a:r>
              <a:endParaRPr/>
            </a:p>
            <a:p>
              <a:pPr indent="0" lvl="0" marL="0" marR="0" rtl="0" algn="ctr">
                <a:lnSpc>
                  <a:spcPct val="100000"/>
                </a:lnSpc>
                <a:spcBef>
                  <a:spcPts val="0"/>
                </a:spcBef>
                <a:spcAft>
                  <a:spcPts val="0"/>
                </a:spcAft>
                <a:buClr>
                  <a:schemeClr val="dk1"/>
                </a:buClr>
                <a:buSzPts val="1400"/>
                <a:buFont typeface="Avenir"/>
                <a:buNone/>
              </a:pPr>
              <a:r>
                <a:rPr b="0" i="0" lang="en-US" sz="1400" u="none" cap="none" strike="noStrike">
                  <a:solidFill>
                    <a:schemeClr val="dk1"/>
                  </a:solidFill>
                  <a:latin typeface="Avenir"/>
                  <a:ea typeface="Avenir"/>
                  <a:cs typeface="Avenir"/>
                  <a:sym typeface="Avenir"/>
                </a:rPr>
                <a:t>Nationally Determined Contributions (NDCs</a:t>
              </a:r>
              <a:r>
                <a:rPr b="0" i="0" lang="en-US" sz="1050" u="none" cap="none" strike="noStrike">
                  <a:solidFill>
                    <a:schemeClr val="dk1"/>
                  </a:solidFill>
                  <a:latin typeface="Avenir"/>
                  <a:ea typeface="Avenir"/>
                  <a:cs typeface="Avenir"/>
                  <a:sym typeface="Avenir"/>
                </a:rPr>
                <a:t>)</a:t>
              </a:r>
              <a:endParaRPr/>
            </a:p>
          </p:txBody>
        </p:sp>
        <p:sp>
          <p:nvSpPr>
            <p:cNvPr id="386" name="Google Shape;386;p21"/>
            <p:cNvSpPr txBox="1"/>
            <p:nvPr/>
          </p:nvSpPr>
          <p:spPr>
            <a:xfrm>
              <a:off x="4852053" y="1150601"/>
              <a:ext cx="735099" cy="30944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400"/>
                <a:buFont typeface="Avenir"/>
                <a:buNone/>
              </a:pPr>
              <a:r>
                <a:rPr b="1" i="0" lang="en-US" sz="1400" u="none" cap="none" strike="noStrike">
                  <a:solidFill>
                    <a:schemeClr val="dk1"/>
                  </a:solidFill>
                  <a:latin typeface="Avenir"/>
                  <a:ea typeface="Avenir"/>
                  <a:cs typeface="Avenir"/>
                  <a:sym typeface="Avenir"/>
                </a:rPr>
                <a:t>R&amp;D</a:t>
              </a:r>
              <a:endParaRPr/>
            </a:p>
          </p:txBody>
        </p:sp>
        <p:sp>
          <p:nvSpPr>
            <p:cNvPr id="387" name="Google Shape;387;p21"/>
            <p:cNvSpPr txBox="1"/>
            <p:nvPr/>
          </p:nvSpPr>
          <p:spPr>
            <a:xfrm>
              <a:off x="5621617" y="1150601"/>
              <a:ext cx="1132711" cy="30944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400"/>
                <a:buFont typeface="Avenir"/>
                <a:buNone/>
              </a:pPr>
              <a:r>
                <a:rPr b="1" i="0" lang="en-US" sz="1400" u="none" cap="none" strike="noStrike">
                  <a:solidFill>
                    <a:schemeClr val="dk1"/>
                  </a:solidFill>
                  <a:latin typeface="Avenir"/>
                  <a:ea typeface="Avenir"/>
                  <a:cs typeface="Avenir"/>
                  <a:sym typeface="Avenir"/>
                </a:rPr>
                <a:t>Operations</a:t>
              </a:r>
              <a:endParaRPr/>
            </a:p>
          </p:txBody>
        </p:sp>
        <p:cxnSp>
          <p:nvCxnSpPr>
            <p:cNvPr id="388" name="Google Shape;388;p21"/>
            <p:cNvCxnSpPr>
              <a:stCxn id="374" idx="1"/>
              <a:endCxn id="375" idx="2"/>
            </p:cNvCxnSpPr>
            <p:nvPr/>
          </p:nvCxnSpPr>
          <p:spPr>
            <a:xfrm flipH="1" rot="10800000">
              <a:off x="1822398" y="2093836"/>
              <a:ext cx="1003200" cy="2766900"/>
            </a:xfrm>
            <a:prstGeom prst="bentConnector3">
              <a:avLst>
                <a:gd fmla="val 3446" name="adj1"/>
              </a:avLst>
            </a:prstGeom>
            <a:noFill/>
            <a:ln cap="flat" cmpd="sng" w="38100">
              <a:solidFill>
                <a:srgbClr val="3F3F3F"/>
              </a:solidFill>
              <a:prstDash val="dot"/>
              <a:round/>
              <a:headEnd len="sm" w="sm" type="none"/>
              <a:tailEnd len="med" w="med" type="triangle"/>
            </a:ln>
          </p:spPr>
        </p:cxnSp>
        <p:sp>
          <p:nvSpPr>
            <p:cNvPr id="389" name="Google Shape;389;p21"/>
            <p:cNvSpPr txBox="1"/>
            <p:nvPr/>
          </p:nvSpPr>
          <p:spPr>
            <a:xfrm>
              <a:off x="576505" y="3374563"/>
              <a:ext cx="1132711" cy="4022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000"/>
                <a:buFont typeface="Avenir"/>
                <a:buNone/>
              </a:pPr>
              <a:r>
                <a:rPr b="1" lang="en-US" sz="2000">
                  <a:solidFill>
                    <a:schemeClr val="dk1"/>
                  </a:solidFill>
                  <a:latin typeface="Avenir"/>
                  <a:ea typeface="Avenir"/>
                  <a:cs typeface="Avenir"/>
                  <a:sym typeface="Avenir"/>
                </a:rPr>
                <a:t>Needs</a:t>
              </a:r>
              <a:endParaRPr b="1" i="0" sz="2000" u="none" cap="none" strike="noStrike">
                <a:solidFill>
                  <a:schemeClr val="dk1"/>
                </a:solidFill>
                <a:latin typeface="Avenir"/>
                <a:ea typeface="Avenir"/>
                <a:cs typeface="Avenir"/>
                <a:sym typeface="Avenir"/>
              </a:endParaRPr>
            </a:p>
          </p:txBody>
        </p:sp>
        <p:sp>
          <p:nvSpPr>
            <p:cNvPr id="390" name="Google Shape;390;p21"/>
            <p:cNvSpPr/>
            <p:nvPr/>
          </p:nvSpPr>
          <p:spPr>
            <a:xfrm>
              <a:off x="1118545" y="5507352"/>
              <a:ext cx="9141193" cy="1110754"/>
            </a:xfrm>
            <a:prstGeom prst="rect">
              <a:avLst/>
            </a:prstGeom>
            <a:solidFill>
              <a:srgbClr val="C5E0B4">
                <a:alpha val="74901"/>
              </a:srgbClr>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dk1"/>
                </a:solidFill>
                <a:latin typeface="Avenir"/>
                <a:ea typeface="Avenir"/>
                <a:cs typeface="Avenir"/>
                <a:sym typeface="Avenir"/>
              </a:endParaRPr>
            </a:p>
          </p:txBody>
        </p:sp>
        <p:sp>
          <p:nvSpPr>
            <p:cNvPr id="391" name="Google Shape;391;p21"/>
            <p:cNvSpPr txBox="1"/>
            <p:nvPr/>
          </p:nvSpPr>
          <p:spPr>
            <a:xfrm>
              <a:off x="1734207" y="5553214"/>
              <a:ext cx="3213494" cy="10211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800"/>
                <a:buFont typeface="Avenir"/>
                <a:buNone/>
              </a:pPr>
              <a:r>
                <a:rPr b="1" lang="en-US" sz="1800" u="sng">
                  <a:solidFill>
                    <a:schemeClr val="dk1"/>
                  </a:solidFill>
                  <a:latin typeface="Avenir"/>
                  <a:ea typeface="Avenir"/>
                  <a:cs typeface="Avenir"/>
                  <a:sym typeface="Avenir"/>
                </a:rPr>
                <a:t>Early Warning &amp; Food Security</a:t>
              </a:r>
              <a:endParaRPr b="1" i="0" sz="1800" u="sng" cap="none" strike="noStrike">
                <a:solidFill>
                  <a:schemeClr val="dk1"/>
                </a:solidFill>
                <a:latin typeface="Avenir"/>
                <a:ea typeface="Avenir"/>
                <a:cs typeface="Avenir"/>
                <a:sym typeface="Avenir"/>
              </a:endParaRPr>
            </a:p>
            <a:p>
              <a:pPr indent="0" lvl="0" marL="0" marR="0" rtl="0" algn="ctr">
                <a:lnSpc>
                  <a:spcPct val="100000"/>
                </a:lnSpc>
                <a:spcBef>
                  <a:spcPts val="0"/>
                </a:spcBef>
                <a:spcAft>
                  <a:spcPts val="0"/>
                </a:spcAft>
                <a:buClr>
                  <a:schemeClr val="dk1"/>
                </a:buClr>
                <a:buSzPts val="1400"/>
                <a:buFont typeface="Avenir"/>
                <a:buNone/>
              </a:pPr>
              <a:r>
                <a:rPr b="0" i="0" lang="en-US" sz="1400" u="none" cap="none" strike="noStrike">
                  <a:solidFill>
                    <a:schemeClr val="dk1"/>
                  </a:solidFill>
                  <a:latin typeface="Avenir"/>
                  <a:ea typeface="Avenir"/>
                  <a:cs typeface="Avenir"/>
                  <a:sym typeface="Avenir"/>
                </a:rPr>
                <a:t>Crop monitor for early warning</a:t>
              </a:r>
              <a:endParaRPr/>
            </a:p>
            <a:p>
              <a:pPr indent="-285750" lvl="0" marL="285750" marR="0" rtl="0" algn="ctr">
                <a:lnSpc>
                  <a:spcPct val="100000"/>
                </a:lnSpc>
                <a:spcBef>
                  <a:spcPts val="0"/>
                </a:spcBef>
                <a:spcAft>
                  <a:spcPts val="0"/>
                </a:spcAft>
                <a:buClr>
                  <a:schemeClr val="dk1"/>
                </a:buClr>
                <a:buSzPts val="1400"/>
                <a:buFont typeface="Avenir"/>
                <a:buChar char="-"/>
              </a:pPr>
              <a:r>
                <a:rPr lang="en-US" sz="1400">
                  <a:solidFill>
                    <a:schemeClr val="dk1"/>
                  </a:solidFill>
                  <a:latin typeface="Avenir"/>
                  <a:ea typeface="Avenir"/>
                  <a:cs typeface="Avenir"/>
                  <a:sym typeface="Avenir"/>
                </a:rPr>
                <a:t>Seasonal Forecasts</a:t>
              </a:r>
              <a:endParaRPr/>
            </a:p>
            <a:p>
              <a:pPr indent="-285750" lvl="0" marL="285750" marR="0" rtl="0" algn="ctr">
                <a:lnSpc>
                  <a:spcPct val="100000"/>
                </a:lnSpc>
                <a:spcBef>
                  <a:spcPts val="0"/>
                </a:spcBef>
                <a:spcAft>
                  <a:spcPts val="0"/>
                </a:spcAft>
                <a:buClr>
                  <a:schemeClr val="dk1"/>
                </a:buClr>
                <a:buSzPts val="1400"/>
                <a:buFont typeface="Avenir"/>
                <a:buChar char="-"/>
              </a:pPr>
              <a:r>
                <a:rPr lang="en-US" sz="1400">
                  <a:solidFill>
                    <a:schemeClr val="dk1"/>
                  </a:solidFill>
                  <a:latin typeface="Avenir"/>
                  <a:ea typeface="Avenir"/>
                  <a:cs typeface="Avenir"/>
                  <a:sym typeface="Avenir"/>
                </a:rPr>
                <a:t>Special Reports</a:t>
              </a:r>
              <a:endParaRPr b="0" i="0" sz="1400" u="none" cap="none" strike="noStrike">
                <a:solidFill>
                  <a:schemeClr val="dk1"/>
                </a:solidFill>
                <a:latin typeface="Avenir"/>
                <a:ea typeface="Avenir"/>
                <a:cs typeface="Avenir"/>
                <a:sym typeface="Avenir"/>
              </a:endParaRPr>
            </a:p>
          </p:txBody>
        </p:sp>
        <p:sp>
          <p:nvSpPr>
            <p:cNvPr id="392" name="Google Shape;392;p21"/>
            <p:cNvSpPr txBox="1"/>
            <p:nvPr/>
          </p:nvSpPr>
          <p:spPr>
            <a:xfrm>
              <a:off x="5589710" y="5573878"/>
              <a:ext cx="4670029" cy="10211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800"/>
                <a:buFont typeface="Avenir"/>
                <a:buNone/>
              </a:pPr>
              <a:r>
                <a:rPr b="1" i="0" lang="en-US" sz="1800" u="sng" cap="none" strike="noStrike">
                  <a:solidFill>
                    <a:schemeClr val="dk1"/>
                  </a:solidFill>
                  <a:latin typeface="Avenir"/>
                  <a:ea typeface="Avenir"/>
                  <a:cs typeface="Avenir"/>
                  <a:sym typeface="Avenir"/>
                </a:rPr>
                <a:t>Market Information</a:t>
              </a:r>
              <a:endParaRPr/>
            </a:p>
            <a:p>
              <a:pPr indent="0" lvl="0" marL="0" marR="0" rtl="0" algn="ctr">
                <a:lnSpc>
                  <a:spcPct val="100000"/>
                </a:lnSpc>
                <a:spcBef>
                  <a:spcPts val="0"/>
                </a:spcBef>
                <a:spcAft>
                  <a:spcPts val="0"/>
                </a:spcAft>
                <a:buClr>
                  <a:schemeClr val="dk1"/>
                </a:buClr>
                <a:buSzPts val="1400"/>
                <a:buFont typeface="Avenir"/>
                <a:buNone/>
              </a:pPr>
              <a:r>
                <a:rPr b="0" i="0" lang="en-US" sz="1400" u="none" cap="none" strike="noStrike">
                  <a:solidFill>
                    <a:schemeClr val="dk1"/>
                  </a:solidFill>
                  <a:latin typeface="Avenir"/>
                  <a:ea typeface="Avenir"/>
                  <a:cs typeface="Avenir"/>
                  <a:sym typeface="Avenir"/>
                </a:rPr>
                <a:t>Agricultural Markets Information System (AMIS)</a:t>
              </a:r>
              <a:endParaRPr/>
            </a:p>
            <a:p>
              <a:pPr indent="-285750" lvl="0" marL="285750" marR="0" rtl="0" algn="ctr">
                <a:lnSpc>
                  <a:spcPct val="100000"/>
                </a:lnSpc>
                <a:spcBef>
                  <a:spcPts val="0"/>
                </a:spcBef>
                <a:spcAft>
                  <a:spcPts val="0"/>
                </a:spcAft>
                <a:buClr>
                  <a:schemeClr val="dk1"/>
                </a:buClr>
                <a:buSzPts val="1400"/>
                <a:buFont typeface="Avenir"/>
                <a:buChar char="-"/>
              </a:pPr>
              <a:r>
                <a:rPr lang="en-US" sz="1400">
                  <a:solidFill>
                    <a:schemeClr val="dk1"/>
                  </a:solidFill>
                  <a:latin typeface="Avenir"/>
                  <a:ea typeface="Avenir"/>
                  <a:cs typeface="Avenir"/>
                  <a:sym typeface="Avenir"/>
                </a:rPr>
                <a:t>Commodity Crop Conditions</a:t>
              </a:r>
              <a:endParaRPr/>
            </a:p>
            <a:p>
              <a:pPr indent="-285750" lvl="0" marL="285750" marR="0" rtl="0" algn="ctr">
                <a:lnSpc>
                  <a:spcPct val="100000"/>
                </a:lnSpc>
                <a:spcBef>
                  <a:spcPts val="0"/>
                </a:spcBef>
                <a:spcAft>
                  <a:spcPts val="0"/>
                </a:spcAft>
                <a:buClr>
                  <a:schemeClr val="dk1"/>
                </a:buClr>
                <a:buSzPts val="1400"/>
                <a:buFont typeface="Avenir"/>
                <a:buChar char="-"/>
              </a:pPr>
              <a:r>
                <a:rPr lang="en-US" sz="1400">
                  <a:solidFill>
                    <a:schemeClr val="dk1"/>
                  </a:solidFill>
                  <a:latin typeface="Avenir"/>
                  <a:ea typeface="Avenir"/>
                  <a:cs typeface="Avenir"/>
                  <a:sym typeface="Avenir"/>
                </a:rPr>
                <a:t>Seasonal Forecasts</a:t>
              </a:r>
              <a:endParaRPr/>
            </a:p>
          </p:txBody>
        </p:sp>
        <p:cxnSp>
          <p:nvCxnSpPr>
            <p:cNvPr id="393" name="Google Shape;393;p21"/>
            <p:cNvCxnSpPr>
              <a:stCxn id="390" idx="1"/>
            </p:cNvCxnSpPr>
            <p:nvPr/>
          </p:nvCxnSpPr>
          <p:spPr>
            <a:xfrm rot="10800000">
              <a:off x="698845" y="3324629"/>
              <a:ext cx="419700" cy="2738100"/>
            </a:xfrm>
            <a:prstGeom prst="bentConnector2">
              <a:avLst/>
            </a:prstGeom>
            <a:noFill/>
            <a:ln cap="flat" cmpd="sng" w="19050">
              <a:solidFill>
                <a:srgbClr val="3F3F3F"/>
              </a:solidFill>
              <a:prstDash val="dash"/>
              <a:round/>
              <a:headEnd len="sm" w="sm" type="none"/>
              <a:tailEnd len="sm" w="sm" type="none"/>
            </a:ln>
          </p:spPr>
        </p:cxnSp>
        <p:cxnSp>
          <p:nvCxnSpPr>
            <p:cNvPr id="394" name="Google Shape;394;p21"/>
            <p:cNvCxnSpPr/>
            <p:nvPr/>
          </p:nvCxnSpPr>
          <p:spPr>
            <a:xfrm>
              <a:off x="698693" y="3298012"/>
              <a:ext cx="897342" cy="0"/>
            </a:xfrm>
            <a:prstGeom prst="straightConnector1">
              <a:avLst/>
            </a:prstGeom>
            <a:noFill/>
            <a:ln cap="flat" cmpd="sng" w="19050">
              <a:solidFill>
                <a:srgbClr val="3F3F3F"/>
              </a:solidFill>
              <a:prstDash val="dash"/>
              <a:round/>
              <a:headEnd len="sm" w="sm" type="none"/>
              <a:tailEnd len="med" w="med" type="triangle"/>
            </a:ln>
          </p:spPr>
        </p:cxnSp>
        <p:sp>
          <p:nvSpPr>
            <p:cNvPr id="395" name="Google Shape;395;p21"/>
            <p:cNvSpPr txBox="1"/>
            <p:nvPr/>
          </p:nvSpPr>
          <p:spPr>
            <a:xfrm>
              <a:off x="10499717" y="4551649"/>
              <a:ext cx="1472474" cy="649832"/>
            </a:xfrm>
            <a:prstGeom prst="rect">
              <a:avLst/>
            </a:prstGeom>
            <a:solidFill>
              <a:srgbClr val="FFFFFF">
                <a:alpha val="67450"/>
              </a:srgb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venir"/>
                  <a:ea typeface="Avenir"/>
                  <a:cs typeface="Avenir"/>
                  <a:sym typeface="Avenir"/>
                </a:rPr>
                <a:t>Climate</a:t>
              </a:r>
              <a:endParaRPr/>
            </a:p>
            <a:p>
              <a:pPr indent="0" lvl="0" marL="0" marR="0" rtl="0" algn="ctr">
                <a:spcBef>
                  <a:spcPts val="0"/>
                </a:spcBef>
                <a:spcAft>
                  <a:spcPts val="0"/>
                </a:spcAft>
                <a:buNone/>
              </a:pPr>
              <a:r>
                <a:rPr lang="en-US" sz="1800">
                  <a:solidFill>
                    <a:schemeClr val="dk1"/>
                  </a:solidFill>
                  <a:latin typeface="Avenir"/>
                  <a:ea typeface="Avenir"/>
                  <a:cs typeface="Avenir"/>
                  <a:sym typeface="Avenir"/>
                </a:rPr>
                <a:t>Response</a:t>
              </a:r>
              <a:endParaRPr sz="1800">
                <a:solidFill>
                  <a:schemeClr val="dk1"/>
                </a:solidFill>
                <a:latin typeface="Avenir"/>
                <a:ea typeface="Avenir"/>
                <a:cs typeface="Avenir"/>
                <a:sym typeface="Avenir"/>
              </a:endParaRPr>
            </a:p>
          </p:txBody>
        </p:sp>
      </p:grpSp>
      <p:sp>
        <p:nvSpPr>
          <p:cNvPr id="396" name="Google Shape;396;p21"/>
          <p:cNvSpPr/>
          <p:nvPr/>
        </p:nvSpPr>
        <p:spPr>
          <a:xfrm>
            <a:off x="10465" y="3796"/>
            <a:ext cx="4439067" cy="785252"/>
          </a:xfrm>
          <a:prstGeom prst="rect">
            <a:avLst/>
          </a:prstGeom>
          <a:solidFill>
            <a:schemeClr val="dk1"/>
          </a:solidFill>
          <a:ln>
            <a:noFill/>
          </a:ln>
        </p:spPr>
        <p:txBody>
          <a:bodyPr anchorCtr="0" anchor="ctr" bIns="50800" lIns="50800" spcFirstLastPara="1" rIns="50800" wrap="square" tIns="50800">
            <a:noAutofit/>
          </a:bodyPr>
          <a:lstStyle/>
          <a:p>
            <a:pPr indent="-526518" lvl="0" marL="526518" marR="0" rtl="0" algn="l">
              <a:lnSpc>
                <a:spcPct val="100000"/>
              </a:lnSpc>
              <a:spcBef>
                <a:spcPts val="0"/>
              </a:spcBef>
              <a:spcAft>
                <a:spcPts val="0"/>
              </a:spcAft>
              <a:buClr>
                <a:srgbClr val="FFFFFF"/>
              </a:buClr>
              <a:buSzPts val="3200"/>
              <a:buFont typeface="Avenir"/>
              <a:buNone/>
            </a:pPr>
            <a:r>
              <a:rPr i="0" lang="en-US" sz="3200" u="none" cap="none" strike="noStrike">
                <a:solidFill>
                  <a:srgbClr val="FFFFFF"/>
                </a:solidFill>
                <a:latin typeface="Avenir"/>
                <a:ea typeface="Avenir"/>
                <a:cs typeface="Avenir"/>
                <a:sym typeface="Avenir"/>
              </a:rPr>
              <a:t>Pulling it all Together:</a:t>
            </a:r>
            <a:endParaRPr/>
          </a:p>
        </p:txBody>
      </p:sp>
      <p:sp>
        <p:nvSpPr>
          <p:cNvPr id="397" name="Google Shape;397;p21"/>
          <p:cNvSpPr/>
          <p:nvPr/>
        </p:nvSpPr>
        <p:spPr>
          <a:xfrm>
            <a:off x="11781915" y="3780513"/>
            <a:ext cx="386080" cy="1825483"/>
          </a:xfrm>
          <a:prstGeom prst="downArrow">
            <a:avLst>
              <a:gd fmla="val 50000" name="adj1"/>
              <a:gd fmla="val 50000" name="adj2"/>
            </a:avLst>
          </a:prstGeom>
          <a:solidFill>
            <a:srgbClr val="808080">
              <a:alpha val="70588"/>
            </a:srgbClr>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Avenir"/>
              <a:ea typeface="Avenir"/>
              <a:cs typeface="Avenir"/>
              <a:sym typeface="Avenir"/>
            </a:endParaRPr>
          </a:p>
        </p:txBody>
      </p:sp>
      <p:sp>
        <p:nvSpPr>
          <p:cNvPr id="398" name="Google Shape;398;p21"/>
          <p:cNvSpPr/>
          <p:nvPr/>
        </p:nvSpPr>
        <p:spPr>
          <a:xfrm>
            <a:off x="10597664" y="3760234"/>
            <a:ext cx="386080" cy="808761"/>
          </a:xfrm>
          <a:prstGeom prst="downArrow">
            <a:avLst>
              <a:gd fmla="val 50000" name="adj1"/>
              <a:gd fmla="val 50000" name="adj2"/>
            </a:avLst>
          </a:prstGeom>
          <a:solidFill>
            <a:srgbClr val="808080">
              <a:alpha val="70588"/>
            </a:srgbClr>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Avenir"/>
              <a:ea typeface="Avenir"/>
              <a:cs typeface="Avenir"/>
              <a:sym typeface="Aveni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pic>
        <p:nvPicPr>
          <p:cNvPr id="403" name="Google Shape;403;p22"/>
          <p:cNvPicPr preferRelativeResize="0"/>
          <p:nvPr/>
        </p:nvPicPr>
        <p:blipFill rotWithShape="1">
          <a:blip r:embed="rId3">
            <a:alphaModFix/>
          </a:blip>
          <a:srcRect b="0" l="12504" r="12504" t="0"/>
          <a:stretch/>
        </p:blipFill>
        <p:spPr>
          <a:xfrm>
            <a:off x="0" y="0"/>
            <a:ext cx="12192000" cy="6096745"/>
          </a:xfrm>
          <a:prstGeom prst="rect">
            <a:avLst/>
          </a:prstGeom>
          <a:solidFill>
            <a:srgbClr val="000000"/>
          </a:solidFill>
          <a:ln>
            <a:noFill/>
          </a:ln>
        </p:spPr>
      </p:pic>
      <p:grpSp>
        <p:nvGrpSpPr>
          <p:cNvPr id="404" name="Google Shape;404;p22"/>
          <p:cNvGrpSpPr/>
          <p:nvPr/>
        </p:nvGrpSpPr>
        <p:grpSpPr>
          <a:xfrm>
            <a:off x="0" y="172367"/>
            <a:ext cx="12192000" cy="2674985"/>
            <a:chOff x="-499315" y="-2131912"/>
            <a:chExt cx="16535394" cy="3804420"/>
          </a:xfrm>
        </p:grpSpPr>
        <p:sp>
          <p:nvSpPr>
            <p:cNvPr id="405" name="Google Shape;405;p22"/>
            <p:cNvSpPr/>
            <p:nvPr/>
          </p:nvSpPr>
          <p:spPr>
            <a:xfrm>
              <a:off x="0" y="20513"/>
              <a:ext cx="8408303" cy="1651995"/>
            </a:xfrm>
            <a:prstGeom prst="rect">
              <a:avLst/>
            </a:prstGeom>
            <a:noFill/>
            <a:ln>
              <a:noFill/>
            </a:ln>
          </p:spPr>
          <p:txBody>
            <a:bodyPr anchorCtr="0" anchor="ctr" bIns="45700" lIns="45700" spcFirstLastPara="1" rIns="45700" wrap="square" tIns="45700">
              <a:noAutofit/>
            </a:bodyPr>
            <a:lstStyle/>
            <a:p>
              <a:pPr indent="-175506" lvl="0" marL="175506" marR="0" rtl="0" algn="ctr">
                <a:lnSpc>
                  <a:spcPct val="100000"/>
                </a:lnSpc>
                <a:spcBef>
                  <a:spcPts val="0"/>
                </a:spcBef>
                <a:spcAft>
                  <a:spcPts val="0"/>
                </a:spcAft>
                <a:buClr>
                  <a:schemeClr val="dk1"/>
                </a:buClr>
                <a:buSzPts val="3600"/>
                <a:buFont typeface="Arial"/>
                <a:buNone/>
              </a:pPr>
              <a:r>
                <a:t/>
              </a:r>
              <a:endParaRPr b="0" i="0" sz="3600" u="none" cap="none" strike="noStrike">
                <a:solidFill>
                  <a:srgbClr val="000000"/>
                </a:solidFill>
                <a:latin typeface="Avenir"/>
                <a:ea typeface="Avenir"/>
                <a:cs typeface="Avenir"/>
                <a:sym typeface="Avenir"/>
              </a:endParaRPr>
            </a:p>
          </p:txBody>
        </p:sp>
        <p:sp>
          <p:nvSpPr>
            <p:cNvPr id="406" name="Google Shape;406;p22"/>
            <p:cNvSpPr/>
            <p:nvPr/>
          </p:nvSpPr>
          <p:spPr>
            <a:xfrm>
              <a:off x="-499315" y="-2131912"/>
              <a:ext cx="16535394" cy="1052832"/>
            </a:xfrm>
            <a:prstGeom prst="rect">
              <a:avLst/>
            </a:prstGeom>
            <a:solidFill>
              <a:srgbClr val="000000">
                <a:alpha val="40000"/>
              </a:srgbClr>
            </a:solidFill>
            <a:ln>
              <a:noFill/>
            </a:ln>
          </p:spPr>
          <p:txBody>
            <a:bodyPr anchorCtr="0" anchor="ctr" bIns="50800" lIns="50800" spcFirstLastPara="1" rIns="50800" wrap="square" tIns="50800">
              <a:noAutofit/>
            </a:bodyPr>
            <a:lstStyle/>
            <a:p>
              <a:pPr indent="-526518" lvl="0" marL="526518" marR="0" rtl="0" algn="ctr">
                <a:lnSpc>
                  <a:spcPct val="100000"/>
                </a:lnSpc>
                <a:spcBef>
                  <a:spcPts val="0"/>
                </a:spcBef>
                <a:spcAft>
                  <a:spcPts val="0"/>
                </a:spcAft>
                <a:buClr>
                  <a:srgbClr val="FFFFFF"/>
                </a:buClr>
                <a:buSzPts val="3600"/>
                <a:buFont typeface="Avenir"/>
                <a:buNone/>
              </a:pPr>
              <a:r>
                <a:rPr i="0" lang="en-US" sz="3600" u="none" cap="none" strike="noStrike">
                  <a:solidFill>
                    <a:srgbClr val="FFFFFF"/>
                  </a:solidFill>
                  <a:latin typeface="Avenir"/>
                  <a:ea typeface="Avenir"/>
                  <a:cs typeface="Avenir"/>
                  <a:sym typeface="Avenir"/>
                </a:rPr>
                <a:t>	GEOGLAM Looking Forward</a:t>
              </a:r>
              <a:endParaRPr/>
            </a:p>
          </p:txBody>
        </p:sp>
      </p:grpSp>
      <p:pic>
        <p:nvPicPr>
          <p:cNvPr id="407" name="Google Shape;407;p22"/>
          <p:cNvPicPr preferRelativeResize="0"/>
          <p:nvPr/>
        </p:nvPicPr>
        <p:blipFill rotWithShape="1">
          <a:blip r:embed="rId4">
            <a:alphaModFix/>
          </a:blip>
          <a:srcRect b="0" l="0" r="0" t="0"/>
          <a:stretch/>
        </p:blipFill>
        <p:spPr>
          <a:xfrm>
            <a:off x="14" y="6034842"/>
            <a:ext cx="12192001" cy="823175"/>
          </a:xfrm>
          <a:prstGeom prst="rect">
            <a:avLst/>
          </a:prstGeom>
          <a:noFill/>
          <a:ln>
            <a:noFill/>
          </a:ln>
        </p:spPr>
      </p:pic>
      <p:sp>
        <p:nvSpPr>
          <p:cNvPr id="408" name="Google Shape;408;p22"/>
          <p:cNvSpPr txBox="1"/>
          <p:nvPr/>
        </p:nvSpPr>
        <p:spPr>
          <a:xfrm>
            <a:off x="462376" y="1096887"/>
            <a:ext cx="11361465" cy="4411464"/>
          </a:xfrm>
          <a:prstGeom prst="rect">
            <a:avLst/>
          </a:prstGeom>
          <a:solidFill>
            <a:schemeClr val="dk1">
              <a:alpha val="49803"/>
            </a:schemeClr>
          </a:solidFill>
          <a:ln>
            <a:noFill/>
          </a:ln>
        </p:spPr>
        <p:txBody>
          <a:bodyPr anchorCtr="0" anchor="ctr" bIns="50800" lIns="50800" spcFirstLastPara="1" rIns="50800" wrap="square" tIns="50800">
            <a:spAutoFit/>
          </a:bodyPr>
          <a:lstStyle/>
          <a:p>
            <a:pPr indent="-457200" lvl="0" marL="457200" marR="0" rtl="0" algn="l">
              <a:lnSpc>
                <a:spcPct val="100000"/>
              </a:lnSpc>
              <a:spcBef>
                <a:spcPts val="0"/>
              </a:spcBef>
              <a:spcAft>
                <a:spcPts val="0"/>
              </a:spcAft>
              <a:buClr>
                <a:schemeClr val="lt1"/>
              </a:buClr>
              <a:buSzPts val="2800"/>
              <a:buFont typeface="Arial"/>
              <a:buChar char="•"/>
            </a:pPr>
            <a:r>
              <a:rPr lang="en-US" sz="2800">
                <a:solidFill>
                  <a:schemeClr val="lt1"/>
                </a:solidFill>
                <a:latin typeface="Avenir"/>
                <a:ea typeface="Avenir"/>
                <a:cs typeface="Avenir"/>
                <a:sym typeface="Avenir"/>
              </a:rPr>
              <a:t>Factors influencing food insecurity can be expected to increase</a:t>
            </a:r>
            <a:endParaRPr/>
          </a:p>
          <a:p>
            <a:pPr indent="-457200" lvl="1" marL="914400" marR="0" rtl="0" algn="l">
              <a:spcBef>
                <a:spcPts val="0"/>
              </a:spcBef>
              <a:spcAft>
                <a:spcPts val="0"/>
              </a:spcAft>
              <a:buClr>
                <a:schemeClr val="lt1"/>
              </a:buClr>
              <a:buSzPts val="2000"/>
              <a:buFont typeface="Arial"/>
              <a:buChar char="•"/>
            </a:pPr>
            <a:r>
              <a:rPr b="0" i="0" lang="en-US" sz="2000" u="none" cap="none" strike="noStrike">
                <a:solidFill>
                  <a:schemeClr val="lt1"/>
                </a:solidFill>
                <a:latin typeface="Avenir"/>
                <a:ea typeface="Avenir"/>
                <a:cs typeface="Avenir"/>
                <a:sym typeface="Avenir"/>
              </a:rPr>
              <a:t>Climate Extremes</a:t>
            </a:r>
            <a:endParaRPr/>
          </a:p>
          <a:p>
            <a:pPr indent="-457200" lvl="1" marL="914400" marR="0" rtl="0" algn="l">
              <a:spcBef>
                <a:spcPts val="0"/>
              </a:spcBef>
              <a:spcAft>
                <a:spcPts val="0"/>
              </a:spcAft>
              <a:buClr>
                <a:schemeClr val="lt1"/>
              </a:buClr>
              <a:buSzPts val="2000"/>
              <a:buFont typeface="Arial"/>
              <a:buChar char="•"/>
            </a:pPr>
            <a:r>
              <a:rPr b="0" i="0" lang="en-US" sz="2000" u="none" cap="none" strike="noStrike">
                <a:solidFill>
                  <a:schemeClr val="lt1"/>
                </a:solidFill>
                <a:latin typeface="Avenir"/>
                <a:ea typeface="Avenir"/>
                <a:cs typeface="Avenir"/>
                <a:sym typeface="Avenir"/>
              </a:rPr>
              <a:t>Pest and disease</a:t>
            </a:r>
            <a:endParaRPr b="0" i="0" sz="2000" u="none" cap="none" strike="noStrike">
              <a:solidFill>
                <a:schemeClr val="lt1"/>
              </a:solidFill>
              <a:latin typeface="Avenir"/>
              <a:ea typeface="Avenir"/>
              <a:cs typeface="Avenir"/>
              <a:sym typeface="Avenir"/>
            </a:endParaRPr>
          </a:p>
          <a:p>
            <a:pPr indent="-457200" lvl="1" marL="914400" marR="0" rtl="0" algn="l">
              <a:spcBef>
                <a:spcPts val="0"/>
              </a:spcBef>
              <a:spcAft>
                <a:spcPts val="0"/>
              </a:spcAft>
              <a:buClr>
                <a:schemeClr val="lt1"/>
              </a:buClr>
              <a:buSzPts val="2000"/>
              <a:buFont typeface="Arial"/>
              <a:buChar char="•"/>
            </a:pPr>
            <a:r>
              <a:rPr b="0" i="0" lang="en-US" sz="2000" u="none" cap="none" strike="noStrike">
                <a:solidFill>
                  <a:schemeClr val="lt1"/>
                </a:solidFill>
                <a:latin typeface="Avenir"/>
                <a:ea typeface="Avenir"/>
                <a:cs typeface="Avenir"/>
                <a:sym typeface="Avenir"/>
              </a:rPr>
              <a:t>Conflict</a:t>
            </a:r>
            <a:endParaRPr/>
          </a:p>
          <a:p>
            <a:pPr indent="-330200" lvl="1" marL="914400" marR="0" rtl="0" algn="l">
              <a:spcBef>
                <a:spcPts val="0"/>
              </a:spcBef>
              <a:spcAft>
                <a:spcPts val="0"/>
              </a:spcAft>
              <a:buClr>
                <a:schemeClr val="dk1"/>
              </a:buClr>
              <a:buSzPts val="2000"/>
              <a:buFont typeface="Arial"/>
              <a:buNone/>
            </a:pPr>
            <a:r>
              <a:t/>
            </a:r>
            <a:endParaRPr b="0" i="0" sz="2000" u="none" cap="none" strike="noStrike">
              <a:solidFill>
                <a:schemeClr val="lt1"/>
              </a:solidFill>
              <a:latin typeface="Avenir"/>
              <a:ea typeface="Avenir"/>
              <a:cs typeface="Avenir"/>
              <a:sym typeface="Avenir"/>
            </a:endParaRPr>
          </a:p>
          <a:p>
            <a:pPr indent="-457200" lvl="0" marL="457200" marR="0" rtl="0" algn="l">
              <a:spcBef>
                <a:spcPts val="0"/>
              </a:spcBef>
              <a:spcAft>
                <a:spcPts val="0"/>
              </a:spcAft>
              <a:buClr>
                <a:schemeClr val="lt1"/>
              </a:buClr>
              <a:buSzPts val="2800"/>
              <a:buFont typeface="Arial"/>
              <a:buChar char="•"/>
            </a:pPr>
            <a:r>
              <a:rPr lang="en-US" sz="2800">
                <a:solidFill>
                  <a:schemeClr val="lt1"/>
                </a:solidFill>
                <a:latin typeface="Avenir"/>
                <a:ea typeface="Avenir"/>
                <a:cs typeface="Avenir"/>
                <a:sym typeface="Avenir"/>
              </a:rPr>
              <a:t>Earth Observation will need to play an ever increasing role to inform policies and programs</a:t>
            </a:r>
            <a:endParaRPr/>
          </a:p>
          <a:p>
            <a:pPr indent="-279400" lvl="0" marL="457200" marR="0" rtl="0" algn="l">
              <a:spcBef>
                <a:spcPts val="0"/>
              </a:spcBef>
              <a:spcAft>
                <a:spcPts val="0"/>
              </a:spcAft>
              <a:buClr>
                <a:schemeClr val="dk1"/>
              </a:buClr>
              <a:buSzPts val="2800"/>
              <a:buFont typeface="Arial"/>
              <a:buNone/>
            </a:pPr>
            <a:r>
              <a:t/>
            </a:r>
            <a:endParaRPr sz="2800">
              <a:solidFill>
                <a:schemeClr val="lt1"/>
              </a:solidFill>
              <a:latin typeface="Avenir"/>
              <a:ea typeface="Avenir"/>
              <a:cs typeface="Avenir"/>
              <a:sym typeface="Avenir"/>
            </a:endParaRPr>
          </a:p>
          <a:p>
            <a:pPr indent="-457200" lvl="0" marL="457200" marR="0" rtl="0" algn="l">
              <a:spcBef>
                <a:spcPts val="0"/>
              </a:spcBef>
              <a:spcAft>
                <a:spcPts val="0"/>
              </a:spcAft>
              <a:buClr>
                <a:schemeClr val="lt1"/>
              </a:buClr>
              <a:buSzPts val="2800"/>
              <a:buFont typeface="Arial"/>
              <a:buChar char="•"/>
            </a:pPr>
            <a:r>
              <a:rPr lang="en-US" sz="2800">
                <a:solidFill>
                  <a:schemeClr val="lt1"/>
                </a:solidFill>
                <a:latin typeface="Avenir"/>
                <a:ea typeface="Avenir"/>
                <a:cs typeface="Avenir"/>
                <a:sym typeface="Avenir"/>
              </a:rPr>
              <a:t>Key actions to rise to the challenge</a:t>
            </a:r>
            <a:endParaRPr/>
          </a:p>
          <a:p>
            <a:pPr indent="-457200" lvl="1" marL="914400" marR="0" rtl="0" algn="l">
              <a:spcBef>
                <a:spcPts val="0"/>
              </a:spcBef>
              <a:spcAft>
                <a:spcPts val="0"/>
              </a:spcAft>
              <a:buClr>
                <a:schemeClr val="lt1"/>
              </a:buClr>
              <a:buSzPts val="2000"/>
              <a:buFont typeface="Arial"/>
              <a:buChar char="•"/>
            </a:pPr>
            <a:r>
              <a:rPr b="0" i="0" lang="en-US" sz="2000" u="none" cap="none" strike="noStrike">
                <a:solidFill>
                  <a:schemeClr val="lt1"/>
                </a:solidFill>
                <a:latin typeface="Avenir"/>
                <a:ea typeface="Avenir"/>
                <a:cs typeface="Avenir"/>
                <a:sym typeface="Avenir"/>
              </a:rPr>
              <a:t>Need for sustained solutions with long term continuity </a:t>
            </a:r>
            <a:endParaRPr/>
          </a:p>
          <a:p>
            <a:pPr indent="-457200" lvl="1" marL="914400" marR="0" rtl="0" algn="l">
              <a:spcBef>
                <a:spcPts val="0"/>
              </a:spcBef>
              <a:spcAft>
                <a:spcPts val="0"/>
              </a:spcAft>
              <a:buClr>
                <a:schemeClr val="lt1"/>
              </a:buClr>
              <a:buSzPts val="2000"/>
              <a:buFont typeface="Arial"/>
              <a:buChar char="•"/>
            </a:pPr>
            <a:r>
              <a:rPr b="0" i="0" lang="en-US" sz="2000" u="none" cap="none" strike="noStrike">
                <a:solidFill>
                  <a:schemeClr val="lt1"/>
                </a:solidFill>
                <a:latin typeface="Avenir"/>
                <a:ea typeface="Avenir"/>
                <a:cs typeface="Avenir"/>
                <a:sym typeface="Avenir"/>
              </a:rPr>
              <a:t>Scale up co-development efforts to less developed nations</a:t>
            </a:r>
            <a:endParaRPr/>
          </a:p>
          <a:p>
            <a:pPr indent="-457200" lvl="1" marL="914400" marR="0" rtl="0" algn="l">
              <a:spcBef>
                <a:spcPts val="0"/>
              </a:spcBef>
              <a:spcAft>
                <a:spcPts val="0"/>
              </a:spcAft>
              <a:buClr>
                <a:schemeClr val="lt1"/>
              </a:buClr>
              <a:buSzPts val="2000"/>
              <a:buFont typeface="Arial"/>
              <a:buChar char="•"/>
            </a:pPr>
            <a:r>
              <a:rPr b="0" i="0" lang="en-US" sz="2000" u="none" cap="none" strike="noStrike">
                <a:solidFill>
                  <a:schemeClr val="lt1"/>
                </a:solidFill>
                <a:latin typeface="Avenir"/>
                <a:ea typeface="Avenir"/>
                <a:cs typeface="Avenir"/>
                <a:sym typeface="Avenir"/>
              </a:rPr>
              <a:t>Better integration across sectors and science domains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23"/>
          <p:cNvSpPr txBox="1"/>
          <p:nvPr>
            <p:ph type="title"/>
          </p:nvPr>
        </p:nvSpPr>
        <p:spPr>
          <a:xfrm>
            <a:off x="609600" y="692166"/>
            <a:ext cx="10972800" cy="720725"/>
          </a:xfrm>
          <a:prstGeom prst="rect">
            <a:avLst/>
          </a:prstGeom>
          <a:noFill/>
          <a:ln>
            <a:noFill/>
          </a:ln>
        </p:spPr>
        <p:txBody>
          <a:bodyPr anchorCtr="0" anchor="ctr" bIns="45675" lIns="91350" spcFirstLastPara="1" rIns="91350" wrap="square" tIns="45675">
            <a:noAutofit/>
          </a:bodyPr>
          <a:lstStyle/>
          <a:p>
            <a:pPr indent="0" lvl="0" marL="0" rtl="0" algn="ctr">
              <a:spcBef>
                <a:spcPts val="0"/>
              </a:spcBef>
              <a:spcAft>
                <a:spcPts val="0"/>
              </a:spcAft>
              <a:buNone/>
            </a:pPr>
            <a:r>
              <a:rPr lang="en-US"/>
              <a:t>Summary of CEOS “Actions” for GEOGLAM</a:t>
            </a:r>
            <a:endParaRPr/>
          </a:p>
        </p:txBody>
      </p:sp>
      <p:sp>
        <p:nvSpPr>
          <p:cNvPr id="414" name="Google Shape;414;p23"/>
          <p:cNvSpPr txBox="1"/>
          <p:nvPr>
            <p:ph idx="1" type="body"/>
          </p:nvPr>
        </p:nvSpPr>
        <p:spPr>
          <a:xfrm>
            <a:off x="609600" y="1600214"/>
            <a:ext cx="10972800" cy="4525963"/>
          </a:xfrm>
          <a:prstGeom prst="rect">
            <a:avLst/>
          </a:prstGeom>
          <a:noFill/>
          <a:ln>
            <a:noFill/>
          </a:ln>
        </p:spPr>
        <p:txBody>
          <a:bodyPr anchorCtr="0" anchor="t" bIns="45675" lIns="91350" spcFirstLastPara="1" rIns="91350" wrap="square" tIns="45675">
            <a:noAutofit/>
          </a:bodyPr>
          <a:lstStyle/>
          <a:p>
            <a:pPr indent="-342621" lvl="0" marL="342621" rtl="0" algn="l">
              <a:spcBef>
                <a:spcPts val="0"/>
              </a:spcBef>
              <a:spcAft>
                <a:spcPts val="0"/>
              </a:spcAft>
              <a:buClr>
                <a:srgbClr val="005FAA"/>
              </a:buClr>
              <a:buSzPts val="2800"/>
              <a:buFont typeface="Avenir"/>
              <a:buChar char="•"/>
            </a:pPr>
            <a:r>
              <a:rPr lang="en-US"/>
              <a:t>Endorsement of CapDev Document 🡪 CEOS Plenary 2022</a:t>
            </a:r>
            <a:endParaRPr/>
          </a:p>
          <a:p>
            <a:pPr indent="-164821" lvl="0" marL="342621" rtl="0" algn="l">
              <a:spcBef>
                <a:spcPts val="560"/>
              </a:spcBef>
              <a:spcAft>
                <a:spcPts val="0"/>
              </a:spcAft>
              <a:buClr>
                <a:srgbClr val="005FAA"/>
              </a:buClr>
              <a:buSzPts val="2800"/>
              <a:buFont typeface="Avenir"/>
              <a:buNone/>
            </a:pPr>
            <a:r>
              <a:t/>
            </a:r>
            <a:endParaRPr/>
          </a:p>
          <a:p>
            <a:pPr indent="-342621" lvl="0" marL="342621" rtl="0" algn="l">
              <a:spcBef>
                <a:spcPts val="560"/>
              </a:spcBef>
              <a:spcAft>
                <a:spcPts val="0"/>
              </a:spcAft>
              <a:buClr>
                <a:srgbClr val="005FAA"/>
              </a:buClr>
              <a:buSzPts val="2800"/>
              <a:buFont typeface="Avenir"/>
              <a:buChar char="•"/>
            </a:pPr>
            <a:r>
              <a:rPr lang="en-US"/>
              <a:t>What does CEOS need/want to do about the EAVs?</a:t>
            </a:r>
            <a:endParaRPr/>
          </a:p>
          <a:p>
            <a:pPr indent="-285516" lvl="1" marL="742342" rtl="0" algn="l">
              <a:spcBef>
                <a:spcPts val="480"/>
              </a:spcBef>
              <a:spcAft>
                <a:spcPts val="0"/>
              </a:spcAft>
              <a:buClr>
                <a:srgbClr val="005FAA"/>
              </a:buClr>
              <a:buSzPts val="2400"/>
              <a:buFont typeface="Avenir"/>
              <a:buChar char="–"/>
            </a:pPr>
            <a:r>
              <a:rPr lang="en-US"/>
              <a:t>Endorsement, or wait for the requirements + CEOS response? </a:t>
            </a:r>
            <a:endParaRPr/>
          </a:p>
          <a:p>
            <a:pPr indent="-285516" lvl="1" marL="742342" rtl="0" algn="l">
              <a:spcBef>
                <a:spcPts val="480"/>
              </a:spcBef>
              <a:spcAft>
                <a:spcPts val="0"/>
              </a:spcAft>
              <a:buClr>
                <a:srgbClr val="005FAA"/>
              </a:buClr>
              <a:buSzPts val="2400"/>
              <a:buFont typeface="Avenir"/>
              <a:buChar char="–"/>
            </a:pPr>
            <a:r>
              <a:rPr lang="en-US"/>
              <a:t>There will likely be more CEOS LPV – EAV interactions</a:t>
            </a:r>
            <a:endParaRPr/>
          </a:p>
          <a:p>
            <a:pPr indent="-133116" lvl="1" marL="742342" rtl="0" algn="l">
              <a:spcBef>
                <a:spcPts val="480"/>
              </a:spcBef>
              <a:spcAft>
                <a:spcPts val="0"/>
              </a:spcAft>
              <a:buClr>
                <a:srgbClr val="005FAA"/>
              </a:buClr>
              <a:buSzPts val="2400"/>
              <a:buFont typeface="Avenir"/>
              <a:buNone/>
            </a:pPr>
            <a:r>
              <a:t/>
            </a:r>
            <a:endParaRPr/>
          </a:p>
          <a:p>
            <a:pPr indent="-342621" lvl="0" marL="342621" rtl="0" algn="l">
              <a:spcBef>
                <a:spcPts val="560"/>
              </a:spcBef>
              <a:spcAft>
                <a:spcPts val="0"/>
              </a:spcAft>
              <a:buClr>
                <a:srgbClr val="005FAA"/>
              </a:buClr>
              <a:buSzPts val="2800"/>
              <a:buFont typeface="Avenir"/>
              <a:buChar char="•"/>
            </a:pPr>
            <a:r>
              <a:rPr lang="en-US"/>
              <a:t>Mutually find a way together on the “A” in AFOLU (Monday)</a:t>
            </a:r>
            <a:endParaRPr/>
          </a:p>
          <a:p>
            <a:pPr indent="-164821" lvl="0" marL="342621" rtl="0" algn="l">
              <a:spcBef>
                <a:spcPts val="560"/>
              </a:spcBef>
              <a:spcAft>
                <a:spcPts val="0"/>
              </a:spcAft>
              <a:buClr>
                <a:srgbClr val="005FAA"/>
              </a:buClr>
              <a:buSzPts val="2800"/>
              <a:buFont typeface="Avenir"/>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24"/>
          <p:cNvSpPr txBox="1"/>
          <p:nvPr>
            <p:ph type="title"/>
          </p:nvPr>
        </p:nvSpPr>
        <p:spPr>
          <a:xfrm>
            <a:off x="609600" y="692166"/>
            <a:ext cx="10972800" cy="720725"/>
          </a:xfrm>
          <a:prstGeom prst="rect">
            <a:avLst/>
          </a:prstGeom>
          <a:noFill/>
          <a:ln>
            <a:noFill/>
          </a:ln>
        </p:spPr>
        <p:txBody>
          <a:bodyPr anchorCtr="0" anchor="ctr" bIns="45675" lIns="91350" spcFirstLastPara="1" rIns="91350" wrap="square" tIns="45675">
            <a:noAutofit/>
          </a:bodyPr>
          <a:lstStyle/>
          <a:p>
            <a:pPr indent="0" lvl="0" marL="0" rtl="0" algn="ctr">
              <a:spcBef>
                <a:spcPts val="0"/>
              </a:spcBef>
              <a:spcAft>
                <a:spcPts val="0"/>
              </a:spcAft>
              <a:buNone/>
            </a:pPr>
            <a:r>
              <a:rPr lang="en-US"/>
              <a:t>In Memoriam, Dr. Shibendu S. Ray</a:t>
            </a:r>
            <a:endParaRPr/>
          </a:p>
        </p:txBody>
      </p:sp>
      <p:sp>
        <p:nvSpPr>
          <p:cNvPr id="420" name="Google Shape;420;p24"/>
          <p:cNvSpPr txBox="1"/>
          <p:nvPr>
            <p:ph idx="1" type="body"/>
          </p:nvPr>
        </p:nvSpPr>
        <p:spPr>
          <a:xfrm>
            <a:off x="411892" y="1737101"/>
            <a:ext cx="6096351" cy="4525963"/>
          </a:xfrm>
          <a:prstGeom prst="rect">
            <a:avLst/>
          </a:prstGeom>
          <a:noFill/>
          <a:ln>
            <a:noFill/>
          </a:ln>
        </p:spPr>
        <p:txBody>
          <a:bodyPr anchorCtr="0" anchor="t" bIns="45675" lIns="91350" spcFirstLastPara="1" rIns="91350" wrap="square" tIns="45675">
            <a:noAutofit/>
          </a:bodyPr>
          <a:lstStyle/>
          <a:p>
            <a:pPr indent="-342621" lvl="0" marL="342621" rtl="0" algn="l">
              <a:spcBef>
                <a:spcPts val="0"/>
              </a:spcBef>
              <a:spcAft>
                <a:spcPts val="0"/>
              </a:spcAft>
              <a:buClr>
                <a:srgbClr val="005FAA"/>
              </a:buClr>
              <a:buSzPts val="2800"/>
              <a:buFont typeface="Avenir"/>
              <a:buChar char="•"/>
            </a:pPr>
            <a:r>
              <a:rPr b="0" lang="en-US"/>
              <a:t>A pioneer in agriculture monitoring</a:t>
            </a:r>
            <a:endParaRPr/>
          </a:p>
          <a:p>
            <a:pPr indent="-342621" lvl="0" marL="342621" rtl="0" algn="l">
              <a:spcBef>
                <a:spcPts val="560"/>
              </a:spcBef>
              <a:spcAft>
                <a:spcPts val="0"/>
              </a:spcAft>
              <a:buClr>
                <a:srgbClr val="005FAA"/>
              </a:buClr>
              <a:buSzPts val="2800"/>
              <a:buFont typeface="Avenir"/>
              <a:buChar char="•"/>
            </a:pPr>
            <a:r>
              <a:rPr b="0" lang="en-US"/>
              <a:t>Founding Director of the Mahalanobis National Crop Forecasting Center</a:t>
            </a:r>
            <a:endParaRPr/>
          </a:p>
          <a:p>
            <a:pPr indent="-342621" lvl="0" marL="342621" rtl="0" algn="l">
              <a:spcBef>
                <a:spcPts val="560"/>
              </a:spcBef>
              <a:spcAft>
                <a:spcPts val="0"/>
              </a:spcAft>
              <a:buClr>
                <a:srgbClr val="005FAA"/>
              </a:buClr>
              <a:buSzPts val="2800"/>
              <a:buFont typeface="Avenir"/>
              <a:buChar char="•"/>
            </a:pPr>
            <a:r>
              <a:rPr b="0" lang="en-US"/>
              <a:t>ISRO scientist</a:t>
            </a:r>
            <a:endParaRPr b="0"/>
          </a:p>
          <a:p>
            <a:pPr indent="-342621" lvl="0" marL="342621" rtl="0" algn="l">
              <a:spcBef>
                <a:spcPts val="560"/>
              </a:spcBef>
              <a:spcAft>
                <a:spcPts val="0"/>
              </a:spcAft>
              <a:buClr>
                <a:srgbClr val="005FAA"/>
              </a:buClr>
              <a:buSzPts val="2800"/>
              <a:buFont typeface="Avenir"/>
              <a:buChar char="•"/>
            </a:pPr>
            <a:r>
              <a:rPr b="0" lang="en-US"/>
              <a:t>An adored mentor and collaborator</a:t>
            </a:r>
            <a:endParaRPr/>
          </a:p>
          <a:p>
            <a:pPr indent="-342621" lvl="0" marL="342621" rtl="0" algn="l">
              <a:spcBef>
                <a:spcPts val="560"/>
              </a:spcBef>
              <a:spcAft>
                <a:spcPts val="0"/>
              </a:spcAft>
              <a:buClr>
                <a:srgbClr val="005FAA"/>
              </a:buClr>
              <a:buSzPts val="2800"/>
              <a:buFont typeface="Avenir"/>
              <a:buChar char="•"/>
            </a:pPr>
            <a:r>
              <a:rPr b="0" lang="en-US"/>
              <a:t>Lost to COVID-19 on 4 May 2021</a:t>
            </a:r>
            <a:endParaRPr/>
          </a:p>
          <a:p>
            <a:pPr indent="0" lvl="0" marL="0" rtl="0" algn="l">
              <a:spcBef>
                <a:spcPts val="560"/>
              </a:spcBef>
              <a:spcAft>
                <a:spcPts val="0"/>
              </a:spcAft>
              <a:buClr>
                <a:srgbClr val="005FAA"/>
              </a:buClr>
              <a:buSzPts val="2800"/>
              <a:buFont typeface="Avenir"/>
              <a:buNone/>
            </a:pPr>
            <a:r>
              <a:t/>
            </a:r>
            <a:endParaRPr b="0"/>
          </a:p>
        </p:txBody>
      </p:sp>
      <p:pic>
        <p:nvPicPr>
          <p:cNvPr id="421" name="Google Shape;421;p24"/>
          <p:cNvPicPr preferRelativeResize="0"/>
          <p:nvPr/>
        </p:nvPicPr>
        <p:blipFill rotWithShape="1">
          <a:blip r:embed="rId3">
            <a:alphaModFix/>
          </a:blip>
          <a:srcRect b="0" l="0" r="0" t="0"/>
          <a:stretch/>
        </p:blipFill>
        <p:spPr>
          <a:xfrm>
            <a:off x="6705951" y="1412891"/>
            <a:ext cx="5174384" cy="517438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3"/>
          <p:cNvSpPr txBox="1"/>
          <p:nvPr>
            <p:ph type="title"/>
          </p:nvPr>
        </p:nvSpPr>
        <p:spPr>
          <a:xfrm>
            <a:off x="75305" y="436151"/>
            <a:ext cx="4385535" cy="1143000"/>
          </a:xfrm>
          <a:prstGeom prst="rect">
            <a:avLst/>
          </a:prstGeom>
          <a:noFill/>
          <a:ln>
            <a:noFill/>
          </a:ln>
        </p:spPr>
        <p:txBody>
          <a:bodyPr anchorCtr="0" anchor="ctr" bIns="45675" lIns="91350" spcFirstLastPara="1" rIns="91350" wrap="square" tIns="45675">
            <a:normAutofit/>
          </a:bodyPr>
          <a:lstStyle/>
          <a:p>
            <a:pPr indent="0" lvl="0" marL="0" rtl="0" algn="l">
              <a:spcBef>
                <a:spcPts val="0"/>
              </a:spcBef>
              <a:spcAft>
                <a:spcPts val="0"/>
              </a:spcAft>
              <a:buNone/>
            </a:pPr>
            <a:r>
              <a:rPr lang="en-US"/>
              <a:t>GEOGLAM Today</a:t>
            </a:r>
            <a:endParaRPr/>
          </a:p>
        </p:txBody>
      </p:sp>
      <p:pic>
        <p:nvPicPr>
          <p:cNvPr id="199" name="Google Shape;199;p3"/>
          <p:cNvPicPr preferRelativeResize="0"/>
          <p:nvPr/>
        </p:nvPicPr>
        <p:blipFill rotWithShape="1">
          <a:blip r:embed="rId3">
            <a:alphaModFix/>
          </a:blip>
          <a:srcRect b="0" l="0" r="0" t="0"/>
          <a:stretch/>
        </p:blipFill>
        <p:spPr>
          <a:xfrm>
            <a:off x="59169" y="1613648"/>
            <a:ext cx="9384099" cy="5141837"/>
          </a:xfrm>
          <a:prstGeom prst="rect">
            <a:avLst/>
          </a:prstGeom>
          <a:noFill/>
          <a:ln>
            <a:noFill/>
          </a:ln>
        </p:spPr>
      </p:pic>
      <p:sp>
        <p:nvSpPr>
          <p:cNvPr id="200" name="Google Shape;200;p3"/>
          <p:cNvSpPr txBox="1"/>
          <p:nvPr/>
        </p:nvSpPr>
        <p:spPr>
          <a:xfrm>
            <a:off x="1459200" y="5952001"/>
            <a:ext cx="6748800" cy="242567"/>
          </a:xfrm>
          <a:prstGeom prst="rect">
            <a:avLst/>
          </a:prstGeom>
          <a:solidFill>
            <a:srgbClr val="C6DEE0"/>
          </a:solid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None/>
            </a:pPr>
            <a:r>
              <a:rPr b="1" i="0" lang="en-US" sz="1200" u="none" cap="none" strike="noStrike">
                <a:solidFill>
                  <a:schemeClr val="dk1"/>
                </a:solidFill>
                <a:latin typeface="Twentieth Century"/>
                <a:ea typeface="Twentieth Century"/>
                <a:cs typeface="Twentieth Century"/>
                <a:sym typeface="Twentieth Century"/>
              </a:rPr>
              <a:t>In Situ Data Working Group</a:t>
            </a:r>
            <a:endParaRPr/>
          </a:p>
        </p:txBody>
      </p:sp>
      <p:sp>
        <p:nvSpPr>
          <p:cNvPr id="201" name="Google Shape;201;p3"/>
          <p:cNvSpPr txBox="1"/>
          <p:nvPr/>
        </p:nvSpPr>
        <p:spPr>
          <a:xfrm>
            <a:off x="9387231" y="2963287"/>
            <a:ext cx="2745600" cy="286232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000" u="none" cap="none" strike="noStrike">
                <a:solidFill>
                  <a:srgbClr val="0070C0"/>
                </a:solidFill>
                <a:latin typeface="Twentieth Century"/>
                <a:ea typeface="Twentieth Century"/>
                <a:cs typeface="Twentieth Century"/>
                <a:sym typeface="Twentieth Century"/>
              </a:rPr>
              <a:t>Crop Monitors</a:t>
            </a:r>
            <a:endParaRPr/>
          </a:p>
          <a:p>
            <a:pPr indent="0" lvl="0" marL="0" marR="0" rtl="0" algn="l">
              <a:spcBef>
                <a:spcPts val="0"/>
              </a:spcBef>
              <a:spcAft>
                <a:spcPts val="0"/>
              </a:spcAft>
              <a:buNone/>
            </a:pPr>
            <a:r>
              <a:t/>
            </a:r>
            <a:endParaRPr sz="2000">
              <a:solidFill>
                <a:srgbClr val="0070C0"/>
              </a:solidFill>
              <a:latin typeface="Twentieth Century"/>
              <a:ea typeface="Twentieth Century"/>
              <a:cs typeface="Twentieth Century"/>
              <a:sym typeface="Twentieth Century"/>
            </a:endParaRPr>
          </a:p>
          <a:p>
            <a:pPr indent="0" lvl="0" marL="0" marR="0" rtl="0" algn="l">
              <a:spcBef>
                <a:spcPts val="0"/>
              </a:spcBef>
              <a:spcAft>
                <a:spcPts val="0"/>
              </a:spcAft>
              <a:buNone/>
            </a:pPr>
            <a:r>
              <a:rPr lang="en-US" sz="2000">
                <a:solidFill>
                  <a:srgbClr val="0070C0"/>
                </a:solidFill>
                <a:latin typeface="Twentieth Century"/>
                <a:ea typeface="Twentieth Century"/>
                <a:cs typeface="Twentieth Century"/>
                <a:sym typeface="Twentieth Century"/>
              </a:rPr>
              <a:t>Community Reports</a:t>
            </a:r>
            <a:endParaRPr/>
          </a:p>
          <a:p>
            <a:pPr indent="0" lvl="0" marL="0" marR="0" rtl="0" algn="l">
              <a:spcBef>
                <a:spcPts val="0"/>
              </a:spcBef>
              <a:spcAft>
                <a:spcPts val="0"/>
              </a:spcAft>
              <a:buNone/>
            </a:pPr>
            <a:r>
              <a:t/>
            </a:r>
            <a:endParaRPr sz="2000">
              <a:solidFill>
                <a:srgbClr val="0070C0"/>
              </a:solidFill>
              <a:latin typeface="Twentieth Century"/>
              <a:ea typeface="Twentieth Century"/>
              <a:cs typeface="Twentieth Century"/>
              <a:sym typeface="Twentieth Century"/>
            </a:endParaRPr>
          </a:p>
          <a:p>
            <a:pPr indent="0" lvl="0" marL="0" marR="0" rtl="0" algn="l">
              <a:spcBef>
                <a:spcPts val="0"/>
              </a:spcBef>
              <a:spcAft>
                <a:spcPts val="0"/>
              </a:spcAft>
              <a:buNone/>
            </a:pPr>
            <a:r>
              <a:rPr lang="en-US" sz="2000">
                <a:solidFill>
                  <a:srgbClr val="0070C0"/>
                </a:solidFill>
                <a:latin typeface="Twentieth Century"/>
                <a:ea typeface="Twentieth Century"/>
                <a:cs typeface="Twentieth Century"/>
                <a:sym typeface="Twentieth Century"/>
              </a:rPr>
              <a:t>Interaction with GEO</a:t>
            </a:r>
            <a:endParaRPr/>
          </a:p>
          <a:p>
            <a:pPr indent="0" lvl="0" marL="0" marR="0" rtl="0" algn="l">
              <a:spcBef>
                <a:spcPts val="0"/>
              </a:spcBef>
              <a:spcAft>
                <a:spcPts val="0"/>
              </a:spcAft>
              <a:buNone/>
            </a:pPr>
            <a:r>
              <a:t/>
            </a:r>
            <a:endParaRPr sz="2000">
              <a:solidFill>
                <a:srgbClr val="0070C0"/>
              </a:solidFill>
              <a:latin typeface="Twentieth Century"/>
              <a:ea typeface="Twentieth Century"/>
              <a:cs typeface="Twentieth Century"/>
              <a:sym typeface="Twentieth Century"/>
            </a:endParaRPr>
          </a:p>
          <a:p>
            <a:pPr indent="0" lvl="0" marL="0" marR="0" rtl="0" algn="l">
              <a:spcBef>
                <a:spcPts val="0"/>
              </a:spcBef>
              <a:spcAft>
                <a:spcPts val="0"/>
              </a:spcAft>
              <a:buNone/>
            </a:pPr>
            <a:r>
              <a:rPr lang="en-US" sz="2000">
                <a:solidFill>
                  <a:srgbClr val="0070C0"/>
                </a:solidFill>
                <a:latin typeface="Twentieth Century"/>
                <a:ea typeface="Twentieth Century"/>
                <a:cs typeface="Twentieth Century"/>
                <a:sym typeface="Twentieth Century"/>
              </a:rPr>
              <a:t>Interaction with CEOS</a:t>
            </a:r>
            <a:endParaRPr/>
          </a:p>
          <a:p>
            <a:pPr indent="0" lvl="0" marL="0" marR="0" rtl="0" algn="l">
              <a:spcBef>
                <a:spcPts val="0"/>
              </a:spcBef>
              <a:spcAft>
                <a:spcPts val="0"/>
              </a:spcAft>
              <a:buNone/>
            </a:pPr>
            <a:r>
              <a:t/>
            </a:r>
            <a:endParaRPr sz="2000">
              <a:solidFill>
                <a:srgbClr val="0070C0"/>
              </a:solidFill>
              <a:latin typeface="Twentieth Century"/>
              <a:ea typeface="Twentieth Century"/>
              <a:cs typeface="Twentieth Century"/>
              <a:sym typeface="Twentieth Century"/>
            </a:endParaRPr>
          </a:p>
          <a:p>
            <a:pPr indent="0" lvl="0" marL="0" marR="0" rtl="0" algn="l">
              <a:spcBef>
                <a:spcPts val="0"/>
              </a:spcBef>
              <a:spcAft>
                <a:spcPts val="0"/>
              </a:spcAft>
              <a:buNone/>
            </a:pPr>
            <a:r>
              <a:rPr lang="en-US" sz="2000">
                <a:solidFill>
                  <a:srgbClr val="0070C0"/>
                </a:solidFill>
                <a:latin typeface="Twentieth Century"/>
                <a:ea typeface="Twentieth Century"/>
                <a:cs typeface="Twentieth Century"/>
                <a:sym typeface="Twentieth Century"/>
              </a:rPr>
              <a:t>Interactions with Policy</a:t>
            </a:r>
            <a:endParaRPr/>
          </a:p>
        </p:txBody>
      </p:sp>
      <p:sp>
        <p:nvSpPr>
          <p:cNvPr id="202" name="Google Shape;202;p3"/>
          <p:cNvSpPr/>
          <p:nvPr/>
        </p:nvSpPr>
        <p:spPr>
          <a:xfrm>
            <a:off x="8908800" y="2409600"/>
            <a:ext cx="384000" cy="3815808"/>
          </a:xfrm>
          <a:prstGeom prst="rightBrace">
            <a:avLst>
              <a:gd fmla="val 8333" name="adj1"/>
              <a:gd fmla="val 50000" name="adj2"/>
            </a:avLst>
          </a:prstGeom>
          <a:noFill/>
          <a:ln cap="flat" cmpd="sng" w="25400">
            <a:solidFill>
              <a:schemeClr val="accen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Arial"/>
              <a:ea typeface="Arial"/>
              <a:cs typeface="Arial"/>
              <a:sym typeface="Arial"/>
            </a:endParaRPr>
          </a:p>
        </p:txBody>
      </p:sp>
      <p:sp>
        <p:nvSpPr>
          <p:cNvPr id="203" name="Google Shape;203;p3"/>
          <p:cNvSpPr/>
          <p:nvPr/>
        </p:nvSpPr>
        <p:spPr>
          <a:xfrm>
            <a:off x="1230201" y="5244352"/>
            <a:ext cx="7430947" cy="425885"/>
          </a:xfrm>
          <a:prstGeom prst="rect">
            <a:avLst/>
          </a:prstGeom>
          <a:noFill/>
          <a:ln cap="flat" cmpd="sng" w="57150">
            <a:solidFill>
              <a:srgbClr val="85EF76"/>
            </a:solidFill>
            <a:prstDash val="solid"/>
            <a:round/>
            <a:headEnd len="sm" w="sm" type="none"/>
            <a:tailEnd len="sm" w="sm" type="none"/>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chemeClr val="dk1"/>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204" name="Google Shape;204;p3"/>
          <p:cNvSpPr txBox="1"/>
          <p:nvPr>
            <p:ph idx="1" type="body"/>
          </p:nvPr>
        </p:nvSpPr>
        <p:spPr>
          <a:xfrm>
            <a:off x="7158522" y="1136663"/>
            <a:ext cx="4958173" cy="712020"/>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675" lIns="91350" spcFirstLastPara="1" rIns="91350" wrap="square" tIns="45675">
            <a:normAutofit/>
          </a:bodyPr>
          <a:lstStyle/>
          <a:p>
            <a:pPr indent="0" lvl="0" marL="0" rtl="0" algn="l">
              <a:spcBef>
                <a:spcPts val="0"/>
              </a:spcBef>
              <a:spcAft>
                <a:spcPts val="0"/>
              </a:spcAft>
              <a:buClr>
                <a:schemeClr val="lt2"/>
              </a:buClr>
              <a:buSzPts val="1600"/>
              <a:buFont typeface="Arial"/>
              <a:buNone/>
            </a:pPr>
            <a:r>
              <a:rPr b="0" lang="en-US" sz="1600">
                <a:solidFill>
                  <a:schemeClr val="lt2"/>
                </a:solidFill>
                <a:latin typeface="Arial"/>
                <a:ea typeface="Arial"/>
                <a:cs typeface="Arial"/>
                <a:sym typeface="Arial"/>
              </a:rPr>
              <a:t>~100 organizations (best efforts) in 46 countries</a:t>
            </a:r>
            <a:endParaRPr/>
          </a:p>
          <a:p>
            <a:pPr indent="0" lvl="0" marL="0" rtl="0" algn="l">
              <a:spcBef>
                <a:spcPts val="320"/>
              </a:spcBef>
              <a:spcAft>
                <a:spcPts val="0"/>
              </a:spcAft>
              <a:buClr>
                <a:schemeClr val="lt2"/>
              </a:buClr>
              <a:buSzPts val="1600"/>
              <a:buFont typeface="Arial"/>
              <a:buNone/>
            </a:pPr>
            <a:r>
              <a:rPr b="0" lang="en-US" sz="1600">
                <a:solidFill>
                  <a:schemeClr val="lt2"/>
                </a:solidFill>
                <a:latin typeface="Arial"/>
                <a:ea typeface="Arial"/>
                <a:cs typeface="Arial"/>
                <a:sym typeface="Arial"/>
              </a:rPr>
              <a:t>2 regional networks (Asia-RiCE, AMA)</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3"/>
                                        </p:tgtEl>
                                        <p:attrNameLst>
                                          <p:attrName>style.visibility</p:attrName>
                                        </p:attrNameLst>
                                      </p:cBhvr>
                                      <p:to>
                                        <p:strVal val="visible"/>
                                      </p:to>
                                    </p:set>
                                    <p:animEffect filter="fade" transition="in">
                                      <p:cBhvr>
                                        <p:cTn dur="500"/>
                                        <p:tgtEl>
                                          <p:spTgt spid="2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4"/>
          <p:cNvSpPr txBox="1"/>
          <p:nvPr>
            <p:ph type="title"/>
          </p:nvPr>
        </p:nvSpPr>
        <p:spPr>
          <a:xfrm>
            <a:off x="609600" y="642738"/>
            <a:ext cx="10972800" cy="720725"/>
          </a:xfrm>
          <a:prstGeom prst="rect">
            <a:avLst/>
          </a:prstGeom>
          <a:noFill/>
          <a:ln>
            <a:noFill/>
          </a:ln>
        </p:spPr>
        <p:txBody>
          <a:bodyPr anchorCtr="0" anchor="ctr" bIns="45675" lIns="91350" spcFirstLastPara="1" rIns="91350" wrap="square" tIns="45675">
            <a:noAutofit/>
          </a:bodyPr>
          <a:lstStyle/>
          <a:p>
            <a:pPr indent="0" lvl="0" marL="0" rtl="0" algn="ctr">
              <a:spcBef>
                <a:spcPts val="0"/>
              </a:spcBef>
              <a:spcAft>
                <a:spcPts val="0"/>
              </a:spcAft>
              <a:buNone/>
            </a:pPr>
            <a:r>
              <a:rPr lang="en-US"/>
              <a:t>Capacity Development Team</a:t>
            </a:r>
            <a:endParaRPr/>
          </a:p>
        </p:txBody>
      </p:sp>
      <p:sp>
        <p:nvSpPr>
          <p:cNvPr id="211" name="Google Shape;211;p4"/>
          <p:cNvSpPr txBox="1"/>
          <p:nvPr>
            <p:ph idx="1" type="body"/>
          </p:nvPr>
        </p:nvSpPr>
        <p:spPr>
          <a:xfrm>
            <a:off x="222421" y="1600214"/>
            <a:ext cx="11738919" cy="4874727"/>
          </a:xfrm>
          <a:prstGeom prst="rect">
            <a:avLst/>
          </a:prstGeom>
          <a:noFill/>
          <a:ln>
            <a:noFill/>
          </a:ln>
        </p:spPr>
        <p:txBody>
          <a:bodyPr anchorCtr="0" anchor="t" bIns="45675" lIns="91350" spcFirstLastPara="1" rIns="91350" wrap="square" tIns="45675">
            <a:noAutofit/>
          </a:bodyPr>
          <a:lstStyle/>
          <a:p>
            <a:pPr indent="-342621" lvl="0" marL="342621" rtl="0" algn="l">
              <a:spcBef>
                <a:spcPts val="0"/>
              </a:spcBef>
              <a:spcAft>
                <a:spcPts val="0"/>
              </a:spcAft>
              <a:buClr>
                <a:srgbClr val="005FAA"/>
              </a:buClr>
              <a:buSzPts val="2000"/>
              <a:buFont typeface="Avenir"/>
              <a:buChar char="•"/>
            </a:pPr>
            <a:r>
              <a:rPr lang="en-US" sz="2000"/>
              <a:t>Team Roles &amp; Responsibilities: </a:t>
            </a:r>
            <a:endParaRPr/>
          </a:p>
          <a:p>
            <a:pPr indent="-285516" lvl="1" marL="742342" rtl="0" algn="l">
              <a:lnSpc>
                <a:spcPct val="110000"/>
              </a:lnSpc>
              <a:spcBef>
                <a:spcPts val="360"/>
              </a:spcBef>
              <a:spcAft>
                <a:spcPts val="0"/>
              </a:spcAft>
              <a:buClr>
                <a:srgbClr val="005FAA"/>
              </a:buClr>
              <a:buSzPts val="1800"/>
              <a:buFont typeface="Avenir"/>
              <a:buChar char="–"/>
            </a:pPr>
            <a:r>
              <a:rPr b="0" lang="en-US" sz="1800"/>
              <a:t>Develop a strategic vision for capacity development for GEOGLAM </a:t>
            </a:r>
            <a:endParaRPr/>
          </a:p>
          <a:p>
            <a:pPr indent="-228415" lvl="2" marL="1142066" rtl="0" algn="l">
              <a:lnSpc>
                <a:spcPct val="110000"/>
              </a:lnSpc>
              <a:spcBef>
                <a:spcPts val="320"/>
              </a:spcBef>
              <a:spcAft>
                <a:spcPts val="0"/>
              </a:spcAft>
              <a:buClr>
                <a:srgbClr val="005FAA"/>
              </a:buClr>
              <a:buSzPts val="1600"/>
              <a:buFont typeface="Avenir"/>
              <a:buChar char="•"/>
            </a:pPr>
            <a:r>
              <a:rPr b="0" lang="en-US" sz="1600"/>
              <a:t>Cyclical, iterative: e.g. operationalizing our R&amp;D (JECAM, In Situ); but also driving priorities! </a:t>
            </a:r>
            <a:endParaRPr/>
          </a:p>
          <a:p>
            <a:pPr indent="-285516" lvl="1" marL="742342" rtl="0" algn="l">
              <a:spcBef>
                <a:spcPts val="360"/>
              </a:spcBef>
              <a:spcAft>
                <a:spcPts val="0"/>
              </a:spcAft>
              <a:buClr>
                <a:srgbClr val="005FAA"/>
              </a:buClr>
              <a:buSzPts val="1800"/>
              <a:buFont typeface="Avenir"/>
              <a:buChar char="–"/>
            </a:pPr>
            <a:r>
              <a:rPr b="0" lang="en-US" sz="1800"/>
              <a:t>Help organize materials and resources for future reuse by actors across GEOGLAM</a:t>
            </a:r>
            <a:endParaRPr/>
          </a:p>
          <a:p>
            <a:pPr indent="-228415" lvl="2" marL="1142066" rtl="0" algn="l">
              <a:spcBef>
                <a:spcPts val="320"/>
              </a:spcBef>
              <a:spcAft>
                <a:spcPts val="0"/>
              </a:spcAft>
              <a:buClr>
                <a:srgbClr val="005FAA"/>
              </a:buClr>
              <a:buSzPts val="1600"/>
              <a:buFont typeface="Avenir"/>
              <a:buChar char="•"/>
            </a:pPr>
            <a:r>
              <a:rPr lang="en-US" sz="1600"/>
              <a:t>Preserving and multiplying lessons learned</a:t>
            </a:r>
            <a:endParaRPr b="0" sz="1600"/>
          </a:p>
          <a:p>
            <a:pPr indent="-285516" lvl="1" marL="742342" rtl="0" algn="l">
              <a:spcBef>
                <a:spcPts val="360"/>
              </a:spcBef>
              <a:spcAft>
                <a:spcPts val="0"/>
              </a:spcAft>
              <a:buClr>
                <a:srgbClr val="005FAA"/>
              </a:buClr>
              <a:buSzPts val="1800"/>
              <a:buFont typeface="Avenir"/>
              <a:buChar char="–"/>
            </a:pPr>
            <a:r>
              <a:rPr b="0" lang="en-US" sz="1800"/>
              <a:t>Engage with other CapDev organizations – GEOGLAM as a community resource</a:t>
            </a:r>
            <a:endParaRPr b="0" sz="1800"/>
          </a:p>
          <a:p>
            <a:pPr indent="-342621" lvl="0" marL="342621" rtl="0" algn="l">
              <a:lnSpc>
                <a:spcPct val="110000"/>
              </a:lnSpc>
              <a:spcBef>
                <a:spcPts val="400"/>
              </a:spcBef>
              <a:spcAft>
                <a:spcPts val="0"/>
              </a:spcAft>
              <a:buClr>
                <a:srgbClr val="005FAA"/>
              </a:buClr>
              <a:buSzPts val="2000"/>
              <a:buFont typeface="Avenir"/>
              <a:buChar char="•"/>
            </a:pPr>
            <a:r>
              <a:rPr lang="en-US" sz="2000"/>
              <a:t>CapDev Guidance Document: A resource of community knowledge and practice</a:t>
            </a:r>
            <a:endParaRPr/>
          </a:p>
          <a:p>
            <a:pPr indent="-285516" lvl="1" marL="742342" rtl="0" algn="l">
              <a:spcBef>
                <a:spcPts val="360"/>
              </a:spcBef>
              <a:spcAft>
                <a:spcPts val="0"/>
              </a:spcAft>
              <a:buClr>
                <a:srgbClr val="005FAA"/>
              </a:buClr>
              <a:buSzPts val="1800"/>
              <a:buFont typeface="Avenir"/>
              <a:buChar char="–"/>
            </a:pPr>
            <a:r>
              <a:rPr b="0" lang="en-US" sz="1800"/>
              <a:t>A blend of theory, practice, and narratives of successful engagement from GEOGLAM partners and stakeholders</a:t>
            </a:r>
            <a:endParaRPr/>
          </a:p>
          <a:p>
            <a:pPr indent="-285516" lvl="1" marL="742342" rtl="0" algn="l">
              <a:spcBef>
                <a:spcPts val="360"/>
              </a:spcBef>
              <a:spcAft>
                <a:spcPts val="0"/>
              </a:spcAft>
              <a:buClr>
                <a:srgbClr val="005FAA"/>
              </a:buClr>
              <a:buSzPts val="1800"/>
              <a:buFont typeface="Avenir"/>
              <a:buChar char="–"/>
            </a:pPr>
            <a:r>
              <a:rPr b="0" lang="en-US" sz="1800"/>
              <a:t>Collect and share evidence-based “good practices” around capacity development </a:t>
            </a:r>
            <a:endParaRPr/>
          </a:p>
          <a:p>
            <a:pPr indent="-228415" lvl="2" marL="1142066" rtl="0" algn="l">
              <a:spcBef>
                <a:spcPts val="320"/>
              </a:spcBef>
              <a:spcAft>
                <a:spcPts val="0"/>
              </a:spcAft>
              <a:buClr>
                <a:srgbClr val="005FAA"/>
              </a:buClr>
              <a:buSzPts val="1600"/>
              <a:buFont typeface="Avenir"/>
              <a:buChar char="•"/>
            </a:pPr>
            <a:r>
              <a:rPr b="0" lang="en-US" sz="1600"/>
              <a:t>Across the full CapDev “life-cycle” – i.e. it should all start at project conceptualization</a:t>
            </a:r>
            <a:endParaRPr/>
          </a:p>
          <a:p>
            <a:pPr indent="-228415" lvl="2" marL="1142066" rtl="0" algn="l">
              <a:spcBef>
                <a:spcPts val="320"/>
              </a:spcBef>
              <a:spcAft>
                <a:spcPts val="0"/>
              </a:spcAft>
              <a:buClr>
                <a:srgbClr val="005FAA"/>
              </a:buClr>
              <a:buSzPts val="1600"/>
              <a:buFont typeface="Avenir"/>
              <a:buChar char="•"/>
            </a:pPr>
            <a:r>
              <a:rPr b="0" lang="en-US" sz="1600"/>
              <a:t>Emphasis on “co-development” “co-design” ”co-production”</a:t>
            </a:r>
            <a:endParaRPr/>
          </a:p>
          <a:p>
            <a:pPr indent="-285516" lvl="1" marL="742342" rtl="0" algn="l">
              <a:spcBef>
                <a:spcPts val="360"/>
              </a:spcBef>
              <a:spcAft>
                <a:spcPts val="0"/>
              </a:spcAft>
              <a:buClr>
                <a:srgbClr val="005FAA"/>
              </a:buClr>
              <a:buSzPts val="1800"/>
              <a:buFont typeface="Avenir"/>
              <a:buChar char="–"/>
            </a:pPr>
            <a:r>
              <a:rPr b="0" lang="en-US" sz="1800"/>
              <a:t>Serve as a resource for organizations seeking to “support GEOGLAM”</a:t>
            </a:r>
            <a:endParaRPr/>
          </a:p>
          <a:p>
            <a:pPr indent="-228415" lvl="2" marL="1142066" rtl="0" algn="l">
              <a:spcBef>
                <a:spcPts val="320"/>
              </a:spcBef>
              <a:spcAft>
                <a:spcPts val="0"/>
              </a:spcAft>
              <a:buClr>
                <a:srgbClr val="005FAA"/>
              </a:buClr>
              <a:buSzPts val="1600"/>
              <a:buFont typeface="Avenir"/>
              <a:buChar char="•"/>
            </a:pPr>
            <a:r>
              <a:rPr b="0" lang="en-US" sz="1600"/>
              <a:t>“What does it mean to support GEOGLAM where tech transfer/capacity development is implicated?”</a:t>
            </a:r>
            <a:endParaRPr/>
          </a:p>
          <a:p>
            <a:pPr indent="-228415" lvl="2" marL="1142066" rtl="0" algn="l">
              <a:spcBef>
                <a:spcPts val="320"/>
              </a:spcBef>
              <a:spcAft>
                <a:spcPts val="0"/>
              </a:spcAft>
              <a:buClr>
                <a:srgbClr val="005FAA"/>
              </a:buClr>
              <a:buSzPts val="1600"/>
              <a:buFont typeface="Avenir"/>
              <a:buChar char="•"/>
            </a:pPr>
            <a:r>
              <a:rPr b="0" lang="en-US" sz="1600"/>
              <a:t>Now we have an answer!</a:t>
            </a:r>
            <a:endParaRPr b="0" sz="1600"/>
          </a:p>
        </p:txBody>
      </p:sp>
      <p:sp>
        <p:nvSpPr>
          <p:cNvPr id="212" name="Google Shape;212;p4"/>
          <p:cNvSpPr txBox="1"/>
          <p:nvPr/>
        </p:nvSpPr>
        <p:spPr>
          <a:xfrm>
            <a:off x="739860" y="1198775"/>
            <a:ext cx="10704039"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venir"/>
                <a:ea typeface="Avenir"/>
                <a:cs typeface="Avenir"/>
                <a:sym typeface="Avenir"/>
              </a:rPr>
              <a:t>Team Co-Leads</a:t>
            </a:r>
            <a:r>
              <a:rPr b="0" lang="en-US" sz="1400">
                <a:solidFill>
                  <a:schemeClr val="dk1"/>
                </a:solidFill>
                <a:latin typeface="Avenir"/>
                <a:ea typeface="Avenir"/>
                <a:cs typeface="Avenir"/>
                <a:sym typeface="Avenir"/>
              </a:rPr>
              <a:t>: Andy Nelson (ITC – U. Twente) &amp; Alyssa Whitcraft (GEOGLAM etc.)</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5"/>
          <p:cNvSpPr txBox="1"/>
          <p:nvPr>
            <p:ph idx="1" type="body"/>
          </p:nvPr>
        </p:nvSpPr>
        <p:spPr>
          <a:xfrm>
            <a:off x="497149" y="1305017"/>
            <a:ext cx="5522800" cy="4871880"/>
          </a:xfrm>
          <a:prstGeom prst="rect">
            <a:avLst/>
          </a:prstGeom>
          <a:noFill/>
          <a:ln>
            <a:noFill/>
          </a:ln>
        </p:spPr>
        <p:txBody>
          <a:bodyPr anchorCtr="0" anchor="t" bIns="35550" lIns="71100" spcFirstLastPara="1" rIns="71100" wrap="square" tIns="35550">
            <a:noAutofit/>
          </a:bodyPr>
          <a:lstStyle/>
          <a:p>
            <a:pPr indent="0" lvl="0" marL="167640" rtl="0" algn="l">
              <a:lnSpc>
                <a:spcPct val="90000"/>
              </a:lnSpc>
              <a:spcBef>
                <a:spcPts val="960"/>
              </a:spcBef>
              <a:spcAft>
                <a:spcPts val="0"/>
              </a:spcAft>
              <a:buClr>
                <a:schemeClr val="lt1"/>
              </a:buClr>
              <a:buSzPts val="1400"/>
              <a:buFont typeface="Avenir"/>
              <a:buNone/>
            </a:pPr>
            <a:r>
              <a:t/>
            </a:r>
            <a:endParaRPr/>
          </a:p>
        </p:txBody>
      </p:sp>
      <p:sp>
        <p:nvSpPr>
          <p:cNvPr id="219" name="Google Shape;219;p5"/>
          <p:cNvSpPr txBox="1"/>
          <p:nvPr>
            <p:ph idx="2" type="body"/>
          </p:nvPr>
        </p:nvSpPr>
        <p:spPr>
          <a:xfrm>
            <a:off x="7241058" y="1305017"/>
            <a:ext cx="4495141" cy="4871880"/>
          </a:xfrm>
          <a:prstGeom prst="rect">
            <a:avLst/>
          </a:prstGeom>
          <a:noFill/>
          <a:ln>
            <a:noFill/>
          </a:ln>
        </p:spPr>
        <p:txBody>
          <a:bodyPr anchorCtr="0" anchor="t" bIns="35550" lIns="71100" spcFirstLastPara="1" rIns="71100" wrap="square" tIns="35550">
            <a:noAutofit/>
          </a:bodyPr>
          <a:lstStyle/>
          <a:p>
            <a:pPr indent="0" lvl="0" marL="167640" rtl="0" algn="l">
              <a:lnSpc>
                <a:spcPct val="90000"/>
              </a:lnSpc>
              <a:spcBef>
                <a:spcPts val="960"/>
              </a:spcBef>
              <a:spcAft>
                <a:spcPts val="0"/>
              </a:spcAft>
              <a:buSzPts val="1400"/>
              <a:buFont typeface="Avenir"/>
              <a:buNone/>
            </a:pPr>
            <a:r>
              <a:rPr lang="en-US" sz="2000"/>
              <a:t>Next Steps:</a:t>
            </a:r>
            <a:endParaRPr/>
          </a:p>
          <a:p>
            <a:pPr indent="0" lvl="0" marL="167640" rtl="0" algn="l">
              <a:lnSpc>
                <a:spcPct val="90000"/>
              </a:lnSpc>
              <a:spcBef>
                <a:spcPts val="960"/>
              </a:spcBef>
              <a:spcAft>
                <a:spcPts val="0"/>
              </a:spcAft>
              <a:buSzPts val="1400"/>
              <a:buFont typeface="Avenir"/>
              <a:buNone/>
            </a:pPr>
            <a:r>
              <a:rPr b="0" lang="en-US" sz="2000"/>
              <a:t>- Review by ExCom </a:t>
            </a:r>
            <a:endParaRPr/>
          </a:p>
          <a:p>
            <a:pPr indent="0" lvl="0" marL="167640" rtl="0" algn="l">
              <a:lnSpc>
                <a:spcPct val="90000"/>
              </a:lnSpc>
              <a:spcBef>
                <a:spcPts val="960"/>
              </a:spcBef>
              <a:spcAft>
                <a:spcPts val="0"/>
              </a:spcAft>
              <a:buClr>
                <a:schemeClr val="lt1"/>
              </a:buClr>
              <a:buSzPts val="1400"/>
              <a:buFont typeface="Avenir"/>
              <a:buNone/>
            </a:pPr>
            <a:r>
              <a:rPr b="0" lang="en-US" sz="2000"/>
              <a:t>- Endorsement by CEOS</a:t>
            </a:r>
            <a:endParaRPr/>
          </a:p>
          <a:p>
            <a:pPr indent="0" lvl="0" marL="167640" rtl="0" algn="l">
              <a:lnSpc>
                <a:spcPct val="90000"/>
              </a:lnSpc>
              <a:spcBef>
                <a:spcPts val="960"/>
              </a:spcBef>
              <a:spcAft>
                <a:spcPts val="0"/>
              </a:spcAft>
              <a:buSzPts val="1400"/>
              <a:buFont typeface="Avenir"/>
              <a:buNone/>
            </a:pPr>
            <a:r>
              <a:rPr b="0" lang="en-US" sz="2000"/>
              <a:t>- Endorsement by GEO and reuse by other GEO communities</a:t>
            </a:r>
            <a:endParaRPr/>
          </a:p>
          <a:p>
            <a:pPr indent="0" lvl="0" marL="167640" rtl="0" algn="l">
              <a:lnSpc>
                <a:spcPct val="90000"/>
              </a:lnSpc>
              <a:spcBef>
                <a:spcPts val="960"/>
              </a:spcBef>
              <a:spcAft>
                <a:spcPts val="0"/>
              </a:spcAft>
              <a:buSzPts val="1400"/>
              <a:buFont typeface="Avenir"/>
              <a:buNone/>
            </a:pPr>
            <a:r>
              <a:rPr lang="en-US" sz="2000"/>
              <a:t>Why CEOS Endorsement?</a:t>
            </a:r>
            <a:endParaRPr b="0" sz="2000"/>
          </a:p>
          <a:p>
            <a:pPr indent="0" lvl="0" marL="167640" rtl="0" algn="l">
              <a:lnSpc>
                <a:spcPct val="90000"/>
              </a:lnSpc>
              <a:spcBef>
                <a:spcPts val="960"/>
              </a:spcBef>
              <a:spcAft>
                <a:spcPts val="0"/>
              </a:spcAft>
              <a:buSzPts val="1400"/>
              <a:buFont typeface="Avenir"/>
              <a:buNone/>
            </a:pPr>
            <a:r>
              <a:rPr b="0" lang="en-US" sz="2000"/>
              <a:t>- CEOS agencies should know it is a thing they can use and implement, esp. when aiming to support GEOGLAM (in their own projects; in crafting tenders and selecting proposals)</a:t>
            </a:r>
            <a:endParaRPr sz="2000"/>
          </a:p>
          <a:p>
            <a:pPr indent="0" lvl="0" marL="167640" rtl="0" algn="l">
              <a:lnSpc>
                <a:spcPct val="90000"/>
              </a:lnSpc>
              <a:spcBef>
                <a:spcPts val="960"/>
              </a:spcBef>
              <a:spcAft>
                <a:spcPts val="0"/>
              </a:spcAft>
              <a:buSzPts val="1400"/>
              <a:buFont typeface="Avenir"/>
              <a:buNone/>
            </a:pPr>
            <a:r>
              <a:rPr b="0" lang="en-US" sz="2000"/>
              <a:t>- We all want to get more EO use; here’s what we have found works</a:t>
            </a:r>
            <a:endParaRPr/>
          </a:p>
        </p:txBody>
      </p:sp>
      <p:sp>
        <p:nvSpPr>
          <p:cNvPr id="220" name="Google Shape;220;p5"/>
          <p:cNvSpPr txBox="1"/>
          <p:nvPr>
            <p:ph type="title"/>
          </p:nvPr>
        </p:nvSpPr>
        <p:spPr>
          <a:xfrm>
            <a:off x="609600" y="642738"/>
            <a:ext cx="10972800" cy="720725"/>
          </a:xfrm>
          <a:prstGeom prst="rect">
            <a:avLst/>
          </a:prstGeom>
          <a:noFill/>
          <a:ln>
            <a:noFill/>
          </a:ln>
        </p:spPr>
        <p:txBody>
          <a:bodyPr anchorCtr="0" anchor="ctr" bIns="35550" lIns="71100" spcFirstLastPara="1" rIns="71100" wrap="square" tIns="35550">
            <a:noAutofit/>
          </a:bodyPr>
          <a:lstStyle/>
          <a:p>
            <a:pPr indent="0" lvl="0" marL="0" rtl="0" algn="ctr">
              <a:lnSpc>
                <a:spcPct val="90000"/>
              </a:lnSpc>
              <a:spcBef>
                <a:spcPts val="0"/>
              </a:spcBef>
              <a:spcAft>
                <a:spcPts val="0"/>
              </a:spcAft>
              <a:buSzPts val="3400"/>
              <a:buNone/>
            </a:pPr>
            <a:r>
              <a:rPr lang="en-US">
                <a:solidFill>
                  <a:srgbClr val="005FAA"/>
                </a:solidFill>
              </a:rPr>
              <a:t>CapDev Document</a:t>
            </a:r>
            <a:endParaRPr/>
          </a:p>
        </p:txBody>
      </p:sp>
      <p:grpSp>
        <p:nvGrpSpPr>
          <p:cNvPr id="221" name="Google Shape;221;p5"/>
          <p:cNvGrpSpPr/>
          <p:nvPr/>
        </p:nvGrpSpPr>
        <p:grpSpPr>
          <a:xfrm>
            <a:off x="0" y="1212332"/>
            <a:ext cx="7241059" cy="5115697"/>
            <a:chOff x="0" y="0"/>
            <a:chExt cx="6348238" cy="3740957"/>
          </a:xfrm>
        </p:grpSpPr>
        <p:pic>
          <p:nvPicPr>
            <p:cNvPr id="222" name="Google Shape;222;p5"/>
            <p:cNvPicPr preferRelativeResize="0"/>
            <p:nvPr/>
          </p:nvPicPr>
          <p:blipFill rotWithShape="1">
            <a:blip r:embed="rId3">
              <a:alphaModFix/>
            </a:blip>
            <a:srcRect b="50000" l="0" r="0" t="0"/>
            <a:stretch/>
          </p:blipFill>
          <p:spPr>
            <a:xfrm>
              <a:off x="0" y="0"/>
              <a:ext cx="6348238" cy="3429000"/>
            </a:xfrm>
            <a:prstGeom prst="rect">
              <a:avLst/>
            </a:prstGeom>
            <a:noFill/>
            <a:ln>
              <a:noFill/>
            </a:ln>
          </p:spPr>
        </p:pic>
        <p:pic>
          <p:nvPicPr>
            <p:cNvPr id="223" name="Google Shape;223;p5"/>
            <p:cNvPicPr preferRelativeResize="0"/>
            <p:nvPr/>
          </p:nvPicPr>
          <p:blipFill rotWithShape="1">
            <a:blip r:embed="rId3">
              <a:alphaModFix/>
            </a:blip>
            <a:srcRect b="0" l="0" r="0" t="95451"/>
            <a:stretch/>
          </p:blipFill>
          <p:spPr>
            <a:xfrm>
              <a:off x="0" y="3429000"/>
              <a:ext cx="6348238" cy="311957"/>
            </a:xfrm>
            <a:prstGeom prst="rect">
              <a:avLst/>
            </a:prstGeom>
            <a:noFill/>
            <a:ln>
              <a:noFill/>
            </a:ln>
          </p:spPr>
        </p:pic>
      </p:grpSp>
      <p:sp>
        <p:nvSpPr>
          <p:cNvPr id="224" name="Google Shape;224;p5"/>
          <p:cNvSpPr txBox="1"/>
          <p:nvPr/>
        </p:nvSpPr>
        <p:spPr>
          <a:xfrm>
            <a:off x="-202158" y="6394435"/>
            <a:ext cx="9690786" cy="338554"/>
          </a:xfrm>
          <a:prstGeom prst="rect">
            <a:avLst/>
          </a:prstGeom>
          <a:noFill/>
          <a:ln>
            <a:noFill/>
          </a:ln>
        </p:spPr>
        <p:txBody>
          <a:bodyPr anchorCtr="0" anchor="t" bIns="45700" lIns="91425" spcFirstLastPara="1" rIns="91425" wrap="square" tIns="45700">
            <a:spAutoFit/>
          </a:bodyPr>
          <a:lstStyle/>
          <a:p>
            <a:pPr indent="0" lvl="0" marL="167640" marR="0" rtl="0" algn="l">
              <a:spcBef>
                <a:spcPts val="0"/>
              </a:spcBef>
              <a:spcAft>
                <a:spcPts val="0"/>
              </a:spcAft>
              <a:buClr>
                <a:srgbClr val="606060"/>
              </a:buClr>
              <a:buSzPts val="1600"/>
              <a:buFont typeface="Century Gothic"/>
              <a:buNone/>
            </a:pPr>
            <a:r>
              <a:rPr b="0" lang="en-US" sz="1600">
                <a:solidFill>
                  <a:srgbClr val="606060"/>
                </a:solidFill>
                <a:latin typeface="Century Gothic"/>
                <a:ea typeface="Century Gothic"/>
                <a:cs typeface="Century Gothic"/>
                <a:sym typeface="Century Gothic"/>
              </a:rPr>
              <a:t>Editors: Andy Nelson, Joost Teuben, Alyssa Whitcraft, Sophie Bontemps, and Ian Jarvis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9">
                                            <p:txEl>
                                              <p:pRg end="0" st="0"/>
                                            </p:txEl>
                                          </p:spTgt>
                                        </p:tgtEl>
                                        <p:attrNameLst>
                                          <p:attrName>style.visibility</p:attrName>
                                        </p:attrNameLst>
                                      </p:cBhvr>
                                      <p:to>
                                        <p:strVal val="visible"/>
                                      </p:to>
                                    </p:set>
                                    <p:animEffect filter="fade" transition="in">
                                      <p:cBhvr>
                                        <p:cTn dur="500"/>
                                        <p:tgtEl>
                                          <p:spTgt spid="21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9">
                                            <p:txEl>
                                              <p:pRg end="1" st="1"/>
                                            </p:txEl>
                                          </p:spTgt>
                                        </p:tgtEl>
                                        <p:attrNameLst>
                                          <p:attrName>style.visibility</p:attrName>
                                        </p:attrNameLst>
                                      </p:cBhvr>
                                      <p:to>
                                        <p:strVal val="visible"/>
                                      </p:to>
                                    </p:set>
                                    <p:animEffect filter="fade" transition="in">
                                      <p:cBhvr>
                                        <p:cTn dur="500"/>
                                        <p:tgtEl>
                                          <p:spTgt spid="21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9">
                                            <p:txEl>
                                              <p:pRg end="2" st="2"/>
                                            </p:txEl>
                                          </p:spTgt>
                                        </p:tgtEl>
                                        <p:attrNameLst>
                                          <p:attrName>style.visibility</p:attrName>
                                        </p:attrNameLst>
                                      </p:cBhvr>
                                      <p:to>
                                        <p:strVal val="visible"/>
                                      </p:to>
                                    </p:set>
                                    <p:animEffect filter="fade" transition="in">
                                      <p:cBhvr>
                                        <p:cTn dur="500"/>
                                        <p:tgtEl>
                                          <p:spTgt spid="21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9">
                                            <p:txEl>
                                              <p:pRg end="3" st="3"/>
                                            </p:txEl>
                                          </p:spTgt>
                                        </p:tgtEl>
                                        <p:attrNameLst>
                                          <p:attrName>style.visibility</p:attrName>
                                        </p:attrNameLst>
                                      </p:cBhvr>
                                      <p:to>
                                        <p:strVal val="visible"/>
                                      </p:to>
                                    </p:set>
                                    <p:animEffect filter="fade" transition="in">
                                      <p:cBhvr>
                                        <p:cTn dur="500"/>
                                        <p:tgtEl>
                                          <p:spTgt spid="21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9">
                                            <p:txEl>
                                              <p:pRg end="4" st="4"/>
                                            </p:txEl>
                                          </p:spTgt>
                                        </p:tgtEl>
                                        <p:attrNameLst>
                                          <p:attrName>style.visibility</p:attrName>
                                        </p:attrNameLst>
                                      </p:cBhvr>
                                      <p:to>
                                        <p:strVal val="visible"/>
                                      </p:to>
                                    </p:set>
                                    <p:animEffect filter="fade" transition="in">
                                      <p:cBhvr>
                                        <p:cTn dur="500"/>
                                        <p:tgtEl>
                                          <p:spTgt spid="219">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9">
                                            <p:txEl>
                                              <p:pRg end="5" st="5"/>
                                            </p:txEl>
                                          </p:spTgt>
                                        </p:tgtEl>
                                        <p:attrNameLst>
                                          <p:attrName>style.visibility</p:attrName>
                                        </p:attrNameLst>
                                      </p:cBhvr>
                                      <p:to>
                                        <p:strVal val="visible"/>
                                      </p:to>
                                    </p:set>
                                    <p:animEffect filter="fade" transition="in">
                                      <p:cBhvr>
                                        <p:cTn dur="500"/>
                                        <p:tgtEl>
                                          <p:spTgt spid="219">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9">
                                            <p:txEl>
                                              <p:pRg end="6" st="6"/>
                                            </p:txEl>
                                          </p:spTgt>
                                        </p:tgtEl>
                                        <p:attrNameLst>
                                          <p:attrName>style.visibility</p:attrName>
                                        </p:attrNameLst>
                                      </p:cBhvr>
                                      <p:to>
                                        <p:strVal val="visible"/>
                                      </p:to>
                                    </p:set>
                                    <p:animEffect filter="fade" transition="in">
                                      <p:cBhvr>
                                        <p:cTn dur="500"/>
                                        <p:tgtEl>
                                          <p:spTgt spid="219">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pic>
        <p:nvPicPr>
          <p:cNvPr id="230" name="Google Shape;230;p6"/>
          <p:cNvPicPr preferRelativeResize="0"/>
          <p:nvPr/>
        </p:nvPicPr>
        <p:blipFill rotWithShape="1">
          <a:blip r:embed="rId3">
            <a:alphaModFix/>
          </a:blip>
          <a:srcRect b="0" l="0" r="0" t="0"/>
          <a:stretch/>
        </p:blipFill>
        <p:spPr>
          <a:xfrm>
            <a:off x="2605414" y="1198152"/>
            <a:ext cx="9374853" cy="5136771"/>
          </a:xfrm>
          <a:prstGeom prst="rect">
            <a:avLst/>
          </a:prstGeom>
          <a:noFill/>
          <a:ln>
            <a:noFill/>
          </a:ln>
        </p:spPr>
      </p:pic>
      <p:sp>
        <p:nvSpPr>
          <p:cNvPr id="231" name="Google Shape;231;p6"/>
          <p:cNvSpPr txBox="1"/>
          <p:nvPr>
            <p:ph type="title"/>
          </p:nvPr>
        </p:nvSpPr>
        <p:spPr>
          <a:xfrm>
            <a:off x="161627" y="179723"/>
            <a:ext cx="10353973" cy="787832"/>
          </a:xfrm>
          <a:prstGeom prst="rect">
            <a:avLst/>
          </a:prstGeom>
          <a:noFill/>
          <a:ln>
            <a:noFill/>
          </a:ln>
        </p:spPr>
        <p:txBody>
          <a:bodyPr anchorCtr="0" anchor="b" bIns="50775" lIns="50775" spcFirstLastPara="1" rIns="50775" wrap="square" tIns="50775">
            <a:normAutofit fontScale="90000"/>
          </a:bodyPr>
          <a:lstStyle/>
          <a:p>
            <a:pPr indent="0" lvl="0" marL="0" rtl="0" algn="l">
              <a:lnSpc>
                <a:spcPct val="100000"/>
              </a:lnSpc>
              <a:spcBef>
                <a:spcPts val="0"/>
              </a:spcBef>
              <a:spcAft>
                <a:spcPts val="0"/>
              </a:spcAft>
              <a:buClr>
                <a:srgbClr val="0061AA"/>
              </a:buClr>
              <a:buSzPct val="98795"/>
              <a:buFont typeface="Avenir"/>
              <a:buNone/>
            </a:pPr>
            <a:r>
              <a:rPr lang="en-US">
                <a:solidFill>
                  <a:srgbClr val="0061AA"/>
                </a:solidFill>
              </a:rPr>
              <a:t>Essential Agriculture Variables for GEOGLAM</a:t>
            </a:r>
            <a:endParaRPr/>
          </a:p>
        </p:txBody>
      </p:sp>
      <p:sp>
        <p:nvSpPr>
          <p:cNvPr id="232" name="Google Shape;232;p6"/>
          <p:cNvSpPr txBox="1"/>
          <p:nvPr>
            <p:ph idx="1" type="body"/>
          </p:nvPr>
        </p:nvSpPr>
        <p:spPr>
          <a:xfrm>
            <a:off x="211733" y="911184"/>
            <a:ext cx="7703435" cy="1637863"/>
          </a:xfrm>
          <a:prstGeom prst="rect">
            <a:avLst/>
          </a:prstGeom>
          <a:noFill/>
          <a:ln>
            <a:noFill/>
          </a:ln>
        </p:spPr>
        <p:txBody>
          <a:bodyPr anchorCtr="0" anchor="t" bIns="50775" lIns="50775" spcFirstLastPara="1" rIns="50775" wrap="square" tIns="50775">
            <a:normAutofit/>
          </a:bodyPr>
          <a:lstStyle/>
          <a:p>
            <a:pPr indent="0" lvl="0" marL="0" rtl="0" algn="l">
              <a:lnSpc>
                <a:spcPct val="100000"/>
              </a:lnSpc>
              <a:spcBef>
                <a:spcPts val="0"/>
              </a:spcBef>
              <a:spcAft>
                <a:spcPts val="0"/>
              </a:spcAft>
              <a:buClr>
                <a:srgbClr val="000000"/>
              </a:buClr>
              <a:buSzPts val="2100"/>
              <a:buFont typeface="Avenir"/>
              <a:buNone/>
            </a:pPr>
            <a:r>
              <a:rPr lang="en-US"/>
              <a:t>Nested under EO Data Coordination</a:t>
            </a:r>
            <a:endParaRPr/>
          </a:p>
          <a:p>
            <a:pPr indent="0" lvl="0" marL="0" rtl="0" algn="l">
              <a:lnSpc>
                <a:spcPct val="100000"/>
              </a:lnSpc>
              <a:spcBef>
                <a:spcPts val="0"/>
              </a:spcBef>
              <a:spcAft>
                <a:spcPts val="0"/>
              </a:spcAft>
              <a:buClr>
                <a:srgbClr val="000000"/>
              </a:buClr>
              <a:buSzPts val="2100"/>
              <a:buFont typeface="Avenir"/>
              <a:buNone/>
            </a:pPr>
            <a:r>
              <a:rPr lang="en-US"/>
              <a:t>EAV Co-Leads: Alyssa Whitcraft &amp; Sven Gilliams (VITO)</a:t>
            </a:r>
            <a:endParaRPr/>
          </a:p>
          <a:p>
            <a:pPr indent="0" lvl="0" marL="0" rtl="0" algn="l">
              <a:lnSpc>
                <a:spcPct val="100000"/>
              </a:lnSpc>
              <a:spcBef>
                <a:spcPts val="0"/>
              </a:spcBef>
              <a:spcAft>
                <a:spcPts val="0"/>
              </a:spcAft>
              <a:buClr>
                <a:srgbClr val="000000"/>
              </a:buClr>
              <a:buSzPts val="2150"/>
              <a:buFont typeface="Avenir"/>
              <a:buNone/>
            </a:pPr>
            <a:r>
              <a:t/>
            </a:r>
            <a:endParaRPr/>
          </a:p>
        </p:txBody>
      </p:sp>
      <p:sp>
        <p:nvSpPr>
          <p:cNvPr id="233" name="Google Shape;233;p6"/>
          <p:cNvSpPr/>
          <p:nvPr/>
        </p:nvSpPr>
        <p:spPr>
          <a:xfrm>
            <a:off x="3738623" y="4308953"/>
            <a:ext cx="7430947" cy="425885"/>
          </a:xfrm>
          <a:prstGeom prst="rect">
            <a:avLst/>
          </a:prstGeom>
          <a:noFill/>
          <a:ln cap="flat" cmpd="sng" w="57150">
            <a:solidFill>
              <a:srgbClr val="1DFF63"/>
            </a:solidFill>
            <a:prstDash val="solid"/>
            <a:round/>
            <a:headEnd len="sm" w="sm" type="none"/>
            <a:tailEnd len="sm" w="sm" type="none"/>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chemeClr val="dk1"/>
              </a:buClr>
              <a:buSzPts val="3200"/>
              <a:buFont typeface="Helvetica Neue Light"/>
              <a:buNone/>
            </a:pPr>
            <a:r>
              <a:t/>
            </a:r>
            <a:endParaRPr b="0" i="0" sz="3200" u="none" cap="none" strike="noStrike">
              <a:solidFill>
                <a:srgbClr val="FFFFFF"/>
              </a:solidFill>
              <a:latin typeface="Helvetica Neue Light"/>
              <a:ea typeface="Helvetica Neue Light"/>
              <a:cs typeface="Helvetica Neue Light"/>
              <a:sym typeface="Helvetica Neue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7"/>
          <p:cNvSpPr txBox="1"/>
          <p:nvPr>
            <p:ph idx="12" type="sldNum"/>
          </p:nvPr>
        </p:nvSpPr>
        <p:spPr>
          <a:xfrm>
            <a:off x="5947758" y="6540506"/>
            <a:ext cx="290142" cy="28725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Helvetica Neue Light"/>
              <a:buNone/>
            </a:pPr>
            <a:fld id="{00000000-1234-1234-1234-123412341234}" type="slidenum">
              <a:rPr b="0" i="0" lang="en-US" sz="1800" u="none" cap="none" strike="noStrike">
                <a:solidFill>
                  <a:srgbClr val="000000"/>
                </a:solidFill>
                <a:latin typeface="Helvetica Neue Light"/>
                <a:ea typeface="Helvetica Neue Light"/>
                <a:cs typeface="Helvetica Neue Light"/>
                <a:sym typeface="Helvetica Neue Light"/>
              </a:rPr>
              <a:t>‹#›</a:t>
            </a:fld>
            <a:endParaRPr b="0" i="0" sz="1800" u="none" cap="none" strike="noStrike">
              <a:solidFill>
                <a:srgbClr val="000000"/>
              </a:solidFill>
              <a:latin typeface="Helvetica Neue Light"/>
              <a:ea typeface="Helvetica Neue Light"/>
              <a:cs typeface="Helvetica Neue Light"/>
              <a:sym typeface="Helvetica Neue Light"/>
            </a:endParaRPr>
          </a:p>
        </p:txBody>
      </p:sp>
      <p:sp>
        <p:nvSpPr>
          <p:cNvPr id="239" name="Google Shape;239;p7"/>
          <p:cNvSpPr txBox="1"/>
          <p:nvPr/>
        </p:nvSpPr>
        <p:spPr>
          <a:xfrm>
            <a:off x="145003" y="191378"/>
            <a:ext cx="10972800" cy="1143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venir"/>
              <a:buNone/>
            </a:pPr>
            <a:r>
              <a:rPr b="0" i="0" lang="en-US" sz="2800" u="none" cap="none" strike="noStrike">
                <a:solidFill>
                  <a:srgbClr val="000000"/>
                </a:solidFill>
                <a:latin typeface="Avenir"/>
                <a:ea typeface="Avenir"/>
                <a:cs typeface="Avenir"/>
                <a:sym typeface="Avenir"/>
              </a:rPr>
              <a:t>GEOGLAM Earth Observation Data Requirements Table (2019)</a:t>
            </a:r>
            <a:endParaRPr/>
          </a:p>
        </p:txBody>
      </p:sp>
      <p:pic>
        <p:nvPicPr>
          <p:cNvPr id="240" name="Google Shape;240;p7"/>
          <p:cNvPicPr preferRelativeResize="0"/>
          <p:nvPr/>
        </p:nvPicPr>
        <p:blipFill rotWithShape="1">
          <a:blip r:embed="rId3">
            <a:alphaModFix/>
          </a:blip>
          <a:srcRect b="0" l="0" r="0" t="0"/>
          <a:stretch/>
        </p:blipFill>
        <p:spPr>
          <a:xfrm>
            <a:off x="316722" y="762878"/>
            <a:ext cx="10947162" cy="5860884"/>
          </a:xfrm>
          <a:prstGeom prst="rect">
            <a:avLst/>
          </a:prstGeom>
          <a:noFill/>
          <a:ln>
            <a:noFill/>
          </a:ln>
        </p:spPr>
      </p:pic>
      <p:sp>
        <p:nvSpPr>
          <p:cNvPr id="241" name="Google Shape;241;p7"/>
          <p:cNvSpPr/>
          <p:nvPr/>
        </p:nvSpPr>
        <p:spPr>
          <a:xfrm>
            <a:off x="3496962" y="701093"/>
            <a:ext cx="7938641" cy="1280160"/>
          </a:xfrm>
          <a:prstGeom prst="rect">
            <a:avLst/>
          </a:prstGeom>
          <a:noFill/>
          <a:ln cap="flat" cmpd="sng" w="57150">
            <a:solidFill>
              <a:srgbClr val="1DFF63"/>
            </a:solidFill>
            <a:prstDash val="solid"/>
            <a:round/>
            <a:headEnd len="sm" w="sm" type="none"/>
            <a:tailEnd len="sm" w="sm" type="none"/>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chemeClr val="dk1"/>
              </a:buClr>
              <a:buSzPts val="3200"/>
              <a:buFont typeface="Helvetica Neue Light"/>
              <a:buNone/>
            </a:pPr>
            <a:r>
              <a:t/>
            </a:r>
            <a:endParaRPr b="0" i="0" sz="3200" u="none" cap="none" strike="noStrike">
              <a:solidFill>
                <a:srgbClr val="FFFFFF"/>
              </a:solidFill>
              <a:latin typeface="Helvetica Neue Light"/>
              <a:ea typeface="Helvetica Neue Light"/>
              <a:cs typeface="Helvetica Neue Light"/>
              <a:sym typeface="Helvetica Neue Ligh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8"/>
          <p:cNvSpPr txBox="1"/>
          <p:nvPr>
            <p:ph idx="1" type="body"/>
          </p:nvPr>
        </p:nvSpPr>
        <p:spPr>
          <a:xfrm>
            <a:off x="144462" y="794094"/>
            <a:ext cx="4700518" cy="5640016"/>
          </a:xfrm>
          <a:prstGeom prst="rect">
            <a:avLst/>
          </a:prstGeom>
          <a:noFill/>
          <a:ln>
            <a:noFill/>
          </a:ln>
        </p:spPr>
        <p:txBody>
          <a:bodyPr anchorCtr="0" anchor="ctr" bIns="50775" lIns="50775" spcFirstLastPara="1" rIns="50775" wrap="square" tIns="50775">
            <a:normAutofit/>
          </a:bodyPr>
          <a:lstStyle/>
          <a:p>
            <a:pPr indent="0" lvl="0" marL="0" rtl="0" algn="l">
              <a:lnSpc>
                <a:spcPct val="100000"/>
              </a:lnSpc>
              <a:spcBef>
                <a:spcPts val="0"/>
              </a:spcBef>
              <a:spcAft>
                <a:spcPts val="0"/>
              </a:spcAft>
              <a:buClr>
                <a:srgbClr val="000000"/>
              </a:buClr>
              <a:buSzPts val="1950"/>
              <a:buFont typeface="Avenir"/>
              <a:buNone/>
            </a:pPr>
            <a:r>
              <a:rPr b="1" lang="en-US" u="sng"/>
              <a:t>Challenges: </a:t>
            </a:r>
            <a:endParaRPr sz="2000"/>
          </a:p>
          <a:p>
            <a:pPr indent="-317455" lvl="0" marL="317455" rtl="0" algn="l">
              <a:lnSpc>
                <a:spcPct val="100000"/>
              </a:lnSpc>
              <a:spcBef>
                <a:spcPts val="0"/>
              </a:spcBef>
              <a:spcAft>
                <a:spcPts val="0"/>
              </a:spcAft>
              <a:buClr>
                <a:srgbClr val="000000"/>
              </a:buClr>
              <a:buSzPts val="1500"/>
              <a:buFont typeface="Avenir"/>
              <a:buChar char="•"/>
            </a:pPr>
            <a:r>
              <a:rPr lang="en-US" sz="2000"/>
              <a:t>Requirements Table lacked product information or prioritization</a:t>
            </a:r>
            <a:endParaRPr/>
          </a:p>
          <a:p>
            <a:pPr indent="-222205" lvl="0" marL="317455" rtl="0" algn="l">
              <a:lnSpc>
                <a:spcPct val="100000"/>
              </a:lnSpc>
              <a:spcBef>
                <a:spcPts val="0"/>
              </a:spcBef>
              <a:spcAft>
                <a:spcPts val="0"/>
              </a:spcAft>
              <a:buClr>
                <a:srgbClr val="000000"/>
              </a:buClr>
              <a:buSzPts val="1500"/>
              <a:buFont typeface="Avenir"/>
              <a:buNone/>
            </a:pPr>
            <a:r>
              <a:t/>
            </a:r>
            <a:endParaRPr sz="2000"/>
          </a:p>
          <a:p>
            <a:pPr indent="-317455" lvl="0" marL="317455" rtl="0" algn="l">
              <a:lnSpc>
                <a:spcPct val="100000"/>
              </a:lnSpc>
              <a:spcBef>
                <a:spcPts val="0"/>
              </a:spcBef>
              <a:spcAft>
                <a:spcPts val="0"/>
              </a:spcAft>
              <a:buClr>
                <a:srgbClr val="000000"/>
              </a:buClr>
              <a:buSzPts val="1500"/>
              <a:buFont typeface="Avenir"/>
              <a:buChar char="•"/>
            </a:pPr>
            <a:r>
              <a:rPr lang="en-US" sz="2000"/>
              <a:t>Even within GEOGLAM, we had inconsistent prioritization of variables</a:t>
            </a:r>
            <a:endParaRPr/>
          </a:p>
          <a:p>
            <a:pPr indent="-222205" lvl="0" marL="317455" rtl="0" algn="l">
              <a:lnSpc>
                <a:spcPct val="100000"/>
              </a:lnSpc>
              <a:spcBef>
                <a:spcPts val="0"/>
              </a:spcBef>
              <a:spcAft>
                <a:spcPts val="0"/>
              </a:spcAft>
              <a:buClr>
                <a:srgbClr val="000000"/>
              </a:buClr>
              <a:buSzPts val="1500"/>
              <a:buFont typeface="Avenir"/>
              <a:buNone/>
            </a:pPr>
            <a:r>
              <a:t/>
            </a:r>
            <a:endParaRPr sz="2000"/>
          </a:p>
          <a:p>
            <a:pPr indent="-317455" lvl="0" marL="317455" rtl="0" algn="l">
              <a:lnSpc>
                <a:spcPct val="100000"/>
              </a:lnSpc>
              <a:spcBef>
                <a:spcPts val="0"/>
              </a:spcBef>
              <a:spcAft>
                <a:spcPts val="0"/>
              </a:spcAft>
              <a:buClr>
                <a:srgbClr val="000000"/>
              </a:buClr>
              <a:buSzPts val="1500"/>
              <a:buFont typeface="Avenir"/>
              <a:buChar char="•"/>
            </a:pPr>
            <a:r>
              <a:rPr lang="en-US" sz="2000"/>
              <a:t>Proliferating policies and demands on GEOGLAM</a:t>
            </a:r>
            <a:endParaRPr/>
          </a:p>
          <a:p>
            <a:pPr indent="-317455" lvl="1" marL="634911" rtl="0" algn="l">
              <a:lnSpc>
                <a:spcPct val="100000"/>
              </a:lnSpc>
              <a:spcBef>
                <a:spcPts val="0"/>
              </a:spcBef>
              <a:spcAft>
                <a:spcPts val="0"/>
              </a:spcAft>
              <a:buClr>
                <a:srgbClr val="000000"/>
              </a:buClr>
              <a:buSzPts val="1350"/>
              <a:buFont typeface="Avenir"/>
              <a:buChar char="•"/>
            </a:pPr>
            <a:r>
              <a:rPr lang="en-US" sz="1800"/>
              <a:t>Need to limit scope WHILE leveraging our expertise and tools for impact</a:t>
            </a:r>
            <a:endParaRPr/>
          </a:p>
          <a:p>
            <a:pPr indent="-222205" lvl="0" marL="317455" rtl="0" algn="l">
              <a:lnSpc>
                <a:spcPct val="100000"/>
              </a:lnSpc>
              <a:spcBef>
                <a:spcPts val="0"/>
              </a:spcBef>
              <a:spcAft>
                <a:spcPts val="0"/>
              </a:spcAft>
              <a:buClr>
                <a:srgbClr val="000000"/>
              </a:buClr>
              <a:buSzPts val="1500"/>
              <a:buFont typeface="Avenir"/>
              <a:buNone/>
            </a:pPr>
            <a:r>
              <a:t/>
            </a:r>
            <a:endParaRPr sz="2000"/>
          </a:p>
          <a:p>
            <a:pPr indent="-317455" lvl="0" marL="317455" rtl="0" algn="l">
              <a:lnSpc>
                <a:spcPct val="100000"/>
              </a:lnSpc>
              <a:spcBef>
                <a:spcPts val="0"/>
              </a:spcBef>
              <a:spcAft>
                <a:spcPts val="0"/>
              </a:spcAft>
              <a:buClr>
                <a:srgbClr val="000000"/>
              </a:buClr>
              <a:buSzPts val="1500"/>
              <a:buFont typeface="Avenir"/>
              <a:buChar char="•"/>
            </a:pPr>
            <a:r>
              <a:rPr lang="en-US" sz="2000"/>
              <a:t>Need to directly link our variables to policy and use</a:t>
            </a:r>
            <a:endParaRPr/>
          </a:p>
          <a:p>
            <a:pPr indent="-317455" lvl="1" marL="634911" rtl="0" algn="l">
              <a:lnSpc>
                <a:spcPct val="100000"/>
              </a:lnSpc>
              <a:spcBef>
                <a:spcPts val="0"/>
              </a:spcBef>
              <a:spcAft>
                <a:spcPts val="0"/>
              </a:spcAft>
              <a:buClr>
                <a:srgbClr val="000000"/>
              </a:buClr>
              <a:buSzPts val="1350"/>
              <a:buFont typeface="Avenir"/>
              <a:buChar char="•"/>
            </a:pPr>
            <a:r>
              <a:rPr lang="en-US" sz="1800"/>
              <a:t>CEOS has always needed this!</a:t>
            </a:r>
            <a:endParaRPr/>
          </a:p>
          <a:p>
            <a:pPr indent="-317455" lvl="1" marL="634911" rtl="0" algn="l">
              <a:lnSpc>
                <a:spcPct val="100000"/>
              </a:lnSpc>
              <a:spcBef>
                <a:spcPts val="0"/>
              </a:spcBef>
              <a:spcAft>
                <a:spcPts val="0"/>
              </a:spcAft>
              <a:buClr>
                <a:srgbClr val="000000"/>
              </a:buClr>
              <a:buSzPts val="1350"/>
              <a:buFont typeface="Avenir"/>
              <a:buChar char="•"/>
            </a:pPr>
            <a:r>
              <a:rPr lang="en-US" sz="1800"/>
              <a:t>Grounded not in what instruments we have available, but in “decision units”</a:t>
            </a:r>
            <a:endParaRPr/>
          </a:p>
          <a:p>
            <a:pPr indent="-222205" lvl="0" marL="317455" rtl="0" algn="l">
              <a:lnSpc>
                <a:spcPct val="100000"/>
              </a:lnSpc>
              <a:spcBef>
                <a:spcPts val="400"/>
              </a:spcBef>
              <a:spcAft>
                <a:spcPts val="0"/>
              </a:spcAft>
              <a:buClr>
                <a:srgbClr val="000000"/>
              </a:buClr>
              <a:buSzPts val="1500"/>
              <a:buFont typeface="Avenir"/>
              <a:buNone/>
            </a:pPr>
            <a:r>
              <a:t/>
            </a:r>
            <a:endParaRPr sz="2000"/>
          </a:p>
          <a:p>
            <a:pPr indent="0" lvl="0" marL="0" rtl="0" algn="l">
              <a:lnSpc>
                <a:spcPct val="100000"/>
              </a:lnSpc>
              <a:spcBef>
                <a:spcPts val="400"/>
              </a:spcBef>
              <a:spcAft>
                <a:spcPts val="0"/>
              </a:spcAft>
              <a:buClr>
                <a:srgbClr val="000000"/>
              </a:buClr>
              <a:buSzPts val="1500"/>
              <a:buFont typeface="Avenir"/>
              <a:buNone/>
            </a:pPr>
            <a:r>
              <a:t/>
            </a:r>
            <a:endParaRPr sz="2000"/>
          </a:p>
        </p:txBody>
      </p:sp>
      <p:sp>
        <p:nvSpPr>
          <p:cNvPr id="248" name="Google Shape;248;p8"/>
          <p:cNvSpPr txBox="1"/>
          <p:nvPr>
            <p:ph idx="12" type="sldNum"/>
          </p:nvPr>
        </p:nvSpPr>
        <p:spPr>
          <a:xfrm>
            <a:off x="0" y="6540500"/>
            <a:ext cx="288925" cy="28733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Helvetica Neue Light"/>
              <a:buNone/>
            </a:pPr>
            <a:fld id="{00000000-1234-1234-1234-123412341234}" type="slidenum">
              <a:rPr b="0" i="0" lang="en-US" sz="1800" u="none" cap="none" strike="noStrike">
                <a:solidFill>
                  <a:srgbClr val="000000"/>
                </a:solidFill>
                <a:latin typeface="Helvetica Neue Light"/>
                <a:ea typeface="Helvetica Neue Light"/>
                <a:cs typeface="Helvetica Neue Light"/>
                <a:sym typeface="Helvetica Neue Light"/>
              </a:rPr>
              <a:t>‹#›</a:t>
            </a:fld>
            <a:endParaRPr b="0" i="0" sz="1800" u="none" cap="none" strike="noStrike">
              <a:solidFill>
                <a:srgbClr val="000000"/>
              </a:solidFill>
              <a:latin typeface="Helvetica Neue Light"/>
              <a:ea typeface="Helvetica Neue Light"/>
              <a:cs typeface="Helvetica Neue Light"/>
              <a:sym typeface="Helvetica Neue Light"/>
            </a:endParaRPr>
          </a:p>
        </p:txBody>
      </p:sp>
      <p:pic>
        <p:nvPicPr>
          <p:cNvPr id="249" name="Google Shape;249;p8"/>
          <p:cNvPicPr preferRelativeResize="0"/>
          <p:nvPr/>
        </p:nvPicPr>
        <p:blipFill rotWithShape="1">
          <a:blip r:embed="rId3">
            <a:alphaModFix/>
          </a:blip>
          <a:srcRect b="0" l="0" r="0" t="0"/>
          <a:stretch/>
        </p:blipFill>
        <p:spPr>
          <a:xfrm>
            <a:off x="5204793" y="248478"/>
            <a:ext cx="6707505" cy="591378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9"/>
          <p:cNvSpPr txBox="1"/>
          <p:nvPr>
            <p:ph type="title"/>
          </p:nvPr>
        </p:nvSpPr>
        <p:spPr>
          <a:xfrm>
            <a:off x="609600" y="274639"/>
            <a:ext cx="109728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D8D8D8"/>
              </a:buClr>
              <a:buSzPts val="3600"/>
              <a:buFont typeface="Avenir"/>
              <a:buNone/>
            </a:pPr>
            <a:r>
              <a:rPr lang="en-US" sz="3600">
                <a:latin typeface="Avenir"/>
                <a:ea typeface="Avenir"/>
                <a:cs typeface="Avenir"/>
                <a:sym typeface="Avenir"/>
              </a:rPr>
              <a:t>For a complex policy and operations environment, </a:t>
            </a:r>
            <a:br>
              <a:rPr lang="en-US" sz="3600">
                <a:latin typeface="Avenir"/>
                <a:ea typeface="Avenir"/>
                <a:cs typeface="Avenir"/>
                <a:sym typeface="Avenir"/>
              </a:rPr>
            </a:br>
            <a:r>
              <a:rPr lang="en-US" sz="3600">
                <a:solidFill>
                  <a:srgbClr val="D6E3BC"/>
                </a:solidFill>
                <a:latin typeface="Avenir"/>
                <a:ea typeface="Avenir"/>
                <a:cs typeface="Avenir"/>
                <a:sym typeface="Avenir"/>
              </a:rPr>
              <a:t>we need an integrator</a:t>
            </a:r>
            <a:endParaRPr/>
          </a:p>
        </p:txBody>
      </p:sp>
      <p:sp>
        <p:nvSpPr>
          <p:cNvPr id="256" name="Google Shape;256;p9"/>
          <p:cNvSpPr txBox="1"/>
          <p:nvPr>
            <p:ph idx="1" type="body"/>
          </p:nvPr>
        </p:nvSpPr>
        <p:spPr>
          <a:xfrm>
            <a:off x="609599" y="2919716"/>
            <a:ext cx="5685739" cy="3320446"/>
          </a:xfrm>
          <a:prstGeom prst="rect">
            <a:avLst/>
          </a:prstGeom>
          <a:noFill/>
          <a:ln>
            <a:noFill/>
          </a:ln>
        </p:spPr>
        <p:txBody>
          <a:bodyPr anchorCtr="0" anchor="t" bIns="45700" lIns="91425" spcFirstLastPara="1" rIns="91425" wrap="square" tIns="45700">
            <a:normAutofit fontScale="92500"/>
          </a:bodyPr>
          <a:lstStyle/>
          <a:p>
            <a:pPr indent="-457178" lvl="0" marL="457178" rtl="0" algn="l">
              <a:spcBef>
                <a:spcPts val="0"/>
              </a:spcBef>
              <a:spcAft>
                <a:spcPts val="0"/>
              </a:spcAft>
              <a:buClr>
                <a:srgbClr val="D8D8D8"/>
              </a:buClr>
              <a:buSzPct val="100000"/>
              <a:buChar char="•"/>
            </a:pPr>
            <a:r>
              <a:rPr lang="en-US" sz="2400">
                <a:latin typeface="Avenir"/>
                <a:ea typeface="Avenir"/>
                <a:cs typeface="Avenir"/>
                <a:sym typeface="Avenir"/>
              </a:rPr>
              <a:t>Policy/decision support drive the data requirements </a:t>
            </a:r>
            <a:endParaRPr/>
          </a:p>
          <a:p>
            <a:pPr indent="-380981" lvl="1" marL="990550" rtl="0" algn="l">
              <a:spcBef>
                <a:spcPts val="370"/>
              </a:spcBef>
              <a:spcAft>
                <a:spcPts val="0"/>
              </a:spcAft>
              <a:buClr>
                <a:srgbClr val="D8D8D8"/>
              </a:buClr>
              <a:buSzPct val="100000"/>
              <a:buChar char="–"/>
            </a:pPr>
            <a:r>
              <a:rPr lang="en-US" sz="2000">
                <a:latin typeface="Avenir"/>
                <a:ea typeface="Avenir"/>
                <a:cs typeface="Avenir"/>
                <a:sym typeface="Avenir"/>
              </a:rPr>
              <a:t>Space agencies need traceability to justify missions &amp; science teams</a:t>
            </a:r>
            <a:endParaRPr/>
          </a:p>
          <a:p>
            <a:pPr indent="-457178" lvl="0" marL="457178" rtl="0" algn="l">
              <a:spcBef>
                <a:spcPts val="444"/>
              </a:spcBef>
              <a:spcAft>
                <a:spcPts val="0"/>
              </a:spcAft>
              <a:buClr>
                <a:srgbClr val="D8D8D8"/>
              </a:buClr>
              <a:buSzPct val="100000"/>
              <a:buChar char="•"/>
            </a:pPr>
            <a:r>
              <a:rPr lang="en-US" sz="2400">
                <a:latin typeface="Avenir"/>
                <a:ea typeface="Avenir"/>
                <a:cs typeface="Avenir"/>
                <a:sym typeface="Avenir"/>
              </a:rPr>
              <a:t>But, data needs to be transformed into information to be useful for policy</a:t>
            </a:r>
            <a:endParaRPr/>
          </a:p>
          <a:p>
            <a:pPr indent="-380981" lvl="1" marL="990550" rtl="0" algn="l">
              <a:spcBef>
                <a:spcPts val="370"/>
              </a:spcBef>
              <a:spcAft>
                <a:spcPts val="0"/>
              </a:spcAft>
              <a:buClr>
                <a:srgbClr val="D8D8D8"/>
              </a:buClr>
              <a:buSzPct val="100000"/>
              <a:buChar char="–"/>
            </a:pPr>
            <a:r>
              <a:rPr lang="en-US" sz="2000">
                <a:latin typeface="Avenir"/>
                <a:ea typeface="Avenir"/>
                <a:cs typeface="Avenir"/>
                <a:sym typeface="Avenir"/>
              </a:rPr>
              <a:t>We need to reduce complexity </a:t>
            </a:r>
            <a:endParaRPr/>
          </a:p>
          <a:p>
            <a:pPr indent="-380981" lvl="1" marL="990550" rtl="0" algn="l">
              <a:spcBef>
                <a:spcPts val="370"/>
              </a:spcBef>
              <a:spcAft>
                <a:spcPts val="0"/>
              </a:spcAft>
              <a:buClr>
                <a:srgbClr val="D8D8D8"/>
              </a:buClr>
              <a:buSzPct val="100000"/>
              <a:buChar char="–"/>
            </a:pPr>
            <a:r>
              <a:rPr lang="en-US" sz="2000">
                <a:latin typeface="Avenir"/>
                <a:ea typeface="Avenir"/>
                <a:cs typeface="Avenir"/>
                <a:sym typeface="Avenir"/>
              </a:rPr>
              <a:t>We need to harmonize and prioritize needs</a:t>
            </a:r>
            <a:endParaRPr/>
          </a:p>
          <a:p>
            <a:pPr indent="-316208" lvl="0" marL="457178" rtl="0" algn="l">
              <a:spcBef>
                <a:spcPts val="444"/>
              </a:spcBef>
              <a:spcAft>
                <a:spcPts val="0"/>
              </a:spcAft>
              <a:buClr>
                <a:srgbClr val="D8D8D8"/>
              </a:buClr>
              <a:buSzPct val="100000"/>
              <a:buNone/>
            </a:pPr>
            <a:r>
              <a:t/>
            </a:r>
            <a:endParaRPr sz="2400">
              <a:latin typeface="Avenir"/>
              <a:ea typeface="Avenir"/>
              <a:cs typeface="Avenir"/>
              <a:sym typeface="Avenir"/>
            </a:endParaRPr>
          </a:p>
          <a:p>
            <a:pPr indent="-316208" lvl="0" marL="457178" rtl="0" algn="l">
              <a:spcBef>
                <a:spcPts val="444"/>
              </a:spcBef>
              <a:spcAft>
                <a:spcPts val="0"/>
              </a:spcAft>
              <a:buClr>
                <a:srgbClr val="D8D8D8"/>
              </a:buClr>
              <a:buSzPct val="100000"/>
              <a:buNone/>
            </a:pPr>
            <a:r>
              <a:t/>
            </a:r>
            <a:endParaRPr sz="2400">
              <a:latin typeface="Avenir"/>
              <a:ea typeface="Avenir"/>
              <a:cs typeface="Avenir"/>
              <a:sym typeface="Avenir"/>
            </a:endParaRPr>
          </a:p>
          <a:p>
            <a:pPr indent="0" lvl="0" marL="0" rtl="0" algn="l">
              <a:spcBef>
                <a:spcPts val="444"/>
              </a:spcBef>
              <a:spcAft>
                <a:spcPts val="0"/>
              </a:spcAft>
              <a:buClr>
                <a:srgbClr val="D8D8D8"/>
              </a:buClr>
              <a:buSzPct val="100000"/>
              <a:buNone/>
            </a:pPr>
            <a:r>
              <a:t/>
            </a:r>
            <a:endParaRPr sz="2400">
              <a:latin typeface="Avenir"/>
              <a:ea typeface="Avenir"/>
              <a:cs typeface="Avenir"/>
              <a:sym typeface="Avenir"/>
            </a:endParaRPr>
          </a:p>
          <a:p>
            <a:pPr indent="-316208" lvl="0" marL="457178" rtl="0" algn="l">
              <a:spcBef>
                <a:spcPts val="444"/>
              </a:spcBef>
              <a:spcAft>
                <a:spcPts val="0"/>
              </a:spcAft>
              <a:buClr>
                <a:srgbClr val="D8D8D8"/>
              </a:buClr>
              <a:buSzPct val="100000"/>
              <a:buNone/>
            </a:pPr>
            <a:r>
              <a:t/>
            </a:r>
            <a:endParaRPr sz="2400">
              <a:latin typeface="Avenir"/>
              <a:ea typeface="Avenir"/>
              <a:cs typeface="Avenir"/>
              <a:sym typeface="Avenir"/>
            </a:endParaRPr>
          </a:p>
          <a:p>
            <a:pPr indent="-316208" lvl="0" marL="457178" rtl="0" algn="l">
              <a:spcBef>
                <a:spcPts val="444"/>
              </a:spcBef>
              <a:spcAft>
                <a:spcPts val="0"/>
              </a:spcAft>
              <a:buClr>
                <a:srgbClr val="D8D8D8"/>
              </a:buClr>
              <a:buSzPct val="100000"/>
              <a:buNone/>
            </a:pPr>
            <a:r>
              <a:t/>
            </a:r>
            <a:endParaRPr sz="2400">
              <a:latin typeface="Avenir"/>
              <a:ea typeface="Avenir"/>
              <a:cs typeface="Avenir"/>
              <a:sym typeface="Avenir"/>
            </a:endParaRPr>
          </a:p>
        </p:txBody>
      </p:sp>
      <p:sp>
        <p:nvSpPr>
          <p:cNvPr id="257" name="Google Shape;257;p9"/>
          <p:cNvSpPr txBox="1"/>
          <p:nvPr>
            <p:ph idx="2" type="body"/>
          </p:nvPr>
        </p:nvSpPr>
        <p:spPr>
          <a:xfrm>
            <a:off x="6197600" y="1600201"/>
            <a:ext cx="5559729" cy="4983160"/>
          </a:xfrm>
          <a:prstGeom prst="rect">
            <a:avLst/>
          </a:prstGeom>
          <a:noFill/>
          <a:ln>
            <a:noFill/>
          </a:ln>
        </p:spPr>
        <p:txBody>
          <a:bodyPr anchorCtr="0" anchor="t" bIns="45700" lIns="91425" spcFirstLastPara="1" rIns="91425" wrap="square" tIns="45700">
            <a:normAutofit fontScale="92500"/>
          </a:bodyPr>
          <a:lstStyle/>
          <a:p>
            <a:pPr indent="-457178" lvl="0" marL="457178" rtl="0" algn="l">
              <a:spcBef>
                <a:spcPts val="0"/>
              </a:spcBef>
              <a:spcAft>
                <a:spcPts val="0"/>
              </a:spcAft>
              <a:buClr>
                <a:srgbClr val="D8D8D8"/>
              </a:buClr>
              <a:buSzPct val="100000"/>
              <a:buChar char="•"/>
            </a:pPr>
            <a:r>
              <a:rPr lang="en-US" sz="2400">
                <a:latin typeface="Avenir"/>
                <a:ea typeface="Avenir"/>
                <a:cs typeface="Avenir"/>
                <a:sym typeface="Avenir"/>
              </a:rPr>
              <a:t>GEOGLAM provides a bridge between EO and impact</a:t>
            </a:r>
            <a:r>
              <a:rPr i="1" lang="en-US" sz="2400">
                <a:latin typeface="Avenir"/>
                <a:ea typeface="Avenir"/>
                <a:cs typeface="Avenir"/>
                <a:sym typeface="Avenir"/>
              </a:rPr>
              <a:t>.</a:t>
            </a:r>
            <a:endParaRPr sz="2400">
              <a:latin typeface="Avenir"/>
              <a:ea typeface="Avenir"/>
              <a:cs typeface="Avenir"/>
              <a:sym typeface="Avenir"/>
            </a:endParaRPr>
          </a:p>
          <a:p>
            <a:pPr indent="-380981" lvl="1" marL="990550" rtl="0" algn="l">
              <a:spcBef>
                <a:spcPts val="370"/>
              </a:spcBef>
              <a:spcAft>
                <a:spcPts val="0"/>
              </a:spcAft>
              <a:buClr>
                <a:srgbClr val="D8D8D8"/>
              </a:buClr>
              <a:buSzPct val="100000"/>
              <a:buChar char="–"/>
            </a:pPr>
            <a:r>
              <a:rPr lang="en-US" sz="2000">
                <a:latin typeface="Avenir"/>
                <a:ea typeface="Avenir"/>
                <a:cs typeface="Avenir"/>
                <a:sym typeface="Avenir"/>
              </a:rPr>
              <a:t>Variable specification &amp; priorities </a:t>
            </a:r>
            <a:endParaRPr/>
          </a:p>
          <a:p>
            <a:pPr indent="-304784" lvl="2" marL="1523925" rtl="0" algn="l">
              <a:spcBef>
                <a:spcPts val="333"/>
              </a:spcBef>
              <a:spcAft>
                <a:spcPts val="0"/>
              </a:spcAft>
              <a:buClr>
                <a:srgbClr val="D8D8D8"/>
              </a:buClr>
              <a:buSzPct val="100000"/>
              <a:buChar char="•"/>
            </a:pPr>
            <a:r>
              <a:rPr lang="en-US" sz="1800">
                <a:latin typeface="Avenir"/>
                <a:ea typeface="Avenir"/>
                <a:cs typeface="Avenir"/>
                <a:sym typeface="Avenir"/>
              </a:rPr>
              <a:t>Telling space agencies, funding agencies, and R&amp;D community what is needed – </a:t>
            </a:r>
            <a:r>
              <a:rPr i="1" lang="en-US" sz="1800">
                <a:latin typeface="Avenir"/>
                <a:ea typeface="Avenir"/>
                <a:cs typeface="Avenir"/>
                <a:sym typeface="Avenir"/>
              </a:rPr>
              <a:t>how to support GEOGLAM</a:t>
            </a:r>
            <a:endParaRPr sz="1800">
              <a:latin typeface="Avenir"/>
              <a:ea typeface="Avenir"/>
              <a:cs typeface="Avenir"/>
              <a:sym typeface="Avenir"/>
            </a:endParaRPr>
          </a:p>
          <a:p>
            <a:pPr indent="-380981" lvl="1" marL="990550" rtl="0" algn="l">
              <a:spcBef>
                <a:spcPts val="370"/>
              </a:spcBef>
              <a:spcAft>
                <a:spcPts val="0"/>
              </a:spcAft>
              <a:buClr>
                <a:srgbClr val="D8D8D8"/>
              </a:buClr>
              <a:buSzPct val="100000"/>
              <a:buChar char="–"/>
            </a:pPr>
            <a:r>
              <a:rPr lang="en-US" sz="2000">
                <a:latin typeface="Avenir"/>
                <a:ea typeface="Avenir"/>
                <a:cs typeface="Avenir"/>
                <a:sym typeface="Avenir"/>
              </a:rPr>
              <a:t>Methods improvement</a:t>
            </a:r>
            <a:endParaRPr/>
          </a:p>
          <a:p>
            <a:pPr indent="-304784" lvl="2" marL="1523925" rtl="0" algn="l">
              <a:spcBef>
                <a:spcPts val="333"/>
              </a:spcBef>
              <a:spcAft>
                <a:spcPts val="0"/>
              </a:spcAft>
              <a:buClr>
                <a:srgbClr val="D8D8D8"/>
              </a:buClr>
              <a:buSzPct val="100000"/>
              <a:buChar char="•"/>
            </a:pPr>
            <a:r>
              <a:rPr lang="en-US" sz="1800">
                <a:latin typeface="Avenir"/>
                <a:ea typeface="Avenir"/>
                <a:cs typeface="Avenir"/>
                <a:sym typeface="Avenir"/>
              </a:rPr>
              <a:t>Complemented by cal/val, in situ data</a:t>
            </a:r>
            <a:endParaRPr/>
          </a:p>
          <a:p>
            <a:pPr indent="-380981" lvl="1" marL="990550" rtl="0" algn="l">
              <a:spcBef>
                <a:spcPts val="370"/>
              </a:spcBef>
              <a:spcAft>
                <a:spcPts val="0"/>
              </a:spcAft>
              <a:buClr>
                <a:srgbClr val="D8D8D8"/>
              </a:buClr>
              <a:buSzPct val="100000"/>
              <a:buChar char="–"/>
            </a:pPr>
            <a:r>
              <a:rPr lang="en-US" sz="2000">
                <a:latin typeface="Avenir"/>
                <a:ea typeface="Avenir"/>
                <a:cs typeface="Avenir"/>
                <a:sym typeface="Avenir"/>
              </a:rPr>
              <a:t>Product generation</a:t>
            </a:r>
            <a:endParaRPr/>
          </a:p>
          <a:p>
            <a:pPr indent="-304784" lvl="2" marL="1523925" rtl="0" algn="l">
              <a:spcBef>
                <a:spcPts val="333"/>
              </a:spcBef>
              <a:spcAft>
                <a:spcPts val="0"/>
              </a:spcAft>
              <a:buClr>
                <a:srgbClr val="D8D8D8"/>
              </a:buClr>
              <a:buSzPct val="100000"/>
              <a:buChar char="•"/>
            </a:pPr>
            <a:r>
              <a:rPr lang="en-US" sz="1800">
                <a:latin typeface="Avenir"/>
                <a:ea typeface="Avenir"/>
                <a:cs typeface="Avenir"/>
                <a:sym typeface="Avenir"/>
              </a:rPr>
              <a:t>Standard products for multiple uses </a:t>
            </a:r>
            <a:endParaRPr sz="2000">
              <a:latin typeface="Avenir"/>
              <a:ea typeface="Avenir"/>
              <a:cs typeface="Avenir"/>
              <a:sym typeface="Avenir"/>
            </a:endParaRPr>
          </a:p>
          <a:p>
            <a:pPr indent="-380981" lvl="1" marL="990550" rtl="0" algn="l">
              <a:spcBef>
                <a:spcPts val="370"/>
              </a:spcBef>
              <a:spcAft>
                <a:spcPts val="0"/>
              </a:spcAft>
              <a:buClr>
                <a:srgbClr val="D8D8D8"/>
              </a:buClr>
              <a:buSzPct val="100000"/>
              <a:buChar char="–"/>
            </a:pPr>
            <a:r>
              <a:rPr lang="en-US" sz="2000">
                <a:latin typeface="Avenir"/>
                <a:ea typeface="Avenir"/>
                <a:cs typeface="Avenir"/>
                <a:sym typeface="Avenir"/>
              </a:rPr>
              <a:t>Capacity Development</a:t>
            </a:r>
            <a:endParaRPr/>
          </a:p>
          <a:p>
            <a:pPr indent="-304784" lvl="2" marL="1523925" rtl="0" algn="l">
              <a:spcBef>
                <a:spcPts val="333"/>
              </a:spcBef>
              <a:spcAft>
                <a:spcPts val="0"/>
              </a:spcAft>
              <a:buClr>
                <a:srgbClr val="D8D8D8"/>
              </a:buClr>
              <a:buSzPct val="100000"/>
              <a:buChar char="•"/>
            </a:pPr>
            <a:r>
              <a:rPr lang="en-US" sz="1800">
                <a:latin typeface="Avenir"/>
                <a:ea typeface="Avenir"/>
                <a:cs typeface="Avenir"/>
                <a:sym typeface="Avenir"/>
              </a:rPr>
              <a:t>Operational transition of methods, tools, and products</a:t>
            </a:r>
            <a:endParaRPr/>
          </a:p>
          <a:p>
            <a:pPr indent="-199056" lvl="2" marL="1523925" rtl="0" algn="l">
              <a:spcBef>
                <a:spcPts val="333"/>
              </a:spcBef>
              <a:spcAft>
                <a:spcPts val="0"/>
              </a:spcAft>
              <a:buClr>
                <a:srgbClr val="D8D8D8"/>
              </a:buClr>
              <a:buSzPct val="100000"/>
              <a:buNone/>
            </a:pPr>
            <a:r>
              <a:t/>
            </a:r>
            <a:endParaRPr sz="1800">
              <a:latin typeface="Avenir"/>
              <a:ea typeface="Avenir"/>
              <a:cs typeface="Avenir"/>
              <a:sym typeface="Avenir"/>
            </a:endParaRPr>
          </a:p>
          <a:p>
            <a:pPr indent="-199056" lvl="2" marL="1523925" rtl="0" algn="l">
              <a:spcBef>
                <a:spcPts val="333"/>
              </a:spcBef>
              <a:spcAft>
                <a:spcPts val="0"/>
              </a:spcAft>
              <a:buClr>
                <a:srgbClr val="D8D8D8"/>
              </a:buClr>
              <a:buSzPct val="100000"/>
              <a:buNone/>
            </a:pPr>
            <a:r>
              <a:t/>
            </a:r>
            <a:endParaRPr sz="1800">
              <a:latin typeface="Avenir"/>
              <a:ea typeface="Avenir"/>
              <a:cs typeface="Avenir"/>
              <a:sym typeface="Avenir"/>
            </a:endParaRPr>
          </a:p>
        </p:txBody>
      </p:sp>
      <p:sp>
        <p:nvSpPr>
          <p:cNvPr id="258" name="Google Shape;258;p9"/>
          <p:cNvSpPr txBox="1"/>
          <p:nvPr/>
        </p:nvSpPr>
        <p:spPr>
          <a:xfrm>
            <a:off x="1920062" y="1820117"/>
            <a:ext cx="2435283"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600"/>
              <a:buFont typeface="Avenir"/>
              <a:buNone/>
            </a:pPr>
            <a:r>
              <a:rPr b="0" i="1" lang="en-US" sz="1600" u="none" cap="none" strike="noStrike">
                <a:solidFill>
                  <a:srgbClr val="FFFFFF"/>
                </a:solidFill>
                <a:latin typeface="Avenir"/>
                <a:ea typeface="Avenir"/>
                <a:cs typeface="Avenir"/>
                <a:sym typeface="Avenir"/>
              </a:rPr>
              <a:t>Decisions Driving Needs</a:t>
            </a:r>
            <a:br>
              <a:rPr b="0" i="1" lang="en-US" sz="1600" u="none" cap="none" strike="noStrike">
                <a:solidFill>
                  <a:srgbClr val="FFFFFF"/>
                </a:solidFill>
                <a:latin typeface="Avenir"/>
                <a:ea typeface="Avenir"/>
                <a:cs typeface="Avenir"/>
                <a:sym typeface="Avenir"/>
              </a:rPr>
            </a:br>
            <a:r>
              <a:rPr b="0" i="1" lang="en-US" sz="1600" u="none" cap="none" strike="noStrike">
                <a:solidFill>
                  <a:srgbClr val="FFFFFF"/>
                </a:solidFill>
                <a:latin typeface="Avenir"/>
                <a:ea typeface="Avenir"/>
                <a:cs typeface="Avenir"/>
                <a:sym typeface="Avenir"/>
              </a:rPr>
              <a:t>Data Feeding Decisions</a:t>
            </a:r>
            <a:endParaRPr/>
          </a:p>
        </p:txBody>
      </p:sp>
      <p:sp>
        <p:nvSpPr>
          <p:cNvPr id="259" name="Google Shape;259;p9"/>
          <p:cNvSpPr/>
          <p:nvPr/>
        </p:nvSpPr>
        <p:spPr>
          <a:xfrm rot="5400000">
            <a:off x="2802323" y="30731"/>
            <a:ext cx="476714" cy="4680520"/>
          </a:xfrm>
          <a:prstGeom prst="curvedLeftArrow">
            <a:avLst>
              <a:gd fmla="val 970" name="adj1"/>
              <a:gd fmla="val 50000" name="adj2"/>
              <a:gd fmla="val 25000" name="adj3"/>
            </a:avLst>
          </a:prstGeom>
          <a:solidFill>
            <a:schemeClr val="dk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Avenir"/>
              <a:ea typeface="Avenir"/>
              <a:cs typeface="Avenir"/>
              <a:sym typeface="Avenir"/>
            </a:endParaRPr>
          </a:p>
        </p:txBody>
      </p:sp>
      <p:sp>
        <p:nvSpPr>
          <p:cNvPr id="260" name="Google Shape;260;p9"/>
          <p:cNvSpPr/>
          <p:nvPr/>
        </p:nvSpPr>
        <p:spPr>
          <a:xfrm rot="-5400000">
            <a:off x="2892768" y="-460527"/>
            <a:ext cx="476716" cy="4680520"/>
          </a:xfrm>
          <a:prstGeom prst="curvedLeftArrow">
            <a:avLst>
              <a:gd fmla="val 0" name="adj1"/>
              <a:gd fmla="val 50000" name="adj2"/>
              <a:gd fmla="val 25000" name="adj3"/>
            </a:avLst>
          </a:prstGeom>
          <a:solidFill>
            <a:schemeClr val="dk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Avenir"/>
              <a:ea typeface="Avenir"/>
              <a:cs typeface="Avenir"/>
              <a:sym typeface="Aveni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7">
                                            <p:txEl>
                                              <p:pRg end="0" st="0"/>
                                            </p:txEl>
                                          </p:spTgt>
                                        </p:tgtEl>
                                        <p:attrNameLst>
                                          <p:attrName>style.visibility</p:attrName>
                                        </p:attrNameLst>
                                      </p:cBhvr>
                                      <p:to>
                                        <p:strVal val="visible"/>
                                      </p:to>
                                    </p:set>
                                    <p:animEffect filter="fade" transition="in">
                                      <p:cBhvr>
                                        <p:cTn dur="500"/>
                                        <p:tgtEl>
                                          <p:spTgt spid="25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7">
                                            <p:txEl>
                                              <p:pRg end="1" st="1"/>
                                            </p:txEl>
                                          </p:spTgt>
                                        </p:tgtEl>
                                        <p:attrNameLst>
                                          <p:attrName>style.visibility</p:attrName>
                                        </p:attrNameLst>
                                      </p:cBhvr>
                                      <p:to>
                                        <p:strVal val="visible"/>
                                      </p:to>
                                    </p:set>
                                    <p:animEffect filter="fade" transition="in">
                                      <p:cBhvr>
                                        <p:cTn dur="500"/>
                                        <p:tgtEl>
                                          <p:spTgt spid="25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7">
                                            <p:txEl>
                                              <p:pRg end="2" st="2"/>
                                            </p:txEl>
                                          </p:spTgt>
                                        </p:tgtEl>
                                        <p:attrNameLst>
                                          <p:attrName>style.visibility</p:attrName>
                                        </p:attrNameLst>
                                      </p:cBhvr>
                                      <p:to>
                                        <p:strVal val="visible"/>
                                      </p:to>
                                    </p:set>
                                    <p:animEffect filter="fade" transition="in">
                                      <p:cBhvr>
                                        <p:cTn dur="500"/>
                                        <p:tgtEl>
                                          <p:spTgt spid="25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7">
                                            <p:txEl>
                                              <p:pRg end="3" st="3"/>
                                            </p:txEl>
                                          </p:spTgt>
                                        </p:tgtEl>
                                        <p:attrNameLst>
                                          <p:attrName>style.visibility</p:attrName>
                                        </p:attrNameLst>
                                      </p:cBhvr>
                                      <p:to>
                                        <p:strVal val="visible"/>
                                      </p:to>
                                    </p:set>
                                    <p:animEffect filter="fade" transition="in">
                                      <p:cBhvr>
                                        <p:cTn dur="500"/>
                                        <p:tgtEl>
                                          <p:spTgt spid="25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7">
                                            <p:txEl>
                                              <p:pRg end="4" st="4"/>
                                            </p:txEl>
                                          </p:spTgt>
                                        </p:tgtEl>
                                        <p:attrNameLst>
                                          <p:attrName>style.visibility</p:attrName>
                                        </p:attrNameLst>
                                      </p:cBhvr>
                                      <p:to>
                                        <p:strVal val="visible"/>
                                      </p:to>
                                    </p:set>
                                    <p:animEffect filter="fade" transition="in">
                                      <p:cBhvr>
                                        <p:cTn dur="500"/>
                                        <p:tgtEl>
                                          <p:spTgt spid="257">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7">
                                            <p:txEl>
                                              <p:pRg end="5" st="5"/>
                                            </p:txEl>
                                          </p:spTgt>
                                        </p:tgtEl>
                                        <p:attrNameLst>
                                          <p:attrName>style.visibility</p:attrName>
                                        </p:attrNameLst>
                                      </p:cBhvr>
                                      <p:to>
                                        <p:strVal val="visible"/>
                                      </p:to>
                                    </p:set>
                                    <p:animEffect filter="fade" transition="in">
                                      <p:cBhvr>
                                        <p:cTn dur="500"/>
                                        <p:tgtEl>
                                          <p:spTgt spid="257">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7">
                                            <p:txEl>
                                              <p:pRg end="6" st="6"/>
                                            </p:txEl>
                                          </p:spTgt>
                                        </p:tgtEl>
                                        <p:attrNameLst>
                                          <p:attrName>style.visibility</p:attrName>
                                        </p:attrNameLst>
                                      </p:cBhvr>
                                      <p:to>
                                        <p:strVal val="visible"/>
                                      </p:to>
                                    </p:set>
                                    <p:animEffect filter="fade" transition="in">
                                      <p:cBhvr>
                                        <p:cTn dur="500"/>
                                        <p:tgtEl>
                                          <p:spTgt spid="257">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7">
                                            <p:txEl>
                                              <p:pRg end="7" st="7"/>
                                            </p:txEl>
                                          </p:spTgt>
                                        </p:tgtEl>
                                        <p:attrNameLst>
                                          <p:attrName>style.visibility</p:attrName>
                                        </p:attrNameLst>
                                      </p:cBhvr>
                                      <p:to>
                                        <p:strVal val="visible"/>
                                      </p:to>
                                    </p:set>
                                    <p:animEffect filter="fade" transition="in">
                                      <p:cBhvr>
                                        <p:cTn dur="500"/>
                                        <p:tgtEl>
                                          <p:spTgt spid="257">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7">
                                            <p:txEl>
                                              <p:pRg end="8" st="8"/>
                                            </p:txEl>
                                          </p:spTgt>
                                        </p:tgtEl>
                                        <p:attrNameLst>
                                          <p:attrName>style.visibility</p:attrName>
                                        </p:attrNameLst>
                                      </p:cBhvr>
                                      <p:to>
                                        <p:strVal val="visible"/>
                                      </p:to>
                                    </p:set>
                                    <p:animEffect filter="fade" transition="in">
                                      <p:cBhvr>
                                        <p:cTn dur="500"/>
                                        <p:tgtEl>
                                          <p:spTgt spid="257">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7">
                                            <p:txEl>
                                              <p:pRg end="9" st="9"/>
                                            </p:txEl>
                                          </p:spTgt>
                                        </p:tgtEl>
                                        <p:attrNameLst>
                                          <p:attrName>style.visibility</p:attrName>
                                        </p:attrNameLst>
                                      </p:cBhvr>
                                      <p:to>
                                        <p:strVal val="visible"/>
                                      </p:to>
                                    </p:set>
                                    <p:animEffect filter="fade" transition="in">
                                      <p:cBhvr>
                                        <p:cTn dur="500"/>
                                        <p:tgtEl>
                                          <p:spTgt spid="257">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7">
                                            <p:txEl>
                                              <p:pRg end="10" st="10"/>
                                            </p:txEl>
                                          </p:spTgt>
                                        </p:tgtEl>
                                        <p:attrNameLst>
                                          <p:attrName>style.visibility</p:attrName>
                                        </p:attrNameLst>
                                      </p:cBhvr>
                                      <p:to>
                                        <p:strVal val="visible"/>
                                      </p:to>
                                    </p:set>
                                    <p:animEffect filter="fade" transition="in">
                                      <p:cBhvr>
                                        <p:cTn dur="500"/>
                                        <p:tgtEl>
                                          <p:spTgt spid="257">
                                            <p:txEl>
                                              <p:pRg end="10" st="1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Geoglam_Template_ppt">
  <a:themeElements>
    <a:clrScheme name="GEOPowerpointPresentation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2022-04-25T08:35:34Z</dcterms:created>
  <dc:creator>Ian Jarvis</dc:creator>
</cp:coreProperties>
</file>