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"/>
  </p:notesMasterIdLst>
  <p:sldIdLst>
    <p:sldId id="264" r:id="rId2"/>
    <p:sldId id="6256" r:id="rId3"/>
    <p:sldId id="6244" r:id="rId4"/>
    <p:sldId id="6264" r:id="rId5"/>
    <p:sldId id="273" r:id="rId6"/>
    <p:sldId id="6308" r:id="rId7"/>
    <p:sldId id="630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zabeth Marion Rose" initials="EMR" lastIdx="1" clrIdx="0">
    <p:extLst>
      <p:ext uri="{19B8F6BF-5375-455C-9EA6-DF929625EA0E}">
        <p15:presenceInfo xmlns:p15="http://schemas.microsoft.com/office/powerpoint/2012/main" userId="Elizabeth Marion Ros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54FAD9-DDA4-49C4-9135-67BFE65D33A5}" v="24" dt="2022-09-06T19:47:50.9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96" autoAdjust="0"/>
    <p:restoredTop sz="87810" autoAdjust="0"/>
  </p:normalViewPr>
  <p:slideViewPr>
    <p:cSldViewPr snapToGrid="0">
      <p:cViewPr varScale="1">
        <p:scale>
          <a:sx n="69" d="100"/>
          <a:sy n="69" d="100"/>
        </p:scale>
        <p:origin x="13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bahn, Steven T" userId="74f78959-93e5-47c8-af52-50aa49d29fae" providerId="ADAL" clId="{A554FAD9-DDA4-49C4-9135-67BFE65D33A5}"/>
    <pc:docChg chg="undo redo custSel addSld delSld modSld">
      <pc:chgData name="Labahn, Steven T" userId="74f78959-93e5-47c8-af52-50aa49d29fae" providerId="ADAL" clId="{A554FAD9-DDA4-49C4-9135-67BFE65D33A5}" dt="2022-09-06T19:52:37.480" v="1284" actId="20577"/>
      <pc:docMkLst>
        <pc:docMk/>
      </pc:docMkLst>
      <pc:sldChg chg="del">
        <pc:chgData name="Labahn, Steven T" userId="74f78959-93e5-47c8-af52-50aa49d29fae" providerId="ADAL" clId="{A554FAD9-DDA4-49C4-9135-67BFE65D33A5}" dt="2022-09-06T10:28:31.221" v="211" actId="47"/>
        <pc:sldMkLst>
          <pc:docMk/>
          <pc:sldMk cId="844776516" sldId="260"/>
        </pc:sldMkLst>
      </pc:sldChg>
      <pc:sldChg chg="addSp delSp modSp mod">
        <pc:chgData name="Labahn, Steven T" userId="74f78959-93e5-47c8-af52-50aa49d29fae" providerId="ADAL" clId="{A554FAD9-DDA4-49C4-9135-67BFE65D33A5}" dt="2022-09-06T10:20:51.163" v="114" actId="1076"/>
        <pc:sldMkLst>
          <pc:docMk/>
          <pc:sldMk cId="391953803" sldId="264"/>
        </pc:sldMkLst>
        <pc:spChg chg="mod">
          <ac:chgData name="Labahn, Steven T" userId="74f78959-93e5-47c8-af52-50aa49d29fae" providerId="ADAL" clId="{A554FAD9-DDA4-49C4-9135-67BFE65D33A5}" dt="2022-09-06T10:17:57.642" v="103" actId="6549"/>
          <ac:spMkLst>
            <pc:docMk/>
            <pc:sldMk cId="391953803" sldId="264"/>
            <ac:spMk id="2" creationId="{489EB5CB-1FA3-3176-DED0-161E29B0E6E6}"/>
          </ac:spMkLst>
        </pc:spChg>
        <pc:spChg chg="mod">
          <ac:chgData name="Labahn, Steven T" userId="74f78959-93e5-47c8-af52-50aa49d29fae" providerId="ADAL" clId="{A554FAD9-DDA4-49C4-9135-67BFE65D33A5}" dt="2022-09-06T10:17:47.025" v="89" actId="20577"/>
          <ac:spMkLst>
            <pc:docMk/>
            <pc:sldMk cId="391953803" sldId="264"/>
            <ac:spMk id="6" creationId="{75A0D59D-8C5C-48CF-A49D-9DE235F8CED6}"/>
          </ac:spMkLst>
        </pc:spChg>
        <pc:picChg chg="add del mod">
          <ac:chgData name="Labahn, Steven T" userId="74f78959-93e5-47c8-af52-50aa49d29fae" providerId="ADAL" clId="{A554FAD9-DDA4-49C4-9135-67BFE65D33A5}" dt="2022-09-06T10:20:42.864" v="112" actId="478"/>
          <ac:picMkLst>
            <pc:docMk/>
            <pc:sldMk cId="391953803" sldId="264"/>
            <ac:picMk id="4" creationId="{E473B513-DF41-463F-80B1-AEB17B85A6F3}"/>
          </ac:picMkLst>
        </pc:picChg>
        <pc:picChg chg="add mod">
          <ac:chgData name="Labahn, Steven T" userId="74f78959-93e5-47c8-af52-50aa49d29fae" providerId="ADAL" clId="{A554FAD9-DDA4-49C4-9135-67BFE65D33A5}" dt="2022-09-06T10:20:51.163" v="114" actId="1076"/>
          <ac:picMkLst>
            <pc:docMk/>
            <pc:sldMk cId="391953803" sldId="264"/>
            <ac:picMk id="5" creationId="{A58FC8B3-967F-4863-A8F6-22DE6612B317}"/>
          </ac:picMkLst>
        </pc:picChg>
      </pc:sldChg>
      <pc:sldChg chg="del">
        <pc:chgData name="Labahn, Steven T" userId="74f78959-93e5-47c8-af52-50aa49d29fae" providerId="ADAL" clId="{A554FAD9-DDA4-49C4-9135-67BFE65D33A5}" dt="2022-09-06T10:18:18.337" v="105" actId="47"/>
        <pc:sldMkLst>
          <pc:docMk/>
          <pc:sldMk cId="2668595149" sldId="266"/>
        </pc:sldMkLst>
      </pc:sldChg>
      <pc:sldChg chg="modSp add mod modTransition">
        <pc:chgData name="Labahn, Steven T" userId="74f78959-93e5-47c8-af52-50aa49d29fae" providerId="ADAL" clId="{A554FAD9-DDA4-49C4-9135-67BFE65D33A5}" dt="2022-09-06T19:48:56.807" v="1221" actId="20577"/>
        <pc:sldMkLst>
          <pc:docMk/>
          <pc:sldMk cId="0" sldId="273"/>
        </pc:sldMkLst>
        <pc:spChg chg="mod">
          <ac:chgData name="Labahn, Steven T" userId="74f78959-93e5-47c8-af52-50aa49d29fae" providerId="ADAL" clId="{A554FAD9-DDA4-49C4-9135-67BFE65D33A5}" dt="2022-09-06T11:08:33.853" v="532" actId="207"/>
          <ac:spMkLst>
            <pc:docMk/>
            <pc:sldMk cId="0" sldId="273"/>
            <ac:spMk id="4" creationId="{C818610A-B0A1-4CD4-9FFF-676E98CF13A2}"/>
          </ac:spMkLst>
        </pc:spChg>
        <pc:spChg chg="mod">
          <ac:chgData name="Labahn, Steven T" userId="74f78959-93e5-47c8-af52-50aa49d29fae" providerId="ADAL" clId="{A554FAD9-DDA4-49C4-9135-67BFE65D33A5}" dt="2022-09-06T11:11:08.050" v="610" actId="2711"/>
          <ac:spMkLst>
            <pc:docMk/>
            <pc:sldMk cId="0" sldId="273"/>
            <ac:spMk id="5" creationId="{563D6B22-6994-4747-8630-5A1B8439CFF2}"/>
          </ac:spMkLst>
        </pc:spChg>
        <pc:spChg chg="mod">
          <ac:chgData name="Labahn, Steven T" userId="74f78959-93e5-47c8-af52-50aa49d29fae" providerId="ADAL" clId="{A554FAD9-DDA4-49C4-9135-67BFE65D33A5}" dt="2022-09-06T19:48:56.807" v="1221" actId="20577"/>
          <ac:spMkLst>
            <pc:docMk/>
            <pc:sldMk cId="0" sldId="273"/>
            <ac:spMk id="6" creationId="{DF462C93-3EFA-4777-8345-8F3CE196D64A}"/>
          </ac:spMkLst>
        </pc:spChg>
        <pc:picChg chg="mod">
          <ac:chgData name="Labahn, Steven T" userId="74f78959-93e5-47c8-af52-50aa49d29fae" providerId="ADAL" clId="{A554FAD9-DDA4-49C4-9135-67BFE65D33A5}" dt="2022-09-06T11:09:15.698" v="555" actId="1036"/>
          <ac:picMkLst>
            <pc:docMk/>
            <pc:sldMk cId="0" sldId="273"/>
            <ac:picMk id="3" creationId="{9FD98A68-4992-4979-A27F-2A389102C036}"/>
          </ac:picMkLst>
        </pc:picChg>
      </pc:sldChg>
      <pc:sldChg chg="del">
        <pc:chgData name="Labahn, Steven T" userId="74f78959-93e5-47c8-af52-50aa49d29fae" providerId="ADAL" clId="{A554FAD9-DDA4-49C4-9135-67BFE65D33A5}" dt="2022-09-06T10:18:18.866" v="106" actId="47"/>
        <pc:sldMkLst>
          <pc:docMk/>
          <pc:sldMk cId="3148120188" sldId="275"/>
        </pc:sldMkLst>
      </pc:sldChg>
      <pc:sldChg chg="del">
        <pc:chgData name="Labahn, Steven T" userId="74f78959-93e5-47c8-af52-50aa49d29fae" providerId="ADAL" clId="{A554FAD9-DDA4-49C4-9135-67BFE65D33A5}" dt="2022-09-06T10:18:17.553" v="104" actId="47"/>
        <pc:sldMkLst>
          <pc:docMk/>
          <pc:sldMk cId="2521153365" sldId="276"/>
        </pc:sldMkLst>
      </pc:sldChg>
      <pc:sldChg chg="delSp modSp add mod">
        <pc:chgData name="Labahn, Steven T" userId="74f78959-93e5-47c8-af52-50aa49d29fae" providerId="ADAL" clId="{A554FAD9-DDA4-49C4-9135-67BFE65D33A5}" dt="2022-09-06T11:10:08.247" v="560" actId="1076"/>
        <pc:sldMkLst>
          <pc:docMk/>
          <pc:sldMk cId="1174669582" sldId="6244"/>
        </pc:sldMkLst>
        <pc:spChg chg="mod">
          <ac:chgData name="Labahn, Steven T" userId="74f78959-93e5-47c8-af52-50aa49d29fae" providerId="ADAL" clId="{A554FAD9-DDA4-49C4-9135-67BFE65D33A5}" dt="2022-09-06T11:08:01.663" v="529"/>
          <ac:spMkLst>
            <pc:docMk/>
            <pc:sldMk cId="1174669582" sldId="6244"/>
            <ac:spMk id="2" creationId="{CB0E68CA-F941-4747-A579-56A38709E366}"/>
          </ac:spMkLst>
        </pc:spChg>
        <pc:spChg chg="mod">
          <ac:chgData name="Labahn, Steven T" userId="74f78959-93e5-47c8-af52-50aa49d29fae" providerId="ADAL" clId="{A554FAD9-DDA4-49C4-9135-67BFE65D33A5}" dt="2022-09-06T11:09:56.855" v="558" actId="1076"/>
          <ac:spMkLst>
            <pc:docMk/>
            <pc:sldMk cId="1174669582" sldId="6244"/>
            <ac:spMk id="7" creationId="{1F56BFBC-70BE-4FB9-BBF8-B1A3E0F1C525}"/>
          </ac:spMkLst>
        </pc:spChg>
        <pc:spChg chg="del mod">
          <ac:chgData name="Labahn, Steven T" userId="74f78959-93e5-47c8-af52-50aa49d29fae" providerId="ADAL" clId="{A554FAD9-DDA4-49C4-9135-67BFE65D33A5}" dt="2022-09-06T10:36:02.342" v="356" actId="478"/>
          <ac:spMkLst>
            <pc:docMk/>
            <pc:sldMk cId="1174669582" sldId="6244"/>
            <ac:spMk id="8" creationId="{28855D29-6A50-4A0C-A748-323D4E3BF868}"/>
          </ac:spMkLst>
        </pc:spChg>
        <pc:spChg chg="mod">
          <ac:chgData name="Labahn, Steven T" userId="74f78959-93e5-47c8-af52-50aa49d29fae" providerId="ADAL" clId="{A554FAD9-DDA4-49C4-9135-67BFE65D33A5}" dt="2022-09-06T11:10:08.247" v="560" actId="1076"/>
          <ac:spMkLst>
            <pc:docMk/>
            <pc:sldMk cId="1174669582" sldId="6244"/>
            <ac:spMk id="10" creationId="{DC9D2DE5-3DF5-4D6C-A0D5-3FD4FDE2B21C}"/>
          </ac:spMkLst>
        </pc:spChg>
      </pc:sldChg>
      <pc:sldChg chg="addSp delSp modSp add mod">
        <pc:chgData name="Labahn, Steven T" userId="74f78959-93e5-47c8-af52-50aa49d29fae" providerId="ADAL" clId="{A554FAD9-DDA4-49C4-9135-67BFE65D33A5}" dt="2022-09-06T11:07:57.702" v="528"/>
        <pc:sldMkLst>
          <pc:docMk/>
          <pc:sldMk cId="3100005198" sldId="6256"/>
        </pc:sldMkLst>
        <pc:spChg chg="del mod ord">
          <ac:chgData name="Labahn, Steven T" userId="74f78959-93e5-47c8-af52-50aa49d29fae" providerId="ADAL" clId="{A554FAD9-DDA4-49C4-9135-67BFE65D33A5}" dt="2022-09-06T10:31:50.728" v="335" actId="478"/>
          <ac:spMkLst>
            <pc:docMk/>
            <pc:sldMk cId="3100005198" sldId="6256"/>
            <ac:spMk id="2" creationId="{24F712D3-E412-4931-8AE7-247DA49F13CE}"/>
          </ac:spMkLst>
        </pc:spChg>
        <pc:spChg chg="add del mod">
          <ac:chgData name="Labahn, Steven T" userId="74f78959-93e5-47c8-af52-50aa49d29fae" providerId="ADAL" clId="{A554FAD9-DDA4-49C4-9135-67BFE65D33A5}" dt="2022-09-06T10:22:39.099" v="119"/>
          <ac:spMkLst>
            <pc:docMk/>
            <pc:sldMk cId="3100005198" sldId="6256"/>
            <ac:spMk id="3" creationId="{4366D2F7-BAB5-4BB5-ABCC-31A1C5204DDA}"/>
          </ac:spMkLst>
        </pc:spChg>
        <pc:spChg chg="add del mod">
          <ac:chgData name="Labahn, Steven T" userId="74f78959-93e5-47c8-af52-50aa49d29fae" providerId="ADAL" clId="{A554FAD9-DDA4-49C4-9135-67BFE65D33A5}" dt="2022-09-06T10:22:39.099" v="119"/>
          <ac:spMkLst>
            <pc:docMk/>
            <pc:sldMk cId="3100005198" sldId="6256"/>
            <ac:spMk id="4" creationId="{BCC9AA8E-2AA7-42B2-B61D-983BEE2E467D}"/>
          </ac:spMkLst>
        </pc:spChg>
        <pc:spChg chg="add del mod">
          <ac:chgData name="Labahn, Steven T" userId="74f78959-93e5-47c8-af52-50aa49d29fae" providerId="ADAL" clId="{A554FAD9-DDA4-49C4-9135-67BFE65D33A5}" dt="2022-09-06T10:22:44.731" v="121" actId="478"/>
          <ac:spMkLst>
            <pc:docMk/>
            <pc:sldMk cId="3100005198" sldId="6256"/>
            <ac:spMk id="9" creationId="{C433FAE2-C4A7-491B-A460-6A1471603A19}"/>
          </ac:spMkLst>
        </pc:spChg>
        <pc:spChg chg="mod">
          <ac:chgData name="Labahn, Steven T" userId="74f78959-93e5-47c8-af52-50aa49d29fae" providerId="ADAL" clId="{A554FAD9-DDA4-49C4-9135-67BFE65D33A5}" dt="2022-09-06T10:26:15.147" v="209" actId="164"/>
          <ac:spMkLst>
            <pc:docMk/>
            <pc:sldMk cId="3100005198" sldId="6256"/>
            <ac:spMk id="10" creationId="{CEFEBC58-07B1-4A6F-8899-7C9920CB91C8}"/>
          </ac:spMkLst>
        </pc:spChg>
        <pc:spChg chg="add mod">
          <ac:chgData name="Labahn, Steven T" userId="74f78959-93e5-47c8-af52-50aa49d29fae" providerId="ADAL" clId="{A554FAD9-DDA4-49C4-9135-67BFE65D33A5}" dt="2022-09-06T11:07:57.702" v="528"/>
          <ac:spMkLst>
            <pc:docMk/>
            <pc:sldMk cId="3100005198" sldId="6256"/>
            <ac:spMk id="11" creationId="{1133DC76-F834-465C-BF00-FF5EF6AECF71}"/>
          </ac:spMkLst>
        </pc:spChg>
        <pc:spChg chg="add del mod">
          <ac:chgData name="Labahn, Steven T" userId="74f78959-93e5-47c8-af52-50aa49d29fae" providerId="ADAL" clId="{A554FAD9-DDA4-49C4-9135-67BFE65D33A5}" dt="2022-09-06T10:31:53.855" v="336" actId="478"/>
          <ac:spMkLst>
            <pc:docMk/>
            <pc:sldMk cId="3100005198" sldId="6256"/>
            <ac:spMk id="12" creationId="{B423A996-8B85-4636-A745-C382AFD6114A}"/>
          </ac:spMkLst>
        </pc:spChg>
        <pc:grpChg chg="add mod">
          <ac:chgData name="Labahn, Steven T" userId="74f78959-93e5-47c8-af52-50aa49d29fae" providerId="ADAL" clId="{A554FAD9-DDA4-49C4-9135-67BFE65D33A5}" dt="2022-09-06T10:26:20.414" v="210" actId="1076"/>
          <ac:grpSpMkLst>
            <pc:docMk/>
            <pc:sldMk cId="3100005198" sldId="6256"/>
            <ac:grpSpMk id="5" creationId="{F85DB2B0-35DC-4BFF-8FBC-4A19C6F16E70}"/>
          </ac:grpSpMkLst>
        </pc:grpChg>
        <pc:picChg chg="mod">
          <ac:chgData name="Labahn, Steven T" userId="74f78959-93e5-47c8-af52-50aa49d29fae" providerId="ADAL" clId="{A554FAD9-DDA4-49C4-9135-67BFE65D33A5}" dt="2022-09-06T10:26:15.147" v="209" actId="164"/>
          <ac:picMkLst>
            <pc:docMk/>
            <pc:sldMk cId="3100005198" sldId="6256"/>
            <ac:picMk id="7" creationId="{F7A5F385-5D5A-471D-B791-C882E413F9B1}"/>
          </ac:picMkLst>
        </pc:picChg>
        <pc:picChg chg="mod">
          <ac:chgData name="Labahn, Steven T" userId="74f78959-93e5-47c8-af52-50aa49d29fae" providerId="ADAL" clId="{A554FAD9-DDA4-49C4-9135-67BFE65D33A5}" dt="2022-09-06T10:22:39.099" v="119"/>
          <ac:picMkLst>
            <pc:docMk/>
            <pc:sldMk cId="3100005198" sldId="6256"/>
            <ac:picMk id="8" creationId="{73CCA4F2-EFC8-4419-AEF2-D6A6EC58BCBF}"/>
          </ac:picMkLst>
        </pc:picChg>
      </pc:sldChg>
      <pc:sldChg chg="addSp delSp modSp add mod">
        <pc:chgData name="Labahn, Steven T" userId="74f78959-93e5-47c8-af52-50aa49d29fae" providerId="ADAL" clId="{A554FAD9-DDA4-49C4-9135-67BFE65D33A5}" dt="2022-09-06T19:46:15.035" v="1172" actId="1076"/>
        <pc:sldMkLst>
          <pc:docMk/>
          <pc:sldMk cId="1505615473" sldId="6264"/>
        </pc:sldMkLst>
        <pc:spChg chg="mod">
          <ac:chgData name="Labahn, Steven T" userId="74f78959-93e5-47c8-af52-50aa49d29fae" providerId="ADAL" clId="{A554FAD9-DDA4-49C4-9135-67BFE65D33A5}" dt="2022-09-06T11:10:37.075" v="563" actId="164"/>
          <ac:spMkLst>
            <pc:docMk/>
            <pc:sldMk cId="1505615473" sldId="6264"/>
            <ac:spMk id="2" creationId="{47A89DD2-7A89-41D9-903C-DD219B2308E5}"/>
          </ac:spMkLst>
        </pc:spChg>
        <pc:spChg chg="del mod">
          <ac:chgData name="Labahn, Steven T" userId="74f78959-93e5-47c8-af52-50aa49d29fae" providerId="ADAL" clId="{A554FAD9-DDA4-49C4-9135-67BFE65D33A5}" dt="2022-09-06T10:36:51.745" v="423" actId="478"/>
          <ac:spMkLst>
            <pc:docMk/>
            <pc:sldMk cId="1505615473" sldId="6264"/>
            <ac:spMk id="3" creationId="{9D999AE6-A7CB-48DF-8630-5D65511F7EB4}"/>
          </ac:spMkLst>
        </pc:spChg>
        <pc:spChg chg="add del mod">
          <ac:chgData name="Labahn, Steven T" userId="74f78959-93e5-47c8-af52-50aa49d29fae" providerId="ADAL" clId="{A554FAD9-DDA4-49C4-9135-67BFE65D33A5}" dt="2022-09-06T10:36:55.501" v="424" actId="478"/>
          <ac:spMkLst>
            <pc:docMk/>
            <pc:sldMk cId="1505615473" sldId="6264"/>
            <ac:spMk id="5" creationId="{83AD88E1-C651-4414-9DF4-35FA4FE3E6EC}"/>
          </ac:spMkLst>
        </pc:spChg>
        <pc:spChg chg="mod">
          <ac:chgData name="Labahn, Steven T" userId="74f78959-93e5-47c8-af52-50aa49d29fae" providerId="ADAL" clId="{A554FAD9-DDA4-49C4-9135-67BFE65D33A5}" dt="2022-09-06T19:45:21.360" v="1170" actId="27636"/>
          <ac:spMkLst>
            <pc:docMk/>
            <pc:sldMk cId="1505615473" sldId="6264"/>
            <ac:spMk id="9" creationId="{B542DAD4-996F-4726-B166-A33978AA204E}"/>
          </ac:spMkLst>
        </pc:spChg>
        <pc:spChg chg="del mod">
          <ac:chgData name="Labahn, Steven T" userId="74f78959-93e5-47c8-af52-50aa49d29fae" providerId="ADAL" clId="{A554FAD9-DDA4-49C4-9135-67BFE65D33A5}" dt="2022-09-06T10:35:54.771" v="355" actId="478"/>
          <ac:spMkLst>
            <pc:docMk/>
            <pc:sldMk cId="1505615473" sldId="6264"/>
            <ac:spMk id="10" creationId="{E7800E91-5301-470F-A86D-39331DF1CAF1}"/>
          </ac:spMkLst>
        </pc:spChg>
        <pc:spChg chg="add mod">
          <ac:chgData name="Labahn, Steven T" userId="74f78959-93e5-47c8-af52-50aa49d29fae" providerId="ADAL" clId="{A554FAD9-DDA4-49C4-9135-67BFE65D33A5}" dt="2022-09-06T11:07:51.508" v="527"/>
          <ac:spMkLst>
            <pc:docMk/>
            <pc:sldMk cId="1505615473" sldId="6264"/>
            <ac:spMk id="11" creationId="{2D1EE70C-3D4D-4F51-8BFA-5C5BA002CBA3}"/>
          </ac:spMkLst>
        </pc:spChg>
        <pc:spChg chg="mod">
          <ac:chgData name="Labahn, Steven T" userId="74f78959-93e5-47c8-af52-50aa49d29fae" providerId="ADAL" clId="{A554FAD9-DDA4-49C4-9135-67BFE65D33A5}" dt="2022-09-06T11:10:37.075" v="563" actId="164"/>
          <ac:spMkLst>
            <pc:docMk/>
            <pc:sldMk cId="1505615473" sldId="6264"/>
            <ac:spMk id="15" creationId="{8D12E6A9-2CFC-4AA0-9037-DB10B8B0E26B}"/>
          </ac:spMkLst>
        </pc:spChg>
        <pc:grpChg chg="add mod">
          <ac:chgData name="Labahn, Steven T" userId="74f78959-93e5-47c8-af52-50aa49d29fae" providerId="ADAL" clId="{A554FAD9-DDA4-49C4-9135-67BFE65D33A5}" dt="2022-09-06T11:10:46.146" v="607" actId="1038"/>
          <ac:grpSpMkLst>
            <pc:docMk/>
            <pc:sldMk cId="1505615473" sldId="6264"/>
            <ac:grpSpMk id="6" creationId="{7719CB0A-2700-4F88-811A-3857A78BC93D}"/>
          </ac:grpSpMkLst>
        </pc:grpChg>
        <pc:picChg chg="add mod">
          <ac:chgData name="Labahn, Steven T" userId="74f78959-93e5-47c8-af52-50aa49d29fae" providerId="ADAL" clId="{A554FAD9-DDA4-49C4-9135-67BFE65D33A5}" dt="2022-09-06T19:46:15.035" v="1172" actId="1076"/>
          <ac:picMkLst>
            <pc:docMk/>
            <pc:sldMk cId="1505615473" sldId="6264"/>
            <ac:picMk id="10" creationId="{21983D43-9E16-49E6-A6D4-2988189F5A57}"/>
          </ac:picMkLst>
        </pc:picChg>
        <pc:picChg chg="mod">
          <ac:chgData name="Labahn, Steven T" userId="74f78959-93e5-47c8-af52-50aa49d29fae" providerId="ADAL" clId="{A554FAD9-DDA4-49C4-9135-67BFE65D33A5}" dt="2022-09-06T11:10:37.075" v="563" actId="164"/>
          <ac:picMkLst>
            <pc:docMk/>
            <pc:sldMk cId="1505615473" sldId="6264"/>
            <ac:picMk id="12" creationId="{89084474-6D2E-41C0-AC5E-D77C60D2048E}"/>
          </ac:picMkLst>
        </pc:picChg>
        <pc:picChg chg="mod">
          <ac:chgData name="Labahn, Steven T" userId="74f78959-93e5-47c8-af52-50aa49d29fae" providerId="ADAL" clId="{A554FAD9-DDA4-49C4-9135-67BFE65D33A5}" dt="2022-09-06T10:38:00.162" v="491" actId="1035"/>
          <ac:picMkLst>
            <pc:docMk/>
            <pc:sldMk cId="1505615473" sldId="6264"/>
            <ac:picMk id="14" creationId="{C0C5CC46-E7CF-4152-9482-9EAB64743A24}"/>
          </ac:picMkLst>
        </pc:picChg>
        <pc:picChg chg="mod">
          <ac:chgData name="Labahn, Steven T" userId="74f78959-93e5-47c8-af52-50aa49d29fae" providerId="ADAL" clId="{A554FAD9-DDA4-49C4-9135-67BFE65D33A5}" dt="2022-09-06T11:10:37.075" v="563" actId="164"/>
          <ac:picMkLst>
            <pc:docMk/>
            <pc:sldMk cId="1505615473" sldId="6264"/>
            <ac:picMk id="1030" creationId="{B172D5A6-0706-447F-A156-C9BBB778E5FE}"/>
          </ac:picMkLst>
        </pc:picChg>
      </pc:sldChg>
      <pc:sldChg chg="delSp modSp add mod">
        <pc:chgData name="Labahn, Steven T" userId="74f78959-93e5-47c8-af52-50aa49d29fae" providerId="ADAL" clId="{A554FAD9-DDA4-49C4-9135-67BFE65D33A5}" dt="2022-09-06T19:52:37.480" v="1284" actId="20577"/>
        <pc:sldMkLst>
          <pc:docMk/>
          <pc:sldMk cId="591707024" sldId="6307"/>
        </pc:sldMkLst>
        <pc:spChg chg="mod ord">
          <ac:chgData name="Labahn, Steven T" userId="74f78959-93e5-47c8-af52-50aa49d29fae" providerId="ADAL" clId="{A554FAD9-DDA4-49C4-9135-67BFE65D33A5}" dt="2022-09-06T11:13:46.209" v="685" actId="404"/>
          <ac:spMkLst>
            <pc:docMk/>
            <pc:sldMk cId="591707024" sldId="6307"/>
            <ac:spMk id="9" creationId="{430E8643-33FC-490E-B984-5E3A565CB64B}"/>
          </ac:spMkLst>
        </pc:spChg>
        <pc:spChg chg="mod">
          <ac:chgData name="Labahn, Steven T" userId="74f78959-93e5-47c8-af52-50aa49d29fae" providerId="ADAL" clId="{A554FAD9-DDA4-49C4-9135-67BFE65D33A5}" dt="2022-09-06T19:52:37.480" v="1284" actId="20577"/>
          <ac:spMkLst>
            <pc:docMk/>
            <pc:sldMk cId="591707024" sldId="6307"/>
            <ac:spMk id="12" creationId="{965EE2C6-7E7C-4387-98CC-2F8472CF48B7}"/>
          </ac:spMkLst>
        </pc:spChg>
        <pc:spChg chg="del">
          <ac:chgData name="Labahn, Steven T" userId="74f78959-93e5-47c8-af52-50aa49d29fae" providerId="ADAL" clId="{A554FAD9-DDA4-49C4-9135-67BFE65D33A5}" dt="2022-09-06T11:13:06.883" v="659" actId="478"/>
          <ac:spMkLst>
            <pc:docMk/>
            <pc:sldMk cId="591707024" sldId="6307"/>
            <ac:spMk id="13" creationId="{2067159D-466B-4D4C-87C3-DC1181BC66F0}"/>
          </ac:spMkLst>
        </pc:spChg>
        <pc:picChg chg="mod">
          <ac:chgData name="Labahn, Steven T" userId="74f78959-93e5-47c8-af52-50aa49d29fae" providerId="ADAL" clId="{A554FAD9-DDA4-49C4-9135-67BFE65D33A5}" dt="2022-09-06T19:52:05.519" v="1256" actId="14100"/>
          <ac:picMkLst>
            <pc:docMk/>
            <pc:sldMk cId="591707024" sldId="6307"/>
            <ac:picMk id="11" creationId="{8C73B2DF-F22C-496C-9DFD-8FDC873DD162}"/>
          </ac:picMkLst>
        </pc:picChg>
      </pc:sldChg>
      <pc:sldChg chg="delSp modSp add mod">
        <pc:chgData name="Labahn, Steven T" userId="74f78959-93e5-47c8-af52-50aa49d29fae" providerId="ADAL" clId="{A554FAD9-DDA4-49C4-9135-67BFE65D33A5}" dt="2022-09-06T19:51:32.352" v="1255"/>
        <pc:sldMkLst>
          <pc:docMk/>
          <pc:sldMk cId="2321809068" sldId="6308"/>
        </pc:sldMkLst>
        <pc:spChg chg="mod">
          <ac:chgData name="Labahn, Steven T" userId="74f78959-93e5-47c8-af52-50aa49d29fae" providerId="ADAL" clId="{A554FAD9-DDA4-49C4-9135-67BFE65D33A5}" dt="2022-09-06T19:26:53.241" v="731" actId="20577"/>
          <ac:spMkLst>
            <pc:docMk/>
            <pc:sldMk cId="2321809068" sldId="6308"/>
            <ac:spMk id="4" creationId="{C818610A-B0A1-4CD4-9FFF-676E98CF13A2}"/>
          </ac:spMkLst>
        </pc:spChg>
        <pc:spChg chg="del">
          <ac:chgData name="Labahn, Steven T" userId="74f78959-93e5-47c8-af52-50aa49d29fae" providerId="ADAL" clId="{A554FAD9-DDA4-49C4-9135-67BFE65D33A5}" dt="2022-09-06T19:26:31.243" v="689" actId="478"/>
          <ac:spMkLst>
            <pc:docMk/>
            <pc:sldMk cId="2321809068" sldId="6308"/>
            <ac:spMk id="5" creationId="{563D6B22-6994-4747-8630-5A1B8439CFF2}"/>
          </ac:spMkLst>
        </pc:spChg>
        <pc:spChg chg="mod">
          <ac:chgData name="Labahn, Steven T" userId="74f78959-93e5-47c8-af52-50aa49d29fae" providerId="ADAL" clId="{A554FAD9-DDA4-49C4-9135-67BFE65D33A5}" dt="2022-09-06T19:51:32.352" v="1255"/>
          <ac:spMkLst>
            <pc:docMk/>
            <pc:sldMk cId="2321809068" sldId="6308"/>
            <ac:spMk id="6" creationId="{DF462C93-3EFA-4777-8345-8F3CE196D64A}"/>
          </ac:spMkLst>
        </pc:spChg>
        <pc:picChg chg="del">
          <ac:chgData name="Labahn, Steven T" userId="74f78959-93e5-47c8-af52-50aa49d29fae" providerId="ADAL" clId="{A554FAD9-DDA4-49C4-9135-67BFE65D33A5}" dt="2022-09-06T19:26:26.366" v="687" actId="478"/>
          <ac:picMkLst>
            <pc:docMk/>
            <pc:sldMk cId="2321809068" sldId="6308"/>
            <ac:picMk id="3" creationId="{9FD98A68-4992-4979-A27F-2A389102C036}"/>
          </ac:picMkLst>
        </pc:picChg>
        <pc:picChg chg="del">
          <ac:chgData name="Labahn, Steven T" userId="74f78959-93e5-47c8-af52-50aa49d29fae" providerId="ADAL" clId="{A554FAD9-DDA4-49C4-9135-67BFE65D33A5}" dt="2022-09-06T19:26:28.557" v="688" actId="478"/>
          <ac:picMkLst>
            <pc:docMk/>
            <pc:sldMk cId="2321809068" sldId="6308"/>
            <ac:picMk id="275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458CC-87A0-4328-8D60-678DE8A10C25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00FDCE-BBE6-4C2A-9AB6-D15098076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36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00FDCE-BBE6-4C2A-9AB6-D150980767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74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3503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35038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1736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2829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2829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25000"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1259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Tx/>
            </a:pPr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2829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3A45FE80-253D-47CB-83F2-DF2ABEE43BE6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2829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1473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1a1ce7546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g11a1ce75460_0_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1a1ce7546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g11a1ce75460_0_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8313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ct val="25000"/>
                <a:buFont typeface="Calibri"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6733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AD8E1C4-9A15-4764-86FE-E1C0275FB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250A59-E31B-4002-83F5-2CA0F10DD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4"/>
          <a:stretch/>
        </p:blipFill>
        <p:spPr>
          <a:xfrm flipV="1">
            <a:off x="2824280" y="4824248"/>
            <a:ext cx="5391556" cy="2038097"/>
          </a:xfrm>
          <a:prstGeom prst="rect">
            <a:avLst/>
          </a:prstGeom>
        </p:spPr>
      </p:pic>
      <p:pic>
        <p:nvPicPr>
          <p:cNvPr id="19" name="Picture 18" descr="A picture containing nature&#10;&#10;Description automatically generated">
            <a:extLst>
              <a:ext uri="{FF2B5EF4-FFF2-40B4-BE49-F238E27FC236}">
                <a16:creationId xmlns:a16="http://schemas.microsoft.com/office/drawing/2014/main" id="{9A5D0622-33ED-4EB7-96FB-4585BC4717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</p:spPr>
      </p:pic>
      <p:sp>
        <p:nvSpPr>
          <p:cNvPr id="20" name="Hexagon 3">
            <a:extLst>
              <a:ext uri="{FF2B5EF4-FFF2-40B4-BE49-F238E27FC236}">
                <a16:creationId xmlns:a16="http://schemas.microsoft.com/office/drawing/2014/main" id="{6D2DF6DF-5332-4778-ABD2-C77C32E47F0B}"/>
              </a:ext>
            </a:extLst>
          </p:cNvPr>
          <p:cNvSpPr/>
          <p:nvPr userDrawn="1"/>
        </p:nvSpPr>
        <p:spPr>
          <a:xfrm rot="10800000" flipV="1">
            <a:off x="5456394" y="1968439"/>
            <a:ext cx="6751471" cy="4901119"/>
          </a:xfrm>
          <a:custGeom>
            <a:avLst/>
            <a:gdLst>
              <a:gd name="connsiteX0" fmla="*/ 0 w 6765758"/>
              <a:gd name="connsiteY0" fmla="*/ 4848732 h 4848732"/>
              <a:gd name="connsiteX1" fmla="*/ 0 w 6765758"/>
              <a:gd name="connsiteY1" fmla="*/ 0 h 4848732"/>
              <a:gd name="connsiteX2" fmla="*/ 6765758 w 6765758"/>
              <a:gd name="connsiteY2" fmla="*/ 4848732 h 4848732"/>
              <a:gd name="connsiteX3" fmla="*/ 0 w 6765758"/>
              <a:gd name="connsiteY3" fmla="*/ 4848732 h 4848732"/>
              <a:gd name="connsiteX0" fmla="*/ 0 w 6765758"/>
              <a:gd name="connsiteY0" fmla="*/ 4941601 h 4941601"/>
              <a:gd name="connsiteX1" fmla="*/ 0 w 6765758"/>
              <a:gd name="connsiteY1" fmla="*/ 0 h 4941601"/>
              <a:gd name="connsiteX2" fmla="*/ 6765758 w 6765758"/>
              <a:gd name="connsiteY2" fmla="*/ 4941601 h 4941601"/>
              <a:gd name="connsiteX3" fmla="*/ 0 w 6765758"/>
              <a:gd name="connsiteY3" fmla="*/ 4941601 h 4941601"/>
              <a:gd name="connsiteX0" fmla="*/ 0 w 6765758"/>
              <a:gd name="connsiteY0" fmla="*/ 4920169 h 4920169"/>
              <a:gd name="connsiteX1" fmla="*/ 2381 w 6765758"/>
              <a:gd name="connsiteY1" fmla="*/ 0 h 4920169"/>
              <a:gd name="connsiteX2" fmla="*/ 6765758 w 6765758"/>
              <a:gd name="connsiteY2" fmla="*/ 4920169 h 4920169"/>
              <a:gd name="connsiteX3" fmla="*/ 0 w 6765758"/>
              <a:gd name="connsiteY3" fmla="*/ 4920169 h 4920169"/>
              <a:gd name="connsiteX0" fmla="*/ 0 w 6751470"/>
              <a:gd name="connsiteY0" fmla="*/ 4920169 h 4920169"/>
              <a:gd name="connsiteX1" fmla="*/ 2381 w 6751470"/>
              <a:gd name="connsiteY1" fmla="*/ 0 h 4920169"/>
              <a:gd name="connsiteX2" fmla="*/ 6751470 w 6751470"/>
              <a:gd name="connsiteY2" fmla="*/ 4901119 h 4920169"/>
              <a:gd name="connsiteX3" fmla="*/ 0 w 6751470"/>
              <a:gd name="connsiteY3" fmla="*/ 4920169 h 4920169"/>
              <a:gd name="connsiteX0" fmla="*/ 26211 w 6749106"/>
              <a:gd name="connsiteY0" fmla="*/ 4891594 h 4901119"/>
              <a:gd name="connsiteX1" fmla="*/ 17 w 6749106"/>
              <a:gd name="connsiteY1" fmla="*/ 0 h 4901119"/>
              <a:gd name="connsiteX2" fmla="*/ 6749106 w 6749106"/>
              <a:gd name="connsiteY2" fmla="*/ 4901119 h 4901119"/>
              <a:gd name="connsiteX3" fmla="*/ 26211 w 6749106"/>
              <a:gd name="connsiteY3" fmla="*/ 4891594 h 4901119"/>
              <a:gd name="connsiteX0" fmla="*/ 11939 w 6749122"/>
              <a:gd name="connsiteY0" fmla="*/ 4891594 h 4901119"/>
              <a:gd name="connsiteX1" fmla="*/ 33 w 6749122"/>
              <a:gd name="connsiteY1" fmla="*/ 0 h 4901119"/>
              <a:gd name="connsiteX2" fmla="*/ 6749122 w 6749122"/>
              <a:gd name="connsiteY2" fmla="*/ 4901119 h 4901119"/>
              <a:gd name="connsiteX3" fmla="*/ 11939 w 6749122"/>
              <a:gd name="connsiteY3" fmla="*/ 4891594 h 4901119"/>
              <a:gd name="connsiteX0" fmla="*/ 11939 w 6749122"/>
              <a:gd name="connsiteY0" fmla="*/ 4891594 h 4901119"/>
              <a:gd name="connsiteX1" fmla="*/ 33 w 6749122"/>
              <a:gd name="connsiteY1" fmla="*/ 0 h 4901119"/>
              <a:gd name="connsiteX2" fmla="*/ 6749122 w 6749122"/>
              <a:gd name="connsiteY2" fmla="*/ 4901119 h 4901119"/>
              <a:gd name="connsiteX3" fmla="*/ 11939 w 6749122"/>
              <a:gd name="connsiteY3" fmla="*/ 4891594 h 4901119"/>
              <a:gd name="connsiteX0" fmla="*/ 11939 w 6749122"/>
              <a:gd name="connsiteY0" fmla="*/ 4891594 h 4901119"/>
              <a:gd name="connsiteX1" fmla="*/ 33 w 6749122"/>
              <a:gd name="connsiteY1" fmla="*/ 0 h 4901119"/>
              <a:gd name="connsiteX2" fmla="*/ 6749122 w 6749122"/>
              <a:gd name="connsiteY2" fmla="*/ 4901119 h 4901119"/>
              <a:gd name="connsiteX3" fmla="*/ 11939 w 6749122"/>
              <a:gd name="connsiteY3" fmla="*/ 4891594 h 4901119"/>
              <a:gd name="connsiteX0" fmla="*/ 11939 w 6749122"/>
              <a:gd name="connsiteY0" fmla="*/ 4891594 h 4901119"/>
              <a:gd name="connsiteX1" fmla="*/ 33 w 6749122"/>
              <a:gd name="connsiteY1" fmla="*/ 0 h 4901119"/>
              <a:gd name="connsiteX2" fmla="*/ 6749122 w 6749122"/>
              <a:gd name="connsiteY2" fmla="*/ 4901119 h 4901119"/>
              <a:gd name="connsiteX3" fmla="*/ 11939 w 6749122"/>
              <a:gd name="connsiteY3" fmla="*/ 4891594 h 4901119"/>
              <a:gd name="connsiteX0" fmla="*/ 0 w 6756233"/>
              <a:gd name="connsiteY0" fmla="*/ 4877306 h 4901119"/>
              <a:gd name="connsiteX1" fmla="*/ 7144 w 6756233"/>
              <a:gd name="connsiteY1" fmla="*/ 0 h 4901119"/>
              <a:gd name="connsiteX2" fmla="*/ 6756233 w 6756233"/>
              <a:gd name="connsiteY2" fmla="*/ 4901119 h 4901119"/>
              <a:gd name="connsiteX3" fmla="*/ 0 w 6756233"/>
              <a:gd name="connsiteY3" fmla="*/ 4877306 h 4901119"/>
              <a:gd name="connsiteX0" fmla="*/ 2487 w 6749195"/>
              <a:gd name="connsiteY0" fmla="*/ 4896356 h 4901119"/>
              <a:gd name="connsiteX1" fmla="*/ 106 w 6749195"/>
              <a:gd name="connsiteY1" fmla="*/ 0 h 4901119"/>
              <a:gd name="connsiteX2" fmla="*/ 6749195 w 6749195"/>
              <a:gd name="connsiteY2" fmla="*/ 4901119 h 4901119"/>
              <a:gd name="connsiteX3" fmla="*/ 2487 w 6749195"/>
              <a:gd name="connsiteY3" fmla="*/ 4896356 h 4901119"/>
              <a:gd name="connsiteX0" fmla="*/ 2487 w 6749195"/>
              <a:gd name="connsiteY0" fmla="*/ 4898738 h 4901119"/>
              <a:gd name="connsiteX1" fmla="*/ 106 w 6749195"/>
              <a:gd name="connsiteY1" fmla="*/ 0 h 4901119"/>
              <a:gd name="connsiteX2" fmla="*/ 6749195 w 6749195"/>
              <a:gd name="connsiteY2" fmla="*/ 4901119 h 4901119"/>
              <a:gd name="connsiteX3" fmla="*/ 2487 w 6749195"/>
              <a:gd name="connsiteY3" fmla="*/ 4898738 h 4901119"/>
              <a:gd name="connsiteX0" fmla="*/ 0 w 6751471"/>
              <a:gd name="connsiteY0" fmla="*/ 4901119 h 4901119"/>
              <a:gd name="connsiteX1" fmla="*/ 2382 w 6751471"/>
              <a:gd name="connsiteY1" fmla="*/ 0 h 4901119"/>
              <a:gd name="connsiteX2" fmla="*/ 6751471 w 6751471"/>
              <a:gd name="connsiteY2" fmla="*/ 4901119 h 4901119"/>
              <a:gd name="connsiteX3" fmla="*/ 0 w 6751471"/>
              <a:gd name="connsiteY3" fmla="*/ 4901119 h 4901119"/>
              <a:gd name="connsiteX0" fmla="*/ 0 w 6751471"/>
              <a:gd name="connsiteY0" fmla="*/ 4901119 h 4901119"/>
              <a:gd name="connsiteX1" fmla="*/ 2382 w 6751471"/>
              <a:gd name="connsiteY1" fmla="*/ 0 h 4901119"/>
              <a:gd name="connsiteX2" fmla="*/ 6751471 w 6751471"/>
              <a:gd name="connsiteY2" fmla="*/ 4901119 h 4901119"/>
              <a:gd name="connsiteX3" fmla="*/ 0 w 6751471"/>
              <a:gd name="connsiteY3" fmla="*/ 4901119 h 490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1471" h="4901119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 w="3175"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1" name="Hexagon 3">
            <a:extLst>
              <a:ext uri="{FF2B5EF4-FFF2-40B4-BE49-F238E27FC236}">
                <a16:creationId xmlns:a16="http://schemas.microsoft.com/office/drawing/2014/main" id="{ED1323B1-25AD-4D68-9935-331D79B300CE}"/>
              </a:ext>
            </a:extLst>
          </p:cNvPr>
          <p:cNvSpPr/>
          <p:nvPr userDrawn="1"/>
        </p:nvSpPr>
        <p:spPr>
          <a:xfrm flipH="1">
            <a:off x="-4784" y="-14542"/>
            <a:ext cx="12199164" cy="6874921"/>
          </a:xfrm>
          <a:custGeom>
            <a:avLst/>
            <a:gdLst>
              <a:gd name="connsiteX0" fmla="*/ 0 w 12192000"/>
              <a:gd name="connsiteY0" fmla="*/ 3429000 h 6858000"/>
              <a:gd name="connsiteX1" fmla="*/ 1714500 w 12192000"/>
              <a:gd name="connsiteY1" fmla="*/ 2 h 6858000"/>
              <a:gd name="connsiteX2" fmla="*/ 10477500 w 12192000"/>
              <a:gd name="connsiteY2" fmla="*/ 2 h 6858000"/>
              <a:gd name="connsiteX3" fmla="*/ 12192000 w 12192000"/>
              <a:gd name="connsiteY3" fmla="*/ 3429000 h 6858000"/>
              <a:gd name="connsiteX4" fmla="*/ 10477500 w 12192000"/>
              <a:gd name="connsiteY4" fmla="*/ 6857998 h 6858000"/>
              <a:gd name="connsiteX5" fmla="*/ 1714500 w 12192000"/>
              <a:gd name="connsiteY5" fmla="*/ 6857998 h 6858000"/>
              <a:gd name="connsiteX6" fmla="*/ 0 w 12192000"/>
              <a:gd name="connsiteY6" fmla="*/ 3429000 h 6858000"/>
              <a:gd name="connsiteX0" fmla="*/ 6016 w 12198016"/>
              <a:gd name="connsiteY0" fmla="*/ 3441030 h 6870028"/>
              <a:gd name="connsiteX1" fmla="*/ 0 w 12198016"/>
              <a:gd name="connsiteY1" fmla="*/ 0 h 6870028"/>
              <a:gd name="connsiteX2" fmla="*/ 10483516 w 12198016"/>
              <a:gd name="connsiteY2" fmla="*/ 12032 h 6870028"/>
              <a:gd name="connsiteX3" fmla="*/ 12198016 w 12198016"/>
              <a:gd name="connsiteY3" fmla="*/ 3441030 h 6870028"/>
              <a:gd name="connsiteX4" fmla="*/ 10483516 w 12198016"/>
              <a:gd name="connsiteY4" fmla="*/ 6870028 h 6870028"/>
              <a:gd name="connsiteX5" fmla="*/ 1720516 w 12198016"/>
              <a:gd name="connsiteY5" fmla="*/ 6870028 h 6870028"/>
              <a:gd name="connsiteX6" fmla="*/ 6016 w 12198016"/>
              <a:gd name="connsiteY6" fmla="*/ 3441030 h 6870028"/>
              <a:gd name="connsiteX0" fmla="*/ 6016 w 12198016"/>
              <a:gd name="connsiteY0" fmla="*/ 3441030 h 6870028"/>
              <a:gd name="connsiteX1" fmla="*/ 0 w 12198016"/>
              <a:gd name="connsiteY1" fmla="*/ 0 h 6870028"/>
              <a:gd name="connsiteX2" fmla="*/ 12192000 w 12198016"/>
              <a:gd name="connsiteY2" fmla="*/ 24063 h 6870028"/>
              <a:gd name="connsiteX3" fmla="*/ 12198016 w 12198016"/>
              <a:gd name="connsiteY3" fmla="*/ 3441030 h 6870028"/>
              <a:gd name="connsiteX4" fmla="*/ 10483516 w 12198016"/>
              <a:gd name="connsiteY4" fmla="*/ 6870028 h 6870028"/>
              <a:gd name="connsiteX5" fmla="*/ 1720516 w 12198016"/>
              <a:gd name="connsiteY5" fmla="*/ 6870028 h 6870028"/>
              <a:gd name="connsiteX6" fmla="*/ 6016 w 12198016"/>
              <a:gd name="connsiteY6" fmla="*/ 3441030 h 6870028"/>
              <a:gd name="connsiteX0" fmla="*/ 6016 w 12198016"/>
              <a:gd name="connsiteY0" fmla="*/ 3441030 h 6870028"/>
              <a:gd name="connsiteX1" fmla="*/ 0 w 12198016"/>
              <a:gd name="connsiteY1" fmla="*/ 0 h 6870028"/>
              <a:gd name="connsiteX2" fmla="*/ 12192000 w 12198016"/>
              <a:gd name="connsiteY2" fmla="*/ 24063 h 6870028"/>
              <a:gd name="connsiteX3" fmla="*/ 12198016 w 12198016"/>
              <a:gd name="connsiteY3" fmla="*/ 3441030 h 6870028"/>
              <a:gd name="connsiteX4" fmla="*/ 12179968 w 12198016"/>
              <a:gd name="connsiteY4" fmla="*/ 6845965 h 6870028"/>
              <a:gd name="connsiteX5" fmla="*/ 1720516 w 12198016"/>
              <a:gd name="connsiteY5" fmla="*/ 6870028 h 6870028"/>
              <a:gd name="connsiteX6" fmla="*/ 6016 w 12198016"/>
              <a:gd name="connsiteY6" fmla="*/ 3441030 h 6870028"/>
              <a:gd name="connsiteX0" fmla="*/ 6016 w 12198016"/>
              <a:gd name="connsiteY0" fmla="*/ 3441030 h 6857997"/>
              <a:gd name="connsiteX1" fmla="*/ 0 w 12198016"/>
              <a:gd name="connsiteY1" fmla="*/ 0 h 6857997"/>
              <a:gd name="connsiteX2" fmla="*/ 12192000 w 12198016"/>
              <a:gd name="connsiteY2" fmla="*/ 24063 h 6857997"/>
              <a:gd name="connsiteX3" fmla="*/ 12198016 w 12198016"/>
              <a:gd name="connsiteY3" fmla="*/ 3441030 h 6857997"/>
              <a:gd name="connsiteX4" fmla="*/ 12179968 w 12198016"/>
              <a:gd name="connsiteY4" fmla="*/ 6845965 h 6857997"/>
              <a:gd name="connsiteX5" fmla="*/ 7122694 w 12198016"/>
              <a:gd name="connsiteY5" fmla="*/ 6857997 h 6857997"/>
              <a:gd name="connsiteX6" fmla="*/ 6016 w 12198016"/>
              <a:gd name="connsiteY6" fmla="*/ 3441030 h 6857997"/>
              <a:gd name="connsiteX0" fmla="*/ 266 w 12204298"/>
              <a:gd name="connsiteY0" fmla="*/ 2045367 h 6857997"/>
              <a:gd name="connsiteX1" fmla="*/ 6282 w 12204298"/>
              <a:gd name="connsiteY1" fmla="*/ 0 h 6857997"/>
              <a:gd name="connsiteX2" fmla="*/ 12198282 w 12204298"/>
              <a:gd name="connsiteY2" fmla="*/ 24063 h 6857997"/>
              <a:gd name="connsiteX3" fmla="*/ 12204298 w 12204298"/>
              <a:gd name="connsiteY3" fmla="*/ 3441030 h 6857997"/>
              <a:gd name="connsiteX4" fmla="*/ 12186250 w 12204298"/>
              <a:gd name="connsiteY4" fmla="*/ 6845965 h 6857997"/>
              <a:gd name="connsiteX5" fmla="*/ 7128976 w 12204298"/>
              <a:gd name="connsiteY5" fmla="*/ 6857997 h 6857997"/>
              <a:gd name="connsiteX6" fmla="*/ 266 w 12204298"/>
              <a:gd name="connsiteY6" fmla="*/ 2045367 h 6857997"/>
              <a:gd name="connsiteX0" fmla="*/ 980573 w 12198016"/>
              <a:gd name="connsiteY0" fmla="*/ 1792704 h 6857997"/>
              <a:gd name="connsiteX1" fmla="*/ 0 w 12198016"/>
              <a:gd name="connsiteY1" fmla="*/ 0 h 6857997"/>
              <a:gd name="connsiteX2" fmla="*/ 12192000 w 12198016"/>
              <a:gd name="connsiteY2" fmla="*/ 24063 h 6857997"/>
              <a:gd name="connsiteX3" fmla="*/ 12198016 w 12198016"/>
              <a:gd name="connsiteY3" fmla="*/ 3441030 h 6857997"/>
              <a:gd name="connsiteX4" fmla="*/ 12179968 w 12198016"/>
              <a:gd name="connsiteY4" fmla="*/ 6845965 h 6857997"/>
              <a:gd name="connsiteX5" fmla="*/ 7122694 w 12198016"/>
              <a:gd name="connsiteY5" fmla="*/ 6857997 h 6857997"/>
              <a:gd name="connsiteX6" fmla="*/ 980573 w 12198016"/>
              <a:gd name="connsiteY6" fmla="*/ 1792704 h 6857997"/>
              <a:gd name="connsiteX0" fmla="*/ 266 w 12204299"/>
              <a:gd name="connsiteY0" fmla="*/ 1840831 h 6857997"/>
              <a:gd name="connsiteX1" fmla="*/ 6283 w 12204299"/>
              <a:gd name="connsiteY1" fmla="*/ 0 h 6857997"/>
              <a:gd name="connsiteX2" fmla="*/ 12198283 w 12204299"/>
              <a:gd name="connsiteY2" fmla="*/ 24063 h 6857997"/>
              <a:gd name="connsiteX3" fmla="*/ 12204299 w 12204299"/>
              <a:gd name="connsiteY3" fmla="*/ 3441030 h 6857997"/>
              <a:gd name="connsiteX4" fmla="*/ 12186251 w 12204299"/>
              <a:gd name="connsiteY4" fmla="*/ 6845965 h 6857997"/>
              <a:gd name="connsiteX5" fmla="*/ 7128977 w 12204299"/>
              <a:gd name="connsiteY5" fmla="*/ 6857997 h 6857997"/>
              <a:gd name="connsiteX6" fmla="*/ 266 w 12204299"/>
              <a:gd name="connsiteY6" fmla="*/ 1840831 h 6857997"/>
              <a:gd name="connsiteX0" fmla="*/ 7122694 w 12198016"/>
              <a:gd name="connsiteY0" fmla="*/ 6857997 h 6857997"/>
              <a:gd name="connsiteX1" fmla="*/ 0 w 12198016"/>
              <a:gd name="connsiteY1" fmla="*/ 0 h 6857997"/>
              <a:gd name="connsiteX2" fmla="*/ 12192000 w 12198016"/>
              <a:gd name="connsiteY2" fmla="*/ 24063 h 6857997"/>
              <a:gd name="connsiteX3" fmla="*/ 12198016 w 12198016"/>
              <a:gd name="connsiteY3" fmla="*/ 3441030 h 6857997"/>
              <a:gd name="connsiteX4" fmla="*/ 12179968 w 12198016"/>
              <a:gd name="connsiteY4" fmla="*/ 6845965 h 6857997"/>
              <a:gd name="connsiteX5" fmla="*/ 7122694 w 12198016"/>
              <a:gd name="connsiteY5" fmla="*/ 6857997 h 6857997"/>
              <a:gd name="connsiteX0" fmla="*/ 4818648 w 12198016"/>
              <a:gd name="connsiteY0" fmla="*/ 6870031 h 6870031"/>
              <a:gd name="connsiteX1" fmla="*/ 0 w 12198016"/>
              <a:gd name="connsiteY1" fmla="*/ 0 h 6870031"/>
              <a:gd name="connsiteX2" fmla="*/ 12192000 w 12198016"/>
              <a:gd name="connsiteY2" fmla="*/ 24063 h 6870031"/>
              <a:gd name="connsiteX3" fmla="*/ 12198016 w 12198016"/>
              <a:gd name="connsiteY3" fmla="*/ 3441030 h 6870031"/>
              <a:gd name="connsiteX4" fmla="*/ 12179968 w 12198016"/>
              <a:gd name="connsiteY4" fmla="*/ 6845965 h 6870031"/>
              <a:gd name="connsiteX5" fmla="*/ 4818648 w 12198016"/>
              <a:gd name="connsiteY5" fmla="*/ 6870031 h 6870031"/>
              <a:gd name="connsiteX0" fmla="*/ 2713121 w 10092489"/>
              <a:gd name="connsiteY0" fmla="*/ 6870031 h 6870031"/>
              <a:gd name="connsiteX1" fmla="*/ 0 w 10092489"/>
              <a:gd name="connsiteY1" fmla="*/ 0 h 6870031"/>
              <a:gd name="connsiteX2" fmla="*/ 10086473 w 10092489"/>
              <a:gd name="connsiteY2" fmla="*/ 24063 h 6870031"/>
              <a:gd name="connsiteX3" fmla="*/ 10092489 w 10092489"/>
              <a:gd name="connsiteY3" fmla="*/ 3441030 h 6870031"/>
              <a:gd name="connsiteX4" fmla="*/ 10074441 w 10092489"/>
              <a:gd name="connsiteY4" fmla="*/ 6845965 h 6870031"/>
              <a:gd name="connsiteX5" fmla="*/ 2713121 w 10092489"/>
              <a:gd name="connsiteY5" fmla="*/ 6870031 h 6870031"/>
              <a:gd name="connsiteX0" fmla="*/ 3230479 w 10092489"/>
              <a:gd name="connsiteY0" fmla="*/ 6870031 h 6870031"/>
              <a:gd name="connsiteX1" fmla="*/ 0 w 10092489"/>
              <a:gd name="connsiteY1" fmla="*/ 0 h 6870031"/>
              <a:gd name="connsiteX2" fmla="*/ 10086473 w 10092489"/>
              <a:gd name="connsiteY2" fmla="*/ 24063 h 6870031"/>
              <a:gd name="connsiteX3" fmla="*/ 10092489 w 10092489"/>
              <a:gd name="connsiteY3" fmla="*/ 3441030 h 6870031"/>
              <a:gd name="connsiteX4" fmla="*/ 10074441 w 10092489"/>
              <a:gd name="connsiteY4" fmla="*/ 6845965 h 6870031"/>
              <a:gd name="connsiteX5" fmla="*/ 3230479 w 10092489"/>
              <a:gd name="connsiteY5" fmla="*/ 6870031 h 6870031"/>
              <a:gd name="connsiteX0" fmla="*/ 5526973 w 12388983"/>
              <a:gd name="connsiteY0" fmla="*/ 6870031 h 6870031"/>
              <a:gd name="connsiteX1" fmla="*/ 0 w 12388983"/>
              <a:gd name="connsiteY1" fmla="*/ 0 h 6870031"/>
              <a:gd name="connsiteX2" fmla="*/ 12382967 w 12388983"/>
              <a:gd name="connsiteY2" fmla="*/ 24063 h 6870031"/>
              <a:gd name="connsiteX3" fmla="*/ 12388983 w 12388983"/>
              <a:gd name="connsiteY3" fmla="*/ 3441030 h 6870031"/>
              <a:gd name="connsiteX4" fmla="*/ 12370935 w 12388983"/>
              <a:gd name="connsiteY4" fmla="*/ 6845965 h 6870031"/>
              <a:gd name="connsiteX5" fmla="*/ 5526973 w 12388983"/>
              <a:gd name="connsiteY5" fmla="*/ 6870031 h 6870031"/>
              <a:gd name="connsiteX0" fmla="*/ 7840359 w 14702369"/>
              <a:gd name="connsiteY0" fmla="*/ 6845968 h 6845968"/>
              <a:gd name="connsiteX1" fmla="*/ 0 w 14702369"/>
              <a:gd name="connsiteY1" fmla="*/ 0 h 6845968"/>
              <a:gd name="connsiteX2" fmla="*/ 14696353 w 14702369"/>
              <a:gd name="connsiteY2" fmla="*/ 0 h 6845968"/>
              <a:gd name="connsiteX3" fmla="*/ 14702369 w 14702369"/>
              <a:gd name="connsiteY3" fmla="*/ 3416967 h 6845968"/>
              <a:gd name="connsiteX4" fmla="*/ 14684321 w 14702369"/>
              <a:gd name="connsiteY4" fmla="*/ 6821902 h 6845968"/>
              <a:gd name="connsiteX5" fmla="*/ 7840359 w 14702369"/>
              <a:gd name="connsiteY5" fmla="*/ 6845968 h 6845968"/>
              <a:gd name="connsiteX0" fmla="*/ 11914246 w 14702369"/>
              <a:gd name="connsiteY0" fmla="*/ 6821904 h 6821904"/>
              <a:gd name="connsiteX1" fmla="*/ 0 w 14702369"/>
              <a:gd name="connsiteY1" fmla="*/ 0 h 6821904"/>
              <a:gd name="connsiteX2" fmla="*/ 14696353 w 14702369"/>
              <a:gd name="connsiteY2" fmla="*/ 0 h 6821904"/>
              <a:gd name="connsiteX3" fmla="*/ 14702369 w 14702369"/>
              <a:gd name="connsiteY3" fmla="*/ 3416967 h 6821904"/>
              <a:gd name="connsiteX4" fmla="*/ 14684321 w 14702369"/>
              <a:gd name="connsiteY4" fmla="*/ 6821902 h 6821904"/>
              <a:gd name="connsiteX5" fmla="*/ 11914246 w 14702369"/>
              <a:gd name="connsiteY5" fmla="*/ 6821904 h 6821904"/>
              <a:gd name="connsiteX0" fmla="*/ 11303164 w 14702369"/>
              <a:gd name="connsiteY0" fmla="*/ 6833935 h 6833935"/>
              <a:gd name="connsiteX1" fmla="*/ 0 w 14702369"/>
              <a:gd name="connsiteY1" fmla="*/ 0 h 6833935"/>
              <a:gd name="connsiteX2" fmla="*/ 14696353 w 14702369"/>
              <a:gd name="connsiteY2" fmla="*/ 0 h 6833935"/>
              <a:gd name="connsiteX3" fmla="*/ 14702369 w 14702369"/>
              <a:gd name="connsiteY3" fmla="*/ 3416967 h 6833935"/>
              <a:gd name="connsiteX4" fmla="*/ 14684321 w 14702369"/>
              <a:gd name="connsiteY4" fmla="*/ 6821902 h 6833935"/>
              <a:gd name="connsiteX5" fmla="*/ 11303164 w 14702369"/>
              <a:gd name="connsiteY5" fmla="*/ 6833935 h 6833935"/>
              <a:gd name="connsiteX0" fmla="*/ 11303164 w 14702369"/>
              <a:gd name="connsiteY0" fmla="*/ 6833935 h 6833935"/>
              <a:gd name="connsiteX1" fmla="*/ 0 w 14702369"/>
              <a:gd name="connsiteY1" fmla="*/ 0 h 6833935"/>
              <a:gd name="connsiteX2" fmla="*/ 14696353 w 14702369"/>
              <a:gd name="connsiteY2" fmla="*/ 0 h 6833935"/>
              <a:gd name="connsiteX3" fmla="*/ 14702369 w 14702369"/>
              <a:gd name="connsiteY3" fmla="*/ 3416967 h 6833935"/>
              <a:gd name="connsiteX4" fmla="*/ 14698869 w 14702369"/>
              <a:gd name="connsiteY4" fmla="*/ 6833934 h 6833935"/>
              <a:gd name="connsiteX5" fmla="*/ 11303164 w 14702369"/>
              <a:gd name="connsiteY5" fmla="*/ 6833935 h 6833935"/>
              <a:gd name="connsiteX0" fmla="*/ 11356917 w 14756122"/>
              <a:gd name="connsiteY0" fmla="*/ 6833935 h 6833935"/>
              <a:gd name="connsiteX1" fmla="*/ 0 w 14756122"/>
              <a:gd name="connsiteY1" fmla="*/ 12611 h 6833935"/>
              <a:gd name="connsiteX2" fmla="*/ 14750106 w 14756122"/>
              <a:gd name="connsiteY2" fmla="*/ 0 h 6833935"/>
              <a:gd name="connsiteX3" fmla="*/ 14756122 w 14756122"/>
              <a:gd name="connsiteY3" fmla="*/ 3416967 h 6833935"/>
              <a:gd name="connsiteX4" fmla="*/ 14752622 w 14756122"/>
              <a:gd name="connsiteY4" fmla="*/ 6833934 h 6833935"/>
              <a:gd name="connsiteX5" fmla="*/ 11356917 w 14756122"/>
              <a:gd name="connsiteY5" fmla="*/ 6833935 h 6833935"/>
              <a:gd name="connsiteX0" fmla="*/ 11356917 w 14761910"/>
              <a:gd name="connsiteY0" fmla="*/ 6833935 h 6833935"/>
              <a:gd name="connsiteX1" fmla="*/ 0 w 14761910"/>
              <a:gd name="connsiteY1" fmla="*/ 12611 h 6833935"/>
              <a:gd name="connsiteX2" fmla="*/ 14761631 w 14761910"/>
              <a:gd name="connsiteY2" fmla="*/ 0 h 6833935"/>
              <a:gd name="connsiteX3" fmla="*/ 14756122 w 14761910"/>
              <a:gd name="connsiteY3" fmla="*/ 3416967 h 6833935"/>
              <a:gd name="connsiteX4" fmla="*/ 14752622 w 14761910"/>
              <a:gd name="connsiteY4" fmla="*/ 6833934 h 6833935"/>
              <a:gd name="connsiteX5" fmla="*/ 11356917 w 14761910"/>
              <a:gd name="connsiteY5" fmla="*/ 6833935 h 6833935"/>
              <a:gd name="connsiteX0" fmla="*/ 11356917 w 14761910"/>
              <a:gd name="connsiteY0" fmla="*/ 6833935 h 6833935"/>
              <a:gd name="connsiteX1" fmla="*/ 0 w 14761910"/>
              <a:gd name="connsiteY1" fmla="*/ 12611 h 6833935"/>
              <a:gd name="connsiteX2" fmla="*/ 14761631 w 14761910"/>
              <a:gd name="connsiteY2" fmla="*/ 0 h 6833935"/>
              <a:gd name="connsiteX3" fmla="*/ 14756122 w 14761910"/>
              <a:gd name="connsiteY3" fmla="*/ 3416967 h 6833935"/>
              <a:gd name="connsiteX4" fmla="*/ 14758385 w 14761910"/>
              <a:gd name="connsiteY4" fmla="*/ 6829198 h 6833935"/>
              <a:gd name="connsiteX5" fmla="*/ 11356917 w 14761910"/>
              <a:gd name="connsiteY5" fmla="*/ 6833935 h 6833935"/>
              <a:gd name="connsiteX0" fmla="*/ 11356917 w 14761910"/>
              <a:gd name="connsiteY0" fmla="*/ 6833935 h 6836301"/>
              <a:gd name="connsiteX1" fmla="*/ 0 w 14761910"/>
              <a:gd name="connsiteY1" fmla="*/ 12611 h 6836301"/>
              <a:gd name="connsiteX2" fmla="*/ 14761631 w 14761910"/>
              <a:gd name="connsiteY2" fmla="*/ 0 h 6836301"/>
              <a:gd name="connsiteX3" fmla="*/ 14756122 w 14761910"/>
              <a:gd name="connsiteY3" fmla="*/ 3416967 h 6836301"/>
              <a:gd name="connsiteX4" fmla="*/ 14758385 w 14761910"/>
              <a:gd name="connsiteY4" fmla="*/ 6836301 h 6836301"/>
              <a:gd name="connsiteX5" fmla="*/ 11356917 w 14761910"/>
              <a:gd name="connsiteY5" fmla="*/ 6833935 h 683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61910" h="6836301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7A6DEE9-0B4F-409A-B59F-325723A101B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431" y="5311498"/>
            <a:ext cx="2738896" cy="15085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B31207-9C3D-4B5C-B57B-2FE4DBE214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82" t="2399" r="8554" b="-8774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35335CF-157D-43AA-8855-D3BF724DF9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alphaModFix amt="34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792642" y="4819952"/>
            <a:ext cx="1719709" cy="2366806"/>
          </a:xfrm>
          <a:prstGeom prst="rtTriangle">
            <a:avLst/>
          </a:prstGeom>
        </p:spPr>
      </p:pic>
      <p:sp>
        <p:nvSpPr>
          <p:cNvPr id="11" name="Title 15">
            <a:extLst>
              <a:ext uri="{FF2B5EF4-FFF2-40B4-BE49-F238E27FC236}">
                <a16:creationId xmlns:a16="http://schemas.microsoft.com/office/drawing/2014/main" id="{6D87AD77-E89F-4705-AA0A-8032DAD1D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2018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C6441F9-A2B1-4BFB-87F7-B505A10AE262}"/>
              </a:ext>
            </a:extLst>
          </p:cNvPr>
          <p:cNvSpPr/>
          <p:nvPr userDrawn="1"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2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8A801E7-BC54-4FD1-B398-A5A22D7A98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34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5B944D-04FC-4DF5-9BF7-3BCE88FF1F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D524ECA-AF0A-4822-81E8-1224A9767F20}"/>
              </a:ext>
            </a:extLst>
          </p:cNvPr>
          <p:cNvSpPr/>
          <p:nvPr userDrawn="1"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5CD593-1634-4207-94B8-040A8F75CE1E}"/>
              </a:ext>
            </a:extLst>
          </p:cNvPr>
          <p:cNvSpPr/>
          <p:nvPr userDrawn="1"/>
        </p:nvSpPr>
        <p:spPr>
          <a:xfrm flipV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57198A-4F93-4BB0-B3E6-6EC9C206038D}"/>
              </a:ext>
            </a:extLst>
          </p:cNvPr>
          <p:cNvSpPr txBox="1"/>
          <p:nvPr userDrawn="1"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b="1" dirty="0">
                <a:solidFill>
                  <a:schemeClr val="accent1"/>
                </a:solidFill>
              </a:rPr>
              <a:t>Slide </a:t>
            </a:r>
            <a:fld id="{F7E43D5E-19EF-489C-A403-232B1D029F8F}" type="slidenum">
              <a:rPr lang="en-AU" sz="1400" b="1" smtClean="0">
                <a:solidFill>
                  <a:schemeClr val="accent1"/>
                </a:solidFill>
              </a:rPr>
              <a:t>‹#›</a:t>
            </a:fld>
            <a:endParaRPr lang="en-AU" sz="1400" b="1" dirty="0">
              <a:solidFill>
                <a:schemeClr val="accent1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29B9A96-3603-43F8-A8A8-E7ECA8F14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 sz="2800"/>
            </a:lvl1pPr>
            <a:lvl2pPr marL="685800" indent="-228600">
              <a:buFont typeface="Wingdings" panose="05000000000000000000" pitchFamily="2" charset="2"/>
              <a:buChar char="§"/>
              <a:defRPr sz="2400"/>
            </a:lvl2pPr>
            <a:lvl3pPr marL="1143000" indent="-228600">
              <a:buFont typeface="Courier New" panose="02070309020205020404" pitchFamily="49" charset="0"/>
              <a:buChar char="o"/>
              <a:defRPr sz="2000"/>
            </a:lvl3pPr>
            <a:lvl4pPr marL="1600200" indent="-228600">
              <a:buFont typeface="Arial" panose="020B0604020202020204" pitchFamily="34" charset="0"/>
              <a:buChar char="•"/>
              <a:defRPr sz="1800"/>
            </a:lvl4pPr>
            <a:lvl5pPr marL="2057400" indent="-228600">
              <a:buFont typeface="Arial" panose="020B0604020202020204" pitchFamily="34" charset="0"/>
              <a:buChar char="•"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D23802C6-2AE7-4143-9A89-2B465ADB4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83935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ED4F45A-79C4-451D-B770-5D9EB63F4CE9}"/>
              </a:ext>
            </a:extLst>
          </p:cNvPr>
          <p:cNvSpPr/>
          <p:nvPr userDrawn="1"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2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750AF94-A7F3-4BBE-BA31-C4E95B643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34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F3D092-5D49-4AFB-AF3E-73F362AFFC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71A52C8-AC58-4F93-9B83-CF6340B35704}"/>
              </a:ext>
            </a:extLst>
          </p:cNvPr>
          <p:cNvSpPr/>
          <p:nvPr userDrawn="1"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F8C269A-31A7-4C30-A379-B1AF6E6AC07E}"/>
              </a:ext>
            </a:extLst>
          </p:cNvPr>
          <p:cNvSpPr/>
          <p:nvPr userDrawn="1"/>
        </p:nvSpPr>
        <p:spPr>
          <a:xfrm flipV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2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DDE49C7-19A1-444C-9825-1EA2A4CF4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 sz="2800"/>
            </a:lvl1pPr>
            <a:lvl2pPr marL="685800" indent="-228600">
              <a:buFont typeface="Wingdings" panose="05000000000000000000" pitchFamily="2" charset="2"/>
              <a:buChar char="§"/>
              <a:defRPr sz="2400"/>
            </a:lvl2pPr>
            <a:lvl3pPr marL="1143000" indent="-228600">
              <a:buFont typeface="Courier New" panose="02070309020205020404" pitchFamily="49" charset="0"/>
              <a:buChar char="o"/>
              <a:defRPr sz="2000"/>
            </a:lvl3pPr>
            <a:lvl4pPr marL="1600200" indent="-228600">
              <a:buFont typeface="Arial" panose="020B0604020202020204" pitchFamily="34" charset="0"/>
              <a:buChar char="•"/>
              <a:defRPr sz="1800"/>
            </a:lvl4pPr>
            <a:lvl5pPr marL="2057400" indent="-228600">
              <a:buFont typeface="Arial" panose="020B0604020202020204" pitchFamily="34" charset="0"/>
              <a:buChar char="•"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3544BA0-E96C-45E5-845D-0572CB6E19C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 sz="2800"/>
            </a:lvl1pPr>
            <a:lvl2pPr marL="685800" indent="-228600">
              <a:buFont typeface="Wingdings" panose="05000000000000000000" pitchFamily="2" charset="2"/>
              <a:buChar char="§"/>
              <a:defRPr sz="2400"/>
            </a:lvl2pPr>
            <a:lvl3pPr marL="1143000" indent="-228600">
              <a:buFont typeface="Courier New" panose="02070309020205020404" pitchFamily="49" charset="0"/>
              <a:buChar char="o"/>
              <a:defRPr sz="2000"/>
            </a:lvl3pPr>
            <a:lvl4pPr marL="1600200" indent="-228600">
              <a:buFont typeface="Arial" panose="020B0604020202020204" pitchFamily="34" charset="0"/>
              <a:buChar char="•"/>
              <a:defRPr sz="1800"/>
            </a:lvl4pPr>
            <a:lvl5pPr marL="2057400" indent="-228600">
              <a:buFont typeface="Arial" panose="020B0604020202020204" pitchFamily="34" charset="0"/>
              <a:buChar char="•"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FA363F-DA93-49E9-B2AA-8F807FE83C45}"/>
              </a:ext>
            </a:extLst>
          </p:cNvPr>
          <p:cNvSpPr txBox="1"/>
          <p:nvPr userDrawn="1"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b="1" dirty="0">
                <a:solidFill>
                  <a:schemeClr val="accent1"/>
                </a:solidFill>
              </a:rPr>
              <a:t>Slide </a:t>
            </a:r>
            <a:fld id="{F7E43D5E-19EF-489C-A403-232B1D029F8F}" type="slidenum">
              <a:rPr lang="en-AU" sz="1400" b="1" smtClean="0">
                <a:solidFill>
                  <a:schemeClr val="accent1"/>
                </a:solidFill>
              </a:rPr>
              <a:t>‹#›</a:t>
            </a:fld>
            <a:endParaRPr lang="en-AU" sz="1400" b="1" dirty="0">
              <a:solidFill>
                <a:schemeClr val="accent1"/>
              </a:solidFill>
            </a:endParaRPr>
          </a:p>
        </p:txBody>
      </p:sp>
      <p:sp>
        <p:nvSpPr>
          <p:cNvPr id="15" name="Title 15">
            <a:extLst>
              <a:ext uri="{FF2B5EF4-FFF2-40B4-BE49-F238E27FC236}">
                <a16:creationId xmlns:a16="http://schemas.microsoft.com/office/drawing/2014/main" id="{87570EC9-0DBC-4BD7-95AA-6C73B6CD9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2902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E8A8A5-B83C-452F-9ACA-4A3279DC36AF}"/>
              </a:ext>
            </a:extLst>
          </p:cNvPr>
          <p:cNvSpPr/>
          <p:nvPr userDrawn="1"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9B4D16-20B9-4380-8EB6-9F8F7A8122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34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FE8BF3-E40B-493A-9AE5-A62B25D4F1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CACCEF1-20EC-4A52-A7A1-15EEEB87FBB0}"/>
              </a:ext>
            </a:extLst>
          </p:cNvPr>
          <p:cNvSpPr/>
          <p:nvPr userDrawn="1"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2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6BB852-D706-4A9C-8904-87AD81B3C355}"/>
              </a:ext>
            </a:extLst>
          </p:cNvPr>
          <p:cNvSpPr/>
          <p:nvPr userDrawn="1"/>
        </p:nvSpPr>
        <p:spPr>
          <a:xfrm flipV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7E3A92-47B8-4167-85B4-4C55CAFC49AB}"/>
              </a:ext>
            </a:extLst>
          </p:cNvPr>
          <p:cNvSpPr txBox="1"/>
          <p:nvPr userDrawn="1"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b="1" dirty="0">
                <a:solidFill>
                  <a:schemeClr val="accent1"/>
                </a:solidFill>
              </a:rPr>
              <a:t>Slide </a:t>
            </a:r>
            <a:fld id="{F7E43D5E-19EF-489C-A403-232B1D029F8F}" type="slidenum">
              <a:rPr lang="en-AU" sz="1400" b="1" smtClean="0">
                <a:solidFill>
                  <a:schemeClr val="accent1"/>
                </a:solidFill>
              </a:rPr>
              <a:t>‹#›</a:t>
            </a:fld>
            <a:endParaRPr lang="en-AU" sz="1400" b="1" dirty="0">
              <a:solidFill>
                <a:schemeClr val="accent1"/>
              </a:solidFill>
            </a:endParaRPr>
          </a:p>
        </p:txBody>
      </p:sp>
      <p:sp>
        <p:nvSpPr>
          <p:cNvPr id="9" name="Title 15">
            <a:extLst>
              <a:ext uri="{FF2B5EF4-FFF2-40B4-BE49-F238E27FC236}">
                <a16:creationId xmlns:a16="http://schemas.microsoft.com/office/drawing/2014/main" id="{80E5D011-DA18-4024-AF86-86894ACB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29268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3EBEE52-12B2-4089-AD9F-FE36914DD282}"/>
              </a:ext>
            </a:extLst>
          </p:cNvPr>
          <p:cNvSpPr/>
          <p:nvPr userDrawn="1"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315F3E-F0DF-4865-AC4F-47E0A13B27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34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6593D5-A5A7-4DB6-A71A-5D767C08A4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C563EC-D185-47AB-844E-F7F56F0C4870}"/>
              </a:ext>
            </a:extLst>
          </p:cNvPr>
          <p:cNvSpPr/>
          <p:nvPr userDrawn="1"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42A08C-D712-41B9-8B6D-63E085A5C203}"/>
              </a:ext>
            </a:extLst>
          </p:cNvPr>
          <p:cNvSpPr/>
          <p:nvPr userDrawn="1"/>
        </p:nvSpPr>
        <p:spPr>
          <a:xfrm flipV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1F12C-5B09-41F4-BF5A-B51056894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 sz="3200"/>
            </a:lvl1pPr>
            <a:lvl2pPr marL="685800" indent="-228600">
              <a:buFont typeface="Wingdings" panose="05000000000000000000" pitchFamily="2" charset="2"/>
              <a:buChar char="§"/>
              <a:defRPr sz="2800"/>
            </a:lvl2pPr>
            <a:lvl3pPr marL="1143000" indent="-228600">
              <a:buFont typeface="Courier New" panose="02070309020205020404" pitchFamily="49" charset="0"/>
              <a:buChar char="o"/>
              <a:defRPr sz="2400"/>
            </a:lvl3pPr>
            <a:lvl4pPr marL="1600200" indent="-228600">
              <a:buFont typeface="Arial" panose="020B0604020202020204" pitchFamily="34" charset="0"/>
              <a:buChar char="•"/>
              <a:defRPr sz="2000"/>
            </a:lvl4pPr>
            <a:lvl5pPr marL="2057400" indent="-228600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D816F0-FF8F-4A31-8300-9ACA6B575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C088C0-51B0-4546-B072-388AE9218637}"/>
              </a:ext>
            </a:extLst>
          </p:cNvPr>
          <p:cNvSpPr txBox="1"/>
          <p:nvPr userDrawn="1"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b="1" dirty="0">
                <a:solidFill>
                  <a:schemeClr val="accent1"/>
                </a:solidFill>
              </a:rPr>
              <a:t>Slide </a:t>
            </a:r>
            <a:fld id="{F7E43D5E-19EF-489C-A403-232B1D029F8F}" type="slidenum">
              <a:rPr lang="en-AU" sz="1400" b="1" smtClean="0">
                <a:solidFill>
                  <a:schemeClr val="accent1"/>
                </a:solidFill>
              </a:rPr>
              <a:t>‹#›</a:t>
            </a:fld>
            <a:endParaRPr lang="en-AU" sz="1400" b="1" dirty="0">
              <a:solidFill>
                <a:schemeClr val="accent1"/>
              </a:solidFill>
            </a:endParaRPr>
          </a:p>
        </p:txBody>
      </p:sp>
      <p:sp>
        <p:nvSpPr>
          <p:cNvPr id="11" name="Title 15">
            <a:extLst>
              <a:ext uri="{FF2B5EF4-FFF2-40B4-BE49-F238E27FC236}">
                <a16:creationId xmlns:a16="http://schemas.microsoft.com/office/drawing/2014/main" id="{52871787-E01A-4060-A748-A06B35391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5898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BB3F54E-9A4B-4920-8D77-4695B8ABE8DC}"/>
              </a:ext>
            </a:extLst>
          </p:cNvPr>
          <p:cNvSpPr/>
          <p:nvPr userDrawn="1"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2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22C5D0-A59F-4D59-9AE0-98B49D48F7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34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3F94B4-13EA-4151-AFBF-F80C398EB19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C0AD3EB-C7FF-4C12-981F-BF2C7DE74266}"/>
              </a:ext>
            </a:extLst>
          </p:cNvPr>
          <p:cNvSpPr/>
          <p:nvPr userDrawn="1"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223A0C-8F12-4568-8E11-A3F2ECF21C84}"/>
              </a:ext>
            </a:extLst>
          </p:cNvPr>
          <p:cNvSpPr/>
          <p:nvPr userDrawn="1"/>
        </p:nvSpPr>
        <p:spPr>
          <a:xfrm flipV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221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8" r:id="rId4"/>
    <p:sldLayoutId id="214748368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ceos.org/ard/files/PFS/AR/v1.0/CARD4L_Product_Family_Specification_Aquatic_Reflectance-v1.0.pdf" TargetMode="External"/><Relationship Id="rId7" Type="http://schemas.openxmlformats.org/officeDocument/2006/relationships/hyperlink" Target="mailto:custserv@usgs.gov?subject=Collection%202%20Provisional%20Science%20Products%20Inquiry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spa.cr.usgs.gov/index/" TargetMode="External"/><Relationship Id="rId5" Type="http://schemas.openxmlformats.org/officeDocument/2006/relationships/hyperlink" Target="https://www.usgs.gov/landsat-missions/landsat-collection-2-provisional-aquatic-reflectance-science-product" TargetMode="Externa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1">
            <a:extLst>
              <a:ext uri="{FF2B5EF4-FFF2-40B4-BE49-F238E27FC236}">
                <a16:creationId xmlns:a16="http://schemas.microsoft.com/office/drawing/2014/main" id="{75A0D59D-8C5C-48CF-A49D-9DE235F8CED6}"/>
              </a:ext>
            </a:extLst>
          </p:cNvPr>
          <p:cNvSpPr/>
          <p:nvPr/>
        </p:nvSpPr>
        <p:spPr>
          <a:xfrm>
            <a:off x="7189088" y="5708606"/>
            <a:ext cx="4828251" cy="1100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2569"/>
                </a:solidFill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pPr lvl="0" algn="r" defTabSz="914400">
              <a:defRPr>
                <a:solidFill>
                  <a:srgbClr val="000000"/>
                </a:solidFill>
              </a:defRPr>
            </a:pPr>
            <a:r>
              <a:rPr lang="en-A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 Bold"/>
              </a:rPr>
              <a:t>Steve Labahn, USGS</a:t>
            </a:r>
          </a:p>
          <a:p>
            <a:pPr lvl="0" algn="r" defTabSz="914400">
              <a:defRPr>
                <a:solidFill>
                  <a:srgbClr val="000000"/>
                </a:solidFill>
              </a:defRPr>
            </a:pPr>
            <a:r>
              <a:rPr lang="en-A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 Bold"/>
              </a:rPr>
              <a:t>LSI-VC-12</a:t>
            </a:r>
          </a:p>
          <a:p>
            <a:pPr lvl="0" algn="r" defTabSz="914400">
              <a:defRPr>
                <a:solidFill>
                  <a:srgbClr val="000000"/>
                </a:solidFill>
              </a:defRPr>
            </a:pPr>
            <a:r>
              <a:rPr lang="en-A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 Bold"/>
              </a:rPr>
              <a:t>8 September 2022</a:t>
            </a:r>
            <a:endParaRPr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 Bold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9EB5CB-1FA3-3176-DED0-161E29B0E6E6}"/>
              </a:ext>
            </a:extLst>
          </p:cNvPr>
          <p:cNvSpPr txBox="1">
            <a:spLocks/>
          </p:cNvSpPr>
          <p:nvPr/>
        </p:nvSpPr>
        <p:spPr>
          <a:xfrm>
            <a:off x="333862" y="1337926"/>
            <a:ext cx="7351207" cy="156966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 Bold"/>
              </a:rPr>
              <a:t>Agency Updates on LSI &amp; ARD – USGS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 Bol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8FC8B3-967F-4863-A8F6-22DE6612B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975" y="2649604"/>
            <a:ext cx="2377647" cy="246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3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73CCA4F2-EFC8-4419-AEF2-D6A6EC58B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676193" y="1461666"/>
            <a:ext cx="6958194" cy="4594837"/>
          </a:xfr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85DB2B0-35DC-4BFF-8FBC-4A19C6F16E70}"/>
              </a:ext>
            </a:extLst>
          </p:cNvPr>
          <p:cNvGrpSpPr/>
          <p:nvPr/>
        </p:nvGrpSpPr>
        <p:grpSpPr>
          <a:xfrm>
            <a:off x="7939113" y="1461666"/>
            <a:ext cx="3700291" cy="4310352"/>
            <a:chOff x="7546006" y="1347592"/>
            <a:chExt cx="3700291" cy="431035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EFEBC58-07B1-4A6F-8899-7C9920CB91C8}"/>
                </a:ext>
              </a:extLst>
            </p:cNvPr>
            <p:cNvSpPr txBox="1"/>
            <p:nvPr/>
          </p:nvSpPr>
          <p:spPr>
            <a:xfrm>
              <a:off x="7546006" y="5134724"/>
              <a:ext cx="37002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Arial"/>
                  <a:sym typeface="Arial"/>
                </a:rPr>
                <a:t>Landsat 9 “First Light” image of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Arial"/>
                  <a:sym typeface="Arial"/>
                </a:rPr>
                <a:t>an area </a:t>
              </a:r>
              <a:r>
                <a:rPr lang="en-US" sz="1400" kern="0" dirty="0">
                  <a:latin typeface="Arial" panose="020B0604020202020204"/>
                  <a:cs typeface="Arial"/>
                  <a:sym typeface="Arial"/>
                </a:rPr>
                <a:t>along the northwest coast of Australia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7A5F385-5D5A-471D-B791-C882E413F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87381" y="1347592"/>
              <a:ext cx="3617540" cy="3709356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1133DC76-F834-465C-BF00-FF5EF6AECF71}"/>
              </a:ext>
            </a:extLst>
          </p:cNvPr>
          <p:cNvSpPr txBox="1">
            <a:spLocks/>
          </p:cNvSpPr>
          <p:nvPr/>
        </p:nvSpPr>
        <p:spPr>
          <a:xfrm>
            <a:off x="294573" y="1"/>
            <a:ext cx="9379780" cy="10887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Landsat 9 Launch</a:t>
            </a:r>
          </a:p>
          <a:p>
            <a:r>
              <a:rPr lang="en-US" sz="2400" b="1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Launched from Vandenberg SFB on 27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310000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E68CA-F941-4747-A579-56A38709E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73" y="1"/>
            <a:ext cx="9379780" cy="108416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Vice President Harris Visits NASA GSFC</a:t>
            </a:r>
            <a:br>
              <a:rPr lang="en-US" sz="3600" b="1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 November 2021</a:t>
            </a:r>
          </a:p>
        </p:txBody>
      </p:sp>
      <p:pic>
        <p:nvPicPr>
          <p:cNvPr id="4" name="VP Goddard L9 clip - VP Harris Landsat 9">
            <a:hlinkClick r:id="" action="ppaction://media"/>
            <a:extLst>
              <a:ext uri="{FF2B5EF4-FFF2-40B4-BE49-F238E27FC236}">
                <a16:creationId xmlns:a16="http://schemas.microsoft.com/office/drawing/2014/main" id="{68A7AE99-5412-433A-9879-A008A7E7467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9080" y="926806"/>
            <a:ext cx="6204462" cy="3489931"/>
          </a:xfrm>
        </p:spPr>
      </p:pic>
      <p:pic>
        <p:nvPicPr>
          <p:cNvPr id="6" name="Picture 5" descr="GSFC Director Andruczyk discussing first Landsat 9 images with VP Harris (view of SE Michigan, NW Ohio, and W Lake Erie)">
            <a:extLst>
              <a:ext uri="{FF2B5EF4-FFF2-40B4-BE49-F238E27FC236}">
                <a16:creationId xmlns:a16="http://schemas.microsoft.com/office/drawing/2014/main" id="{82DEF6DD-0DAB-4930-BB06-3926B934694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390" y="1125644"/>
            <a:ext cx="5889503" cy="32496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56BFBC-70BE-4FB9-BBF8-B1A3E0F1C525}"/>
              </a:ext>
            </a:extLst>
          </p:cNvPr>
          <p:cNvSpPr txBox="1"/>
          <p:nvPr/>
        </p:nvSpPr>
        <p:spPr>
          <a:xfrm>
            <a:off x="7350597" y="4441277"/>
            <a:ext cx="3688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NASA Goddard Director Andruczyk discussing first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Landsat 9 images with VP Harris (view of SE Michigan, NW Ohio, W Lake Erie, and S Lake St Clair)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9" name="Picture 8" descr="A picture containing building, several&#10;&#10;Description automatically generated">
            <a:extLst>
              <a:ext uri="{FF2B5EF4-FFF2-40B4-BE49-F238E27FC236}">
                <a16:creationId xmlns:a16="http://schemas.microsoft.com/office/drawing/2014/main" id="{784CB4FD-7069-4A83-998D-E76B2E04B3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05" y="4416737"/>
            <a:ext cx="2825206" cy="18843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9D2DE5-3DF5-4D6C-A0D5-3FD4FDE2B21C}"/>
              </a:ext>
            </a:extLst>
          </p:cNvPr>
          <p:cNvSpPr txBox="1"/>
          <p:nvPr/>
        </p:nvSpPr>
        <p:spPr>
          <a:xfrm>
            <a:off x="3769814" y="4853976"/>
            <a:ext cx="31211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VP Harris with USGS Director Applegate Viewing OSAM-1 demonstration with Landsat 7 mockup</a:t>
            </a:r>
          </a:p>
        </p:txBody>
      </p:sp>
    </p:spTree>
    <p:extLst>
      <p:ext uri="{BB962C8B-B14F-4D97-AF65-F5344CB8AC3E}">
        <p14:creationId xmlns:p14="http://schemas.microsoft.com/office/powerpoint/2010/main" val="117466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45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542DAD4-996F-4726-B166-A33978AA2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44" y="1314425"/>
            <a:ext cx="5226503" cy="3260965"/>
          </a:xfrm>
        </p:spPr>
        <p:txBody>
          <a:bodyPr>
            <a:normAutofit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Improved radiometry, geometry, metadata, and access 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New tools for search and discovery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CEOS-ARD/CARD4L-Compliant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Continued growth in Landsat data access via more efficient processes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Tx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fficeArt object">
            <a:extLst>
              <a:ext uri="{FF2B5EF4-FFF2-40B4-BE49-F238E27FC236}">
                <a16:creationId xmlns:a16="http://schemas.microsoft.com/office/drawing/2014/main" id="{C0C5CC46-E7CF-4152-9482-9EAB64743A24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5480" y="2402572"/>
            <a:ext cx="6664784" cy="418603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>
            <a:softEdge rad="63500"/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719CB0A-2700-4F88-811A-3857A78BC93D}"/>
              </a:ext>
            </a:extLst>
          </p:cNvPr>
          <p:cNvGrpSpPr/>
          <p:nvPr/>
        </p:nvGrpSpPr>
        <p:grpSpPr>
          <a:xfrm>
            <a:off x="6464688" y="1120671"/>
            <a:ext cx="4325416" cy="1137078"/>
            <a:chOff x="7744848" y="1093239"/>
            <a:chExt cx="4325416" cy="113707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D12E6A9-2CFC-4AA0-9037-DB10B8B0E26B}"/>
                </a:ext>
              </a:extLst>
            </p:cNvPr>
            <p:cNvSpPr/>
            <p:nvPr/>
          </p:nvSpPr>
          <p:spPr>
            <a:xfrm>
              <a:off x="7969348" y="1119706"/>
              <a:ext cx="4100916" cy="1066372"/>
            </a:xfrm>
            <a:prstGeom prst="rect">
              <a:avLst/>
            </a:prstGeom>
            <a:solidFill>
              <a:schemeClr val="tx1">
                <a:alpha val="33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89084474-6D2E-41C0-AC5E-D77C60D20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4848" y="1095784"/>
              <a:ext cx="1588346" cy="11345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B172D5A6-0706-447F-A156-C9BBB778E5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3078" y="1093239"/>
              <a:ext cx="1588347" cy="11345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7A89DD2-7A89-41D9-903C-DD219B2308E5}"/>
                </a:ext>
              </a:extLst>
            </p:cNvPr>
            <p:cNvSpPr txBox="1"/>
            <p:nvPr/>
          </p:nvSpPr>
          <p:spPr>
            <a:xfrm>
              <a:off x="8294732" y="1830207"/>
              <a:ext cx="11288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Cloud Optimized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Geotiff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2D1EE70C-3D4D-4F51-8BFA-5C5BA002CBA3}"/>
              </a:ext>
            </a:extLst>
          </p:cNvPr>
          <p:cNvSpPr txBox="1">
            <a:spLocks/>
          </p:cNvSpPr>
          <p:nvPr/>
        </p:nvSpPr>
        <p:spPr>
          <a:xfrm>
            <a:off x="294573" y="1"/>
            <a:ext cx="9379780" cy="10841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Landsat Collection 2</a:t>
            </a:r>
            <a:br>
              <a:rPr lang="en-US" sz="3600" b="1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Released in the Commercial Cloud – May 2021</a:t>
            </a:r>
          </a:p>
        </p:txBody>
      </p:sp>
      <p:pic>
        <p:nvPicPr>
          <p:cNvPr id="10" name="Google Shape;120;p13">
            <a:extLst>
              <a:ext uri="{FF2B5EF4-FFF2-40B4-BE49-F238E27FC236}">
                <a16:creationId xmlns:a16="http://schemas.microsoft.com/office/drawing/2014/main" id="{21983D43-9E16-49E6-A6D4-2988189F5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66679" y="4228867"/>
            <a:ext cx="2190939" cy="182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561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18610A-B0A1-4CD4-9FFF-676E98CF1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85" y="177800"/>
            <a:ext cx="11677557" cy="663575"/>
          </a:xfrm>
        </p:spPr>
        <p:txBody>
          <a:bodyPr/>
          <a:lstStyle/>
          <a:p>
            <a:r>
              <a:rPr lang="en-US" sz="3600" b="1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Aquatic Reflectance (AR) PFS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462C93-3EFA-4777-8345-8F3CE196D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710" y="1066442"/>
            <a:ext cx="11988290" cy="1994055"/>
          </a:xfrm>
        </p:spPr>
        <p:txBody>
          <a:bodyPr/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Aquatic Reflectance (AR) PFS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finalized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Applicable to inland water bodies and nearshore coastal regions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Preliminary self-assessment of USGS Provisional AR product has been completed</a:t>
            </a:r>
          </a:p>
          <a:p>
            <a:pPr lvl="1">
              <a:buClr>
                <a:srgbClr val="678090"/>
              </a:buClr>
              <a:buSzPct val="70000"/>
              <a:buFont typeface="Wingdings" panose="05000000000000000000" pitchFamily="2" charset="2"/>
              <a:buChar char="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Several enhancements still required to become Threshold-level CEOS-ARD/CARD4L-compliant</a:t>
            </a:r>
          </a:p>
        </p:txBody>
      </p:sp>
      <p:pic>
        <p:nvPicPr>
          <p:cNvPr id="275" name="Google Shape;275;p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9865" y="3270840"/>
            <a:ext cx="5488425" cy="26209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563D6B22-6994-4747-8630-5A1B8439CFF2}"/>
              </a:ext>
            </a:extLst>
          </p:cNvPr>
          <p:cNvSpPr txBox="1">
            <a:spLocks/>
          </p:cNvSpPr>
          <p:nvPr/>
        </p:nvSpPr>
        <p:spPr bwMode="auto">
          <a:xfrm>
            <a:off x="206320" y="3065928"/>
            <a:ext cx="6284580" cy="276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4163" indent="-284163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678090"/>
              </a:buClr>
              <a:buSzPct val="70000"/>
              <a:buFont typeface="Wingdings" pitchFamily="2" charset="2"/>
              <a:buChar char="u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678090"/>
              </a:buClr>
              <a:buSzPct val="70000"/>
              <a:buFont typeface="Wingdings" pitchFamily="2" charset="2"/>
              <a:buChar char="u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USGS Provisional AR Products</a:t>
            </a:r>
          </a:p>
          <a:p>
            <a:pPr lvl="1"/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On 9 May 2022, USGS announced release of 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Landsat 8-9 Collection 2 Level-2 Provisional Aquatic Reflectance products</a:t>
            </a:r>
            <a:endParaRPr lang="en-US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On-demand product requests can be submitted using the 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EROS Science Processing Architecture  (ESPA)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interface</a:t>
            </a:r>
          </a:p>
          <a:p>
            <a:pPr lvl="1"/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Please contact 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USGS EROS Customer Services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with any questions or comments about these products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D98A68-4992-4979-A27F-2A389102C0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3504" y="85703"/>
            <a:ext cx="5145741" cy="8364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18610A-B0A1-4CD4-9FFF-676E98CF1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85" y="177800"/>
            <a:ext cx="11677557" cy="663575"/>
          </a:xfrm>
        </p:spPr>
        <p:txBody>
          <a:bodyPr/>
          <a:lstStyle/>
          <a:p>
            <a:r>
              <a:rPr lang="en-US" sz="3600" b="1" dirty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Landsat Collection 3 Preparations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462C93-3EFA-4777-8345-8F3CE196D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710" y="1066442"/>
            <a:ext cx="11988290" cy="5373269"/>
          </a:xfrm>
        </p:spPr>
        <p:txBody>
          <a:bodyPr/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Analyzing unmet CEOS-ARD/CARD4L PFS </a:t>
            </a:r>
            <a:r>
              <a:rPr lang="en-US" sz="2400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Target-level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requirements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Surface Reflectance</a:t>
            </a:r>
          </a:p>
          <a:p>
            <a:pPr lvl="1"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1.1	Traceability</a:t>
            </a:r>
          </a:p>
          <a:p>
            <a:pPr lvl="1"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1.2	Metadata Machine Readability</a:t>
            </a:r>
          </a:p>
          <a:p>
            <a:pPr lvl="1"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2.9	Terrain Shadow Mask</a:t>
            </a:r>
          </a:p>
          <a:p>
            <a:pPr lvl="1"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2.11	Solar and Viewing Geometry</a:t>
            </a:r>
          </a:p>
          <a:p>
            <a:pPr lvl="1"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2.12	Terrain Illumination Correction</a:t>
            </a:r>
          </a:p>
          <a:p>
            <a:pPr lvl="1"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3.1	Measurement (SI Traceable)</a:t>
            </a:r>
          </a:p>
          <a:p>
            <a:pPr lvl="1"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3.2	Measurement Uncertainty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Surface Temperature</a:t>
            </a:r>
          </a:p>
          <a:p>
            <a:pPr lvl="1"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1.1	Traceability</a:t>
            </a:r>
          </a:p>
          <a:p>
            <a:pPr lvl="1"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1.2	Metadata Machine Readability</a:t>
            </a:r>
          </a:p>
          <a:p>
            <a:pPr lvl="1"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1.17	Overall Data Quality</a:t>
            </a:r>
          </a:p>
          <a:p>
            <a:pPr lvl="1"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2.8	Solar and Viewing Geometry</a:t>
            </a:r>
          </a:p>
          <a:p>
            <a:pPr lvl="1"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3.1	Measurement (SI Traceable)</a:t>
            </a:r>
          </a:p>
        </p:txBody>
      </p:sp>
    </p:spTree>
    <p:extLst>
      <p:ext uri="{BB962C8B-B14F-4D97-AF65-F5344CB8AC3E}">
        <p14:creationId xmlns:p14="http://schemas.microsoft.com/office/powerpoint/2010/main" val="2321809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0C515A-F7F6-420A-9C73-19CE459CD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9"/>
            <a:ext cx="5283200" cy="68308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73B2DF-F22C-496C-9DFD-8FDC873DD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-768"/>
            <a:ext cx="6908800" cy="37522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5EE2C6-7E7C-4387-98CC-2F8472CF48B7}"/>
              </a:ext>
            </a:extLst>
          </p:cNvPr>
          <p:cNvSpPr txBox="1"/>
          <p:nvPr/>
        </p:nvSpPr>
        <p:spPr>
          <a:xfrm>
            <a:off x="5283200" y="3788104"/>
            <a:ext cx="6908800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189" lvl="1" indent="-380981" defTabSz="914377">
              <a:buClrTx/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Flagship land-imaging satellite applications conference; longstanding USGS-NASA partnership </a:t>
            </a:r>
          </a:p>
          <a:p>
            <a:pPr marL="457189" lvl="1" indent="-380981" defTabSz="914377">
              <a:buClrTx/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Highlights Landsat’s 50th anniversary</a:t>
            </a:r>
          </a:p>
          <a:p>
            <a:pPr marL="457189" lvl="1" indent="-380981" defTabSz="914377">
              <a:buClrTx/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 Landsat 9, Landsat Next, and the many innovative developments in government and commercial land-imaging programs</a:t>
            </a:r>
          </a:p>
          <a:p>
            <a:pPr marL="457189" lvl="1" indent="-380981" defTabSz="914377">
              <a:buClrTx/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Inviting DOI Secretary Haaland and NASA Administrator Nelson for Plenary &amp; Evening Celebration 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26 October</a:t>
            </a:r>
            <a:endParaRPr lang="en-US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lvl="1" indent="-380981" defTabSz="914377">
              <a:buClrTx/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workshop on the Future of International Collaboration</a:t>
            </a:r>
          </a:p>
          <a:p>
            <a:pPr marL="457189" lvl="1" indent="-380981" defTabSz="914377">
              <a:buClrTx/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Website: pecora22.org</a:t>
            </a:r>
          </a:p>
        </p:txBody>
      </p:sp>
      <p:sp>
        <p:nvSpPr>
          <p:cNvPr id="9" name="Shape 131">
            <a:extLst>
              <a:ext uri="{FF2B5EF4-FFF2-40B4-BE49-F238E27FC236}">
                <a16:creationId xmlns:a16="http://schemas.microsoft.com/office/drawing/2014/main" id="{430E8643-33FC-490E-B984-5E3A565CB6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83201" y="0"/>
            <a:ext cx="6908800" cy="706653"/>
          </a:xfrm>
          <a:prstGeom prst="rect">
            <a:avLst/>
          </a:prstGeom>
        </p:spPr>
        <p:txBody>
          <a:bodyPr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dk1"/>
              </a:buClr>
              <a:buSzPct val="25000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Pecora-22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23-28 October 2022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Denver, Colorado USA</a:t>
            </a:r>
            <a:endParaRPr lang="en-US" sz="3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70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eos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CEOS">
      <a:majorFont>
        <a:latin typeface="Quire Sans"/>
        <a:ea typeface=""/>
        <a:cs typeface=""/>
      </a:majorFont>
      <a:minorFont>
        <a:latin typeface="Quir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os" id="{E7D9A4C2-EA9B-46A3-AF73-4DA54540FCD7}" vid="{58CD55DC-BA9F-4DF6-8B47-4DD589337F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ceos</Template>
  <TotalTime>2464</TotalTime>
  <Words>389</Words>
  <Application>Microsoft Office PowerPoint</Application>
  <PresentationFormat>Widescreen</PresentationFormat>
  <Paragraphs>55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Courier New</vt:lpstr>
      <vt:lpstr>Quire Sans</vt:lpstr>
      <vt:lpstr>Tahoma</vt:lpstr>
      <vt:lpstr>Wingdings</vt:lpstr>
      <vt:lpstr>ceos</vt:lpstr>
      <vt:lpstr>PowerPoint Presentation</vt:lpstr>
      <vt:lpstr>PowerPoint Presentation</vt:lpstr>
      <vt:lpstr>Vice President Harris Visits NASA GSFC 5 November 2021</vt:lpstr>
      <vt:lpstr>PowerPoint Presentation</vt:lpstr>
      <vt:lpstr>Aquatic Reflectance (AR) PFS</vt:lpstr>
      <vt:lpstr>Landsat Collection 3 Preparations</vt:lpstr>
      <vt:lpstr>Pecora-22 23-28 October 2022 Denver, Colorado USA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Marion Rose</dc:creator>
  <cp:lastModifiedBy>Labahn, Steven T</cp:lastModifiedBy>
  <cp:revision>72</cp:revision>
  <dcterms:created xsi:type="dcterms:W3CDTF">2021-10-07T09:33:41Z</dcterms:created>
  <dcterms:modified xsi:type="dcterms:W3CDTF">2022-09-07T07:45:23Z</dcterms:modified>
</cp:coreProperties>
</file>