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Tahoma"/>
      <p:regular r:id="rId19"/>
      <p:bold r:id="rId20"/>
    </p:embeddedFont>
    <p:embeddedFont>
      <p:font typeface="Helvetica Neue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bold.fntdata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Roboto-regular.fntdata"/><Relationship Id="rId14" Type="http://schemas.openxmlformats.org/officeDocument/2006/relationships/slide" Target="slides/slide8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19" Type="http://schemas.openxmlformats.org/officeDocument/2006/relationships/font" Target="fonts/Tahoma-regular.fntdata"/><Relationship Id="rId18" Type="http://schemas.openxmlformats.org/officeDocument/2006/relationships/font" Target="fonts/Robo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514ac1987c_2_35:notes"/>
          <p:cNvSpPr txBox="1"/>
          <p:nvPr>
            <p:ph idx="1" type="body"/>
          </p:nvPr>
        </p:nvSpPr>
        <p:spPr>
          <a:xfrm>
            <a:off x="686207" y="4401174"/>
            <a:ext cx="5485586" cy="360078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1514ac1987c_2_35:notes"/>
          <p:cNvSpPr/>
          <p:nvPr>
            <p:ph idx="2" type="sldImg"/>
          </p:nvPr>
        </p:nvSpPr>
        <p:spPr>
          <a:xfrm>
            <a:off x="1974811" y="1143960"/>
            <a:ext cx="2908378" cy="308446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514ac1987c_2_58:notes"/>
          <p:cNvSpPr txBox="1"/>
          <p:nvPr>
            <p:ph idx="1" type="body"/>
          </p:nvPr>
        </p:nvSpPr>
        <p:spPr>
          <a:xfrm>
            <a:off x="686207" y="4401174"/>
            <a:ext cx="5485586" cy="360078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1514ac1987c_2_58:notes"/>
          <p:cNvSpPr/>
          <p:nvPr>
            <p:ph idx="2" type="sldImg"/>
          </p:nvPr>
        </p:nvSpPr>
        <p:spPr>
          <a:xfrm>
            <a:off x="1974811" y="1143960"/>
            <a:ext cx="2908378" cy="308446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514ac1987c_2_93:notes"/>
          <p:cNvSpPr/>
          <p:nvPr>
            <p:ph idx="2" type="sldImg"/>
          </p:nvPr>
        </p:nvSpPr>
        <p:spPr>
          <a:xfrm>
            <a:off x="244415" y="829179"/>
            <a:ext cx="3909413" cy="414589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1514ac1987c_2_93:notes"/>
          <p:cNvSpPr txBox="1"/>
          <p:nvPr>
            <p:ph idx="1" type="body"/>
          </p:nvPr>
        </p:nvSpPr>
        <p:spPr>
          <a:xfrm>
            <a:off x="439824" y="5251466"/>
            <a:ext cx="3518594" cy="4975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7" name="Google Shape;147;g1514ac1987c_2_93:notes"/>
          <p:cNvSpPr txBox="1"/>
          <p:nvPr>
            <p:ph idx="12" type="sldNum"/>
          </p:nvPr>
        </p:nvSpPr>
        <p:spPr>
          <a:xfrm>
            <a:off x="2491320" y="10501013"/>
            <a:ext cx="1905905" cy="552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514ac1987c_2_103:notes"/>
          <p:cNvSpPr txBox="1"/>
          <p:nvPr>
            <p:ph idx="1" type="body"/>
          </p:nvPr>
        </p:nvSpPr>
        <p:spPr>
          <a:xfrm>
            <a:off x="686207" y="4401174"/>
            <a:ext cx="5485586" cy="360078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1514ac1987c_2_103:notes"/>
          <p:cNvSpPr/>
          <p:nvPr>
            <p:ph idx="2" type="sldImg"/>
          </p:nvPr>
        </p:nvSpPr>
        <p:spPr>
          <a:xfrm>
            <a:off x="1974811" y="1143960"/>
            <a:ext cx="2908378" cy="308446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14ac1987c_2_108:notes"/>
          <p:cNvSpPr txBox="1"/>
          <p:nvPr>
            <p:ph idx="1" type="body"/>
          </p:nvPr>
        </p:nvSpPr>
        <p:spPr>
          <a:xfrm>
            <a:off x="686207" y="4401174"/>
            <a:ext cx="5485586" cy="360078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1514ac1987c_2_108:notes"/>
          <p:cNvSpPr/>
          <p:nvPr>
            <p:ph idx="2" type="sldImg"/>
          </p:nvPr>
        </p:nvSpPr>
        <p:spPr>
          <a:xfrm>
            <a:off x="1974811" y="1143960"/>
            <a:ext cx="2908378" cy="308446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514ac1987c_2_148:notes"/>
          <p:cNvSpPr txBox="1"/>
          <p:nvPr>
            <p:ph idx="1" type="body"/>
          </p:nvPr>
        </p:nvSpPr>
        <p:spPr>
          <a:xfrm>
            <a:off x="686207" y="4401174"/>
            <a:ext cx="5485586" cy="360078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1514ac1987c_2_148:notes"/>
          <p:cNvSpPr/>
          <p:nvPr>
            <p:ph idx="2" type="sldImg"/>
          </p:nvPr>
        </p:nvSpPr>
        <p:spPr>
          <a:xfrm>
            <a:off x="1974811" y="1143960"/>
            <a:ext cx="2908378" cy="308446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514ac1987c_2_180:notes"/>
          <p:cNvSpPr txBox="1"/>
          <p:nvPr>
            <p:ph idx="1" type="body"/>
          </p:nvPr>
        </p:nvSpPr>
        <p:spPr>
          <a:xfrm>
            <a:off x="686207" y="4401174"/>
            <a:ext cx="5485586" cy="360078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1514ac1987c_2_180:notes"/>
          <p:cNvSpPr/>
          <p:nvPr>
            <p:ph idx="2" type="sldImg"/>
          </p:nvPr>
        </p:nvSpPr>
        <p:spPr>
          <a:xfrm>
            <a:off x="1974811" y="1143960"/>
            <a:ext cx="2908378" cy="308446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514ac1987c_2_277:notes"/>
          <p:cNvSpPr txBox="1"/>
          <p:nvPr>
            <p:ph idx="1" type="body"/>
          </p:nvPr>
        </p:nvSpPr>
        <p:spPr>
          <a:xfrm>
            <a:off x="686207" y="4401174"/>
            <a:ext cx="5485586" cy="360078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1514ac1987c_2_277:notes"/>
          <p:cNvSpPr/>
          <p:nvPr>
            <p:ph idx="2" type="sldImg"/>
          </p:nvPr>
        </p:nvSpPr>
        <p:spPr>
          <a:xfrm>
            <a:off x="1974811" y="1143960"/>
            <a:ext cx="2908378" cy="308446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2195258" y="684873"/>
            <a:ext cx="4753483" cy="3804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800">
                <a:solidFill>
                  <a:srgbClr val="49494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4625891" y="1170929"/>
            <a:ext cx="4282585" cy="11681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400">
                <a:solidFill>
                  <a:srgbClr val="00719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0" i="0" sz="14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subTitle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89260" y="1476308"/>
            <a:ext cx="2673231" cy="267294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 txBox="1"/>
          <p:nvPr>
            <p:ph type="title"/>
          </p:nvPr>
        </p:nvSpPr>
        <p:spPr>
          <a:xfrm>
            <a:off x="2195258" y="684873"/>
            <a:ext cx="4753483" cy="3804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800">
                <a:solidFill>
                  <a:srgbClr val="49494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2195258" y="684873"/>
            <a:ext cx="4753483" cy="3804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800">
                <a:solidFill>
                  <a:srgbClr val="49494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195258" y="684873"/>
            <a:ext cx="4753483" cy="3804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800" u="none" cap="none" strike="noStrike">
                <a:solidFill>
                  <a:srgbClr val="49494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625891" y="1170929"/>
            <a:ext cx="4282585" cy="11681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400" u="none" cap="none" strike="noStrike">
                <a:solidFill>
                  <a:srgbClr val="00719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4.jpg"/><Relationship Id="rId5" Type="http://schemas.openxmlformats.org/officeDocument/2006/relationships/image" Target="../media/image9.png"/><Relationship Id="rId6" Type="http://schemas.openxmlformats.org/officeDocument/2006/relationships/image" Target="../media/image12.jpg"/><Relationship Id="rId7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11" Type="http://schemas.openxmlformats.org/officeDocument/2006/relationships/image" Target="../media/image18.png"/><Relationship Id="rId10" Type="http://schemas.openxmlformats.org/officeDocument/2006/relationships/image" Target="../media/image5.png"/><Relationship Id="rId12" Type="http://schemas.openxmlformats.org/officeDocument/2006/relationships/image" Target="../media/image11.png"/><Relationship Id="rId9" Type="http://schemas.openxmlformats.org/officeDocument/2006/relationships/image" Target="../media/image4.png"/><Relationship Id="rId5" Type="http://schemas.openxmlformats.org/officeDocument/2006/relationships/image" Target="../media/image27.png"/><Relationship Id="rId6" Type="http://schemas.openxmlformats.org/officeDocument/2006/relationships/image" Target="../media/image3.png"/><Relationship Id="rId7" Type="http://schemas.openxmlformats.org/officeDocument/2006/relationships/image" Target="../media/image10.png"/><Relationship Id="rId8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jpg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image" Target="../media/image37.jpg"/><Relationship Id="rId22" Type="http://schemas.openxmlformats.org/officeDocument/2006/relationships/image" Target="../media/image45.png"/><Relationship Id="rId21" Type="http://schemas.openxmlformats.org/officeDocument/2006/relationships/image" Target="../media/image36.jpg"/><Relationship Id="rId24" Type="http://schemas.openxmlformats.org/officeDocument/2006/relationships/image" Target="../media/image34.jpg"/><Relationship Id="rId23" Type="http://schemas.openxmlformats.org/officeDocument/2006/relationships/image" Target="../media/image40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20.jpg"/><Relationship Id="rId9" Type="http://schemas.openxmlformats.org/officeDocument/2006/relationships/image" Target="../media/image38.png"/><Relationship Id="rId26" Type="http://schemas.openxmlformats.org/officeDocument/2006/relationships/image" Target="../media/image39.jpg"/><Relationship Id="rId25" Type="http://schemas.openxmlformats.org/officeDocument/2006/relationships/image" Target="../media/image46.jpg"/><Relationship Id="rId28" Type="http://schemas.openxmlformats.org/officeDocument/2006/relationships/image" Target="../media/image47.png"/><Relationship Id="rId27" Type="http://schemas.openxmlformats.org/officeDocument/2006/relationships/image" Target="../media/image52.jpg"/><Relationship Id="rId5" Type="http://schemas.openxmlformats.org/officeDocument/2006/relationships/image" Target="../media/image29.png"/><Relationship Id="rId6" Type="http://schemas.openxmlformats.org/officeDocument/2006/relationships/image" Target="../media/image22.png"/><Relationship Id="rId29" Type="http://schemas.openxmlformats.org/officeDocument/2006/relationships/image" Target="../media/image48.jpg"/><Relationship Id="rId7" Type="http://schemas.openxmlformats.org/officeDocument/2006/relationships/image" Target="../media/image21.png"/><Relationship Id="rId8" Type="http://schemas.openxmlformats.org/officeDocument/2006/relationships/image" Target="../media/image25.png"/><Relationship Id="rId31" Type="http://schemas.openxmlformats.org/officeDocument/2006/relationships/image" Target="../media/image44.jpg"/><Relationship Id="rId30" Type="http://schemas.openxmlformats.org/officeDocument/2006/relationships/image" Target="../media/image43.png"/><Relationship Id="rId11" Type="http://schemas.openxmlformats.org/officeDocument/2006/relationships/image" Target="../media/image31.png"/><Relationship Id="rId10" Type="http://schemas.openxmlformats.org/officeDocument/2006/relationships/image" Target="../media/image42.jpg"/><Relationship Id="rId13" Type="http://schemas.openxmlformats.org/officeDocument/2006/relationships/image" Target="../media/image35.jpg"/><Relationship Id="rId12" Type="http://schemas.openxmlformats.org/officeDocument/2006/relationships/image" Target="../media/image23.jpg"/><Relationship Id="rId15" Type="http://schemas.openxmlformats.org/officeDocument/2006/relationships/image" Target="../media/image32.jpg"/><Relationship Id="rId14" Type="http://schemas.openxmlformats.org/officeDocument/2006/relationships/image" Target="../media/image33.jpg"/><Relationship Id="rId17" Type="http://schemas.openxmlformats.org/officeDocument/2006/relationships/image" Target="../media/image30.png"/><Relationship Id="rId16" Type="http://schemas.openxmlformats.org/officeDocument/2006/relationships/image" Target="../media/image26.png"/><Relationship Id="rId19" Type="http://schemas.openxmlformats.org/officeDocument/2006/relationships/image" Target="../media/image41.png"/><Relationship Id="rId18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5.png"/><Relationship Id="rId6" Type="http://schemas.openxmlformats.org/officeDocument/2006/relationships/image" Target="../media/image51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9"/>
          <p:cNvGrpSpPr/>
          <p:nvPr/>
        </p:nvGrpSpPr>
        <p:grpSpPr>
          <a:xfrm>
            <a:off x="0" y="782533"/>
            <a:ext cx="9141828" cy="3577907"/>
            <a:chOff x="0" y="1150614"/>
            <a:chExt cx="10690860" cy="5260848"/>
          </a:xfrm>
        </p:grpSpPr>
        <p:pic>
          <p:nvPicPr>
            <p:cNvPr id="90" name="Google Shape;90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150614"/>
              <a:ext cx="10690860" cy="52608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19"/>
            <p:cNvSpPr/>
            <p:nvPr/>
          </p:nvSpPr>
          <p:spPr>
            <a:xfrm>
              <a:off x="2578607" y="3195822"/>
              <a:ext cx="257810" cy="186055"/>
            </a:xfrm>
            <a:custGeom>
              <a:rect b="b" l="l" r="r" t="t"/>
              <a:pathLst>
                <a:path extrusionOk="0" h="186054" w="257810">
                  <a:moveTo>
                    <a:pt x="240792" y="0"/>
                  </a:moveTo>
                  <a:lnTo>
                    <a:pt x="0" y="22860"/>
                  </a:lnTo>
                  <a:lnTo>
                    <a:pt x="15240" y="185928"/>
                  </a:lnTo>
                  <a:lnTo>
                    <a:pt x="257556" y="166116"/>
                  </a:lnTo>
                  <a:lnTo>
                    <a:pt x="240792" y="0"/>
                  </a:lnTo>
                  <a:close/>
                </a:path>
              </a:pathLst>
            </a:custGeom>
            <a:solidFill>
              <a:srgbClr val="40A7C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9"/>
            <p:cNvSpPr/>
            <p:nvPr/>
          </p:nvSpPr>
          <p:spPr>
            <a:xfrm>
              <a:off x="2116836" y="2329593"/>
              <a:ext cx="1565275" cy="1096645"/>
            </a:xfrm>
            <a:custGeom>
              <a:rect b="b" l="l" r="r" t="t"/>
              <a:pathLst>
                <a:path extrusionOk="0" h="1096645" w="1565275">
                  <a:moveTo>
                    <a:pt x="1565148" y="985100"/>
                  </a:moveTo>
                  <a:lnTo>
                    <a:pt x="1488948" y="96608"/>
                  </a:lnTo>
                  <a:lnTo>
                    <a:pt x="1478991" y="57289"/>
                  </a:lnTo>
                  <a:lnTo>
                    <a:pt x="1455432" y="26657"/>
                  </a:lnTo>
                  <a:lnTo>
                    <a:pt x="1422222" y="6858"/>
                  </a:lnTo>
                  <a:lnTo>
                    <a:pt x="1383309" y="0"/>
                  </a:lnTo>
                  <a:lnTo>
                    <a:pt x="1342644" y="8216"/>
                  </a:lnTo>
                  <a:lnTo>
                    <a:pt x="501396" y="366356"/>
                  </a:lnTo>
                  <a:lnTo>
                    <a:pt x="501396" y="366483"/>
                  </a:lnTo>
                  <a:lnTo>
                    <a:pt x="111252" y="398360"/>
                  </a:lnTo>
                  <a:lnTo>
                    <a:pt x="63855" y="413105"/>
                  </a:lnTo>
                  <a:lnTo>
                    <a:pt x="27051" y="443128"/>
                  </a:lnTo>
                  <a:lnTo>
                    <a:pt x="4521" y="484301"/>
                  </a:lnTo>
                  <a:lnTo>
                    <a:pt x="0" y="532472"/>
                  </a:lnTo>
                  <a:lnTo>
                    <a:pt x="22860" y="802220"/>
                  </a:lnTo>
                  <a:lnTo>
                    <a:pt x="35826" y="848321"/>
                  </a:lnTo>
                  <a:lnTo>
                    <a:pt x="64960" y="884135"/>
                  </a:lnTo>
                  <a:lnTo>
                    <a:pt x="105791" y="906805"/>
                  </a:lnTo>
                  <a:lnTo>
                    <a:pt x="153924" y="913472"/>
                  </a:lnTo>
                  <a:lnTo>
                    <a:pt x="545973" y="881570"/>
                  </a:lnTo>
                  <a:lnTo>
                    <a:pt x="1434084" y="1096352"/>
                  </a:lnTo>
                  <a:lnTo>
                    <a:pt x="1485201" y="1095476"/>
                  </a:lnTo>
                  <a:lnTo>
                    <a:pt x="1527619" y="1073302"/>
                  </a:lnTo>
                  <a:lnTo>
                    <a:pt x="1556016" y="1034846"/>
                  </a:lnTo>
                  <a:lnTo>
                    <a:pt x="1565148" y="985100"/>
                  </a:lnTo>
                  <a:close/>
                </a:path>
              </a:pathLst>
            </a:custGeom>
            <a:solidFill>
              <a:srgbClr val="FFC83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9"/>
            <p:cNvSpPr/>
            <p:nvPr/>
          </p:nvSpPr>
          <p:spPr>
            <a:xfrm>
              <a:off x="2456688" y="2695950"/>
              <a:ext cx="242570" cy="1007744"/>
            </a:xfrm>
            <a:custGeom>
              <a:rect b="b" l="l" r="r" t="t"/>
              <a:pathLst>
                <a:path extrusionOk="0" h="1007745" w="242569">
                  <a:moveTo>
                    <a:pt x="163068" y="0"/>
                  </a:moveTo>
                  <a:lnTo>
                    <a:pt x="0" y="15239"/>
                  </a:lnTo>
                  <a:lnTo>
                    <a:pt x="79248" y="970788"/>
                  </a:lnTo>
                  <a:lnTo>
                    <a:pt x="82724" y="984861"/>
                  </a:lnTo>
                  <a:lnTo>
                    <a:pt x="92202" y="996505"/>
                  </a:lnTo>
                  <a:lnTo>
                    <a:pt x="106251" y="1004435"/>
                  </a:lnTo>
                  <a:lnTo>
                    <a:pt x="123443" y="1007363"/>
                  </a:lnTo>
                  <a:lnTo>
                    <a:pt x="205739" y="998219"/>
                  </a:lnTo>
                  <a:lnTo>
                    <a:pt x="219813" y="994814"/>
                  </a:lnTo>
                  <a:lnTo>
                    <a:pt x="231457" y="985837"/>
                  </a:lnTo>
                  <a:lnTo>
                    <a:pt x="239387" y="973145"/>
                  </a:lnTo>
                  <a:lnTo>
                    <a:pt x="242316" y="958595"/>
                  </a:lnTo>
                  <a:lnTo>
                    <a:pt x="163068" y="0"/>
                  </a:lnTo>
                  <a:close/>
                </a:path>
              </a:pathLst>
            </a:custGeom>
            <a:solidFill>
              <a:srgbClr val="EB645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9"/>
            <p:cNvSpPr/>
            <p:nvPr/>
          </p:nvSpPr>
          <p:spPr>
            <a:xfrm>
              <a:off x="1810511" y="3516100"/>
              <a:ext cx="1148080" cy="851535"/>
            </a:xfrm>
            <a:custGeom>
              <a:rect b="b" l="l" r="r" t="t"/>
              <a:pathLst>
                <a:path extrusionOk="0" h="851535" w="1148080">
                  <a:moveTo>
                    <a:pt x="622649" y="0"/>
                  </a:moveTo>
                  <a:lnTo>
                    <a:pt x="452627" y="2428"/>
                  </a:lnTo>
                  <a:lnTo>
                    <a:pt x="319182" y="52292"/>
                  </a:lnTo>
                  <a:lnTo>
                    <a:pt x="265175" y="83581"/>
                  </a:lnTo>
                  <a:lnTo>
                    <a:pt x="0" y="83581"/>
                  </a:lnTo>
                  <a:lnTo>
                    <a:pt x="0" y="623077"/>
                  </a:lnTo>
                  <a:lnTo>
                    <a:pt x="51815" y="644413"/>
                  </a:lnTo>
                  <a:lnTo>
                    <a:pt x="105391" y="684710"/>
                  </a:lnTo>
                  <a:lnTo>
                    <a:pt x="158515" y="719983"/>
                  </a:lnTo>
                  <a:lnTo>
                    <a:pt x="211107" y="750476"/>
                  </a:lnTo>
                  <a:lnTo>
                    <a:pt x="263089" y="776430"/>
                  </a:lnTo>
                  <a:lnTo>
                    <a:pt x="314382" y="798090"/>
                  </a:lnTo>
                  <a:lnTo>
                    <a:pt x="364906" y="815697"/>
                  </a:lnTo>
                  <a:lnTo>
                    <a:pt x="414584" y="829495"/>
                  </a:lnTo>
                  <a:lnTo>
                    <a:pt x="463335" y="839726"/>
                  </a:lnTo>
                  <a:lnTo>
                    <a:pt x="511082" y="846634"/>
                  </a:lnTo>
                  <a:lnTo>
                    <a:pt x="557744" y="850462"/>
                  </a:lnTo>
                  <a:lnTo>
                    <a:pt x="603243" y="851452"/>
                  </a:lnTo>
                  <a:lnTo>
                    <a:pt x="647500" y="849847"/>
                  </a:lnTo>
                  <a:lnTo>
                    <a:pt x="690435" y="845890"/>
                  </a:lnTo>
                  <a:lnTo>
                    <a:pt x="731971" y="839824"/>
                  </a:lnTo>
                  <a:lnTo>
                    <a:pt x="772028" y="831892"/>
                  </a:lnTo>
                  <a:lnTo>
                    <a:pt x="810526" y="822337"/>
                  </a:lnTo>
                  <a:lnTo>
                    <a:pt x="847388" y="811401"/>
                  </a:lnTo>
                  <a:lnTo>
                    <a:pt x="915884" y="786361"/>
                  </a:lnTo>
                  <a:lnTo>
                    <a:pt x="976883" y="758713"/>
                  </a:lnTo>
                  <a:lnTo>
                    <a:pt x="1019929" y="731419"/>
                  </a:lnTo>
                  <a:lnTo>
                    <a:pt x="1057376" y="698420"/>
                  </a:lnTo>
                  <a:lnTo>
                    <a:pt x="1088851" y="660542"/>
                  </a:lnTo>
                  <a:lnTo>
                    <a:pt x="1113981" y="618612"/>
                  </a:lnTo>
                  <a:lnTo>
                    <a:pt x="1132394" y="573456"/>
                  </a:lnTo>
                  <a:lnTo>
                    <a:pt x="1143715" y="525901"/>
                  </a:lnTo>
                  <a:lnTo>
                    <a:pt x="1147571" y="476773"/>
                  </a:lnTo>
                  <a:lnTo>
                    <a:pt x="1144248" y="426997"/>
                  </a:lnTo>
                  <a:lnTo>
                    <a:pt x="1134575" y="379301"/>
                  </a:lnTo>
                  <a:lnTo>
                    <a:pt x="1118997" y="334113"/>
                  </a:lnTo>
                  <a:lnTo>
                    <a:pt x="1097957" y="291861"/>
                  </a:lnTo>
                  <a:lnTo>
                    <a:pt x="1071901" y="252976"/>
                  </a:lnTo>
                  <a:lnTo>
                    <a:pt x="1041273" y="217884"/>
                  </a:lnTo>
                  <a:lnTo>
                    <a:pt x="1006517" y="187015"/>
                  </a:lnTo>
                  <a:lnTo>
                    <a:pt x="968078" y="160797"/>
                  </a:lnTo>
                  <a:lnTo>
                    <a:pt x="926401" y="139660"/>
                  </a:lnTo>
                  <a:lnTo>
                    <a:pt x="881930" y="124031"/>
                  </a:lnTo>
                  <a:lnTo>
                    <a:pt x="835109" y="114339"/>
                  </a:lnTo>
                  <a:lnTo>
                    <a:pt x="786383" y="111013"/>
                  </a:lnTo>
                  <a:lnTo>
                    <a:pt x="622649" y="0"/>
                  </a:lnTo>
                  <a:close/>
                </a:path>
              </a:pathLst>
            </a:custGeom>
            <a:solidFill>
              <a:srgbClr val="FFDBB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9"/>
            <p:cNvSpPr/>
            <p:nvPr/>
          </p:nvSpPr>
          <p:spPr>
            <a:xfrm>
              <a:off x="742188" y="2010150"/>
              <a:ext cx="3136900" cy="3253740"/>
            </a:xfrm>
            <a:custGeom>
              <a:rect b="b" l="l" r="r" t="t"/>
              <a:pathLst>
                <a:path extrusionOk="0" h="3253740" w="3136900">
                  <a:moveTo>
                    <a:pt x="3136392" y="3049524"/>
                  </a:moveTo>
                  <a:lnTo>
                    <a:pt x="3128619" y="3002242"/>
                  </a:lnTo>
                  <a:lnTo>
                    <a:pt x="3107169" y="2960865"/>
                  </a:lnTo>
                  <a:lnTo>
                    <a:pt x="3074822" y="2928061"/>
                  </a:lnTo>
                  <a:lnTo>
                    <a:pt x="3034360" y="2906445"/>
                  </a:lnTo>
                  <a:lnTo>
                    <a:pt x="2988564" y="2898648"/>
                  </a:lnTo>
                  <a:lnTo>
                    <a:pt x="298704" y="2898648"/>
                  </a:lnTo>
                  <a:lnTo>
                    <a:pt x="298704" y="150876"/>
                  </a:lnTo>
                  <a:lnTo>
                    <a:pt x="291084" y="103009"/>
                  </a:lnTo>
                  <a:lnTo>
                    <a:pt x="270027" y="61569"/>
                  </a:lnTo>
                  <a:lnTo>
                    <a:pt x="238125" y="28968"/>
                  </a:lnTo>
                  <a:lnTo>
                    <a:pt x="198043" y="7645"/>
                  </a:lnTo>
                  <a:lnTo>
                    <a:pt x="152400" y="0"/>
                  </a:lnTo>
                  <a:lnTo>
                    <a:pt x="104355" y="7645"/>
                  </a:lnTo>
                  <a:lnTo>
                    <a:pt x="62534" y="28968"/>
                  </a:lnTo>
                  <a:lnTo>
                    <a:pt x="29502" y="61569"/>
                  </a:lnTo>
                  <a:lnTo>
                    <a:pt x="7797" y="103009"/>
                  </a:lnTo>
                  <a:lnTo>
                    <a:pt x="0" y="150876"/>
                  </a:lnTo>
                  <a:lnTo>
                    <a:pt x="0" y="2898648"/>
                  </a:lnTo>
                  <a:lnTo>
                    <a:pt x="0" y="2900172"/>
                  </a:lnTo>
                  <a:lnTo>
                    <a:pt x="0" y="3253740"/>
                  </a:lnTo>
                  <a:lnTo>
                    <a:pt x="2988564" y="3253740"/>
                  </a:lnTo>
                  <a:lnTo>
                    <a:pt x="3034360" y="3245942"/>
                  </a:lnTo>
                  <a:lnTo>
                    <a:pt x="3074822" y="3224238"/>
                  </a:lnTo>
                  <a:lnTo>
                    <a:pt x="3107169" y="3191205"/>
                  </a:lnTo>
                  <a:lnTo>
                    <a:pt x="3128619" y="3149384"/>
                  </a:lnTo>
                  <a:lnTo>
                    <a:pt x="3136392" y="3101340"/>
                  </a:lnTo>
                  <a:lnTo>
                    <a:pt x="3136392" y="3049524"/>
                  </a:lnTo>
                  <a:close/>
                </a:path>
              </a:pathLst>
            </a:custGeom>
            <a:solidFill>
              <a:srgbClr val="A1D4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9"/>
            <p:cNvSpPr/>
            <p:nvPr/>
          </p:nvSpPr>
          <p:spPr>
            <a:xfrm>
              <a:off x="1039367" y="3525006"/>
              <a:ext cx="873760" cy="829310"/>
            </a:xfrm>
            <a:custGeom>
              <a:rect b="b" l="l" r="r" t="t"/>
              <a:pathLst>
                <a:path extrusionOk="0" h="829310" w="873760">
                  <a:moveTo>
                    <a:pt x="746759" y="0"/>
                  </a:moveTo>
                  <a:lnTo>
                    <a:pt x="0" y="0"/>
                  </a:lnTo>
                  <a:lnTo>
                    <a:pt x="0" y="829056"/>
                  </a:lnTo>
                  <a:lnTo>
                    <a:pt x="746759" y="829056"/>
                  </a:lnTo>
                  <a:lnTo>
                    <a:pt x="796742" y="819126"/>
                  </a:lnTo>
                  <a:lnTo>
                    <a:pt x="836866" y="791908"/>
                  </a:lnTo>
                  <a:lnTo>
                    <a:pt x="863560" y="751260"/>
                  </a:lnTo>
                  <a:lnTo>
                    <a:pt x="873251" y="701039"/>
                  </a:lnTo>
                  <a:lnTo>
                    <a:pt x="873251" y="126492"/>
                  </a:lnTo>
                  <a:lnTo>
                    <a:pt x="863560" y="76509"/>
                  </a:lnTo>
                  <a:lnTo>
                    <a:pt x="836866" y="36385"/>
                  </a:lnTo>
                  <a:lnTo>
                    <a:pt x="796742" y="9691"/>
                  </a:lnTo>
                  <a:lnTo>
                    <a:pt x="746759" y="0"/>
                  </a:lnTo>
                  <a:close/>
                </a:path>
              </a:pathLst>
            </a:custGeom>
            <a:solidFill>
              <a:srgbClr val="00719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9"/>
            <p:cNvSpPr/>
            <p:nvPr/>
          </p:nvSpPr>
          <p:spPr>
            <a:xfrm>
              <a:off x="3741420" y="2455158"/>
              <a:ext cx="547370" cy="805180"/>
            </a:xfrm>
            <a:custGeom>
              <a:rect b="b" l="l" r="r" t="t"/>
              <a:pathLst>
                <a:path extrusionOk="0" h="805179" w="547370">
                  <a:moveTo>
                    <a:pt x="0" y="406907"/>
                  </a:moveTo>
                  <a:lnTo>
                    <a:pt x="547115" y="408431"/>
                  </a:lnTo>
                </a:path>
                <a:path extrusionOk="0" h="805179" w="547370">
                  <a:moveTo>
                    <a:pt x="9143" y="135635"/>
                  </a:moveTo>
                  <a:lnTo>
                    <a:pt x="542543" y="0"/>
                  </a:lnTo>
                </a:path>
                <a:path extrusionOk="0" h="805179" w="547370">
                  <a:moveTo>
                    <a:pt x="4571" y="705611"/>
                  </a:moveTo>
                  <a:lnTo>
                    <a:pt x="544067" y="804671"/>
                  </a:lnTo>
                </a:path>
              </a:pathLst>
            </a:custGeom>
            <a:noFill/>
            <a:ln cap="flat" cmpd="sng" w="27425">
              <a:solidFill>
                <a:srgbClr val="A1D4F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9"/>
            <p:cNvSpPr/>
            <p:nvPr/>
          </p:nvSpPr>
          <p:spPr>
            <a:xfrm>
              <a:off x="4507991" y="2010150"/>
              <a:ext cx="1618615" cy="1833880"/>
            </a:xfrm>
            <a:custGeom>
              <a:rect b="b" l="l" r="r" t="t"/>
              <a:pathLst>
                <a:path extrusionOk="0" h="1833879" w="1618614">
                  <a:moveTo>
                    <a:pt x="1437132" y="0"/>
                  </a:moveTo>
                  <a:lnTo>
                    <a:pt x="182880" y="0"/>
                  </a:lnTo>
                  <a:lnTo>
                    <a:pt x="134937" y="6667"/>
                  </a:lnTo>
                  <a:lnTo>
                    <a:pt x="91440" y="25400"/>
                  </a:lnTo>
                  <a:lnTo>
                    <a:pt x="54292" y="54292"/>
                  </a:lnTo>
                  <a:lnTo>
                    <a:pt x="25400" y="91439"/>
                  </a:lnTo>
                  <a:lnTo>
                    <a:pt x="6667" y="134937"/>
                  </a:lnTo>
                  <a:lnTo>
                    <a:pt x="0" y="182879"/>
                  </a:lnTo>
                  <a:lnTo>
                    <a:pt x="0" y="1650491"/>
                  </a:lnTo>
                  <a:lnTo>
                    <a:pt x="6667" y="1698434"/>
                  </a:lnTo>
                  <a:lnTo>
                    <a:pt x="25399" y="1741932"/>
                  </a:lnTo>
                  <a:lnTo>
                    <a:pt x="54292" y="1779079"/>
                  </a:lnTo>
                  <a:lnTo>
                    <a:pt x="91439" y="1807972"/>
                  </a:lnTo>
                  <a:lnTo>
                    <a:pt x="134937" y="1826704"/>
                  </a:lnTo>
                  <a:lnTo>
                    <a:pt x="182880" y="1833371"/>
                  </a:lnTo>
                  <a:lnTo>
                    <a:pt x="1437132" y="1833371"/>
                  </a:lnTo>
                  <a:lnTo>
                    <a:pt x="1484961" y="1826704"/>
                  </a:lnTo>
                  <a:lnTo>
                    <a:pt x="1528176" y="1807971"/>
                  </a:lnTo>
                  <a:lnTo>
                    <a:pt x="1564957" y="1779079"/>
                  </a:lnTo>
                  <a:lnTo>
                    <a:pt x="1593483" y="1741931"/>
                  </a:lnTo>
                  <a:lnTo>
                    <a:pt x="1611933" y="1698434"/>
                  </a:lnTo>
                  <a:lnTo>
                    <a:pt x="1618488" y="1650491"/>
                  </a:lnTo>
                  <a:lnTo>
                    <a:pt x="1618488" y="182879"/>
                  </a:lnTo>
                  <a:lnTo>
                    <a:pt x="1611933" y="134937"/>
                  </a:lnTo>
                  <a:lnTo>
                    <a:pt x="1593483" y="91439"/>
                  </a:lnTo>
                  <a:lnTo>
                    <a:pt x="1564957" y="54292"/>
                  </a:lnTo>
                  <a:lnTo>
                    <a:pt x="1528176" y="25399"/>
                  </a:lnTo>
                  <a:lnTo>
                    <a:pt x="1484961" y="6667"/>
                  </a:lnTo>
                  <a:lnTo>
                    <a:pt x="1437132" y="0"/>
                  </a:lnTo>
                  <a:close/>
                </a:path>
              </a:pathLst>
            </a:custGeom>
            <a:solidFill>
              <a:srgbClr val="FFC83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9"/>
            <p:cNvSpPr/>
            <p:nvPr/>
          </p:nvSpPr>
          <p:spPr>
            <a:xfrm>
              <a:off x="8330183" y="2010150"/>
              <a:ext cx="1618615" cy="1833880"/>
            </a:xfrm>
            <a:custGeom>
              <a:rect b="b" l="l" r="r" t="t"/>
              <a:pathLst>
                <a:path extrusionOk="0" h="1833879" w="1618615">
                  <a:moveTo>
                    <a:pt x="1435608" y="0"/>
                  </a:moveTo>
                  <a:lnTo>
                    <a:pt x="182880" y="0"/>
                  </a:lnTo>
                  <a:lnTo>
                    <a:pt x="133350" y="6667"/>
                  </a:lnTo>
                  <a:lnTo>
                    <a:pt x="89407" y="25400"/>
                  </a:lnTo>
                  <a:lnTo>
                    <a:pt x="52577" y="54292"/>
                  </a:lnTo>
                  <a:lnTo>
                    <a:pt x="24383" y="91439"/>
                  </a:lnTo>
                  <a:lnTo>
                    <a:pt x="6350" y="134937"/>
                  </a:lnTo>
                  <a:lnTo>
                    <a:pt x="0" y="182879"/>
                  </a:lnTo>
                  <a:lnTo>
                    <a:pt x="0" y="1650491"/>
                  </a:lnTo>
                  <a:lnTo>
                    <a:pt x="6350" y="1698434"/>
                  </a:lnTo>
                  <a:lnTo>
                    <a:pt x="24383" y="1741932"/>
                  </a:lnTo>
                  <a:lnTo>
                    <a:pt x="52577" y="1779079"/>
                  </a:lnTo>
                  <a:lnTo>
                    <a:pt x="89407" y="1807972"/>
                  </a:lnTo>
                  <a:lnTo>
                    <a:pt x="133350" y="1826704"/>
                  </a:lnTo>
                  <a:lnTo>
                    <a:pt x="182880" y="1833371"/>
                  </a:lnTo>
                  <a:lnTo>
                    <a:pt x="1435608" y="1833371"/>
                  </a:lnTo>
                  <a:lnTo>
                    <a:pt x="1483550" y="1826704"/>
                  </a:lnTo>
                  <a:lnTo>
                    <a:pt x="1527048" y="1807971"/>
                  </a:lnTo>
                  <a:lnTo>
                    <a:pt x="1564195" y="1779079"/>
                  </a:lnTo>
                  <a:lnTo>
                    <a:pt x="1593088" y="1741931"/>
                  </a:lnTo>
                  <a:lnTo>
                    <a:pt x="1611820" y="1698434"/>
                  </a:lnTo>
                  <a:lnTo>
                    <a:pt x="1618488" y="1650491"/>
                  </a:lnTo>
                  <a:lnTo>
                    <a:pt x="1618488" y="182879"/>
                  </a:lnTo>
                  <a:lnTo>
                    <a:pt x="1611820" y="134937"/>
                  </a:lnTo>
                  <a:lnTo>
                    <a:pt x="1593087" y="91439"/>
                  </a:lnTo>
                  <a:lnTo>
                    <a:pt x="1564195" y="54292"/>
                  </a:lnTo>
                  <a:lnTo>
                    <a:pt x="1527048" y="25399"/>
                  </a:lnTo>
                  <a:lnTo>
                    <a:pt x="1483550" y="6667"/>
                  </a:lnTo>
                  <a:lnTo>
                    <a:pt x="1435608" y="0"/>
                  </a:lnTo>
                  <a:close/>
                </a:path>
              </a:pathLst>
            </a:custGeom>
            <a:solidFill>
              <a:srgbClr val="40A7C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9"/>
            <p:cNvSpPr/>
            <p:nvPr/>
          </p:nvSpPr>
          <p:spPr>
            <a:xfrm>
              <a:off x="6417564" y="3203442"/>
              <a:ext cx="1618615" cy="1833880"/>
            </a:xfrm>
            <a:custGeom>
              <a:rect b="b" l="l" r="r" t="t"/>
              <a:pathLst>
                <a:path extrusionOk="0" h="1833879" w="1618615">
                  <a:moveTo>
                    <a:pt x="1435608" y="0"/>
                  </a:moveTo>
                  <a:lnTo>
                    <a:pt x="181356" y="0"/>
                  </a:lnTo>
                  <a:lnTo>
                    <a:pt x="133526" y="6667"/>
                  </a:lnTo>
                  <a:lnTo>
                    <a:pt x="90311" y="25400"/>
                  </a:lnTo>
                  <a:lnTo>
                    <a:pt x="53530" y="54292"/>
                  </a:lnTo>
                  <a:lnTo>
                    <a:pt x="25004" y="91439"/>
                  </a:lnTo>
                  <a:lnTo>
                    <a:pt x="6554" y="134937"/>
                  </a:lnTo>
                  <a:lnTo>
                    <a:pt x="0" y="182879"/>
                  </a:lnTo>
                  <a:lnTo>
                    <a:pt x="0" y="1650492"/>
                  </a:lnTo>
                  <a:lnTo>
                    <a:pt x="6554" y="1698434"/>
                  </a:lnTo>
                  <a:lnTo>
                    <a:pt x="25004" y="1741932"/>
                  </a:lnTo>
                  <a:lnTo>
                    <a:pt x="53530" y="1779079"/>
                  </a:lnTo>
                  <a:lnTo>
                    <a:pt x="90311" y="1807972"/>
                  </a:lnTo>
                  <a:lnTo>
                    <a:pt x="133526" y="1826704"/>
                  </a:lnTo>
                  <a:lnTo>
                    <a:pt x="181356" y="1833372"/>
                  </a:lnTo>
                  <a:lnTo>
                    <a:pt x="1435608" y="1833372"/>
                  </a:lnTo>
                  <a:lnTo>
                    <a:pt x="1484608" y="1826704"/>
                  </a:lnTo>
                  <a:lnTo>
                    <a:pt x="1528402" y="1807972"/>
                  </a:lnTo>
                  <a:lnTo>
                    <a:pt x="1565338" y="1779079"/>
                  </a:lnTo>
                  <a:lnTo>
                    <a:pt x="1593765" y="1741932"/>
                  </a:lnTo>
                  <a:lnTo>
                    <a:pt x="1612032" y="1698434"/>
                  </a:lnTo>
                  <a:lnTo>
                    <a:pt x="1618488" y="1650492"/>
                  </a:lnTo>
                  <a:lnTo>
                    <a:pt x="1618488" y="182879"/>
                  </a:lnTo>
                  <a:lnTo>
                    <a:pt x="1612032" y="134937"/>
                  </a:lnTo>
                  <a:lnTo>
                    <a:pt x="1593765" y="91439"/>
                  </a:lnTo>
                  <a:lnTo>
                    <a:pt x="1565338" y="54292"/>
                  </a:lnTo>
                  <a:lnTo>
                    <a:pt x="1528402" y="25400"/>
                  </a:lnTo>
                  <a:lnTo>
                    <a:pt x="1484608" y="6667"/>
                  </a:lnTo>
                  <a:lnTo>
                    <a:pt x="1435608" y="0"/>
                  </a:lnTo>
                  <a:close/>
                </a:path>
              </a:pathLst>
            </a:custGeom>
            <a:solidFill>
              <a:srgbClr val="00719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19"/>
          <p:cNvSpPr txBox="1"/>
          <p:nvPr/>
        </p:nvSpPr>
        <p:spPr>
          <a:xfrm>
            <a:off x="4059045" y="1703699"/>
            <a:ext cx="975758" cy="452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125">
            <a:spAutoFit/>
          </a:bodyPr>
          <a:lstStyle/>
          <a:p>
            <a:pPr indent="15240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EFFFF"/>
                </a:solidFill>
                <a:latin typeface="Tahoma"/>
                <a:ea typeface="Tahoma"/>
                <a:cs typeface="Tahoma"/>
                <a:sym typeface="Tahoma"/>
              </a:rPr>
              <a:t>Open  Platform</a:t>
            </a:r>
            <a:endParaRPr sz="1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5688056" y="2550395"/>
            <a:ext cx="986618" cy="452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125">
            <a:spAutoFit/>
          </a:bodyPr>
          <a:lstStyle/>
          <a:p>
            <a:pPr indent="8890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EFFFF"/>
                </a:solidFill>
                <a:latin typeface="Tahoma"/>
                <a:ea typeface="Tahoma"/>
                <a:cs typeface="Tahoma"/>
                <a:sym typeface="Tahoma"/>
              </a:rPr>
              <a:t>Spatial  Big Data</a:t>
            </a:r>
            <a:endParaRPr sz="1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3" name="Google Shape;103;p19"/>
          <p:cNvSpPr txBox="1"/>
          <p:nvPr>
            <p:ph type="title"/>
          </p:nvPr>
        </p:nvSpPr>
        <p:spPr>
          <a:xfrm>
            <a:off x="7320945" y="1694268"/>
            <a:ext cx="989333" cy="452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125">
            <a:spAutoFit/>
          </a:bodyPr>
          <a:lstStyle/>
          <a:p>
            <a:pPr indent="10160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EFFFF"/>
                </a:solidFill>
              </a:rPr>
              <a:t>For All  Thailand</a:t>
            </a:r>
            <a:endParaRPr sz="1700"/>
          </a:p>
        </p:txBody>
      </p:sp>
      <p:sp>
        <p:nvSpPr>
          <p:cNvPr id="104" name="Google Shape;104;p19"/>
          <p:cNvSpPr txBox="1"/>
          <p:nvPr/>
        </p:nvSpPr>
        <p:spPr>
          <a:xfrm>
            <a:off x="3031203" y="3668876"/>
            <a:ext cx="3079421" cy="301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1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Sitthisak Moukomla</a:t>
            </a:r>
            <a:endParaRPr b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8981047" y="4299938"/>
            <a:ext cx="99368" cy="162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958879" y="4237550"/>
            <a:ext cx="7224069" cy="680287"/>
          </a:xfrm>
          <a:prstGeom prst="rect">
            <a:avLst/>
          </a:prstGeom>
          <a:noFill/>
          <a:ln>
            <a:noFill/>
          </a:ln>
        </p:spPr>
        <p:txBody>
          <a:bodyPr anchorCtr="0" anchor="t" bIns="36400" lIns="72850" spcFirstLastPara="1" rIns="72850" wrap="square" tIns="36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1" baseline="30000" i="0" lang="en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Meeting of the CEOS Virtual Constellation for Land Surface Imaging (LSI-VC)</a:t>
            </a:r>
            <a:endParaRPr b="0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b="1" i="0" lang="en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8-9 September 2022</a:t>
            </a:r>
            <a:endParaRPr b="0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b="1" i="0" lang="en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ESA/ESRIN, Frascati, Italy</a:t>
            </a:r>
            <a:endParaRPr b="0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888770" y="530332"/>
            <a:ext cx="7832676" cy="313979"/>
          </a:xfrm>
          <a:prstGeom prst="rect">
            <a:avLst/>
          </a:prstGeom>
          <a:noFill/>
          <a:ln>
            <a:noFill/>
          </a:ln>
        </p:spPr>
        <p:txBody>
          <a:bodyPr anchorCtr="0" anchor="t" bIns="36400" lIns="72850" spcFirstLastPara="1" rIns="72850" wrap="square" tIns="36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9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GISTDA Update on Land Surface Imaging and Analysis-Ready Data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/>
          <p:nvPr/>
        </p:nvSpPr>
        <p:spPr>
          <a:xfrm>
            <a:off x="912228" y="1802423"/>
            <a:ext cx="599464" cy="476778"/>
          </a:xfrm>
          <a:custGeom>
            <a:rect b="b" l="l" r="r" t="t"/>
            <a:pathLst>
              <a:path extrusionOk="0" h="701039" w="701039">
                <a:moveTo>
                  <a:pt x="350519" y="0"/>
                </a:moveTo>
                <a:lnTo>
                  <a:pt x="302964" y="3200"/>
                </a:lnTo>
                <a:lnTo>
                  <a:pt x="257351" y="12523"/>
                </a:lnTo>
                <a:lnTo>
                  <a:pt x="214098" y="27551"/>
                </a:lnTo>
                <a:lnTo>
                  <a:pt x="173623" y="47864"/>
                </a:lnTo>
                <a:lnTo>
                  <a:pt x="136344" y="73047"/>
                </a:lnTo>
                <a:lnTo>
                  <a:pt x="102679" y="102679"/>
                </a:lnTo>
                <a:lnTo>
                  <a:pt x="73047" y="136344"/>
                </a:lnTo>
                <a:lnTo>
                  <a:pt x="47864" y="173623"/>
                </a:lnTo>
                <a:lnTo>
                  <a:pt x="27551" y="214098"/>
                </a:lnTo>
                <a:lnTo>
                  <a:pt x="12523" y="257351"/>
                </a:lnTo>
                <a:lnTo>
                  <a:pt x="3200" y="302964"/>
                </a:lnTo>
                <a:lnTo>
                  <a:pt x="0" y="350520"/>
                </a:lnTo>
                <a:lnTo>
                  <a:pt x="3200" y="398075"/>
                </a:lnTo>
                <a:lnTo>
                  <a:pt x="12523" y="443688"/>
                </a:lnTo>
                <a:lnTo>
                  <a:pt x="27551" y="486941"/>
                </a:lnTo>
                <a:lnTo>
                  <a:pt x="47864" y="527416"/>
                </a:lnTo>
                <a:lnTo>
                  <a:pt x="73047" y="564695"/>
                </a:lnTo>
                <a:lnTo>
                  <a:pt x="102679" y="598360"/>
                </a:lnTo>
                <a:lnTo>
                  <a:pt x="136344" y="627992"/>
                </a:lnTo>
                <a:lnTo>
                  <a:pt x="173623" y="653175"/>
                </a:lnTo>
                <a:lnTo>
                  <a:pt x="214098" y="673488"/>
                </a:lnTo>
                <a:lnTo>
                  <a:pt x="257351" y="688516"/>
                </a:lnTo>
                <a:lnTo>
                  <a:pt x="302964" y="697839"/>
                </a:lnTo>
                <a:lnTo>
                  <a:pt x="350519" y="701039"/>
                </a:lnTo>
                <a:lnTo>
                  <a:pt x="398075" y="697839"/>
                </a:lnTo>
                <a:lnTo>
                  <a:pt x="443688" y="688516"/>
                </a:lnTo>
                <a:lnTo>
                  <a:pt x="486941" y="673488"/>
                </a:lnTo>
                <a:lnTo>
                  <a:pt x="527416" y="653175"/>
                </a:lnTo>
                <a:lnTo>
                  <a:pt x="564695" y="627992"/>
                </a:lnTo>
                <a:lnTo>
                  <a:pt x="598360" y="598360"/>
                </a:lnTo>
                <a:lnTo>
                  <a:pt x="627992" y="564695"/>
                </a:lnTo>
                <a:lnTo>
                  <a:pt x="653175" y="527416"/>
                </a:lnTo>
                <a:lnTo>
                  <a:pt x="673488" y="486941"/>
                </a:lnTo>
                <a:lnTo>
                  <a:pt x="688516" y="443688"/>
                </a:lnTo>
                <a:lnTo>
                  <a:pt x="697839" y="398075"/>
                </a:lnTo>
                <a:lnTo>
                  <a:pt x="701039" y="350520"/>
                </a:lnTo>
                <a:lnTo>
                  <a:pt x="697839" y="302964"/>
                </a:lnTo>
                <a:lnTo>
                  <a:pt x="688516" y="257351"/>
                </a:lnTo>
                <a:lnTo>
                  <a:pt x="673488" y="214098"/>
                </a:lnTo>
                <a:lnTo>
                  <a:pt x="653175" y="173623"/>
                </a:lnTo>
                <a:lnTo>
                  <a:pt x="627992" y="136344"/>
                </a:lnTo>
                <a:lnTo>
                  <a:pt x="598360" y="102679"/>
                </a:lnTo>
                <a:lnTo>
                  <a:pt x="564695" y="73047"/>
                </a:lnTo>
                <a:lnTo>
                  <a:pt x="527416" y="47864"/>
                </a:lnTo>
                <a:lnTo>
                  <a:pt x="486941" y="27551"/>
                </a:lnTo>
                <a:lnTo>
                  <a:pt x="443688" y="12523"/>
                </a:lnTo>
                <a:lnTo>
                  <a:pt x="398075" y="3200"/>
                </a:lnTo>
                <a:lnTo>
                  <a:pt x="350519" y="0"/>
                </a:lnTo>
                <a:close/>
              </a:path>
            </a:pathLst>
          </a:custGeom>
          <a:solidFill>
            <a:srgbClr val="00719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915640" y="1861173"/>
            <a:ext cx="1049605" cy="311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00">
            <a:spAutoFit/>
          </a:bodyPr>
          <a:lstStyle/>
          <a:p>
            <a:pPr indent="0" lvl="0" marL="190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2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20"/>
          <p:cNvSpPr/>
          <p:nvPr/>
        </p:nvSpPr>
        <p:spPr>
          <a:xfrm>
            <a:off x="912228" y="3045155"/>
            <a:ext cx="599464" cy="476778"/>
          </a:xfrm>
          <a:custGeom>
            <a:rect b="b" l="l" r="r" t="t"/>
            <a:pathLst>
              <a:path extrusionOk="0" h="701039" w="701039">
                <a:moveTo>
                  <a:pt x="350519" y="0"/>
                </a:moveTo>
                <a:lnTo>
                  <a:pt x="302964" y="3200"/>
                </a:lnTo>
                <a:lnTo>
                  <a:pt x="257351" y="12523"/>
                </a:lnTo>
                <a:lnTo>
                  <a:pt x="214098" y="27551"/>
                </a:lnTo>
                <a:lnTo>
                  <a:pt x="173623" y="47864"/>
                </a:lnTo>
                <a:lnTo>
                  <a:pt x="136344" y="73047"/>
                </a:lnTo>
                <a:lnTo>
                  <a:pt x="102679" y="102679"/>
                </a:lnTo>
                <a:lnTo>
                  <a:pt x="73047" y="136344"/>
                </a:lnTo>
                <a:lnTo>
                  <a:pt x="47864" y="173623"/>
                </a:lnTo>
                <a:lnTo>
                  <a:pt x="27551" y="214098"/>
                </a:lnTo>
                <a:lnTo>
                  <a:pt x="12523" y="257351"/>
                </a:lnTo>
                <a:lnTo>
                  <a:pt x="3200" y="302964"/>
                </a:lnTo>
                <a:lnTo>
                  <a:pt x="0" y="350519"/>
                </a:lnTo>
                <a:lnTo>
                  <a:pt x="3200" y="398075"/>
                </a:lnTo>
                <a:lnTo>
                  <a:pt x="12523" y="443688"/>
                </a:lnTo>
                <a:lnTo>
                  <a:pt x="27551" y="486941"/>
                </a:lnTo>
                <a:lnTo>
                  <a:pt x="47864" y="527416"/>
                </a:lnTo>
                <a:lnTo>
                  <a:pt x="73047" y="564695"/>
                </a:lnTo>
                <a:lnTo>
                  <a:pt x="102679" y="598360"/>
                </a:lnTo>
                <a:lnTo>
                  <a:pt x="136344" y="627992"/>
                </a:lnTo>
                <a:lnTo>
                  <a:pt x="173623" y="653175"/>
                </a:lnTo>
                <a:lnTo>
                  <a:pt x="214098" y="673488"/>
                </a:lnTo>
                <a:lnTo>
                  <a:pt x="257351" y="688516"/>
                </a:lnTo>
                <a:lnTo>
                  <a:pt x="302964" y="697839"/>
                </a:lnTo>
                <a:lnTo>
                  <a:pt x="350519" y="701040"/>
                </a:lnTo>
                <a:lnTo>
                  <a:pt x="398075" y="697839"/>
                </a:lnTo>
                <a:lnTo>
                  <a:pt x="443688" y="688516"/>
                </a:lnTo>
                <a:lnTo>
                  <a:pt x="486941" y="673488"/>
                </a:lnTo>
                <a:lnTo>
                  <a:pt x="527416" y="653175"/>
                </a:lnTo>
                <a:lnTo>
                  <a:pt x="564695" y="627992"/>
                </a:lnTo>
                <a:lnTo>
                  <a:pt x="598360" y="598360"/>
                </a:lnTo>
                <a:lnTo>
                  <a:pt x="627992" y="564695"/>
                </a:lnTo>
                <a:lnTo>
                  <a:pt x="653175" y="527416"/>
                </a:lnTo>
                <a:lnTo>
                  <a:pt x="673488" y="486941"/>
                </a:lnTo>
                <a:lnTo>
                  <a:pt x="688516" y="443688"/>
                </a:lnTo>
                <a:lnTo>
                  <a:pt x="697839" y="398075"/>
                </a:lnTo>
                <a:lnTo>
                  <a:pt x="701039" y="350519"/>
                </a:lnTo>
                <a:lnTo>
                  <a:pt x="697839" y="302964"/>
                </a:lnTo>
                <a:lnTo>
                  <a:pt x="688516" y="257351"/>
                </a:lnTo>
                <a:lnTo>
                  <a:pt x="673488" y="214098"/>
                </a:lnTo>
                <a:lnTo>
                  <a:pt x="653175" y="173623"/>
                </a:lnTo>
                <a:lnTo>
                  <a:pt x="627992" y="136344"/>
                </a:lnTo>
                <a:lnTo>
                  <a:pt x="598360" y="102679"/>
                </a:lnTo>
                <a:lnTo>
                  <a:pt x="564695" y="73047"/>
                </a:lnTo>
                <a:lnTo>
                  <a:pt x="527416" y="47864"/>
                </a:lnTo>
                <a:lnTo>
                  <a:pt x="486941" y="27551"/>
                </a:lnTo>
                <a:lnTo>
                  <a:pt x="443688" y="12523"/>
                </a:lnTo>
                <a:lnTo>
                  <a:pt x="398075" y="3200"/>
                </a:lnTo>
                <a:lnTo>
                  <a:pt x="350519" y="0"/>
                </a:lnTo>
                <a:close/>
              </a:path>
            </a:pathLst>
          </a:custGeom>
          <a:solidFill>
            <a:srgbClr val="FFC8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915640" y="3103879"/>
            <a:ext cx="1287436" cy="4561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00">
            <a:spAutoFit/>
          </a:bodyPr>
          <a:lstStyle/>
          <a:p>
            <a:pPr indent="0" lvl="0" marL="190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2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p20"/>
          <p:cNvSpPr/>
          <p:nvPr/>
        </p:nvSpPr>
        <p:spPr>
          <a:xfrm>
            <a:off x="7596252" y="1802423"/>
            <a:ext cx="599464" cy="476778"/>
          </a:xfrm>
          <a:custGeom>
            <a:rect b="b" l="l" r="r" t="t"/>
            <a:pathLst>
              <a:path extrusionOk="0" h="701039" w="701040">
                <a:moveTo>
                  <a:pt x="350520" y="0"/>
                </a:moveTo>
                <a:lnTo>
                  <a:pt x="302964" y="3200"/>
                </a:lnTo>
                <a:lnTo>
                  <a:pt x="257351" y="12523"/>
                </a:lnTo>
                <a:lnTo>
                  <a:pt x="214098" y="27551"/>
                </a:lnTo>
                <a:lnTo>
                  <a:pt x="173623" y="47864"/>
                </a:lnTo>
                <a:lnTo>
                  <a:pt x="136344" y="73047"/>
                </a:lnTo>
                <a:lnTo>
                  <a:pt x="102679" y="102679"/>
                </a:lnTo>
                <a:lnTo>
                  <a:pt x="73047" y="136344"/>
                </a:lnTo>
                <a:lnTo>
                  <a:pt x="47864" y="173623"/>
                </a:lnTo>
                <a:lnTo>
                  <a:pt x="27551" y="214098"/>
                </a:lnTo>
                <a:lnTo>
                  <a:pt x="12523" y="257351"/>
                </a:lnTo>
                <a:lnTo>
                  <a:pt x="3200" y="302964"/>
                </a:lnTo>
                <a:lnTo>
                  <a:pt x="0" y="350520"/>
                </a:lnTo>
                <a:lnTo>
                  <a:pt x="3200" y="398075"/>
                </a:lnTo>
                <a:lnTo>
                  <a:pt x="12523" y="443688"/>
                </a:lnTo>
                <a:lnTo>
                  <a:pt x="27551" y="486941"/>
                </a:lnTo>
                <a:lnTo>
                  <a:pt x="47864" y="527416"/>
                </a:lnTo>
                <a:lnTo>
                  <a:pt x="73047" y="564695"/>
                </a:lnTo>
                <a:lnTo>
                  <a:pt x="102679" y="598360"/>
                </a:lnTo>
                <a:lnTo>
                  <a:pt x="136344" y="627992"/>
                </a:lnTo>
                <a:lnTo>
                  <a:pt x="173623" y="653175"/>
                </a:lnTo>
                <a:lnTo>
                  <a:pt x="214098" y="673488"/>
                </a:lnTo>
                <a:lnTo>
                  <a:pt x="257351" y="688516"/>
                </a:lnTo>
                <a:lnTo>
                  <a:pt x="302964" y="697839"/>
                </a:lnTo>
                <a:lnTo>
                  <a:pt x="350520" y="701039"/>
                </a:lnTo>
                <a:lnTo>
                  <a:pt x="398075" y="697839"/>
                </a:lnTo>
                <a:lnTo>
                  <a:pt x="443688" y="688516"/>
                </a:lnTo>
                <a:lnTo>
                  <a:pt x="486941" y="673488"/>
                </a:lnTo>
                <a:lnTo>
                  <a:pt x="527416" y="653175"/>
                </a:lnTo>
                <a:lnTo>
                  <a:pt x="564695" y="627992"/>
                </a:lnTo>
                <a:lnTo>
                  <a:pt x="598360" y="598360"/>
                </a:lnTo>
                <a:lnTo>
                  <a:pt x="627992" y="564695"/>
                </a:lnTo>
                <a:lnTo>
                  <a:pt x="653175" y="527416"/>
                </a:lnTo>
                <a:lnTo>
                  <a:pt x="673488" y="486941"/>
                </a:lnTo>
                <a:lnTo>
                  <a:pt x="688516" y="443688"/>
                </a:lnTo>
                <a:lnTo>
                  <a:pt x="697839" y="398075"/>
                </a:lnTo>
                <a:lnTo>
                  <a:pt x="701039" y="350520"/>
                </a:lnTo>
                <a:lnTo>
                  <a:pt x="697839" y="302964"/>
                </a:lnTo>
                <a:lnTo>
                  <a:pt x="688516" y="257351"/>
                </a:lnTo>
                <a:lnTo>
                  <a:pt x="673488" y="214098"/>
                </a:lnTo>
                <a:lnTo>
                  <a:pt x="653175" y="173623"/>
                </a:lnTo>
                <a:lnTo>
                  <a:pt x="627992" y="136344"/>
                </a:lnTo>
                <a:lnTo>
                  <a:pt x="598360" y="102679"/>
                </a:lnTo>
                <a:lnTo>
                  <a:pt x="564695" y="73047"/>
                </a:lnTo>
                <a:lnTo>
                  <a:pt x="527416" y="47864"/>
                </a:lnTo>
                <a:lnTo>
                  <a:pt x="486941" y="27551"/>
                </a:lnTo>
                <a:lnTo>
                  <a:pt x="443688" y="12523"/>
                </a:lnTo>
                <a:lnTo>
                  <a:pt x="398075" y="3200"/>
                </a:lnTo>
                <a:lnTo>
                  <a:pt x="350520" y="0"/>
                </a:lnTo>
                <a:close/>
              </a:path>
            </a:pathLst>
          </a:custGeom>
          <a:solidFill>
            <a:srgbClr val="40A7C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6964667" y="1869721"/>
            <a:ext cx="1332308" cy="311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00">
            <a:spAutoFit/>
          </a:bodyPr>
          <a:lstStyle/>
          <a:p>
            <a:pPr indent="0" lvl="0" marL="0" marR="20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2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20"/>
          <p:cNvSpPr/>
          <p:nvPr/>
        </p:nvSpPr>
        <p:spPr>
          <a:xfrm>
            <a:off x="7596252" y="3028572"/>
            <a:ext cx="599464" cy="476778"/>
          </a:xfrm>
          <a:custGeom>
            <a:rect b="b" l="l" r="r" t="t"/>
            <a:pathLst>
              <a:path extrusionOk="0" h="701039" w="701040">
                <a:moveTo>
                  <a:pt x="350520" y="0"/>
                </a:moveTo>
                <a:lnTo>
                  <a:pt x="302964" y="3200"/>
                </a:lnTo>
                <a:lnTo>
                  <a:pt x="257351" y="12523"/>
                </a:lnTo>
                <a:lnTo>
                  <a:pt x="214098" y="27551"/>
                </a:lnTo>
                <a:lnTo>
                  <a:pt x="173623" y="47864"/>
                </a:lnTo>
                <a:lnTo>
                  <a:pt x="136344" y="73047"/>
                </a:lnTo>
                <a:lnTo>
                  <a:pt x="102679" y="102679"/>
                </a:lnTo>
                <a:lnTo>
                  <a:pt x="73047" y="136344"/>
                </a:lnTo>
                <a:lnTo>
                  <a:pt x="47864" y="173623"/>
                </a:lnTo>
                <a:lnTo>
                  <a:pt x="27551" y="214098"/>
                </a:lnTo>
                <a:lnTo>
                  <a:pt x="12523" y="257351"/>
                </a:lnTo>
                <a:lnTo>
                  <a:pt x="3200" y="302964"/>
                </a:lnTo>
                <a:lnTo>
                  <a:pt x="0" y="350519"/>
                </a:lnTo>
                <a:lnTo>
                  <a:pt x="3200" y="398075"/>
                </a:lnTo>
                <a:lnTo>
                  <a:pt x="12523" y="443688"/>
                </a:lnTo>
                <a:lnTo>
                  <a:pt x="27551" y="486941"/>
                </a:lnTo>
                <a:lnTo>
                  <a:pt x="47864" y="527416"/>
                </a:lnTo>
                <a:lnTo>
                  <a:pt x="73047" y="564695"/>
                </a:lnTo>
                <a:lnTo>
                  <a:pt x="102679" y="598360"/>
                </a:lnTo>
                <a:lnTo>
                  <a:pt x="136344" y="627992"/>
                </a:lnTo>
                <a:lnTo>
                  <a:pt x="173623" y="653175"/>
                </a:lnTo>
                <a:lnTo>
                  <a:pt x="214098" y="673488"/>
                </a:lnTo>
                <a:lnTo>
                  <a:pt x="257351" y="688516"/>
                </a:lnTo>
                <a:lnTo>
                  <a:pt x="302964" y="697839"/>
                </a:lnTo>
                <a:lnTo>
                  <a:pt x="350520" y="701039"/>
                </a:lnTo>
                <a:lnTo>
                  <a:pt x="398075" y="697839"/>
                </a:lnTo>
                <a:lnTo>
                  <a:pt x="443688" y="688516"/>
                </a:lnTo>
                <a:lnTo>
                  <a:pt x="486941" y="673488"/>
                </a:lnTo>
                <a:lnTo>
                  <a:pt x="527416" y="653175"/>
                </a:lnTo>
                <a:lnTo>
                  <a:pt x="564695" y="627992"/>
                </a:lnTo>
                <a:lnTo>
                  <a:pt x="598360" y="598360"/>
                </a:lnTo>
                <a:lnTo>
                  <a:pt x="627992" y="564695"/>
                </a:lnTo>
                <a:lnTo>
                  <a:pt x="653175" y="527416"/>
                </a:lnTo>
                <a:lnTo>
                  <a:pt x="673488" y="486941"/>
                </a:lnTo>
                <a:lnTo>
                  <a:pt x="688516" y="443688"/>
                </a:lnTo>
                <a:lnTo>
                  <a:pt x="697839" y="398075"/>
                </a:lnTo>
                <a:lnTo>
                  <a:pt x="701039" y="350519"/>
                </a:lnTo>
                <a:lnTo>
                  <a:pt x="697839" y="302964"/>
                </a:lnTo>
                <a:lnTo>
                  <a:pt x="688516" y="257351"/>
                </a:lnTo>
                <a:lnTo>
                  <a:pt x="673488" y="214098"/>
                </a:lnTo>
                <a:lnTo>
                  <a:pt x="653175" y="173623"/>
                </a:lnTo>
                <a:lnTo>
                  <a:pt x="627992" y="136344"/>
                </a:lnTo>
                <a:lnTo>
                  <a:pt x="598360" y="102679"/>
                </a:lnTo>
                <a:lnTo>
                  <a:pt x="564695" y="73047"/>
                </a:lnTo>
                <a:lnTo>
                  <a:pt x="527416" y="47864"/>
                </a:lnTo>
                <a:lnTo>
                  <a:pt x="486941" y="27551"/>
                </a:lnTo>
                <a:lnTo>
                  <a:pt x="443688" y="12523"/>
                </a:lnTo>
                <a:lnTo>
                  <a:pt x="398075" y="3200"/>
                </a:lnTo>
                <a:lnTo>
                  <a:pt x="350520" y="0"/>
                </a:lnTo>
                <a:close/>
              </a:path>
            </a:pathLst>
          </a:custGeom>
          <a:solidFill>
            <a:srgbClr val="A1D4F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6924648" y="3087392"/>
            <a:ext cx="1303713" cy="311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00">
            <a:spAutoFit/>
          </a:bodyPr>
          <a:lstStyle/>
          <a:p>
            <a:pPr indent="0" lvl="0" marL="0" marR="20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3618510" y="592397"/>
            <a:ext cx="2191513" cy="398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1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Arial"/>
                <a:ea typeface="Arial"/>
                <a:cs typeface="Arial"/>
                <a:sym typeface="Arial"/>
              </a:rPr>
              <a:t>Pain points</a:t>
            </a:r>
            <a:endParaRPr sz="29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20"/>
          <p:cNvGrpSpPr/>
          <p:nvPr/>
        </p:nvGrpSpPr>
        <p:grpSpPr>
          <a:xfrm>
            <a:off x="3565508" y="1232363"/>
            <a:ext cx="1118565" cy="564014"/>
            <a:chOff x="4169663" y="1812030"/>
            <a:chExt cx="1308100" cy="829310"/>
          </a:xfrm>
        </p:grpSpPr>
        <p:sp>
          <p:nvSpPr>
            <p:cNvPr id="122" name="Google Shape;122;p20"/>
            <p:cNvSpPr/>
            <p:nvPr/>
          </p:nvSpPr>
          <p:spPr>
            <a:xfrm>
              <a:off x="4169663" y="1812030"/>
              <a:ext cx="1308100" cy="829310"/>
            </a:xfrm>
            <a:custGeom>
              <a:rect b="b" l="l" r="r" t="t"/>
              <a:pathLst>
                <a:path extrusionOk="0" h="829310" w="1308100">
                  <a:moveTo>
                    <a:pt x="1278635" y="829055"/>
                  </a:moveTo>
                  <a:lnTo>
                    <a:pt x="555283" y="829055"/>
                  </a:lnTo>
                  <a:lnTo>
                    <a:pt x="183832" y="829055"/>
                  </a:lnTo>
                  <a:lnTo>
                    <a:pt x="46982" y="829055"/>
                  </a:lnTo>
                  <a:lnTo>
                    <a:pt x="27431" y="829055"/>
                  </a:lnTo>
                  <a:lnTo>
                    <a:pt x="16716" y="826674"/>
                  </a:lnTo>
                  <a:lnTo>
                    <a:pt x="8000" y="820292"/>
                  </a:lnTo>
                  <a:lnTo>
                    <a:pt x="2143" y="811053"/>
                  </a:lnTo>
                  <a:lnTo>
                    <a:pt x="0" y="800099"/>
                  </a:lnTo>
                  <a:lnTo>
                    <a:pt x="0" y="353401"/>
                  </a:lnTo>
                  <a:lnTo>
                    <a:pt x="0" y="124015"/>
                  </a:lnTo>
                  <a:lnTo>
                    <a:pt x="0" y="39504"/>
                  </a:lnTo>
                  <a:lnTo>
                    <a:pt x="0" y="27431"/>
                  </a:lnTo>
                  <a:lnTo>
                    <a:pt x="2143" y="17359"/>
                  </a:lnTo>
                  <a:lnTo>
                    <a:pt x="8000" y="8572"/>
                  </a:lnTo>
                  <a:lnTo>
                    <a:pt x="16716" y="2357"/>
                  </a:lnTo>
                  <a:lnTo>
                    <a:pt x="27431" y="0"/>
                  </a:lnTo>
                  <a:lnTo>
                    <a:pt x="750784" y="0"/>
                  </a:lnTo>
                  <a:lnTo>
                    <a:pt x="1122235" y="0"/>
                  </a:lnTo>
                  <a:lnTo>
                    <a:pt x="1259085" y="0"/>
                  </a:lnTo>
                  <a:lnTo>
                    <a:pt x="1278635" y="0"/>
                  </a:lnTo>
                  <a:lnTo>
                    <a:pt x="1290232" y="2357"/>
                  </a:lnTo>
                  <a:lnTo>
                    <a:pt x="1299400" y="8572"/>
                  </a:lnTo>
                  <a:lnTo>
                    <a:pt x="1305425" y="17359"/>
                  </a:lnTo>
                  <a:lnTo>
                    <a:pt x="1307591" y="27431"/>
                  </a:lnTo>
                  <a:lnTo>
                    <a:pt x="1307591" y="474130"/>
                  </a:lnTo>
                  <a:lnTo>
                    <a:pt x="1307591" y="703516"/>
                  </a:lnTo>
                  <a:lnTo>
                    <a:pt x="1307591" y="788027"/>
                  </a:lnTo>
                  <a:lnTo>
                    <a:pt x="1307591" y="800099"/>
                  </a:lnTo>
                  <a:lnTo>
                    <a:pt x="1305425" y="811053"/>
                  </a:lnTo>
                  <a:lnTo>
                    <a:pt x="1299400" y="820292"/>
                  </a:lnTo>
                  <a:lnTo>
                    <a:pt x="1290232" y="826674"/>
                  </a:lnTo>
                  <a:lnTo>
                    <a:pt x="1278635" y="829055"/>
                  </a:lnTo>
                </a:path>
              </a:pathLst>
            </a:custGeom>
            <a:noFill/>
            <a:ln cap="flat" cmpd="sng" w="9525">
              <a:solidFill>
                <a:srgbClr val="0071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Google Shape;123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364930" y="2094027"/>
              <a:ext cx="898075" cy="2326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20"/>
          <p:cNvGrpSpPr/>
          <p:nvPr/>
        </p:nvGrpSpPr>
        <p:grpSpPr>
          <a:xfrm>
            <a:off x="2465621" y="1333937"/>
            <a:ext cx="4202112" cy="2833977"/>
            <a:chOff x="2883407" y="1961382"/>
            <a:chExt cx="4914137" cy="4166996"/>
          </a:xfrm>
        </p:grpSpPr>
        <p:sp>
          <p:nvSpPr>
            <p:cNvPr id="125" name="Google Shape;125;p20"/>
            <p:cNvSpPr/>
            <p:nvPr/>
          </p:nvSpPr>
          <p:spPr>
            <a:xfrm>
              <a:off x="5896355" y="1961382"/>
              <a:ext cx="1308100" cy="829310"/>
            </a:xfrm>
            <a:custGeom>
              <a:rect b="b" l="l" r="r" t="t"/>
              <a:pathLst>
                <a:path extrusionOk="0" h="829310" w="1308100">
                  <a:moveTo>
                    <a:pt x="1278635" y="829055"/>
                  </a:moveTo>
                  <a:lnTo>
                    <a:pt x="556164" y="829055"/>
                  </a:lnTo>
                  <a:lnTo>
                    <a:pt x="185165" y="829055"/>
                  </a:lnTo>
                  <a:lnTo>
                    <a:pt x="48482" y="829055"/>
                  </a:lnTo>
                  <a:lnTo>
                    <a:pt x="28955" y="829055"/>
                  </a:lnTo>
                  <a:lnTo>
                    <a:pt x="17359" y="826698"/>
                  </a:lnTo>
                  <a:lnTo>
                    <a:pt x="8191" y="820483"/>
                  </a:lnTo>
                  <a:lnTo>
                    <a:pt x="2166" y="811696"/>
                  </a:lnTo>
                  <a:lnTo>
                    <a:pt x="0" y="801623"/>
                  </a:lnTo>
                  <a:lnTo>
                    <a:pt x="0" y="354925"/>
                  </a:lnTo>
                  <a:lnTo>
                    <a:pt x="0" y="125539"/>
                  </a:lnTo>
                  <a:lnTo>
                    <a:pt x="0" y="41028"/>
                  </a:lnTo>
                  <a:lnTo>
                    <a:pt x="0" y="28955"/>
                  </a:lnTo>
                  <a:lnTo>
                    <a:pt x="2166" y="18002"/>
                  </a:lnTo>
                  <a:lnTo>
                    <a:pt x="8191" y="8762"/>
                  </a:lnTo>
                  <a:lnTo>
                    <a:pt x="17359" y="2381"/>
                  </a:lnTo>
                  <a:lnTo>
                    <a:pt x="28955" y="0"/>
                  </a:lnTo>
                  <a:lnTo>
                    <a:pt x="751427" y="0"/>
                  </a:lnTo>
                  <a:lnTo>
                    <a:pt x="1122425" y="0"/>
                  </a:lnTo>
                  <a:lnTo>
                    <a:pt x="1259109" y="0"/>
                  </a:lnTo>
                  <a:lnTo>
                    <a:pt x="1278635" y="0"/>
                  </a:lnTo>
                  <a:lnTo>
                    <a:pt x="1290232" y="2381"/>
                  </a:lnTo>
                  <a:lnTo>
                    <a:pt x="1299400" y="8762"/>
                  </a:lnTo>
                  <a:lnTo>
                    <a:pt x="1305425" y="18002"/>
                  </a:lnTo>
                  <a:lnTo>
                    <a:pt x="1307591" y="28955"/>
                  </a:lnTo>
                  <a:lnTo>
                    <a:pt x="1307591" y="475654"/>
                  </a:lnTo>
                  <a:lnTo>
                    <a:pt x="1307591" y="705040"/>
                  </a:lnTo>
                  <a:lnTo>
                    <a:pt x="1307591" y="789551"/>
                  </a:lnTo>
                  <a:lnTo>
                    <a:pt x="1307591" y="801623"/>
                  </a:lnTo>
                  <a:lnTo>
                    <a:pt x="1305425" y="811696"/>
                  </a:lnTo>
                  <a:lnTo>
                    <a:pt x="1299400" y="820483"/>
                  </a:lnTo>
                  <a:lnTo>
                    <a:pt x="1290232" y="826698"/>
                  </a:lnTo>
                  <a:lnTo>
                    <a:pt x="1278635" y="829055"/>
                  </a:lnTo>
                </a:path>
              </a:pathLst>
            </a:custGeom>
            <a:noFill/>
            <a:ln cap="flat" cmpd="sng" w="9525">
              <a:solidFill>
                <a:srgbClr val="0071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93929" y="2264475"/>
              <a:ext cx="964396" cy="2327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20"/>
            <p:cNvSpPr/>
            <p:nvPr/>
          </p:nvSpPr>
          <p:spPr>
            <a:xfrm>
              <a:off x="3733799" y="2811774"/>
              <a:ext cx="3412490" cy="3316604"/>
            </a:xfrm>
            <a:custGeom>
              <a:rect b="b" l="l" r="r" t="t"/>
              <a:pathLst>
                <a:path extrusionOk="0" h="3316604" w="3412490">
                  <a:moveTo>
                    <a:pt x="1705355" y="0"/>
                  </a:moveTo>
                  <a:lnTo>
                    <a:pt x="1656726" y="660"/>
                  </a:lnTo>
                  <a:lnTo>
                    <a:pt x="1608438" y="2629"/>
                  </a:lnTo>
                  <a:lnTo>
                    <a:pt x="1560509" y="5890"/>
                  </a:lnTo>
                  <a:lnTo>
                    <a:pt x="1512957" y="10424"/>
                  </a:lnTo>
                  <a:lnTo>
                    <a:pt x="1465799" y="16214"/>
                  </a:lnTo>
                  <a:lnTo>
                    <a:pt x="1419055" y="23243"/>
                  </a:lnTo>
                  <a:lnTo>
                    <a:pt x="1372741" y="31494"/>
                  </a:lnTo>
                  <a:lnTo>
                    <a:pt x="1326876" y="40947"/>
                  </a:lnTo>
                  <a:lnTo>
                    <a:pt x="1281477" y="51587"/>
                  </a:lnTo>
                  <a:lnTo>
                    <a:pt x="1236562" y="63394"/>
                  </a:lnTo>
                  <a:lnTo>
                    <a:pt x="1192149" y="76353"/>
                  </a:lnTo>
                  <a:lnTo>
                    <a:pt x="1148256" y="90444"/>
                  </a:lnTo>
                  <a:lnTo>
                    <a:pt x="1104901" y="105652"/>
                  </a:lnTo>
                  <a:lnTo>
                    <a:pt x="1062101" y="121957"/>
                  </a:lnTo>
                  <a:lnTo>
                    <a:pt x="1019875" y="139343"/>
                  </a:lnTo>
                  <a:lnTo>
                    <a:pt x="978240" y="157791"/>
                  </a:lnTo>
                  <a:lnTo>
                    <a:pt x="937214" y="177285"/>
                  </a:lnTo>
                  <a:lnTo>
                    <a:pt x="896816" y="197807"/>
                  </a:lnTo>
                  <a:lnTo>
                    <a:pt x="857062" y="219338"/>
                  </a:lnTo>
                  <a:lnTo>
                    <a:pt x="817971" y="241862"/>
                  </a:lnTo>
                  <a:lnTo>
                    <a:pt x="779560" y="265362"/>
                  </a:lnTo>
                  <a:lnTo>
                    <a:pt x="741848" y="289818"/>
                  </a:lnTo>
                  <a:lnTo>
                    <a:pt x="704852" y="315215"/>
                  </a:lnTo>
                  <a:lnTo>
                    <a:pt x="668590" y="341533"/>
                  </a:lnTo>
                  <a:lnTo>
                    <a:pt x="633081" y="368757"/>
                  </a:lnTo>
                  <a:lnTo>
                    <a:pt x="598341" y="396867"/>
                  </a:lnTo>
                  <a:lnTo>
                    <a:pt x="564389" y="425848"/>
                  </a:lnTo>
                  <a:lnTo>
                    <a:pt x="531242" y="455680"/>
                  </a:lnTo>
                  <a:lnTo>
                    <a:pt x="498919" y="486346"/>
                  </a:lnTo>
                  <a:lnTo>
                    <a:pt x="467437" y="517829"/>
                  </a:lnTo>
                  <a:lnTo>
                    <a:pt x="436814" y="550112"/>
                  </a:lnTo>
                  <a:lnTo>
                    <a:pt x="407069" y="583176"/>
                  </a:lnTo>
                  <a:lnTo>
                    <a:pt x="378218" y="617004"/>
                  </a:lnTo>
                  <a:lnTo>
                    <a:pt x="350280" y="651579"/>
                  </a:lnTo>
                  <a:lnTo>
                    <a:pt x="323272" y="686883"/>
                  </a:lnTo>
                  <a:lnTo>
                    <a:pt x="297213" y="722898"/>
                  </a:lnTo>
                  <a:lnTo>
                    <a:pt x="272120" y="759607"/>
                  </a:lnTo>
                  <a:lnTo>
                    <a:pt x="248011" y="796992"/>
                  </a:lnTo>
                  <a:lnTo>
                    <a:pt x="224904" y="835036"/>
                  </a:lnTo>
                  <a:lnTo>
                    <a:pt x="202817" y="873720"/>
                  </a:lnTo>
                  <a:lnTo>
                    <a:pt x="181768" y="913029"/>
                  </a:lnTo>
                  <a:lnTo>
                    <a:pt x="161774" y="952943"/>
                  </a:lnTo>
                  <a:lnTo>
                    <a:pt x="142854" y="993446"/>
                  </a:lnTo>
                  <a:lnTo>
                    <a:pt x="125025" y="1034519"/>
                  </a:lnTo>
                  <a:lnTo>
                    <a:pt x="108305" y="1076145"/>
                  </a:lnTo>
                  <a:lnTo>
                    <a:pt x="92712" y="1118308"/>
                  </a:lnTo>
                  <a:lnTo>
                    <a:pt x="78264" y="1160988"/>
                  </a:lnTo>
                  <a:lnTo>
                    <a:pt x="64978" y="1204169"/>
                  </a:lnTo>
                  <a:lnTo>
                    <a:pt x="52873" y="1247832"/>
                  </a:lnTo>
                  <a:lnTo>
                    <a:pt x="41967" y="1291961"/>
                  </a:lnTo>
                  <a:lnTo>
                    <a:pt x="32277" y="1336538"/>
                  </a:lnTo>
                  <a:lnTo>
                    <a:pt x="23820" y="1381545"/>
                  </a:lnTo>
                  <a:lnTo>
                    <a:pt x="16616" y="1426964"/>
                  </a:lnTo>
                  <a:lnTo>
                    <a:pt x="10682" y="1472779"/>
                  </a:lnTo>
                  <a:lnTo>
                    <a:pt x="6035" y="1518971"/>
                  </a:lnTo>
                  <a:lnTo>
                    <a:pt x="2694" y="1565522"/>
                  </a:lnTo>
                  <a:lnTo>
                    <a:pt x="676" y="1612417"/>
                  </a:lnTo>
                  <a:lnTo>
                    <a:pt x="0" y="1659635"/>
                  </a:lnTo>
                  <a:lnTo>
                    <a:pt x="676" y="1706776"/>
                  </a:lnTo>
                  <a:lnTo>
                    <a:pt x="2694" y="1753591"/>
                  </a:lnTo>
                  <a:lnTo>
                    <a:pt x="6035" y="1800064"/>
                  </a:lnTo>
                  <a:lnTo>
                    <a:pt x="10682" y="1846177"/>
                  </a:lnTo>
                  <a:lnTo>
                    <a:pt x="16616" y="1891914"/>
                  </a:lnTo>
                  <a:lnTo>
                    <a:pt x="23820" y="1937255"/>
                  </a:lnTo>
                  <a:lnTo>
                    <a:pt x="32277" y="1982184"/>
                  </a:lnTo>
                  <a:lnTo>
                    <a:pt x="41967" y="2026683"/>
                  </a:lnTo>
                  <a:lnTo>
                    <a:pt x="52873" y="2070735"/>
                  </a:lnTo>
                  <a:lnTo>
                    <a:pt x="64978" y="2114322"/>
                  </a:lnTo>
                  <a:lnTo>
                    <a:pt x="78264" y="2157426"/>
                  </a:lnTo>
                  <a:lnTo>
                    <a:pt x="92712" y="2200031"/>
                  </a:lnTo>
                  <a:lnTo>
                    <a:pt x="108305" y="2242118"/>
                  </a:lnTo>
                  <a:lnTo>
                    <a:pt x="125025" y="2283670"/>
                  </a:lnTo>
                  <a:lnTo>
                    <a:pt x="142854" y="2324669"/>
                  </a:lnTo>
                  <a:lnTo>
                    <a:pt x="161774" y="2365099"/>
                  </a:lnTo>
                  <a:lnTo>
                    <a:pt x="181768" y="2404941"/>
                  </a:lnTo>
                  <a:lnTo>
                    <a:pt x="202817" y="2444177"/>
                  </a:lnTo>
                  <a:lnTo>
                    <a:pt x="224904" y="2482791"/>
                  </a:lnTo>
                  <a:lnTo>
                    <a:pt x="248011" y="2520765"/>
                  </a:lnTo>
                  <a:lnTo>
                    <a:pt x="272120" y="2558081"/>
                  </a:lnTo>
                  <a:lnTo>
                    <a:pt x="297213" y="2594722"/>
                  </a:lnTo>
                  <a:lnTo>
                    <a:pt x="323272" y="2630670"/>
                  </a:lnTo>
                  <a:lnTo>
                    <a:pt x="350280" y="2665908"/>
                  </a:lnTo>
                  <a:lnTo>
                    <a:pt x="378218" y="2700418"/>
                  </a:lnTo>
                  <a:lnTo>
                    <a:pt x="407069" y="2734183"/>
                  </a:lnTo>
                  <a:lnTo>
                    <a:pt x="436814" y="2767185"/>
                  </a:lnTo>
                  <a:lnTo>
                    <a:pt x="467437" y="2799406"/>
                  </a:lnTo>
                  <a:lnTo>
                    <a:pt x="498919" y="2830830"/>
                  </a:lnTo>
                  <a:lnTo>
                    <a:pt x="531242" y="2861438"/>
                  </a:lnTo>
                  <a:lnTo>
                    <a:pt x="564389" y="2891213"/>
                  </a:lnTo>
                  <a:lnTo>
                    <a:pt x="598341" y="2920137"/>
                  </a:lnTo>
                  <a:lnTo>
                    <a:pt x="633081" y="2948193"/>
                  </a:lnTo>
                  <a:lnTo>
                    <a:pt x="668590" y="2975364"/>
                  </a:lnTo>
                  <a:lnTo>
                    <a:pt x="704852" y="3001632"/>
                  </a:lnTo>
                  <a:lnTo>
                    <a:pt x="741848" y="3026979"/>
                  </a:lnTo>
                  <a:lnTo>
                    <a:pt x="779560" y="3051388"/>
                  </a:lnTo>
                  <a:lnTo>
                    <a:pt x="817971" y="3074842"/>
                  </a:lnTo>
                  <a:lnTo>
                    <a:pt x="857062" y="3097322"/>
                  </a:lnTo>
                  <a:lnTo>
                    <a:pt x="896816" y="3118811"/>
                  </a:lnTo>
                  <a:lnTo>
                    <a:pt x="937214" y="3139292"/>
                  </a:lnTo>
                  <a:lnTo>
                    <a:pt x="978240" y="3158748"/>
                  </a:lnTo>
                  <a:lnTo>
                    <a:pt x="1019875" y="3177160"/>
                  </a:lnTo>
                  <a:lnTo>
                    <a:pt x="1062101" y="3194511"/>
                  </a:lnTo>
                  <a:lnTo>
                    <a:pt x="1104901" y="3210784"/>
                  </a:lnTo>
                  <a:lnTo>
                    <a:pt x="1148256" y="3225961"/>
                  </a:lnTo>
                  <a:lnTo>
                    <a:pt x="1192149" y="3240024"/>
                  </a:lnTo>
                  <a:lnTo>
                    <a:pt x="1236562" y="3252957"/>
                  </a:lnTo>
                  <a:lnTo>
                    <a:pt x="1281477" y="3264741"/>
                  </a:lnTo>
                  <a:lnTo>
                    <a:pt x="1326876" y="3275359"/>
                  </a:lnTo>
                  <a:lnTo>
                    <a:pt x="1372741" y="3284793"/>
                  </a:lnTo>
                  <a:lnTo>
                    <a:pt x="1419055" y="3293027"/>
                  </a:lnTo>
                  <a:lnTo>
                    <a:pt x="1465799" y="3300042"/>
                  </a:lnTo>
                  <a:lnTo>
                    <a:pt x="1512957" y="3305820"/>
                  </a:lnTo>
                  <a:lnTo>
                    <a:pt x="1560509" y="3310345"/>
                  </a:lnTo>
                  <a:lnTo>
                    <a:pt x="1608438" y="3313599"/>
                  </a:lnTo>
                  <a:lnTo>
                    <a:pt x="1656726" y="3315565"/>
                  </a:lnTo>
                  <a:lnTo>
                    <a:pt x="1705355" y="3316224"/>
                  </a:lnTo>
                  <a:lnTo>
                    <a:pt x="1753986" y="3315565"/>
                  </a:lnTo>
                  <a:lnTo>
                    <a:pt x="1802279" y="3313599"/>
                  </a:lnTo>
                  <a:lnTo>
                    <a:pt x="1850214" y="3310345"/>
                  </a:lnTo>
                  <a:lnTo>
                    <a:pt x="1897775" y="3305820"/>
                  </a:lnTo>
                  <a:lnTo>
                    <a:pt x="1944944" y="3300042"/>
                  </a:lnTo>
                  <a:lnTo>
                    <a:pt x="1991702" y="3293027"/>
                  </a:lnTo>
                  <a:lnTo>
                    <a:pt x="2038031" y="3284793"/>
                  </a:lnTo>
                  <a:lnTo>
                    <a:pt x="2083914" y="3275359"/>
                  </a:lnTo>
                  <a:lnTo>
                    <a:pt x="2129333" y="3264741"/>
                  </a:lnTo>
                  <a:lnTo>
                    <a:pt x="2174269" y="3252957"/>
                  </a:lnTo>
                  <a:lnTo>
                    <a:pt x="2218706" y="3240024"/>
                  </a:lnTo>
                  <a:lnTo>
                    <a:pt x="2262624" y="3225961"/>
                  </a:lnTo>
                  <a:lnTo>
                    <a:pt x="2306005" y="3210784"/>
                  </a:lnTo>
                  <a:lnTo>
                    <a:pt x="2348833" y="3194511"/>
                  </a:lnTo>
                  <a:lnTo>
                    <a:pt x="2391089" y="3177160"/>
                  </a:lnTo>
                  <a:lnTo>
                    <a:pt x="2432755" y="3158748"/>
                  </a:lnTo>
                  <a:lnTo>
                    <a:pt x="2473813" y="3139292"/>
                  </a:lnTo>
                  <a:lnTo>
                    <a:pt x="2514245" y="3118811"/>
                  </a:lnTo>
                  <a:lnTo>
                    <a:pt x="2554033" y="3097322"/>
                  </a:lnTo>
                  <a:lnTo>
                    <a:pt x="2593159" y="3074842"/>
                  </a:lnTo>
                  <a:lnTo>
                    <a:pt x="2631606" y="3051388"/>
                  </a:lnTo>
                  <a:lnTo>
                    <a:pt x="2669355" y="3026979"/>
                  </a:lnTo>
                  <a:lnTo>
                    <a:pt x="2706388" y="3001632"/>
                  </a:lnTo>
                  <a:lnTo>
                    <a:pt x="2742688" y="2975364"/>
                  </a:lnTo>
                  <a:lnTo>
                    <a:pt x="2778236" y="2948193"/>
                  </a:lnTo>
                  <a:lnTo>
                    <a:pt x="2813014" y="2920137"/>
                  </a:lnTo>
                  <a:lnTo>
                    <a:pt x="2847006" y="2891213"/>
                  </a:lnTo>
                  <a:lnTo>
                    <a:pt x="2880191" y="2861438"/>
                  </a:lnTo>
                  <a:lnTo>
                    <a:pt x="2912554" y="2830829"/>
                  </a:lnTo>
                  <a:lnTo>
                    <a:pt x="2944075" y="2799406"/>
                  </a:lnTo>
                  <a:lnTo>
                    <a:pt x="2974737" y="2767185"/>
                  </a:lnTo>
                  <a:lnTo>
                    <a:pt x="3004522" y="2734183"/>
                  </a:lnTo>
                  <a:lnTo>
                    <a:pt x="3033412" y="2700418"/>
                  </a:lnTo>
                  <a:lnTo>
                    <a:pt x="3061388" y="2665908"/>
                  </a:lnTo>
                  <a:lnTo>
                    <a:pt x="3088434" y="2630670"/>
                  </a:lnTo>
                  <a:lnTo>
                    <a:pt x="3114531" y="2594722"/>
                  </a:lnTo>
                  <a:lnTo>
                    <a:pt x="3139660" y="2558081"/>
                  </a:lnTo>
                  <a:lnTo>
                    <a:pt x="3163805" y="2520765"/>
                  </a:lnTo>
                  <a:lnTo>
                    <a:pt x="3186947" y="2482791"/>
                  </a:lnTo>
                  <a:lnTo>
                    <a:pt x="3209068" y="2444177"/>
                  </a:lnTo>
                  <a:lnTo>
                    <a:pt x="3230151" y="2404941"/>
                  </a:lnTo>
                  <a:lnTo>
                    <a:pt x="3250177" y="2365099"/>
                  </a:lnTo>
                  <a:lnTo>
                    <a:pt x="3269128" y="2324669"/>
                  </a:lnTo>
                  <a:lnTo>
                    <a:pt x="3286987" y="2283670"/>
                  </a:lnTo>
                  <a:lnTo>
                    <a:pt x="3303735" y="2242118"/>
                  </a:lnTo>
                  <a:lnTo>
                    <a:pt x="3319354" y="2200031"/>
                  </a:lnTo>
                  <a:lnTo>
                    <a:pt x="3333828" y="2157426"/>
                  </a:lnTo>
                  <a:lnTo>
                    <a:pt x="3347136" y="2114322"/>
                  </a:lnTo>
                  <a:lnTo>
                    <a:pt x="3359263" y="2070735"/>
                  </a:lnTo>
                  <a:lnTo>
                    <a:pt x="3370189" y="2026683"/>
                  </a:lnTo>
                  <a:lnTo>
                    <a:pt x="3379897" y="1982184"/>
                  </a:lnTo>
                  <a:lnTo>
                    <a:pt x="3388369" y="1937255"/>
                  </a:lnTo>
                  <a:lnTo>
                    <a:pt x="3395587" y="1891914"/>
                  </a:lnTo>
                  <a:lnTo>
                    <a:pt x="3401532" y="1846177"/>
                  </a:lnTo>
                  <a:lnTo>
                    <a:pt x="3406188" y="1800064"/>
                  </a:lnTo>
                  <a:lnTo>
                    <a:pt x="3409536" y="1753591"/>
                  </a:lnTo>
                  <a:lnTo>
                    <a:pt x="3411558" y="1706776"/>
                  </a:lnTo>
                  <a:lnTo>
                    <a:pt x="3412235" y="1659635"/>
                  </a:lnTo>
                  <a:lnTo>
                    <a:pt x="3411558" y="1612417"/>
                  </a:lnTo>
                  <a:lnTo>
                    <a:pt x="3409536" y="1565522"/>
                  </a:lnTo>
                  <a:lnTo>
                    <a:pt x="3406188" y="1518971"/>
                  </a:lnTo>
                  <a:lnTo>
                    <a:pt x="3401532" y="1472779"/>
                  </a:lnTo>
                  <a:lnTo>
                    <a:pt x="3395587" y="1426964"/>
                  </a:lnTo>
                  <a:lnTo>
                    <a:pt x="3388369" y="1381545"/>
                  </a:lnTo>
                  <a:lnTo>
                    <a:pt x="3379897" y="1336538"/>
                  </a:lnTo>
                  <a:lnTo>
                    <a:pt x="3370189" y="1291961"/>
                  </a:lnTo>
                  <a:lnTo>
                    <a:pt x="3359263" y="1247832"/>
                  </a:lnTo>
                  <a:lnTo>
                    <a:pt x="3347136" y="1204169"/>
                  </a:lnTo>
                  <a:lnTo>
                    <a:pt x="3333828" y="1160988"/>
                  </a:lnTo>
                  <a:lnTo>
                    <a:pt x="3319354" y="1118308"/>
                  </a:lnTo>
                  <a:lnTo>
                    <a:pt x="3303735" y="1076145"/>
                  </a:lnTo>
                  <a:lnTo>
                    <a:pt x="3286987" y="1034519"/>
                  </a:lnTo>
                  <a:lnTo>
                    <a:pt x="3269128" y="993446"/>
                  </a:lnTo>
                  <a:lnTo>
                    <a:pt x="3250177" y="952943"/>
                  </a:lnTo>
                  <a:lnTo>
                    <a:pt x="3230151" y="913029"/>
                  </a:lnTo>
                  <a:lnTo>
                    <a:pt x="3209068" y="873720"/>
                  </a:lnTo>
                  <a:lnTo>
                    <a:pt x="3186947" y="835036"/>
                  </a:lnTo>
                  <a:lnTo>
                    <a:pt x="3163805" y="796992"/>
                  </a:lnTo>
                  <a:lnTo>
                    <a:pt x="3139660" y="759607"/>
                  </a:lnTo>
                  <a:lnTo>
                    <a:pt x="3114531" y="722898"/>
                  </a:lnTo>
                  <a:lnTo>
                    <a:pt x="3088434" y="686883"/>
                  </a:lnTo>
                  <a:lnTo>
                    <a:pt x="3061388" y="651579"/>
                  </a:lnTo>
                  <a:lnTo>
                    <a:pt x="3033412" y="617004"/>
                  </a:lnTo>
                  <a:lnTo>
                    <a:pt x="3004522" y="583176"/>
                  </a:lnTo>
                  <a:lnTo>
                    <a:pt x="2974737" y="550112"/>
                  </a:lnTo>
                  <a:lnTo>
                    <a:pt x="2944075" y="517829"/>
                  </a:lnTo>
                  <a:lnTo>
                    <a:pt x="2912554" y="486346"/>
                  </a:lnTo>
                  <a:lnTo>
                    <a:pt x="2880191" y="455680"/>
                  </a:lnTo>
                  <a:lnTo>
                    <a:pt x="2847006" y="425848"/>
                  </a:lnTo>
                  <a:lnTo>
                    <a:pt x="2813014" y="396867"/>
                  </a:lnTo>
                  <a:lnTo>
                    <a:pt x="2778236" y="368757"/>
                  </a:lnTo>
                  <a:lnTo>
                    <a:pt x="2742688" y="341533"/>
                  </a:lnTo>
                  <a:lnTo>
                    <a:pt x="2706388" y="315215"/>
                  </a:lnTo>
                  <a:lnTo>
                    <a:pt x="2669355" y="289818"/>
                  </a:lnTo>
                  <a:lnTo>
                    <a:pt x="2631606" y="265362"/>
                  </a:lnTo>
                  <a:lnTo>
                    <a:pt x="2593159" y="241862"/>
                  </a:lnTo>
                  <a:lnTo>
                    <a:pt x="2554033" y="219338"/>
                  </a:lnTo>
                  <a:lnTo>
                    <a:pt x="2514245" y="197807"/>
                  </a:lnTo>
                  <a:lnTo>
                    <a:pt x="2473813" y="177285"/>
                  </a:lnTo>
                  <a:lnTo>
                    <a:pt x="2432755" y="157791"/>
                  </a:lnTo>
                  <a:lnTo>
                    <a:pt x="2391089" y="139343"/>
                  </a:lnTo>
                  <a:lnTo>
                    <a:pt x="2348833" y="121957"/>
                  </a:lnTo>
                  <a:lnTo>
                    <a:pt x="2306005" y="105652"/>
                  </a:lnTo>
                  <a:lnTo>
                    <a:pt x="2262624" y="90444"/>
                  </a:lnTo>
                  <a:lnTo>
                    <a:pt x="2218706" y="76353"/>
                  </a:lnTo>
                  <a:lnTo>
                    <a:pt x="2174269" y="63394"/>
                  </a:lnTo>
                  <a:lnTo>
                    <a:pt x="2129333" y="51587"/>
                  </a:lnTo>
                  <a:lnTo>
                    <a:pt x="2083914" y="40947"/>
                  </a:lnTo>
                  <a:lnTo>
                    <a:pt x="2038031" y="31494"/>
                  </a:lnTo>
                  <a:lnTo>
                    <a:pt x="1991702" y="23243"/>
                  </a:lnTo>
                  <a:lnTo>
                    <a:pt x="1944944" y="16214"/>
                  </a:lnTo>
                  <a:lnTo>
                    <a:pt x="1897775" y="10424"/>
                  </a:lnTo>
                  <a:lnTo>
                    <a:pt x="1850214" y="5890"/>
                  </a:lnTo>
                  <a:lnTo>
                    <a:pt x="1802279" y="2629"/>
                  </a:lnTo>
                  <a:lnTo>
                    <a:pt x="1753986" y="660"/>
                  </a:lnTo>
                  <a:lnTo>
                    <a:pt x="1705355" y="0"/>
                  </a:lnTo>
                  <a:close/>
                </a:path>
              </a:pathLst>
            </a:custGeom>
            <a:solidFill>
              <a:srgbClr val="B8EAF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0"/>
            <p:cNvSpPr/>
            <p:nvPr/>
          </p:nvSpPr>
          <p:spPr>
            <a:xfrm>
              <a:off x="2883407" y="5849106"/>
              <a:ext cx="4909185" cy="73660"/>
            </a:xfrm>
            <a:custGeom>
              <a:rect b="b" l="l" r="r" t="t"/>
              <a:pathLst>
                <a:path extrusionOk="0" h="73660" w="4909184">
                  <a:moveTo>
                    <a:pt x="4908804" y="0"/>
                  </a:moveTo>
                  <a:lnTo>
                    <a:pt x="0" y="0"/>
                  </a:lnTo>
                  <a:lnTo>
                    <a:pt x="0" y="73152"/>
                  </a:lnTo>
                  <a:lnTo>
                    <a:pt x="4908804" y="73152"/>
                  </a:lnTo>
                  <a:lnTo>
                    <a:pt x="4908804" y="0"/>
                  </a:lnTo>
                  <a:close/>
                </a:path>
              </a:pathLst>
            </a:custGeom>
            <a:solidFill>
              <a:srgbClr val="71D8F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0"/>
            <p:cNvSpPr/>
            <p:nvPr/>
          </p:nvSpPr>
          <p:spPr>
            <a:xfrm>
              <a:off x="3066287" y="5561070"/>
              <a:ext cx="559435" cy="279400"/>
            </a:xfrm>
            <a:custGeom>
              <a:rect b="b" l="l" r="r" t="t"/>
              <a:pathLst>
                <a:path extrusionOk="0" h="279400" w="559435">
                  <a:moveTo>
                    <a:pt x="559308" y="0"/>
                  </a:moveTo>
                  <a:lnTo>
                    <a:pt x="278891" y="0"/>
                  </a:lnTo>
                  <a:lnTo>
                    <a:pt x="0" y="0"/>
                  </a:lnTo>
                  <a:lnTo>
                    <a:pt x="3654" y="45212"/>
                  </a:lnTo>
                  <a:lnTo>
                    <a:pt x="14240" y="88111"/>
                  </a:lnTo>
                  <a:lnTo>
                    <a:pt x="31190" y="128121"/>
                  </a:lnTo>
                  <a:lnTo>
                    <a:pt x="53937" y="164665"/>
                  </a:lnTo>
                  <a:lnTo>
                    <a:pt x="81915" y="197167"/>
                  </a:lnTo>
                  <a:lnTo>
                    <a:pt x="114556" y="225052"/>
                  </a:lnTo>
                  <a:lnTo>
                    <a:pt x="151293" y="247742"/>
                  </a:lnTo>
                  <a:lnTo>
                    <a:pt x="191560" y="264663"/>
                  </a:lnTo>
                  <a:lnTo>
                    <a:pt x="234790" y="275238"/>
                  </a:lnTo>
                  <a:lnTo>
                    <a:pt x="280415" y="278891"/>
                  </a:lnTo>
                  <a:lnTo>
                    <a:pt x="325628" y="275238"/>
                  </a:lnTo>
                  <a:lnTo>
                    <a:pt x="368527" y="264663"/>
                  </a:lnTo>
                  <a:lnTo>
                    <a:pt x="408537" y="247742"/>
                  </a:lnTo>
                  <a:lnTo>
                    <a:pt x="445081" y="225052"/>
                  </a:lnTo>
                  <a:lnTo>
                    <a:pt x="477583" y="197167"/>
                  </a:lnTo>
                  <a:lnTo>
                    <a:pt x="505468" y="164665"/>
                  </a:lnTo>
                  <a:lnTo>
                    <a:pt x="528158" y="128121"/>
                  </a:lnTo>
                  <a:lnTo>
                    <a:pt x="545079" y="88111"/>
                  </a:lnTo>
                  <a:lnTo>
                    <a:pt x="555654" y="45212"/>
                  </a:lnTo>
                  <a:lnTo>
                    <a:pt x="559308" y="0"/>
                  </a:lnTo>
                  <a:close/>
                </a:path>
              </a:pathLst>
            </a:custGeom>
            <a:solidFill>
              <a:srgbClr val="FFC83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0"/>
            <p:cNvSpPr/>
            <p:nvPr/>
          </p:nvSpPr>
          <p:spPr>
            <a:xfrm>
              <a:off x="3339083" y="4686294"/>
              <a:ext cx="288290" cy="864235"/>
            </a:xfrm>
            <a:custGeom>
              <a:rect b="b" l="l" r="r" t="t"/>
              <a:pathLst>
                <a:path extrusionOk="0" h="864235" w="288289">
                  <a:moveTo>
                    <a:pt x="176783" y="0"/>
                  </a:moveTo>
                  <a:lnTo>
                    <a:pt x="171894" y="27894"/>
                  </a:lnTo>
                  <a:lnTo>
                    <a:pt x="165436" y="61608"/>
                  </a:lnTo>
                  <a:lnTo>
                    <a:pt x="148319" y="145392"/>
                  </a:lnTo>
                  <a:lnTo>
                    <a:pt x="86867" y="437388"/>
                  </a:lnTo>
                  <a:lnTo>
                    <a:pt x="90011" y="480821"/>
                  </a:lnTo>
                  <a:lnTo>
                    <a:pt x="86867" y="524255"/>
                  </a:lnTo>
                  <a:lnTo>
                    <a:pt x="79152" y="567689"/>
                  </a:lnTo>
                  <a:lnTo>
                    <a:pt x="68579" y="611124"/>
                  </a:lnTo>
                  <a:lnTo>
                    <a:pt x="52577" y="664845"/>
                  </a:lnTo>
                  <a:lnTo>
                    <a:pt x="32003" y="725424"/>
                  </a:lnTo>
                  <a:lnTo>
                    <a:pt x="8215" y="831080"/>
                  </a:lnTo>
                  <a:lnTo>
                    <a:pt x="3048" y="858012"/>
                  </a:lnTo>
                  <a:lnTo>
                    <a:pt x="0" y="861060"/>
                  </a:lnTo>
                  <a:lnTo>
                    <a:pt x="3048" y="864108"/>
                  </a:lnTo>
                  <a:lnTo>
                    <a:pt x="7619" y="864108"/>
                  </a:lnTo>
                  <a:lnTo>
                    <a:pt x="38004" y="841438"/>
                  </a:lnTo>
                  <a:lnTo>
                    <a:pt x="80390" y="807339"/>
                  </a:lnTo>
                  <a:lnTo>
                    <a:pt x="123348" y="768096"/>
                  </a:lnTo>
                  <a:lnTo>
                    <a:pt x="155448" y="729996"/>
                  </a:lnTo>
                  <a:lnTo>
                    <a:pt x="192785" y="670179"/>
                  </a:lnTo>
                  <a:lnTo>
                    <a:pt x="211836" y="603504"/>
                  </a:lnTo>
                  <a:lnTo>
                    <a:pt x="211288" y="572714"/>
                  </a:lnTo>
                  <a:lnTo>
                    <a:pt x="205168" y="544639"/>
                  </a:lnTo>
                  <a:lnTo>
                    <a:pt x="197048" y="516278"/>
                  </a:lnTo>
                  <a:lnTo>
                    <a:pt x="190500" y="484631"/>
                  </a:lnTo>
                  <a:lnTo>
                    <a:pt x="188380" y="460248"/>
                  </a:lnTo>
                  <a:lnTo>
                    <a:pt x="189547" y="435864"/>
                  </a:lnTo>
                  <a:lnTo>
                    <a:pt x="195000" y="412623"/>
                  </a:lnTo>
                  <a:lnTo>
                    <a:pt x="205739" y="391668"/>
                  </a:lnTo>
                  <a:lnTo>
                    <a:pt x="222908" y="371570"/>
                  </a:lnTo>
                  <a:lnTo>
                    <a:pt x="242506" y="353187"/>
                  </a:lnTo>
                  <a:lnTo>
                    <a:pt x="261246" y="334232"/>
                  </a:lnTo>
                  <a:lnTo>
                    <a:pt x="275843" y="312420"/>
                  </a:lnTo>
                  <a:lnTo>
                    <a:pt x="288059" y="270200"/>
                  </a:lnTo>
                  <a:lnTo>
                    <a:pt x="279844" y="232981"/>
                  </a:lnTo>
                  <a:lnTo>
                    <a:pt x="259341" y="197762"/>
                  </a:lnTo>
                  <a:lnTo>
                    <a:pt x="234695" y="161544"/>
                  </a:lnTo>
                  <a:lnTo>
                    <a:pt x="225885" y="146161"/>
                  </a:lnTo>
                  <a:lnTo>
                    <a:pt x="205739" y="96012"/>
                  </a:lnTo>
                  <a:lnTo>
                    <a:pt x="196214" y="57340"/>
                  </a:lnTo>
                  <a:lnTo>
                    <a:pt x="193548" y="19812"/>
                  </a:lnTo>
                  <a:lnTo>
                    <a:pt x="192428" y="12430"/>
                  </a:lnTo>
                  <a:lnTo>
                    <a:pt x="189166" y="5334"/>
                  </a:lnTo>
                  <a:lnTo>
                    <a:pt x="183903" y="523"/>
                  </a:lnTo>
                  <a:lnTo>
                    <a:pt x="176783" y="0"/>
                  </a:lnTo>
                  <a:close/>
                </a:path>
              </a:pathLst>
            </a:custGeom>
            <a:solidFill>
              <a:srgbClr val="2AC3F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0"/>
            <p:cNvSpPr/>
            <p:nvPr/>
          </p:nvSpPr>
          <p:spPr>
            <a:xfrm>
              <a:off x="3034283" y="4410450"/>
              <a:ext cx="394970" cy="1146175"/>
            </a:xfrm>
            <a:custGeom>
              <a:rect b="b" l="l" r="r" t="t"/>
              <a:pathLst>
                <a:path extrusionOk="0" h="1146175" w="394970">
                  <a:moveTo>
                    <a:pt x="0" y="0"/>
                  </a:moveTo>
                  <a:lnTo>
                    <a:pt x="10917" y="53539"/>
                  </a:lnTo>
                  <a:lnTo>
                    <a:pt x="21812" y="106809"/>
                  </a:lnTo>
                  <a:lnTo>
                    <a:pt x="32697" y="159796"/>
                  </a:lnTo>
                  <a:lnTo>
                    <a:pt x="43583" y="212490"/>
                  </a:lnTo>
                  <a:lnTo>
                    <a:pt x="54483" y="264880"/>
                  </a:lnTo>
                  <a:lnTo>
                    <a:pt x="65408" y="316954"/>
                  </a:lnTo>
                  <a:lnTo>
                    <a:pt x="76371" y="368702"/>
                  </a:lnTo>
                  <a:lnTo>
                    <a:pt x="87384" y="420111"/>
                  </a:lnTo>
                  <a:lnTo>
                    <a:pt x="98458" y="471171"/>
                  </a:lnTo>
                  <a:lnTo>
                    <a:pt x="109605" y="521870"/>
                  </a:lnTo>
                  <a:lnTo>
                    <a:pt x="120839" y="572197"/>
                  </a:lnTo>
                  <a:lnTo>
                    <a:pt x="132170" y="622140"/>
                  </a:lnTo>
                  <a:lnTo>
                    <a:pt x="143642" y="671822"/>
                  </a:lnTo>
                  <a:lnTo>
                    <a:pt x="155173" y="720833"/>
                  </a:lnTo>
                  <a:lnTo>
                    <a:pt x="166870" y="769559"/>
                  </a:lnTo>
                  <a:lnTo>
                    <a:pt x="178712" y="817857"/>
                  </a:lnTo>
                  <a:lnTo>
                    <a:pt x="190712" y="865715"/>
                  </a:lnTo>
                  <a:lnTo>
                    <a:pt x="202882" y="913122"/>
                  </a:lnTo>
                  <a:lnTo>
                    <a:pt x="215233" y="960067"/>
                  </a:lnTo>
                  <a:lnTo>
                    <a:pt x="227779" y="1006538"/>
                  </a:lnTo>
                  <a:lnTo>
                    <a:pt x="240531" y="1052525"/>
                  </a:lnTo>
                  <a:lnTo>
                    <a:pt x="253500" y="1098016"/>
                  </a:lnTo>
                  <a:lnTo>
                    <a:pt x="266700" y="1142999"/>
                  </a:lnTo>
                  <a:lnTo>
                    <a:pt x="269748" y="1146047"/>
                  </a:lnTo>
                  <a:lnTo>
                    <a:pt x="272795" y="1146047"/>
                  </a:lnTo>
                  <a:lnTo>
                    <a:pt x="272795" y="1142999"/>
                  </a:lnTo>
                  <a:lnTo>
                    <a:pt x="286869" y="1112043"/>
                  </a:lnTo>
                  <a:lnTo>
                    <a:pt x="303085" y="1077086"/>
                  </a:lnTo>
                  <a:lnTo>
                    <a:pt x="320159" y="1039272"/>
                  </a:lnTo>
                  <a:lnTo>
                    <a:pt x="336804" y="999743"/>
                  </a:lnTo>
                  <a:lnTo>
                    <a:pt x="357378" y="940498"/>
                  </a:lnTo>
                  <a:lnTo>
                    <a:pt x="373380" y="886967"/>
                  </a:lnTo>
                  <a:lnTo>
                    <a:pt x="383952" y="843534"/>
                  </a:lnTo>
                  <a:lnTo>
                    <a:pt x="391668" y="800100"/>
                  </a:lnTo>
                  <a:lnTo>
                    <a:pt x="394811" y="756665"/>
                  </a:lnTo>
                  <a:lnTo>
                    <a:pt x="391668" y="713231"/>
                  </a:lnTo>
                  <a:lnTo>
                    <a:pt x="379285" y="671822"/>
                  </a:lnTo>
                  <a:lnTo>
                    <a:pt x="360045" y="632269"/>
                  </a:lnTo>
                  <a:lnTo>
                    <a:pt x="333375" y="598146"/>
                  </a:lnTo>
                  <a:lnTo>
                    <a:pt x="298704" y="573023"/>
                  </a:lnTo>
                  <a:lnTo>
                    <a:pt x="260056" y="559093"/>
                  </a:lnTo>
                  <a:lnTo>
                    <a:pt x="220408" y="547306"/>
                  </a:lnTo>
                  <a:lnTo>
                    <a:pt x="184475" y="531233"/>
                  </a:lnTo>
                  <a:lnTo>
                    <a:pt x="156972" y="504443"/>
                  </a:lnTo>
                  <a:lnTo>
                    <a:pt x="147232" y="474154"/>
                  </a:lnTo>
                  <a:lnTo>
                    <a:pt x="147637" y="441578"/>
                  </a:lnTo>
                  <a:lnTo>
                    <a:pt x="154614" y="408431"/>
                  </a:lnTo>
                  <a:lnTo>
                    <a:pt x="164592" y="376427"/>
                  </a:lnTo>
                  <a:lnTo>
                    <a:pt x="178271" y="327001"/>
                  </a:lnTo>
                  <a:lnTo>
                    <a:pt x="187342" y="276185"/>
                  </a:lnTo>
                  <a:lnTo>
                    <a:pt x="190487" y="224783"/>
                  </a:lnTo>
                  <a:lnTo>
                    <a:pt x="186391" y="173601"/>
                  </a:lnTo>
                  <a:lnTo>
                    <a:pt x="173736" y="123443"/>
                  </a:lnTo>
                  <a:lnTo>
                    <a:pt x="151717" y="83978"/>
                  </a:lnTo>
                  <a:lnTo>
                    <a:pt x="121578" y="49487"/>
                  </a:lnTo>
                  <a:lnTo>
                    <a:pt x="85075" y="22384"/>
                  </a:lnTo>
                  <a:lnTo>
                    <a:pt x="43964" y="50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D8F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" name="Google Shape;132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08475" y="3135624"/>
              <a:ext cx="3989069" cy="27393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20"/>
            <p:cNvSpPr/>
            <p:nvPr/>
          </p:nvSpPr>
          <p:spPr>
            <a:xfrm>
              <a:off x="5691711" y="2956554"/>
              <a:ext cx="372110" cy="445770"/>
            </a:xfrm>
            <a:custGeom>
              <a:rect b="b" l="l" r="r" t="t"/>
              <a:pathLst>
                <a:path extrusionOk="0" h="445770" w="372110">
                  <a:moveTo>
                    <a:pt x="193976" y="0"/>
                  </a:moveTo>
                  <a:lnTo>
                    <a:pt x="147875" y="3428"/>
                  </a:lnTo>
                  <a:lnTo>
                    <a:pt x="104060" y="18287"/>
                  </a:lnTo>
                  <a:lnTo>
                    <a:pt x="70532" y="41909"/>
                  </a:lnTo>
                  <a:lnTo>
                    <a:pt x="41576" y="70103"/>
                  </a:lnTo>
                  <a:lnTo>
                    <a:pt x="7286" y="132587"/>
                  </a:lnTo>
                  <a:lnTo>
                    <a:pt x="0" y="167401"/>
                  </a:lnTo>
                  <a:lnTo>
                    <a:pt x="428" y="204215"/>
                  </a:lnTo>
                  <a:lnTo>
                    <a:pt x="16240" y="257746"/>
                  </a:lnTo>
                  <a:lnTo>
                    <a:pt x="49196" y="307848"/>
                  </a:lnTo>
                  <a:lnTo>
                    <a:pt x="89011" y="348614"/>
                  </a:lnTo>
                  <a:lnTo>
                    <a:pt x="106418" y="372570"/>
                  </a:lnTo>
                  <a:lnTo>
                    <a:pt x="116252" y="400812"/>
                  </a:lnTo>
                  <a:lnTo>
                    <a:pt x="117205" y="408860"/>
                  </a:lnTo>
                  <a:lnTo>
                    <a:pt x="117014" y="418338"/>
                  </a:lnTo>
                  <a:lnTo>
                    <a:pt x="117967" y="427815"/>
                  </a:lnTo>
                  <a:lnTo>
                    <a:pt x="122348" y="435863"/>
                  </a:lnTo>
                  <a:lnTo>
                    <a:pt x="131540" y="442436"/>
                  </a:lnTo>
                  <a:lnTo>
                    <a:pt x="142160" y="445007"/>
                  </a:lnTo>
                  <a:lnTo>
                    <a:pt x="152781" y="445293"/>
                  </a:lnTo>
                  <a:lnTo>
                    <a:pt x="161972" y="445008"/>
                  </a:lnTo>
                  <a:lnTo>
                    <a:pt x="174974" y="444960"/>
                  </a:lnTo>
                  <a:lnTo>
                    <a:pt x="187118" y="444626"/>
                  </a:lnTo>
                  <a:lnTo>
                    <a:pt x="199263" y="443722"/>
                  </a:lnTo>
                  <a:lnTo>
                    <a:pt x="212264" y="441960"/>
                  </a:lnTo>
                  <a:lnTo>
                    <a:pt x="231695" y="443484"/>
                  </a:lnTo>
                  <a:lnTo>
                    <a:pt x="241411" y="441960"/>
                  </a:lnTo>
                  <a:lnTo>
                    <a:pt x="248840" y="435863"/>
                  </a:lnTo>
                  <a:lnTo>
                    <a:pt x="253650" y="427815"/>
                  </a:lnTo>
                  <a:lnTo>
                    <a:pt x="255317" y="418338"/>
                  </a:lnTo>
                  <a:lnTo>
                    <a:pt x="255270" y="408860"/>
                  </a:lnTo>
                  <a:lnTo>
                    <a:pt x="254936" y="400812"/>
                  </a:lnTo>
                  <a:lnTo>
                    <a:pt x="262413" y="377999"/>
                  </a:lnTo>
                  <a:lnTo>
                    <a:pt x="274748" y="357759"/>
                  </a:lnTo>
                  <a:lnTo>
                    <a:pt x="290512" y="340375"/>
                  </a:lnTo>
                  <a:lnTo>
                    <a:pt x="308276" y="326136"/>
                  </a:lnTo>
                  <a:lnTo>
                    <a:pt x="324778" y="307490"/>
                  </a:lnTo>
                  <a:lnTo>
                    <a:pt x="339709" y="287845"/>
                  </a:lnTo>
                  <a:lnTo>
                    <a:pt x="352639" y="266771"/>
                  </a:lnTo>
                  <a:lnTo>
                    <a:pt x="363140" y="243839"/>
                  </a:lnTo>
                  <a:lnTo>
                    <a:pt x="372070" y="197834"/>
                  </a:lnTo>
                  <a:lnTo>
                    <a:pt x="369427" y="152400"/>
                  </a:lnTo>
                  <a:lnTo>
                    <a:pt x="355639" y="109251"/>
                  </a:lnTo>
                  <a:lnTo>
                    <a:pt x="331136" y="70103"/>
                  </a:lnTo>
                  <a:lnTo>
                    <a:pt x="303918" y="41790"/>
                  </a:lnTo>
                  <a:lnTo>
                    <a:pt x="271129" y="19621"/>
                  </a:lnTo>
                  <a:lnTo>
                    <a:pt x="234053" y="5167"/>
                  </a:lnTo>
                  <a:lnTo>
                    <a:pt x="193976" y="0"/>
                  </a:lnTo>
                  <a:close/>
                </a:path>
              </a:pathLst>
            </a:custGeom>
            <a:solidFill>
              <a:srgbClr val="FFC83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0"/>
            <p:cNvSpPr/>
            <p:nvPr/>
          </p:nvSpPr>
          <p:spPr>
            <a:xfrm>
              <a:off x="5798700" y="3148578"/>
              <a:ext cx="165100" cy="289560"/>
            </a:xfrm>
            <a:custGeom>
              <a:rect b="b" l="l" r="r" t="t"/>
              <a:pathLst>
                <a:path extrusionOk="0" h="289560" w="165100">
                  <a:moveTo>
                    <a:pt x="99641" y="87541"/>
                  </a:moveTo>
                  <a:lnTo>
                    <a:pt x="94368" y="144899"/>
                  </a:lnTo>
                  <a:lnTo>
                    <a:pt x="93193" y="207644"/>
                  </a:lnTo>
                  <a:lnTo>
                    <a:pt x="93083" y="248412"/>
                  </a:lnTo>
                  <a:lnTo>
                    <a:pt x="91797" y="257555"/>
                  </a:lnTo>
                  <a:lnTo>
                    <a:pt x="91940" y="266509"/>
                  </a:lnTo>
                  <a:lnTo>
                    <a:pt x="92654" y="275201"/>
                  </a:lnTo>
                  <a:lnTo>
                    <a:pt x="93083" y="283463"/>
                  </a:lnTo>
                  <a:lnTo>
                    <a:pt x="93083" y="289560"/>
                  </a:lnTo>
                  <a:lnTo>
                    <a:pt x="96131" y="289560"/>
                  </a:lnTo>
                  <a:lnTo>
                    <a:pt x="99179" y="283463"/>
                  </a:lnTo>
                  <a:lnTo>
                    <a:pt x="99226" y="243220"/>
                  </a:lnTo>
                  <a:lnTo>
                    <a:pt x="99560" y="234696"/>
                  </a:lnTo>
                  <a:lnTo>
                    <a:pt x="100464" y="226171"/>
                  </a:lnTo>
                  <a:lnTo>
                    <a:pt x="102227" y="217931"/>
                  </a:lnTo>
                  <a:lnTo>
                    <a:pt x="102227" y="156972"/>
                  </a:lnTo>
                  <a:lnTo>
                    <a:pt x="102465" y="147851"/>
                  </a:lnTo>
                  <a:lnTo>
                    <a:pt x="103512" y="130182"/>
                  </a:lnTo>
                  <a:lnTo>
                    <a:pt x="103724" y="122824"/>
                  </a:lnTo>
                  <a:lnTo>
                    <a:pt x="103798" y="114609"/>
                  </a:lnTo>
                  <a:lnTo>
                    <a:pt x="104132" y="106870"/>
                  </a:lnTo>
                  <a:lnTo>
                    <a:pt x="105036" y="99417"/>
                  </a:lnTo>
                  <a:lnTo>
                    <a:pt x="106799" y="92963"/>
                  </a:lnTo>
                  <a:lnTo>
                    <a:pt x="107725" y="88106"/>
                  </a:lnTo>
                  <a:lnTo>
                    <a:pt x="102584" y="88106"/>
                  </a:lnTo>
                  <a:lnTo>
                    <a:pt x="99641" y="87541"/>
                  </a:lnTo>
                  <a:close/>
                </a:path>
                <a:path extrusionOk="0" h="289560" w="165100">
                  <a:moveTo>
                    <a:pt x="57068" y="91299"/>
                  </a:moveTo>
                  <a:lnTo>
                    <a:pt x="52697" y="92392"/>
                  </a:lnTo>
                  <a:lnTo>
                    <a:pt x="49878" y="92627"/>
                  </a:lnTo>
                  <a:lnTo>
                    <a:pt x="52697" y="104584"/>
                  </a:lnTo>
                  <a:lnTo>
                    <a:pt x="54411" y="116990"/>
                  </a:lnTo>
                  <a:lnTo>
                    <a:pt x="54983" y="129539"/>
                  </a:lnTo>
                  <a:lnTo>
                    <a:pt x="57221" y="151280"/>
                  </a:lnTo>
                  <a:lnTo>
                    <a:pt x="59174" y="173164"/>
                  </a:lnTo>
                  <a:lnTo>
                    <a:pt x="60555" y="195333"/>
                  </a:lnTo>
                  <a:lnTo>
                    <a:pt x="61079" y="217931"/>
                  </a:lnTo>
                  <a:lnTo>
                    <a:pt x="62841" y="227980"/>
                  </a:lnTo>
                  <a:lnTo>
                    <a:pt x="63746" y="237744"/>
                  </a:lnTo>
                  <a:lnTo>
                    <a:pt x="64079" y="247507"/>
                  </a:lnTo>
                  <a:lnTo>
                    <a:pt x="64127" y="275843"/>
                  </a:lnTo>
                  <a:lnTo>
                    <a:pt x="67175" y="280415"/>
                  </a:lnTo>
                  <a:lnTo>
                    <a:pt x="67175" y="286512"/>
                  </a:lnTo>
                  <a:lnTo>
                    <a:pt x="70223" y="286512"/>
                  </a:lnTo>
                  <a:lnTo>
                    <a:pt x="70223" y="231648"/>
                  </a:lnTo>
                  <a:lnTo>
                    <a:pt x="68413" y="207644"/>
                  </a:lnTo>
                  <a:lnTo>
                    <a:pt x="65936" y="159638"/>
                  </a:lnTo>
                  <a:lnTo>
                    <a:pt x="64127" y="135636"/>
                  </a:lnTo>
                  <a:lnTo>
                    <a:pt x="62269" y="122824"/>
                  </a:lnTo>
                  <a:lnTo>
                    <a:pt x="60698" y="109727"/>
                  </a:lnTo>
                  <a:lnTo>
                    <a:pt x="58554" y="96631"/>
                  </a:lnTo>
                  <a:lnTo>
                    <a:pt x="57068" y="91299"/>
                  </a:lnTo>
                  <a:close/>
                </a:path>
                <a:path extrusionOk="0" h="289560" w="165100">
                  <a:moveTo>
                    <a:pt x="23312" y="37409"/>
                  </a:moveTo>
                  <a:lnTo>
                    <a:pt x="15359" y="37909"/>
                  </a:lnTo>
                  <a:lnTo>
                    <a:pt x="8548" y="41552"/>
                  </a:lnTo>
                  <a:lnTo>
                    <a:pt x="3167" y="48767"/>
                  </a:lnTo>
                  <a:lnTo>
                    <a:pt x="0" y="59650"/>
                  </a:lnTo>
                  <a:lnTo>
                    <a:pt x="2976" y="70675"/>
                  </a:lnTo>
                  <a:lnTo>
                    <a:pt x="39862" y="92440"/>
                  </a:lnTo>
                  <a:lnTo>
                    <a:pt x="45839" y="92963"/>
                  </a:lnTo>
                  <a:lnTo>
                    <a:pt x="49878" y="92627"/>
                  </a:lnTo>
                  <a:lnTo>
                    <a:pt x="49815" y="92392"/>
                  </a:lnTo>
                  <a:lnTo>
                    <a:pt x="46881" y="83820"/>
                  </a:lnTo>
                  <a:lnTo>
                    <a:pt x="29075" y="83820"/>
                  </a:lnTo>
                  <a:lnTo>
                    <a:pt x="15359" y="74675"/>
                  </a:lnTo>
                  <a:lnTo>
                    <a:pt x="12311" y="68579"/>
                  </a:lnTo>
                  <a:lnTo>
                    <a:pt x="6310" y="62579"/>
                  </a:lnTo>
                  <a:lnTo>
                    <a:pt x="6215" y="51815"/>
                  </a:lnTo>
                  <a:lnTo>
                    <a:pt x="9263" y="48767"/>
                  </a:lnTo>
                  <a:lnTo>
                    <a:pt x="15359" y="45720"/>
                  </a:lnTo>
                  <a:lnTo>
                    <a:pt x="39743" y="45720"/>
                  </a:lnTo>
                  <a:lnTo>
                    <a:pt x="38219" y="42672"/>
                  </a:lnTo>
                  <a:lnTo>
                    <a:pt x="32123" y="39624"/>
                  </a:lnTo>
                  <a:lnTo>
                    <a:pt x="23312" y="37409"/>
                  </a:lnTo>
                  <a:close/>
                </a:path>
                <a:path extrusionOk="0" h="289560" w="165100">
                  <a:moveTo>
                    <a:pt x="76519" y="69658"/>
                  </a:moveTo>
                  <a:lnTo>
                    <a:pt x="68603" y="76104"/>
                  </a:lnTo>
                  <a:lnTo>
                    <a:pt x="57650" y="80772"/>
                  </a:lnTo>
                  <a:lnTo>
                    <a:pt x="54235" y="81477"/>
                  </a:lnTo>
                  <a:lnTo>
                    <a:pt x="54983" y="83820"/>
                  </a:lnTo>
                  <a:lnTo>
                    <a:pt x="57068" y="91299"/>
                  </a:lnTo>
                  <a:lnTo>
                    <a:pt x="59555" y="90677"/>
                  </a:lnTo>
                  <a:lnTo>
                    <a:pt x="66493" y="87773"/>
                  </a:lnTo>
                  <a:lnTo>
                    <a:pt x="73271" y="83820"/>
                  </a:lnTo>
                  <a:lnTo>
                    <a:pt x="82097" y="77786"/>
                  </a:lnTo>
                  <a:lnTo>
                    <a:pt x="79748" y="75247"/>
                  </a:lnTo>
                  <a:lnTo>
                    <a:pt x="76519" y="69658"/>
                  </a:lnTo>
                  <a:close/>
                </a:path>
                <a:path extrusionOk="0" h="289560" w="165100">
                  <a:moveTo>
                    <a:pt x="107788" y="87773"/>
                  </a:moveTo>
                  <a:lnTo>
                    <a:pt x="102584" y="88106"/>
                  </a:lnTo>
                  <a:lnTo>
                    <a:pt x="107725" y="88106"/>
                  </a:lnTo>
                  <a:lnTo>
                    <a:pt x="107788" y="87773"/>
                  </a:lnTo>
                  <a:close/>
                </a:path>
                <a:path extrusionOk="0" h="289560" w="165100">
                  <a:moveTo>
                    <a:pt x="160901" y="25908"/>
                  </a:moveTo>
                  <a:lnTo>
                    <a:pt x="147947" y="25908"/>
                  </a:lnTo>
                  <a:lnTo>
                    <a:pt x="157091" y="28955"/>
                  </a:lnTo>
                  <a:lnTo>
                    <a:pt x="157091" y="35051"/>
                  </a:lnTo>
                  <a:lnTo>
                    <a:pt x="154043" y="42672"/>
                  </a:lnTo>
                  <a:lnTo>
                    <a:pt x="147947" y="54863"/>
                  </a:lnTo>
                  <a:lnTo>
                    <a:pt x="141851" y="60960"/>
                  </a:lnTo>
                  <a:lnTo>
                    <a:pt x="135755" y="65531"/>
                  </a:lnTo>
                  <a:lnTo>
                    <a:pt x="131183" y="71627"/>
                  </a:lnTo>
                  <a:lnTo>
                    <a:pt x="109487" y="78859"/>
                  </a:lnTo>
                  <a:lnTo>
                    <a:pt x="107788" y="87773"/>
                  </a:lnTo>
                  <a:lnTo>
                    <a:pt x="110037" y="87629"/>
                  </a:lnTo>
                  <a:lnTo>
                    <a:pt x="147947" y="65531"/>
                  </a:lnTo>
                  <a:lnTo>
                    <a:pt x="154043" y="60960"/>
                  </a:lnTo>
                  <a:lnTo>
                    <a:pt x="160139" y="54863"/>
                  </a:lnTo>
                  <a:lnTo>
                    <a:pt x="163198" y="45648"/>
                  </a:lnTo>
                  <a:lnTo>
                    <a:pt x="164691" y="36695"/>
                  </a:lnTo>
                  <a:lnTo>
                    <a:pt x="164711" y="28955"/>
                  </a:lnTo>
                  <a:lnTo>
                    <a:pt x="160901" y="25908"/>
                  </a:lnTo>
                  <a:close/>
                </a:path>
                <a:path extrusionOk="0" h="289560" w="165100">
                  <a:moveTo>
                    <a:pt x="90035" y="71627"/>
                  </a:moveTo>
                  <a:lnTo>
                    <a:pt x="87221" y="71627"/>
                  </a:lnTo>
                  <a:lnTo>
                    <a:pt x="82677" y="77390"/>
                  </a:lnTo>
                  <a:lnTo>
                    <a:pt x="82097" y="77786"/>
                  </a:lnTo>
                  <a:lnTo>
                    <a:pt x="86510" y="82557"/>
                  </a:lnTo>
                  <a:lnTo>
                    <a:pt x="96131" y="86867"/>
                  </a:lnTo>
                  <a:lnTo>
                    <a:pt x="99641" y="87541"/>
                  </a:lnTo>
                  <a:lnTo>
                    <a:pt x="101116" y="79015"/>
                  </a:lnTo>
                  <a:lnTo>
                    <a:pt x="99179" y="77724"/>
                  </a:lnTo>
                  <a:lnTo>
                    <a:pt x="96131" y="77724"/>
                  </a:lnTo>
                  <a:lnTo>
                    <a:pt x="93083" y="74675"/>
                  </a:lnTo>
                  <a:lnTo>
                    <a:pt x="90035" y="74675"/>
                  </a:lnTo>
                  <a:lnTo>
                    <a:pt x="90035" y="71627"/>
                  </a:lnTo>
                  <a:close/>
                </a:path>
                <a:path extrusionOk="0" h="289560" w="165100">
                  <a:moveTo>
                    <a:pt x="46618" y="83051"/>
                  </a:moveTo>
                  <a:lnTo>
                    <a:pt x="46124" y="83153"/>
                  </a:lnTo>
                  <a:lnTo>
                    <a:pt x="35171" y="83820"/>
                  </a:lnTo>
                  <a:lnTo>
                    <a:pt x="46881" y="83820"/>
                  </a:lnTo>
                  <a:lnTo>
                    <a:pt x="46618" y="83051"/>
                  </a:lnTo>
                  <a:close/>
                </a:path>
                <a:path extrusionOk="0" h="289560" w="165100">
                  <a:moveTo>
                    <a:pt x="39743" y="45720"/>
                  </a:moveTo>
                  <a:lnTo>
                    <a:pt x="26027" y="45720"/>
                  </a:lnTo>
                  <a:lnTo>
                    <a:pt x="35171" y="54863"/>
                  </a:lnTo>
                  <a:lnTo>
                    <a:pt x="38981" y="60840"/>
                  </a:lnTo>
                  <a:lnTo>
                    <a:pt x="41648" y="67246"/>
                  </a:lnTo>
                  <a:lnTo>
                    <a:pt x="45904" y="80962"/>
                  </a:lnTo>
                  <a:lnTo>
                    <a:pt x="46618" y="83051"/>
                  </a:lnTo>
                  <a:lnTo>
                    <a:pt x="54235" y="81477"/>
                  </a:lnTo>
                  <a:lnTo>
                    <a:pt x="52649" y="76509"/>
                  </a:lnTo>
                  <a:lnTo>
                    <a:pt x="50030" y="68770"/>
                  </a:lnTo>
                  <a:lnTo>
                    <a:pt x="46839" y="61317"/>
                  </a:lnTo>
                  <a:lnTo>
                    <a:pt x="42791" y="54863"/>
                  </a:lnTo>
                  <a:lnTo>
                    <a:pt x="41267" y="48767"/>
                  </a:lnTo>
                  <a:lnTo>
                    <a:pt x="39743" y="45720"/>
                  </a:lnTo>
                  <a:close/>
                </a:path>
                <a:path extrusionOk="0" h="289560" w="165100">
                  <a:moveTo>
                    <a:pt x="143565" y="18287"/>
                  </a:moveTo>
                  <a:lnTo>
                    <a:pt x="109847" y="48767"/>
                  </a:lnTo>
                  <a:lnTo>
                    <a:pt x="101116" y="79015"/>
                  </a:lnTo>
                  <a:lnTo>
                    <a:pt x="103751" y="80772"/>
                  </a:lnTo>
                  <a:lnTo>
                    <a:pt x="109487" y="78859"/>
                  </a:lnTo>
                  <a:lnTo>
                    <a:pt x="109704" y="77724"/>
                  </a:lnTo>
                  <a:lnTo>
                    <a:pt x="114038" y="63626"/>
                  </a:lnTo>
                  <a:lnTo>
                    <a:pt x="120086" y="50101"/>
                  </a:lnTo>
                  <a:lnTo>
                    <a:pt x="128135" y="36575"/>
                  </a:lnTo>
                  <a:lnTo>
                    <a:pt x="138803" y="25908"/>
                  </a:lnTo>
                  <a:lnTo>
                    <a:pt x="160901" y="25908"/>
                  </a:lnTo>
                  <a:lnTo>
                    <a:pt x="157091" y="22860"/>
                  </a:lnTo>
                  <a:lnTo>
                    <a:pt x="150256" y="19430"/>
                  </a:lnTo>
                  <a:lnTo>
                    <a:pt x="143565" y="18287"/>
                  </a:lnTo>
                  <a:close/>
                </a:path>
                <a:path extrusionOk="0" h="289560" w="165100">
                  <a:moveTo>
                    <a:pt x="97655" y="7620"/>
                  </a:moveTo>
                  <a:lnTo>
                    <a:pt x="80891" y="7620"/>
                  </a:lnTo>
                  <a:lnTo>
                    <a:pt x="83939" y="10667"/>
                  </a:lnTo>
                  <a:lnTo>
                    <a:pt x="86987" y="10667"/>
                  </a:lnTo>
                  <a:lnTo>
                    <a:pt x="93083" y="16763"/>
                  </a:lnTo>
                  <a:lnTo>
                    <a:pt x="85367" y="59769"/>
                  </a:lnTo>
                  <a:lnTo>
                    <a:pt x="81299" y="64532"/>
                  </a:lnTo>
                  <a:lnTo>
                    <a:pt x="83939" y="68579"/>
                  </a:lnTo>
                  <a:lnTo>
                    <a:pt x="86987" y="71627"/>
                  </a:lnTo>
                  <a:lnTo>
                    <a:pt x="87221" y="71627"/>
                  </a:lnTo>
                  <a:lnTo>
                    <a:pt x="90225" y="67817"/>
                  </a:lnTo>
                  <a:lnTo>
                    <a:pt x="95773" y="55959"/>
                  </a:lnTo>
                  <a:lnTo>
                    <a:pt x="99179" y="42672"/>
                  </a:lnTo>
                  <a:lnTo>
                    <a:pt x="100941" y="36695"/>
                  </a:lnTo>
                  <a:lnTo>
                    <a:pt x="101819" y="30479"/>
                  </a:lnTo>
                  <a:lnTo>
                    <a:pt x="102064" y="25908"/>
                  </a:lnTo>
                  <a:lnTo>
                    <a:pt x="102184" y="22860"/>
                  </a:lnTo>
                  <a:lnTo>
                    <a:pt x="102227" y="16763"/>
                  </a:lnTo>
                  <a:lnTo>
                    <a:pt x="97655" y="7620"/>
                  </a:lnTo>
                  <a:close/>
                </a:path>
                <a:path extrusionOk="0" h="289560" w="165100">
                  <a:moveTo>
                    <a:pt x="83939" y="0"/>
                  </a:moveTo>
                  <a:lnTo>
                    <a:pt x="77843" y="0"/>
                  </a:lnTo>
                  <a:lnTo>
                    <a:pt x="73271" y="4572"/>
                  </a:lnTo>
                  <a:lnTo>
                    <a:pt x="67175" y="7620"/>
                  </a:lnTo>
                  <a:lnTo>
                    <a:pt x="64127" y="13715"/>
                  </a:lnTo>
                  <a:lnTo>
                    <a:pt x="64127" y="19812"/>
                  </a:lnTo>
                  <a:lnTo>
                    <a:pt x="62936" y="30479"/>
                  </a:lnTo>
                  <a:lnTo>
                    <a:pt x="76519" y="69658"/>
                  </a:lnTo>
                  <a:lnTo>
                    <a:pt x="77843" y="68579"/>
                  </a:lnTo>
                  <a:lnTo>
                    <a:pt x="81299" y="64532"/>
                  </a:lnTo>
                  <a:lnTo>
                    <a:pt x="79700" y="62079"/>
                  </a:lnTo>
                  <a:lnTo>
                    <a:pt x="76319" y="54292"/>
                  </a:lnTo>
                  <a:lnTo>
                    <a:pt x="74080" y="45648"/>
                  </a:lnTo>
                  <a:lnTo>
                    <a:pt x="73271" y="36575"/>
                  </a:lnTo>
                  <a:lnTo>
                    <a:pt x="70223" y="32003"/>
                  </a:lnTo>
                  <a:lnTo>
                    <a:pt x="70223" y="19812"/>
                  </a:lnTo>
                  <a:lnTo>
                    <a:pt x="73271" y="19812"/>
                  </a:lnTo>
                  <a:lnTo>
                    <a:pt x="73271" y="13715"/>
                  </a:lnTo>
                  <a:lnTo>
                    <a:pt x="76319" y="10667"/>
                  </a:lnTo>
                  <a:lnTo>
                    <a:pt x="77843" y="10667"/>
                  </a:lnTo>
                  <a:lnTo>
                    <a:pt x="77843" y="7620"/>
                  </a:lnTo>
                  <a:lnTo>
                    <a:pt x="97655" y="7620"/>
                  </a:lnTo>
                  <a:lnTo>
                    <a:pt x="96131" y="4572"/>
                  </a:lnTo>
                  <a:lnTo>
                    <a:pt x="90035" y="4572"/>
                  </a:lnTo>
                  <a:lnTo>
                    <a:pt x="839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0"/>
            <p:cNvSpPr/>
            <p:nvPr/>
          </p:nvSpPr>
          <p:spPr>
            <a:xfrm>
              <a:off x="5812536" y="3398514"/>
              <a:ext cx="128270" cy="60960"/>
            </a:xfrm>
            <a:custGeom>
              <a:rect b="b" l="l" r="r" t="t"/>
              <a:pathLst>
                <a:path extrusionOk="0" h="60960" w="128270">
                  <a:moveTo>
                    <a:pt x="128016" y="16764"/>
                  </a:moveTo>
                  <a:lnTo>
                    <a:pt x="121920" y="10668"/>
                  </a:lnTo>
                  <a:lnTo>
                    <a:pt x="121920" y="7620"/>
                  </a:lnTo>
                  <a:lnTo>
                    <a:pt x="118872" y="7620"/>
                  </a:lnTo>
                  <a:lnTo>
                    <a:pt x="118872" y="0"/>
                  </a:lnTo>
                  <a:lnTo>
                    <a:pt x="9144" y="0"/>
                  </a:lnTo>
                  <a:lnTo>
                    <a:pt x="9144" y="7620"/>
                  </a:lnTo>
                  <a:lnTo>
                    <a:pt x="6096" y="7620"/>
                  </a:lnTo>
                  <a:lnTo>
                    <a:pt x="6096" y="10668"/>
                  </a:lnTo>
                  <a:lnTo>
                    <a:pt x="0" y="16764"/>
                  </a:lnTo>
                  <a:lnTo>
                    <a:pt x="0" y="19812"/>
                  </a:lnTo>
                  <a:lnTo>
                    <a:pt x="3048" y="22860"/>
                  </a:lnTo>
                  <a:lnTo>
                    <a:pt x="6096" y="22860"/>
                  </a:lnTo>
                  <a:lnTo>
                    <a:pt x="6096" y="28956"/>
                  </a:lnTo>
                  <a:lnTo>
                    <a:pt x="0" y="35052"/>
                  </a:lnTo>
                  <a:lnTo>
                    <a:pt x="0" y="38100"/>
                  </a:lnTo>
                  <a:lnTo>
                    <a:pt x="3048" y="41148"/>
                  </a:lnTo>
                  <a:lnTo>
                    <a:pt x="6096" y="42672"/>
                  </a:lnTo>
                  <a:lnTo>
                    <a:pt x="6096" y="45720"/>
                  </a:lnTo>
                  <a:lnTo>
                    <a:pt x="0" y="51816"/>
                  </a:lnTo>
                  <a:lnTo>
                    <a:pt x="0" y="54864"/>
                  </a:lnTo>
                  <a:lnTo>
                    <a:pt x="6096" y="60960"/>
                  </a:lnTo>
                  <a:lnTo>
                    <a:pt x="121920" y="60960"/>
                  </a:lnTo>
                  <a:lnTo>
                    <a:pt x="128016" y="54864"/>
                  </a:lnTo>
                  <a:lnTo>
                    <a:pt x="128016" y="51816"/>
                  </a:lnTo>
                  <a:lnTo>
                    <a:pt x="121920" y="45720"/>
                  </a:lnTo>
                  <a:lnTo>
                    <a:pt x="121920" y="42672"/>
                  </a:lnTo>
                  <a:lnTo>
                    <a:pt x="124968" y="41148"/>
                  </a:lnTo>
                  <a:lnTo>
                    <a:pt x="128016" y="38100"/>
                  </a:lnTo>
                  <a:lnTo>
                    <a:pt x="128016" y="35052"/>
                  </a:lnTo>
                  <a:lnTo>
                    <a:pt x="121920" y="28956"/>
                  </a:lnTo>
                  <a:lnTo>
                    <a:pt x="121920" y="22860"/>
                  </a:lnTo>
                  <a:lnTo>
                    <a:pt x="124968" y="22860"/>
                  </a:lnTo>
                  <a:lnTo>
                    <a:pt x="128016" y="19812"/>
                  </a:lnTo>
                  <a:lnTo>
                    <a:pt x="128016" y="16764"/>
                  </a:lnTo>
                  <a:close/>
                </a:path>
              </a:pathLst>
            </a:custGeom>
            <a:solidFill>
              <a:srgbClr val="2AC3F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518148" y="3215634"/>
              <a:ext cx="1159763" cy="7726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0"/>
            <p:cNvSpPr/>
            <p:nvPr/>
          </p:nvSpPr>
          <p:spPr>
            <a:xfrm>
              <a:off x="2918459" y="2919978"/>
              <a:ext cx="1617345" cy="1007744"/>
            </a:xfrm>
            <a:custGeom>
              <a:rect b="b" l="l" r="r" t="t"/>
              <a:pathLst>
                <a:path extrusionOk="0" h="1007745" w="1617345">
                  <a:moveTo>
                    <a:pt x="1581912" y="0"/>
                  </a:moveTo>
                  <a:lnTo>
                    <a:pt x="35051" y="0"/>
                  </a:lnTo>
                  <a:lnTo>
                    <a:pt x="21216" y="3119"/>
                  </a:lnTo>
                  <a:lnTo>
                    <a:pt x="10096" y="11239"/>
                  </a:lnTo>
                  <a:lnTo>
                    <a:pt x="2690" y="22502"/>
                  </a:lnTo>
                  <a:lnTo>
                    <a:pt x="0" y="35051"/>
                  </a:lnTo>
                  <a:lnTo>
                    <a:pt x="0" y="972312"/>
                  </a:lnTo>
                  <a:lnTo>
                    <a:pt x="2690" y="985504"/>
                  </a:lnTo>
                  <a:lnTo>
                    <a:pt x="10096" y="996696"/>
                  </a:lnTo>
                  <a:lnTo>
                    <a:pt x="21216" y="1004458"/>
                  </a:lnTo>
                  <a:lnTo>
                    <a:pt x="35051" y="1007363"/>
                  </a:lnTo>
                  <a:lnTo>
                    <a:pt x="1581912" y="1007363"/>
                  </a:lnTo>
                  <a:lnTo>
                    <a:pt x="1595747" y="1004458"/>
                  </a:lnTo>
                  <a:lnTo>
                    <a:pt x="1606867" y="996696"/>
                  </a:lnTo>
                  <a:lnTo>
                    <a:pt x="1614273" y="985504"/>
                  </a:lnTo>
                  <a:lnTo>
                    <a:pt x="1616964" y="972312"/>
                  </a:lnTo>
                  <a:lnTo>
                    <a:pt x="1616964" y="35051"/>
                  </a:lnTo>
                  <a:lnTo>
                    <a:pt x="1614273" y="22502"/>
                  </a:lnTo>
                  <a:lnTo>
                    <a:pt x="1606867" y="11239"/>
                  </a:lnTo>
                  <a:lnTo>
                    <a:pt x="1595747" y="3119"/>
                  </a:lnTo>
                  <a:lnTo>
                    <a:pt x="15819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0"/>
            <p:cNvSpPr/>
            <p:nvPr/>
          </p:nvSpPr>
          <p:spPr>
            <a:xfrm>
              <a:off x="2918459" y="2919978"/>
              <a:ext cx="1617345" cy="1007744"/>
            </a:xfrm>
            <a:custGeom>
              <a:rect b="b" l="l" r="r" t="t"/>
              <a:pathLst>
                <a:path extrusionOk="0" h="1007745" w="1617345">
                  <a:moveTo>
                    <a:pt x="1581911" y="1007363"/>
                  </a:moveTo>
                  <a:lnTo>
                    <a:pt x="687633" y="1007363"/>
                  </a:lnTo>
                  <a:lnTo>
                    <a:pt x="228409" y="1007363"/>
                  </a:lnTo>
                  <a:lnTo>
                    <a:pt x="59221" y="1007363"/>
                  </a:lnTo>
                  <a:lnTo>
                    <a:pt x="35051" y="1007363"/>
                  </a:lnTo>
                  <a:lnTo>
                    <a:pt x="21216" y="1004458"/>
                  </a:lnTo>
                  <a:lnTo>
                    <a:pt x="10096" y="996695"/>
                  </a:lnTo>
                  <a:lnTo>
                    <a:pt x="2690" y="985504"/>
                  </a:lnTo>
                  <a:lnTo>
                    <a:pt x="0" y="972311"/>
                  </a:lnTo>
                  <a:lnTo>
                    <a:pt x="0" y="430458"/>
                  </a:lnTo>
                  <a:lnTo>
                    <a:pt x="0" y="152209"/>
                  </a:lnTo>
                  <a:lnTo>
                    <a:pt x="0" y="49696"/>
                  </a:lnTo>
                  <a:lnTo>
                    <a:pt x="0" y="35051"/>
                  </a:lnTo>
                  <a:lnTo>
                    <a:pt x="2690" y="22502"/>
                  </a:lnTo>
                  <a:lnTo>
                    <a:pt x="10096" y="11239"/>
                  </a:lnTo>
                  <a:lnTo>
                    <a:pt x="21216" y="3119"/>
                  </a:lnTo>
                  <a:lnTo>
                    <a:pt x="35051" y="0"/>
                  </a:lnTo>
                  <a:lnTo>
                    <a:pt x="929330" y="0"/>
                  </a:lnTo>
                  <a:lnTo>
                    <a:pt x="1388554" y="0"/>
                  </a:lnTo>
                  <a:lnTo>
                    <a:pt x="1557742" y="0"/>
                  </a:lnTo>
                  <a:lnTo>
                    <a:pt x="1581911" y="0"/>
                  </a:lnTo>
                  <a:lnTo>
                    <a:pt x="1595747" y="3119"/>
                  </a:lnTo>
                  <a:lnTo>
                    <a:pt x="1606867" y="11239"/>
                  </a:lnTo>
                  <a:lnTo>
                    <a:pt x="1614273" y="22502"/>
                  </a:lnTo>
                  <a:lnTo>
                    <a:pt x="1616963" y="35051"/>
                  </a:lnTo>
                  <a:lnTo>
                    <a:pt x="1616963" y="576905"/>
                  </a:lnTo>
                  <a:lnTo>
                    <a:pt x="1616963" y="855154"/>
                  </a:lnTo>
                  <a:lnTo>
                    <a:pt x="1616963" y="957667"/>
                  </a:lnTo>
                  <a:lnTo>
                    <a:pt x="1616963" y="972311"/>
                  </a:lnTo>
                  <a:lnTo>
                    <a:pt x="1614273" y="985504"/>
                  </a:lnTo>
                  <a:lnTo>
                    <a:pt x="1606867" y="996695"/>
                  </a:lnTo>
                  <a:lnTo>
                    <a:pt x="1595747" y="1004458"/>
                  </a:lnTo>
                  <a:lnTo>
                    <a:pt x="1581911" y="1007363"/>
                  </a:lnTo>
                </a:path>
              </a:pathLst>
            </a:custGeom>
            <a:noFill/>
            <a:ln cap="flat" cmpd="sng" w="9525">
              <a:solidFill>
                <a:srgbClr val="0071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9" name="Google Shape;139;p2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108959" y="3057138"/>
              <a:ext cx="1234439" cy="7315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p20"/>
          <p:cNvSpPr txBox="1"/>
          <p:nvPr/>
        </p:nvSpPr>
        <p:spPr>
          <a:xfrm>
            <a:off x="580259" y="3580656"/>
            <a:ext cx="1488897" cy="251183"/>
          </a:xfrm>
          <a:prstGeom prst="rect">
            <a:avLst/>
          </a:prstGeom>
          <a:noFill/>
          <a:ln>
            <a:noFill/>
          </a:ln>
        </p:spPr>
        <p:txBody>
          <a:bodyPr anchorCtr="0" anchor="t" bIns="36400" lIns="72850" spcFirstLastPara="1" rIns="72850" wrap="square" tIns="36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Difficult To Use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718511" y="2386691"/>
            <a:ext cx="1315636" cy="439570"/>
          </a:xfrm>
          <a:prstGeom prst="rect">
            <a:avLst/>
          </a:prstGeom>
          <a:noFill/>
          <a:ln>
            <a:noFill/>
          </a:ln>
        </p:spPr>
        <p:txBody>
          <a:bodyPr anchorCtr="0" anchor="t" bIns="36400" lIns="72850" spcFirstLastPara="1" rIns="72850" wrap="square" tIns="36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Too Expensive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7480974" y="2420306"/>
            <a:ext cx="1408023" cy="251183"/>
          </a:xfrm>
          <a:prstGeom prst="rect">
            <a:avLst/>
          </a:prstGeom>
          <a:noFill/>
          <a:ln>
            <a:noFill/>
          </a:ln>
        </p:spPr>
        <p:txBody>
          <a:bodyPr anchorCtr="0" anchor="t" bIns="36400" lIns="72850" spcFirstLastPara="1" rIns="72850" wrap="square" tIns="36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Data Quality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6847659" y="3573619"/>
            <a:ext cx="2111213" cy="439570"/>
          </a:xfrm>
          <a:prstGeom prst="rect">
            <a:avLst/>
          </a:prstGeom>
          <a:noFill/>
          <a:ln>
            <a:noFill/>
          </a:ln>
        </p:spPr>
        <p:txBody>
          <a:bodyPr anchorCtr="0" anchor="t" bIns="36400" lIns="72850" spcFirstLastPara="1" rIns="72850" wrap="square" tIns="36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No Government Service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idx="12" type="sldNum"/>
          </p:nvPr>
        </p:nvSpPr>
        <p:spPr>
          <a:xfrm>
            <a:off x="19506825" y="8614339"/>
            <a:ext cx="1250850" cy="714106"/>
          </a:xfrm>
          <a:prstGeom prst="rect">
            <a:avLst/>
          </a:prstGeom>
          <a:noFill/>
          <a:ln>
            <a:noFill/>
          </a:ln>
        </p:spPr>
        <p:txBody>
          <a:bodyPr anchorCtr="0" anchor="t" bIns="36400" lIns="72850" spcFirstLastPara="1" rIns="72850" wrap="square" tIns="36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fld id="{00000000-1234-1234-1234-123412341234}" type="slidenum">
              <a:rPr b="0" i="0" lang="en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466604" y="388320"/>
            <a:ext cx="7651205" cy="534495"/>
          </a:xfrm>
          <a:prstGeom prst="rect">
            <a:avLst/>
          </a:prstGeom>
          <a:noFill/>
          <a:ln>
            <a:noFill/>
          </a:ln>
        </p:spPr>
        <p:txBody>
          <a:bodyPr anchorCtr="0" anchor="t" bIns="15975" lIns="31950" spcFirstLastPara="1" rIns="31950" wrap="square" tIns="159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Goals</a:t>
            </a:r>
            <a:endParaRPr b="1" sz="3400"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206338" y="1495080"/>
            <a:ext cx="6515914" cy="303038"/>
          </a:xfrm>
          <a:prstGeom prst="rect">
            <a:avLst/>
          </a:prstGeom>
          <a:noFill/>
          <a:ln>
            <a:noFill/>
          </a:ln>
        </p:spPr>
        <p:txBody>
          <a:bodyPr anchorCtr="0" anchor="t" bIns="31950" lIns="31950" spcFirstLastPara="1" rIns="31950" wrap="square" tIns="319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Thailand has a platform for providing geospatial services.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466637" y="1798118"/>
            <a:ext cx="5929482" cy="2671570"/>
          </a:xfrm>
          <a:prstGeom prst="rect">
            <a:avLst/>
          </a:prstGeom>
          <a:noFill/>
          <a:ln>
            <a:noFill/>
          </a:ln>
        </p:spPr>
        <p:txBody>
          <a:bodyPr anchorCtr="0" anchor="t" bIns="31950" lIns="31950" spcFirstLastPara="1" rIns="31950" wrap="square" tIns="31950">
            <a:spAutoFit/>
          </a:bodyPr>
          <a:lstStyle/>
          <a:p>
            <a:pPr indent="-228600" lvl="0" marL="22860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b="1" lang="en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Easy to use, accessible to all Thai people.</a:t>
            </a:r>
            <a:endParaRPr sz="1100"/>
          </a:p>
          <a:p>
            <a:pPr indent="-228600" lvl="0" marL="22860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b="1" lang="en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High quality information Many types and more positional accuracy than offshore platforms</a:t>
            </a:r>
            <a:endParaRPr sz="1100"/>
          </a:p>
          <a:p>
            <a:pPr indent="-228600" lvl="0" marL="22860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b="1" lang="en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Expanding the GI business</a:t>
            </a:r>
            <a:endParaRPr sz="1100"/>
          </a:p>
          <a:p>
            <a:pPr indent="-228600" lvl="0" marL="22860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b="1" lang="en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Solve spatial problems at all levels</a:t>
            </a:r>
            <a:endParaRPr b="1"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6119" y="2292155"/>
            <a:ext cx="2593679" cy="21777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tting Things Together Photos - Free &amp;amp; Royalty-Free Stock Photos from  Dreamstime" id="154" name="Google Shape;15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2257" y="1203831"/>
            <a:ext cx="1513971" cy="1008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>
            <p:ph idx="12" type="sldNum"/>
          </p:nvPr>
        </p:nvSpPr>
        <p:spPr>
          <a:xfrm>
            <a:off x="19506825" y="8614339"/>
            <a:ext cx="1250850" cy="714106"/>
          </a:xfrm>
          <a:prstGeom prst="rect">
            <a:avLst/>
          </a:prstGeom>
          <a:noFill/>
          <a:ln>
            <a:noFill/>
          </a:ln>
        </p:spPr>
        <p:txBody>
          <a:bodyPr anchorCtr="0" anchor="t" bIns="36400" lIns="72850" spcFirstLastPara="1" rIns="72850" wrap="square" tIns="36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fld id="{00000000-1234-1234-1234-123412341234}" type="slidenum">
              <a:rPr b="0" i="0" lang="en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23" y="525802"/>
            <a:ext cx="7053936" cy="3935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5836" y="1754180"/>
            <a:ext cx="1808929" cy="180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1677" y="1754180"/>
            <a:ext cx="1808178" cy="180638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3"/>
          <p:cNvSpPr txBox="1"/>
          <p:nvPr/>
        </p:nvSpPr>
        <p:spPr>
          <a:xfrm>
            <a:off x="6903880" y="1601056"/>
            <a:ext cx="1681649" cy="55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3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Search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651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Times New Roman"/>
              <a:buChar char="●"/>
            </a:pPr>
            <a:r>
              <a:rPr lang="en" sz="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POI / AOI / Transportation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65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Times New Roman"/>
              <a:buChar char="●"/>
            </a:pPr>
            <a:r>
              <a:rPr lang="en" sz="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Suggestion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6902551" y="3170198"/>
            <a:ext cx="1164720" cy="565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3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Elevation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651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Times New Roman"/>
              <a:buChar char="●"/>
            </a:pPr>
            <a:r>
              <a:rPr lang="en" sz="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SRTM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65100" marR="0" rtl="0" algn="l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Times New Roman"/>
              <a:buChar char="●"/>
            </a:pPr>
            <a:r>
              <a:rPr lang="en" sz="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DEM24m  (โครงการ THEOS2)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3"/>
          <p:cNvSpPr txBox="1"/>
          <p:nvPr/>
        </p:nvSpPr>
        <p:spPr>
          <a:xfrm>
            <a:off x="1801888" y="1590167"/>
            <a:ext cx="478377" cy="364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1950">
            <a:spAutoFit/>
          </a:bodyPr>
          <a:lstStyle/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More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39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Arial"/>
              <a:buChar char="●"/>
            </a:pPr>
            <a:r>
              <a:rPr lang="en" sz="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982154" y="3169184"/>
            <a:ext cx="1277662" cy="3446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300">
            <a:spAutoFit/>
          </a:bodyPr>
          <a:lstStyle/>
          <a:p>
            <a:pPr indent="0" lvl="0" marL="76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Embed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397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imes New Roman"/>
              <a:buChar char="●"/>
            </a:pPr>
            <a:r>
              <a:rPr lang="en" sz="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Embed with marker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7400354" y="2391738"/>
            <a:ext cx="1141371" cy="565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8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Routing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651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Times New Roman"/>
              <a:buChar char="●"/>
            </a:pPr>
            <a:r>
              <a:rPr lang="en" sz="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Distance Matrix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65100" marR="0" rtl="0" algn="l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Times New Roman"/>
              <a:buChar char="●"/>
            </a:pPr>
            <a:r>
              <a:rPr lang="en" sz="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Routing Options  (Time / Distance)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618619" y="2380301"/>
            <a:ext cx="1111506" cy="562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825">
            <a:spAutoFit/>
          </a:bodyPr>
          <a:lstStyle/>
          <a:p>
            <a:pPr indent="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Static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39700" marR="38100" rtl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Times New Roman"/>
              <a:buChar char="●"/>
            </a:pPr>
            <a:r>
              <a:rPr lang="en" sz="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Custom Marker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1" marL="139700" marR="381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Times New Roman"/>
              <a:buChar char="●"/>
            </a:pPr>
            <a:r>
              <a:rPr b="0" i="0" lang="en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Custom Line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39700" marR="381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Times New Roman"/>
              <a:buChar char="●"/>
            </a:pPr>
            <a:r>
              <a:rPr lang="en" sz="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Custom Polygon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3" name="Google Shape;173;p23"/>
          <p:cNvGrpSpPr/>
          <p:nvPr/>
        </p:nvGrpSpPr>
        <p:grpSpPr>
          <a:xfrm>
            <a:off x="1815660" y="1675974"/>
            <a:ext cx="5496065" cy="1953839"/>
            <a:chOff x="2123313" y="2464302"/>
            <a:chExt cx="6427343" cy="2872867"/>
          </a:xfrm>
        </p:grpSpPr>
        <p:sp>
          <p:nvSpPr>
            <p:cNvPr id="174" name="Google Shape;174;p23"/>
            <p:cNvSpPr/>
            <p:nvPr/>
          </p:nvSpPr>
          <p:spPr>
            <a:xfrm>
              <a:off x="3534155" y="2487162"/>
              <a:ext cx="1402080" cy="1341120"/>
            </a:xfrm>
            <a:custGeom>
              <a:rect b="b" l="l" r="r" t="t"/>
              <a:pathLst>
                <a:path extrusionOk="0" h="1341120" w="1402079">
                  <a:moveTo>
                    <a:pt x="164592" y="0"/>
                  </a:moveTo>
                  <a:lnTo>
                    <a:pt x="0" y="0"/>
                  </a:lnTo>
                  <a:lnTo>
                    <a:pt x="0" y="158495"/>
                  </a:lnTo>
                  <a:lnTo>
                    <a:pt x="2061" y="206834"/>
                  </a:lnTo>
                  <a:lnTo>
                    <a:pt x="8134" y="254041"/>
                  </a:lnTo>
                  <a:lnTo>
                    <a:pt x="18051" y="299947"/>
                  </a:lnTo>
                  <a:lnTo>
                    <a:pt x="31643" y="344382"/>
                  </a:lnTo>
                  <a:lnTo>
                    <a:pt x="48742" y="387178"/>
                  </a:lnTo>
                  <a:lnTo>
                    <a:pt x="69181" y="428164"/>
                  </a:lnTo>
                  <a:lnTo>
                    <a:pt x="92792" y="467172"/>
                  </a:lnTo>
                  <a:lnTo>
                    <a:pt x="119406" y="504033"/>
                  </a:lnTo>
                  <a:lnTo>
                    <a:pt x="148856" y="538576"/>
                  </a:lnTo>
                  <a:lnTo>
                    <a:pt x="180973" y="570633"/>
                  </a:lnTo>
                  <a:lnTo>
                    <a:pt x="215590" y="600035"/>
                  </a:lnTo>
                  <a:lnTo>
                    <a:pt x="252539" y="626611"/>
                  </a:lnTo>
                  <a:lnTo>
                    <a:pt x="291651" y="650194"/>
                  </a:lnTo>
                  <a:lnTo>
                    <a:pt x="332759" y="670612"/>
                  </a:lnTo>
                  <a:lnTo>
                    <a:pt x="375695" y="687698"/>
                  </a:lnTo>
                  <a:lnTo>
                    <a:pt x="420290" y="701282"/>
                  </a:lnTo>
                  <a:lnTo>
                    <a:pt x="466377" y="711194"/>
                  </a:lnTo>
                  <a:lnTo>
                    <a:pt x="513789" y="717266"/>
                  </a:lnTo>
                  <a:lnTo>
                    <a:pt x="562356" y="719327"/>
                  </a:lnTo>
                  <a:lnTo>
                    <a:pt x="667512" y="719327"/>
                  </a:lnTo>
                  <a:lnTo>
                    <a:pt x="667512" y="1310639"/>
                  </a:lnTo>
                  <a:lnTo>
                    <a:pt x="669678" y="1323117"/>
                  </a:lnTo>
                  <a:lnTo>
                    <a:pt x="675703" y="1332738"/>
                  </a:lnTo>
                  <a:lnTo>
                    <a:pt x="684871" y="1338929"/>
                  </a:lnTo>
                  <a:lnTo>
                    <a:pt x="696468" y="1341119"/>
                  </a:lnTo>
                  <a:lnTo>
                    <a:pt x="708302" y="1338929"/>
                  </a:lnTo>
                  <a:lnTo>
                    <a:pt x="717994" y="1332738"/>
                  </a:lnTo>
                  <a:lnTo>
                    <a:pt x="724542" y="1323117"/>
                  </a:lnTo>
                  <a:lnTo>
                    <a:pt x="726948" y="1310639"/>
                  </a:lnTo>
                  <a:lnTo>
                    <a:pt x="726948" y="1046988"/>
                  </a:lnTo>
                  <a:lnTo>
                    <a:pt x="839724" y="1046988"/>
                  </a:lnTo>
                  <a:lnTo>
                    <a:pt x="888290" y="1044926"/>
                  </a:lnTo>
                  <a:lnTo>
                    <a:pt x="935702" y="1038853"/>
                  </a:lnTo>
                  <a:lnTo>
                    <a:pt x="981789" y="1028936"/>
                  </a:lnTo>
                  <a:lnTo>
                    <a:pt x="1026384" y="1015344"/>
                  </a:lnTo>
                  <a:lnTo>
                    <a:pt x="1069320" y="998245"/>
                  </a:lnTo>
                  <a:lnTo>
                    <a:pt x="1110428" y="977806"/>
                  </a:lnTo>
                  <a:lnTo>
                    <a:pt x="1149540" y="954195"/>
                  </a:lnTo>
                  <a:lnTo>
                    <a:pt x="1186489" y="927581"/>
                  </a:lnTo>
                  <a:lnTo>
                    <a:pt x="1221106" y="898131"/>
                  </a:lnTo>
                  <a:lnTo>
                    <a:pt x="1253223" y="866014"/>
                  </a:lnTo>
                  <a:lnTo>
                    <a:pt x="1282673" y="831397"/>
                  </a:lnTo>
                  <a:lnTo>
                    <a:pt x="1309287" y="794448"/>
                  </a:lnTo>
                  <a:lnTo>
                    <a:pt x="1332898" y="755336"/>
                  </a:lnTo>
                  <a:lnTo>
                    <a:pt x="1353337" y="714228"/>
                  </a:lnTo>
                  <a:lnTo>
                    <a:pt x="1370436" y="671292"/>
                  </a:lnTo>
                  <a:lnTo>
                    <a:pt x="1376233" y="652271"/>
                  </a:lnTo>
                  <a:lnTo>
                    <a:pt x="726948" y="652271"/>
                  </a:lnTo>
                  <a:lnTo>
                    <a:pt x="726948" y="493775"/>
                  </a:lnTo>
                  <a:lnTo>
                    <a:pt x="722376" y="489203"/>
                  </a:lnTo>
                  <a:lnTo>
                    <a:pt x="714356" y="441204"/>
                  </a:lnTo>
                  <a:lnTo>
                    <a:pt x="702260" y="394687"/>
                  </a:lnTo>
                  <a:lnTo>
                    <a:pt x="686283" y="349835"/>
                  </a:lnTo>
                  <a:lnTo>
                    <a:pt x="666622" y="306833"/>
                  </a:lnTo>
                  <a:lnTo>
                    <a:pt x="643471" y="265866"/>
                  </a:lnTo>
                  <a:lnTo>
                    <a:pt x="617025" y="227117"/>
                  </a:lnTo>
                  <a:lnTo>
                    <a:pt x="587481" y="190771"/>
                  </a:lnTo>
                  <a:lnTo>
                    <a:pt x="555033" y="157012"/>
                  </a:lnTo>
                  <a:lnTo>
                    <a:pt x="519877" y="126024"/>
                  </a:lnTo>
                  <a:lnTo>
                    <a:pt x="482208" y="97992"/>
                  </a:lnTo>
                  <a:lnTo>
                    <a:pt x="442223" y="73099"/>
                  </a:lnTo>
                  <a:lnTo>
                    <a:pt x="400115" y="51531"/>
                  </a:lnTo>
                  <a:lnTo>
                    <a:pt x="356081" y="33471"/>
                  </a:lnTo>
                  <a:lnTo>
                    <a:pt x="310317" y="19104"/>
                  </a:lnTo>
                  <a:lnTo>
                    <a:pt x="263017" y="8613"/>
                  </a:lnTo>
                  <a:lnTo>
                    <a:pt x="214376" y="2184"/>
                  </a:lnTo>
                  <a:lnTo>
                    <a:pt x="164592" y="0"/>
                  </a:lnTo>
                  <a:close/>
                </a:path>
                <a:path extrusionOk="0" h="1341120" w="1402079">
                  <a:moveTo>
                    <a:pt x="1402080" y="323088"/>
                  </a:moveTo>
                  <a:lnTo>
                    <a:pt x="1239012" y="323088"/>
                  </a:lnTo>
                  <a:lnTo>
                    <a:pt x="1187161" y="325410"/>
                  </a:lnTo>
                  <a:lnTo>
                    <a:pt x="1136563" y="332252"/>
                  </a:lnTo>
                  <a:lnTo>
                    <a:pt x="1087443" y="343427"/>
                  </a:lnTo>
                  <a:lnTo>
                    <a:pt x="1040024" y="358748"/>
                  </a:lnTo>
                  <a:lnTo>
                    <a:pt x="994533" y="378026"/>
                  </a:lnTo>
                  <a:lnTo>
                    <a:pt x="951194" y="401076"/>
                  </a:lnTo>
                  <a:lnTo>
                    <a:pt x="910231" y="427709"/>
                  </a:lnTo>
                  <a:lnTo>
                    <a:pt x="871870" y="457738"/>
                  </a:lnTo>
                  <a:lnTo>
                    <a:pt x="836334" y="490976"/>
                  </a:lnTo>
                  <a:lnTo>
                    <a:pt x="803849" y="527236"/>
                  </a:lnTo>
                  <a:lnTo>
                    <a:pt x="774640" y="566330"/>
                  </a:lnTo>
                  <a:lnTo>
                    <a:pt x="748931" y="608071"/>
                  </a:lnTo>
                  <a:lnTo>
                    <a:pt x="726948" y="652271"/>
                  </a:lnTo>
                  <a:lnTo>
                    <a:pt x="1376233" y="652271"/>
                  </a:lnTo>
                  <a:lnTo>
                    <a:pt x="1384047" y="626611"/>
                  </a:lnTo>
                  <a:lnTo>
                    <a:pt x="1393945" y="580610"/>
                  </a:lnTo>
                  <a:lnTo>
                    <a:pt x="1400018" y="533198"/>
                  </a:lnTo>
                  <a:lnTo>
                    <a:pt x="1402080" y="484631"/>
                  </a:lnTo>
                  <a:lnTo>
                    <a:pt x="1402080" y="323088"/>
                  </a:lnTo>
                  <a:close/>
                </a:path>
              </a:pathLst>
            </a:custGeom>
            <a:solidFill>
              <a:srgbClr val="26E69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3531108" y="4575042"/>
              <a:ext cx="1411605" cy="302260"/>
            </a:xfrm>
            <a:custGeom>
              <a:rect b="b" l="l" r="r" t="t"/>
              <a:pathLst>
                <a:path extrusionOk="0" h="302260" w="1411604">
                  <a:moveTo>
                    <a:pt x="1322831" y="0"/>
                  </a:moveTo>
                  <a:lnTo>
                    <a:pt x="82295" y="0"/>
                  </a:lnTo>
                  <a:lnTo>
                    <a:pt x="50149" y="7143"/>
                  </a:lnTo>
                  <a:lnTo>
                    <a:pt x="24003" y="26288"/>
                  </a:lnTo>
                  <a:lnTo>
                    <a:pt x="6429" y="54006"/>
                  </a:lnTo>
                  <a:lnTo>
                    <a:pt x="0" y="86868"/>
                  </a:lnTo>
                  <a:lnTo>
                    <a:pt x="0" y="213360"/>
                  </a:lnTo>
                  <a:lnTo>
                    <a:pt x="6429" y="246459"/>
                  </a:lnTo>
                  <a:lnTo>
                    <a:pt x="24002" y="274700"/>
                  </a:lnTo>
                  <a:lnTo>
                    <a:pt x="50149" y="294370"/>
                  </a:lnTo>
                  <a:lnTo>
                    <a:pt x="82295" y="301751"/>
                  </a:lnTo>
                  <a:lnTo>
                    <a:pt x="1322831" y="301751"/>
                  </a:lnTo>
                  <a:lnTo>
                    <a:pt x="1355931" y="294370"/>
                  </a:lnTo>
                  <a:lnTo>
                    <a:pt x="1384173" y="274700"/>
                  </a:lnTo>
                  <a:lnTo>
                    <a:pt x="1403842" y="246459"/>
                  </a:lnTo>
                  <a:lnTo>
                    <a:pt x="1411224" y="213360"/>
                  </a:lnTo>
                  <a:lnTo>
                    <a:pt x="1411224" y="86868"/>
                  </a:lnTo>
                  <a:lnTo>
                    <a:pt x="1403842" y="54006"/>
                  </a:lnTo>
                  <a:lnTo>
                    <a:pt x="1384172" y="26288"/>
                  </a:lnTo>
                  <a:lnTo>
                    <a:pt x="1355931" y="7143"/>
                  </a:lnTo>
                  <a:lnTo>
                    <a:pt x="1322831" y="0"/>
                  </a:lnTo>
                  <a:close/>
                </a:path>
              </a:pathLst>
            </a:custGeom>
            <a:solidFill>
              <a:srgbClr val="40A7C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3531108" y="4271766"/>
              <a:ext cx="1411605" cy="297180"/>
            </a:xfrm>
            <a:custGeom>
              <a:rect b="b" l="l" r="r" t="t"/>
              <a:pathLst>
                <a:path extrusionOk="0" h="297179" w="1411604">
                  <a:moveTo>
                    <a:pt x="1322831" y="0"/>
                  </a:moveTo>
                  <a:lnTo>
                    <a:pt x="82295" y="0"/>
                  </a:lnTo>
                  <a:lnTo>
                    <a:pt x="50149" y="6738"/>
                  </a:lnTo>
                  <a:lnTo>
                    <a:pt x="24003" y="25336"/>
                  </a:lnTo>
                  <a:lnTo>
                    <a:pt x="6429" y="53363"/>
                  </a:lnTo>
                  <a:lnTo>
                    <a:pt x="0" y="88392"/>
                  </a:lnTo>
                  <a:lnTo>
                    <a:pt x="0" y="210312"/>
                  </a:lnTo>
                  <a:lnTo>
                    <a:pt x="6429" y="245102"/>
                  </a:lnTo>
                  <a:lnTo>
                    <a:pt x="24002" y="272605"/>
                  </a:lnTo>
                  <a:lnTo>
                    <a:pt x="50149" y="290679"/>
                  </a:lnTo>
                  <a:lnTo>
                    <a:pt x="82295" y="297180"/>
                  </a:lnTo>
                  <a:lnTo>
                    <a:pt x="1322831" y="297180"/>
                  </a:lnTo>
                  <a:lnTo>
                    <a:pt x="1355931" y="290679"/>
                  </a:lnTo>
                  <a:lnTo>
                    <a:pt x="1384173" y="272605"/>
                  </a:lnTo>
                  <a:lnTo>
                    <a:pt x="1403842" y="245102"/>
                  </a:lnTo>
                  <a:lnTo>
                    <a:pt x="1411224" y="210312"/>
                  </a:lnTo>
                  <a:lnTo>
                    <a:pt x="1411224" y="88392"/>
                  </a:lnTo>
                  <a:lnTo>
                    <a:pt x="1403842" y="53363"/>
                  </a:lnTo>
                  <a:lnTo>
                    <a:pt x="1384172" y="25336"/>
                  </a:lnTo>
                  <a:lnTo>
                    <a:pt x="1355931" y="6738"/>
                  </a:lnTo>
                  <a:lnTo>
                    <a:pt x="1322831" y="0"/>
                  </a:lnTo>
                  <a:close/>
                </a:path>
              </a:pathLst>
            </a:custGeom>
            <a:solidFill>
              <a:srgbClr val="00719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3531108" y="3965442"/>
              <a:ext cx="1411605" cy="297180"/>
            </a:xfrm>
            <a:custGeom>
              <a:rect b="b" l="l" r="r" t="t"/>
              <a:pathLst>
                <a:path extrusionOk="0" h="297179" w="1411604">
                  <a:moveTo>
                    <a:pt x="1322831" y="0"/>
                  </a:moveTo>
                  <a:lnTo>
                    <a:pt x="82295" y="0"/>
                  </a:lnTo>
                  <a:lnTo>
                    <a:pt x="50149" y="6738"/>
                  </a:lnTo>
                  <a:lnTo>
                    <a:pt x="24003" y="25336"/>
                  </a:lnTo>
                  <a:lnTo>
                    <a:pt x="6429" y="53363"/>
                  </a:lnTo>
                  <a:lnTo>
                    <a:pt x="0" y="88391"/>
                  </a:lnTo>
                  <a:lnTo>
                    <a:pt x="0" y="213360"/>
                  </a:lnTo>
                  <a:lnTo>
                    <a:pt x="6429" y="245745"/>
                  </a:lnTo>
                  <a:lnTo>
                    <a:pt x="24002" y="272414"/>
                  </a:lnTo>
                  <a:lnTo>
                    <a:pt x="50149" y="290512"/>
                  </a:lnTo>
                  <a:lnTo>
                    <a:pt x="82295" y="297179"/>
                  </a:lnTo>
                  <a:lnTo>
                    <a:pt x="1322831" y="297179"/>
                  </a:lnTo>
                  <a:lnTo>
                    <a:pt x="1355931" y="290512"/>
                  </a:lnTo>
                  <a:lnTo>
                    <a:pt x="1384173" y="272414"/>
                  </a:lnTo>
                  <a:lnTo>
                    <a:pt x="1403842" y="245744"/>
                  </a:lnTo>
                  <a:lnTo>
                    <a:pt x="1411224" y="213360"/>
                  </a:lnTo>
                  <a:lnTo>
                    <a:pt x="1411224" y="88391"/>
                  </a:lnTo>
                  <a:lnTo>
                    <a:pt x="1403842" y="53363"/>
                  </a:lnTo>
                  <a:lnTo>
                    <a:pt x="1384172" y="25336"/>
                  </a:lnTo>
                  <a:lnTo>
                    <a:pt x="1355931" y="6738"/>
                  </a:lnTo>
                  <a:lnTo>
                    <a:pt x="1322831" y="0"/>
                  </a:lnTo>
                  <a:close/>
                </a:path>
              </a:pathLst>
            </a:custGeom>
            <a:solidFill>
              <a:srgbClr val="40A7C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3531108" y="3665214"/>
              <a:ext cx="1411605" cy="297180"/>
            </a:xfrm>
            <a:custGeom>
              <a:rect b="b" l="l" r="r" t="t"/>
              <a:pathLst>
                <a:path extrusionOk="0" h="297179" w="1411604">
                  <a:moveTo>
                    <a:pt x="1322831" y="0"/>
                  </a:moveTo>
                  <a:lnTo>
                    <a:pt x="82295" y="0"/>
                  </a:lnTo>
                  <a:lnTo>
                    <a:pt x="50149" y="6667"/>
                  </a:lnTo>
                  <a:lnTo>
                    <a:pt x="24003" y="24765"/>
                  </a:lnTo>
                  <a:lnTo>
                    <a:pt x="6429" y="51435"/>
                  </a:lnTo>
                  <a:lnTo>
                    <a:pt x="0" y="83819"/>
                  </a:lnTo>
                  <a:lnTo>
                    <a:pt x="0" y="208787"/>
                  </a:lnTo>
                  <a:lnTo>
                    <a:pt x="6429" y="242530"/>
                  </a:lnTo>
                  <a:lnTo>
                    <a:pt x="24002" y="270700"/>
                  </a:lnTo>
                  <a:lnTo>
                    <a:pt x="50149" y="290012"/>
                  </a:lnTo>
                  <a:lnTo>
                    <a:pt x="82295" y="297179"/>
                  </a:lnTo>
                  <a:lnTo>
                    <a:pt x="1322831" y="297179"/>
                  </a:lnTo>
                  <a:lnTo>
                    <a:pt x="1355931" y="290012"/>
                  </a:lnTo>
                  <a:lnTo>
                    <a:pt x="1384173" y="270700"/>
                  </a:lnTo>
                  <a:lnTo>
                    <a:pt x="1403842" y="242530"/>
                  </a:lnTo>
                  <a:lnTo>
                    <a:pt x="1411224" y="208787"/>
                  </a:lnTo>
                  <a:lnTo>
                    <a:pt x="1411224" y="83819"/>
                  </a:lnTo>
                  <a:lnTo>
                    <a:pt x="1403842" y="51434"/>
                  </a:lnTo>
                  <a:lnTo>
                    <a:pt x="1384172" y="24764"/>
                  </a:lnTo>
                  <a:lnTo>
                    <a:pt x="1355931" y="6667"/>
                  </a:lnTo>
                  <a:lnTo>
                    <a:pt x="1322831" y="0"/>
                  </a:lnTo>
                  <a:close/>
                </a:path>
              </a:pathLst>
            </a:custGeom>
            <a:solidFill>
              <a:srgbClr val="00719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3"/>
            <p:cNvSpPr/>
            <p:nvPr/>
          </p:nvSpPr>
          <p:spPr>
            <a:xfrm>
              <a:off x="5724144" y="3680454"/>
              <a:ext cx="1071880" cy="349250"/>
            </a:xfrm>
            <a:custGeom>
              <a:rect b="b" l="l" r="r" t="t"/>
              <a:pathLst>
                <a:path extrusionOk="0" h="349250" w="1071879">
                  <a:moveTo>
                    <a:pt x="1008887" y="0"/>
                  </a:moveTo>
                  <a:lnTo>
                    <a:pt x="57911" y="0"/>
                  </a:lnTo>
                  <a:lnTo>
                    <a:pt x="36647" y="4572"/>
                  </a:lnTo>
                  <a:lnTo>
                    <a:pt x="18097" y="17145"/>
                  </a:lnTo>
                  <a:lnTo>
                    <a:pt x="4976" y="36004"/>
                  </a:lnTo>
                  <a:lnTo>
                    <a:pt x="0" y="59436"/>
                  </a:lnTo>
                  <a:lnTo>
                    <a:pt x="0" y="289560"/>
                  </a:lnTo>
                  <a:lnTo>
                    <a:pt x="4976" y="311062"/>
                  </a:lnTo>
                  <a:lnTo>
                    <a:pt x="18097" y="330136"/>
                  </a:lnTo>
                  <a:lnTo>
                    <a:pt x="36647" y="343781"/>
                  </a:lnTo>
                  <a:lnTo>
                    <a:pt x="57911" y="348996"/>
                  </a:lnTo>
                  <a:lnTo>
                    <a:pt x="1008887" y="348996"/>
                  </a:lnTo>
                  <a:lnTo>
                    <a:pt x="1032795" y="343781"/>
                  </a:lnTo>
                  <a:lnTo>
                    <a:pt x="1052702" y="330136"/>
                  </a:lnTo>
                  <a:lnTo>
                    <a:pt x="1066323" y="311062"/>
                  </a:lnTo>
                  <a:lnTo>
                    <a:pt x="1071372" y="289560"/>
                  </a:lnTo>
                  <a:lnTo>
                    <a:pt x="1071372" y="59436"/>
                  </a:lnTo>
                  <a:lnTo>
                    <a:pt x="1066323" y="36004"/>
                  </a:lnTo>
                  <a:lnTo>
                    <a:pt x="1052702" y="17145"/>
                  </a:lnTo>
                  <a:lnTo>
                    <a:pt x="1032795" y="4572"/>
                  </a:lnTo>
                  <a:lnTo>
                    <a:pt x="1008887" y="0"/>
                  </a:lnTo>
                  <a:close/>
                </a:path>
              </a:pathLst>
            </a:custGeom>
            <a:solidFill>
              <a:srgbClr val="40A7C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3"/>
            <p:cNvSpPr/>
            <p:nvPr/>
          </p:nvSpPr>
          <p:spPr>
            <a:xfrm>
              <a:off x="5724144" y="4108698"/>
              <a:ext cx="1236345" cy="347980"/>
            </a:xfrm>
            <a:custGeom>
              <a:rect b="b" l="l" r="r" t="t"/>
              <a:pathLst>
                <a:path extrusionOk="0" h="347979" w="1236345">
                  <a:moveTo>
                    <a:pt x="1173479" y="0"/>
                  </a:moveTo>
                  <a:lnTo>
                    <a:pt x="57911" y="0"/>
                  </a:lnTo>
                  <a:lnTo>
                    <a:pt x="36647" y="4333"/>
                  </a:lnTo>
                  <a:lnTo>
                    <a:pt x="18097" y="16383"/>
                  </a:lnTo>
                  <a:lnTo>
                    <a:pt x="4976" y="34718"/>
                  </a:lnTo>
                  <a:lnTo>
                    <a:pt x="0" y="57911"/>
                  </a:lnTo>
                  <a:lnTo>
                    <a:pt x="0" y="289559"/>
                  </a:lnTo>
                  <a:lnTo>
                    <a:pt x="4976" y="312753"/>
                  </a:lnTo>
                  <a:lnTo>
                    <a:pt x="18097" y="331088"/>
                  </a:lnTo>
                  <a:lnTo>
                    <a:pt x="36647" y="343138"/>
                  </a:lnTo>
                  <a:lnTo>
                    <a:pt x="57911" y="347471"/>
                  </a:lnTo>
                  <a:lnTo>
                    <a:pt x="1173479" y="347471"/>
                  </a:lnTo>
                  <a:lnTo>
                    <a:pt x="1197387" y="343138"/>
                  </a:lnTo>
                  <a:lnTo>
                    <a:pt x="1217294" y="331088"/>
                  </a:lnTo>
                  <a:lnTo>
                    <a:pt x="1230915" y="312753"/>
                  </a:lnTo>
                  <a:lnTo>
                    <a:pt x="1235963" y="289559"/>
                  </a:lnTo>
                  <a:lnTo>
                    <a:pt x="1235963" y="57911"/>
                  </a:lnTo>
                  <a:lnTo>
                    <a:pt x="1230915" y="34718"/>
                  </a:lnTo>
                  <a:lnTo>
                    <a:pt x="1217294" y="16382"/>
                  </a:lnTo>
                  <a:lnTo>
                    <a:pt x="1197387" y="4333"/>
                  </a:lnTo>
                  <a:lnTo>
                    <a:pt x="1173479" y="0"/>
                  </a:lnTo>
                  <a:close/>
                </a:path>
              </a:pathLst>
            </a:custGeom>
            <a:solidFill>
              <a:srgbClr val="FFC83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5724144" y="4518654"/>
              <a:ext cx="1652270" cy="349250"/>
            </a:xfrm>
            <a:custGeom>
              <a:rect b="b" l="l" r="r" t="t"/>
              <a:pathLst>
                <a:path extrusionOk="0" h="349250" w="1652270">
                  <a:moveTo>
                    <a:pt x="1594103" y="0"/>
                  </a:moveTo>
                  <a:lnTo>
                    <a:pt x="57911" y="0"/>
                  </a:lnTo>
                  <a:lnTo>
                    <a:pt x="36647" y="5048"/>
                  </a:lnTo>
                  <a:lnTo>
                    <a:pt x="18097" y="18668"/>
                  </a:lnTo>
                  <a:lnTo>
                    <a:pt x="4976" y="38576"/>
                  </a:lnTo>
                  <a:lnTo>
                    <a:pt x="0" y="62483"/>
                  </a:lnTo>
                  <a:lnTo>
                    <a:pt x="0" y="289560"/>
                  </a:lnTo>
                  <a:lnTo>
                    <a:pt x="4976" y="312991"/>
                  </a:lnTo>
                  <a:lnTo>
                    <a:pt x="18097" y="331850"/>
                  </a:lnTo>
                  <a:lnTo>
                    <a:pt x="36647" y="344424"/>
                  </a:lnTo>
                  <a:lnTo>
                    <a:pt x="57911" y="348995"/>
                  </a:lnTo>
                  <a:lnTo>
                    <a:pt x="1594103" y="348995"/>
                  </a:lnTo>
                  <a:lnTo>
                    <a:pt x="1617297" y="344424"/>
                  </a:lnTo>
                  <a:lnTo>
                    <a:pt x="1635632" y="331850"/>
                  </a:lnTo>
                  <a:lnTo>
                    <a:pt x="1647682" y="312991"/>
                  </a:lnTo>
                  <a:lnTo>
                    <a:pt x="1652015" y="289560"/>
                  </a:lnTo>
                  <a:lnTo>
                    <a:pt x="1652015" y="62483"/>
                  </a:lnTo>
                  <a:lnTo>
                    <a:pt x="1647682" y="38576"/>
                  </a:lnTo>
                  <a:lnTo>
                    <a:pt x="1635632" y="18668"/>
                  </a:lnTo>
                  <a:lnTo>
                    <a:pt x="1617297" y="5048"/>
                  </a:lnTo>
                  <a:lnTo>
                    <a:pt x="1594103" y="0"/>
                  </a:lnTo>
                  <a:close/>
                </a:path>
              </a:pathLst>
            </a:custGeom>
            <a:solidFill>
              <a:srgbClr val="A1D4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4527769" y="3512814"/>
              <a:ext cx="1716405" cy="1445260"/>
            </a:xfrm>
            <a:custGeom>
              <a:rect b="b" l="l" r="r" t="t"/>
              <a:pathLst>
                <a:path extrusionOk="0" h="1445260" w="1716404">
                  <a:moveTo>
                    <a:pt x="1091218" y="0"/>
                  </a:moveTo>
                  <a:lnTo>
                    <a:pt x="1083598" y="0"/>
                  </a:lnTo>
                  <a:lnTo>
                    <a:pt x="1083598" y="124967"/>
                  </a:lnTo>
                  <a:lnTo>
                    <a:pt x="521242" y="124967"/>
                  </a:lnTo>
                  <a:lnTo>
                    <a:pt x="471601" y="127335"/>
                  </a:lnTo>
                  <a:lnTo>
                    <a:pt x="423397" y="134288"/>
                  </a:lnTo>
                  <a:lnTo>
                    <a:pt x="376832" y="145604"/>
                  </a:lnTo>
                  <a:lnTo>
                    <a:pt x="332110" y="161060"/>
                  </a:lnTo>
                  <a:lnTo>
                    <a:pt x="289433" y="180431"/>
                  </a:lnTo>
                  <a:lnTo>
                    <a:pt x="249005" y="203495"/>
                  </a:lnTo>
                  <a:lnTo>
                    <a:pt x="211028" y="230028"/>
                  </a:lnTo>
                  <a:lnTo>
                    <a:pt x="175705" y="259807"/>
                  </a:lnTo>
                  <a:lnTo>
                    <a:pt x="143239" y="292608"/>
                  </a:lnTo>
                  <a:lnTo>
                    <a:pt x="113832" y="328209"/>
                  </a:lnTo>
                  <a:lnTo>
                    <a:pt x="87688" y="366385"/>
                  </a:lnTo>
                  <a:lnTo>
                    <a:pt x="65010" y="406915"/>
                  </a:lnTo>
                  <a:lnTo>
                    <a:pt x="46000" y="449573"/>
                  </a:lnTo>
                  <a:lnTo>
                    <a:pt x="30862" y="494137"/>
                  </a:lnTo>
                  <a:lnTo>
                    <a:pt x="19797" y="540384"/>
                  </a:lnTo>
                  <a:lnTo>
                    <a:pt x="13010" y="588090"/>
                  </a:lnTo>
                  <a:lnTo>
                    <a:pt x="10702" y="637031"/>
                  </a:lnTo>
                  <a:lnTo>
                    <a:pt x="10702" y="699515"/>
                  </a:lnTo>
                  <a:lnTo>
                    <a:pt x="4777" y="755123"/>
                  </a:lnTo>
                  <a:lnTo>
                    <a:pt x="1339" y="810438"/>
                  </a:lnTo>
                  <a:lnTo>
                    <a:pt x="0" y="863536"/>
                  </a:lnTo>
                  <a:lnTo>
                    <a:pt x="4" y="879347"/>
                  </a:lnTo>
                  <a:lnTo>
                    <a:pt x="169" y="920483"/>
                  </a:lnTo>
                  <a:lnTo>
                    <a:pt x="1558" y="975359"/>
                  </a:lnTo>
                  <a:lnTo>
                    <a:pt x="6419" y="1024414"/>
                  </a:lnTo>
                  <a:lnTo>
                    <a:pt x="12898" y="1073042"/>
                  </a:lnTo>
                  <a:lnTo>
                    <a:pt x="21032" y="1121268"/>
                  </a:lnTo>
                  <a:lnTo>
                    <a:pt x="30859" y="1169119"/>
                  </a:lnTo>
                  <a:lnTo>
                    <a:pt x="42418" y="1216618"/>
                  </a:lnTo>
                  <a:lnTo>
                    <a:pt x="55745" y="1263791"/>
                  </a:lnTo>
                  <a:lnTo>
                    <a:pt x="70878" y="1310662"/>
                  </a:lnTo>
                  <a:lnTo>
                    <a:pt x="87856" y="1357258"/>
                  </a:lnTo>
                  <a:lnTo>
                    <a:pt x="106714" y="1403603"/>
                  </a:lnTo>
                  <a:lnTo>
                    <a:pt x="148505" y="1441751"/>
                  </a:lnTo>
                  <a:lnTo>
                    <a:pt x="169198" y="1444752"/>
                  </a:lnTo>
                  <a:lnTo>
                    <a:pt x="303310" y="1444752"/>
                  </a:lnTo>
                  <a:lnTo>
                    <a:pt x="332505" y="1439584"/>
                  </a:lnTo>
                  <a:lnTo>
                    <a:pt x="355126" y="1425130"/>
                  </a:lnTo>
                  <a:lnTo>
                    <a:pt x="369747" y="1402961"/>
                  </a:lnTo>
                  <a:lnTo>
                    <a:pt x="374938" y="1374647"/>
                  </a:lnTo>
                  <a:lnTo>
                    <a:pt x="374938" y="1255776"/>
                  </a:lnTo>
                  <a:lnTo>
                    <a:pt x="1342678" y="1255776"/>
                  </a:lnTo>
                  <a:lnTo>
                    <a:pt x="1342678" y="1235964"/>
                  </a:lnTo>
                  <a:lnTo>
                    <a:pt x="1385803" y="1213881"/>
                  </a:lnTo>
                  <a:lnTo>
                    <a:pt x="1426340" y="1188049"/>
                  </a:lnTo>
                  <a:lnTo>
                    <a:pt x="1464079" y="1158742"/>
                  </a:lnTo>
                  <a:lnTo>
                    <a:pt x="1498809" y="1126235"/>
                  </a:lnTo>
                  <a:lnTo>
                    <a:pt x="1530321" y="1090802"/>
                  </a:lnTo>
                  <a:lnTo>
                    <a:pt x="1558404" y="1052718"/>
                  </a:lnTo>
                  <a:lnTo>
                    <a:pt x="1582847" y="1012256"/>
                  </a:lnTo>
                  <a:lnTo>
                    <a:pt x="1603441" y="969690"/>
                  </a:lnTo>
                  <a:lnTo>
                    <a:pt x="1619975" y="925296"/>
                  </a:lnTo>
                  <a:lnTo>
                    <a:pt x="1632238" y="879347"/>
                  </a:lnTo>
                  <a:lnTo>
                    <a:pt x="1661194" y="879347"/>
                  </a:lnTo>
                  <a:lnTo>
                    <a:pt x="1682626" y="875085"/>
                  </a:lnTo>
                  <a:lnTo>
                    <a:pt x="1700056" y="863536"/>
                  </a:lnTo>
                  <a:lnTo>
                    <a:pt x="1711772" y="846558"/>
                  </a:lnTo>
                  <a:lnTo>
                    <a:pt x="1716058" y="826007"/>
                  </a:lnTo>
                  <a:lnTo>
                    <a:pt x="1716058" y="544067"/>
                  </a:lnTo>
                  <a:lnTo>
                    <a:pt x="1711772" y="523517"/>
                  </a:lnTo>
                  <a:lnTo>
                    <a:pt x="1700056" y="506539"/>
                  </a:lnTo>
                  <a:lnTo>
                    <a:pt x="1682626" y="494990"/>
                  </a:lnTo>
                  <a:lnTo>
                    <a:pt x="1661194" y="490727"/>
                  </a:lnTo>
                  <a:lnTo>
                    <a:pt x="1624618" y="490727"/>
                  </a:lnTo>
                  <a:lnTo>
                    <a:pt x="1608862" y="445948"/>
                  </a:lnTo>
                  <a:lnTo>
                    <a:pt x="1589176" y="403181"/>
                  </a:lnTo>
                  <a:lnTo>
                    <a:pt x="1565787" y="362626"/>
                  </a:lnTo>
                  <a:lnTo>
                    <a:pt x="1538922" y="324482"/>
                  </a:lnTo>
                  <a:lnTo>
                    <a:pt x="1508807" y="288949"/>
                  </a:lnTo>
                  <a:lnTo>
                    <a:pt x="1475669" y="256226"/>
                  </a:lnTo>
                  <a:lnTo>
                    <a:pt x="1439736" y="226512"/>
                  </a:lnTo>
                  <a:lnTo>
                    <a:pt x="1401233" y="200006"/>
                  </a:lnTo>
                  <a:lnTo>
                    <a:pt x="1360387" y="176908"/>
                  </a:lnTo>
                  <a:lnTo>
                    <a:pt x="1317425" y="157417"/>
                  </a:lnTo>
                  <a:lnTo>
                    <a:pt x="1272574" y="141731"/>
                  </a:lnTo>
                  <a:lnTo>
                    <a:pt x="1253567" y="96560"/>
                  </a:lnTo>
                  <a:lnTo>
                    <a:pt x="1223660" y="57607"/>
                  </a:lnTo>
                  <a:lnTo>
                    <a:pt x="1185121" y="27066"/>
                  </a:lnTo>
                  <a:lnTo>
                    <a:pt x="1140218" y="7132"/>
                  </a:lnTo>
                  <a:lnTo>
                    <a:pt x="1091218" y="0"/>
                  </a:lnTo>
                  <a:close/>
                </a:path>
                <a:path extrusionOk="0" h="1445260" w="1716404">
                  <a:moveTo>
                    <a:pt x="1342678" y="1255776"/>
                  </a:moveTo>
                  <a:lnTo>
                    <a:pt x="374938" y="1255776"/>
                  </a:lnTo>
                  <a:lnTo>
                    <a:pt x="410014" y="1264896"/>
                  </a:lnTo>
                  <a:lnTo>
                    <a:pt x="446376" y="1271587"/>
                  </a:lnTo>
                  <a:lnTo>
                    <a:pt x="483595" y="1275707"/>
                  </a:lnTo>
                  <a:lnTo>
                    <a:pt x="521242" y="1277111"/>
                  </a:lnTo>
                  <a:lnTo>
                    <a:pt x="1037878" y="1277111"/>
                  </a:lnTo>
                  <a:lnTo>
                    <a:pt x="1037878" y="1386839"/>
                  </a:lnTo>
                  <a:lnTo>
                    <a:pt x="1042927" y="1410033"/>
                  </a:lnTo>
                  <a:lnTo>
                    <a:pt x="1056547" y="1428368"/>
                  </a:lnTo>
                  <a:lnTo>
                    <a:pt x="1076455" y="1440418"/>
                  </a:lnTo>
                  <a:lnTo>
                    <a:pt x="1100362" y="1444752"/>
                  </a:lnTo>
                  <a:lnTo>
                    <a:pt x="1284766" y="1444752"/>
                  </a:lnTo>
                  <a:lnTo>
                    <a:pt x="1306031" y="1440418"/>
                  </a:lnTo>
                  <a:lnTo>
                    <a:pt x="1324581" y="1428368"/>
                  </a:lnTo>
                  <a:lnTo>
                    <a:pt x="1337702" y="1410033"/>
                  </a:lnTo>
                  <a:lnTo>
                    <a:pt x="1342678" y="1386839"/>
                  </a:lnTo>
                  <a:lnTo>
                    <a:pt x="1342678" y="1255776"/>
                  </a:lnTo>
                  <a:close/>
                </a:path>
              </a:pathLst>
            </a:custGeom>
            <a:solidFill>
              <a:srgbClr val="FFD4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4518574" y="3506718"/>
              <a:ext cx="1732914" cy="1461770"/>
            </a:xfrm>
            <a:custGeom>
              <a:rect b="b" l="l" r="r" t="t"/>
              <a:pathLst>
                <a:path extrusionOk="0" h="1461770" w="1732914">
                  <a:moveTo>
                    <a:pt x="1098889" y="0"/>
                  </a:moveTo>
                  <a:lnTo>
                    <a:pt x="1083649" y="0"/>
                  </a:lnTo>
                  <a:lnTo>
                    <a:pt x="1083649" y="124968"/>
                  </a:lnTo>
                  <a:lnTo>
                    <a:pt x="530437" y="124968"/>
                  </a:lnTo>
                  <a:lnTo>
                    <a:pt x="482756" y="127069"/>
                  </a:lnTo>
                  <a:lnTo>
                    <a:pt x="436352" y="133256"/>
                  </a:lnTo>
                  <a:lnTo>
                    <a:pt x="391400" y="143354"/>
                  </a:lnTo>
                  <a:lnTo>
                    <a:pt x="348075" y="157187"/>
                  </a:lnTo>
                  <a:lnTo>
                    <a:pt x="306554" y="174579"/>
                  </a:lnTo>
                  <a:lnTo>
                    <a:pt x="267011" y="195354"/>
                  </a:lnTo>
                  <a:lnTo>
                    <a:pt x="229622" y="219337"/>
                  </a:lnTo>
                  <a:lnTo>
                    <a:pt x="194563" y="246352"/>
                  </a:lnTo>
                  <a:lnTo>
                    <a:pt x="162010" y="276225"/>
                  </a:lnTo>
                  <a:lnTo>
                    <a:pt x="132138" y="308778"/>
                  </a:lnTo>
                  <a:lnTo>
                    <a:pt x="105122" y="343837"/>
                  </a:lnTo>
                  <a:lnTo>
                    <a:pt x="81139" y="381225"/>
                  </a:lnTo>
                  <a:lnTo>
                    <a:pt x="60364" y="420768"/>
                  </a:lnTo>
                  <a:lnTo>
                    <a:pt x="42972" y="462290"/>
                  </a:lnTo>
                  <a:lnTo>
                    <a:pt x="29140" y="505615"/>
                  </a:lnTo>
                  <a:lnTo>
                    <a:pt x="19042" y="550567"/>
                  </a:lnTo>
                  <a:lnTo>
                    <a:pt x="12854" y="596971"/>
                  </a:lnTo>
                  <a:lnTo>
                    <a:pt x="10753" y="644651"/>
                  </a:lnTo>
                  <a:lnTo>
                    <a:pt x="10753" y="707136"/>
                  </a:lnTo>
                  <a:lnTo>
                    <a:pt x="4828" y="762755"/>
                  </a:lnTo>
                  <a:lnTo>
                    <a:pt x="1389" y="818156"/>
                  </a:lnTo>
                  <a:lnTo>
                    <a:pt x="0" y="873483"/>
                  </a:lnTo>
                  <a:lnTo>
                    <a:pt x="219" y="928884"/>
                  </a:lnTo>
                  <a:lnTo>
                    <a:pt x="1609" y="984504"/>
                  </a:lnTo>
                  <a:lnTo>
                    <a:pt x="6921" y="1033255"/>
                  </a:lnTo>
                  <a:lnTo>
                    <a:pt x="13738" y="1081906"/>
                  </a:lnTo>
                  <a:lnTo>
                    <a:pt x="22098" y="1130356"/>
                  </a:lnTo>
                  <a:lnTo>
                    <a:pt x="32039" y="1178505"/>
                  </a:lnTo>
                  <a:lnTo>
                    <a:pt x="43597" y="1226253"/>
                  </a:lnTo>
                  <a:lnTo>
                    <a:pt x="56812" y="1273499"/>
                  </a:lnTo>
                  <a:lnTo>
                    <a:pt x="71719" y="1320143"/>
                  </a:lnTo>
                  <a:lnTo>
                    <a:pt x="88358" y="1366085"/>
                  </a:lnTo>
                  <a:lnTo>
                    <a:pt x="106765" y="1411224"/>
                  </a:lnTo>
                  <a:lnTo>
                    <a:pt x="136864" y="1448943"/>
                  </a:lnTo>
                  <a:lnTo>
                    <a:pt x="178393" y="1461516"/>
                  </a:lnTo>
                  <a:lnTo>
                    <a:pt x="312505" y="1461516"/>
                  </a:lnTo>
                  <a:lnTo>
                    <a:pt x="344175" y="1455562"/>
                  </a:lnTo>
                  <a:lnTo>
                    <a:pt x="360594" y="1444752"/>
                  </a:lnTo>
                  <a:lnTo>
                    <a:pt x="178393" y="1444752"/>
                  </a:lnTo>
                  <a:lnTo>
                    <a:pt x="160772" y="1442466"/>
                  </a:lnTo>
                  <a:lnTo>
                    <a:pt x="120481" y="1408176"/>
                  </a:lnTo>
                  <a:lnTo>
                    <a:pt x="106294" y="1371620"/>
                  </a:lnTo>
                  <a:lnTo>
                    <a:pt x="92334" y="1332143"/>
                  </a:lnTo>
                  <a:lnTo>
                    <a:pt x="78825" y="1289868"/>
                  </a:lnTo>
                  <a:lnTo>
                    <a:pt x="65993" y="1244921"/>
                  </a:lnTo>
                  <a:lnTo>
                    <a:pt x="54065" y="1197429"/>
                  </a:lnTo>
                  <a:lnTo>
                    <a:pt x="43265" y="1147515"/>
                  </a:lnTo>
                  <a:lnTo>
                    <a:pt x="33820" y="1095306"/>
                  </a:lnTo>
                  <a:lnTo>
                    <a:pt x="25955" y="1040927"/>
                  </a:lnTo>
                  <a:lnTo>
                    <a:pt x="19897" y="984504"/>
                  </a:lnTo>
                  <a:lnTo>
                    <a:pt x="18299" y="926531"/>
                  </a:lnTo>
                  <a:lnTo>
                    <a:pt x="18409" y="864705"/>
                  </a:lnTo>
                  <a:lnTo>
                    <a:pt x="20226" y="809378"/>
                  </a:lnTo>
                  <a:lnTo>
                    <a:pt x="23359" y="756903"/>
                  </a:lnTo>
                  <a:lnTo>
                    <a:pt x="27517" y="707136"/>
                  </a:lnTo>
                  <a:lnTo>
                    <a:pt x="27517" y="644651"/>
                  </a:lnTo>
                  <a:lnTo>
                    <a:pt x="29793" y="596516"/>
                  </a:lnTo>
                  <a:lnTo>
                    <a:pt x="36488" y="549610"/>
                  </a:lnTo>
                  <a:lnTo>
                    <a:pt x="47400" y="504153"/>
                  </a:lnTo>
                  <a:lnTo>
                    <a:pt x="62328" y="460361"/>
                  </a:lnTo>
                  <a:lnTo>
                    <a:pt x="81072" y="418452"/>
                  </a:lnTo>
                  <a:lnTo>
                    <a:pt x="103431" y="378645"/>
                  </a:lnTo>
                  <a:lnTo>
                    <a:pt x="129203" y="341157"/>
                  </a:lnTo>
                  <a:lnTo>
                    <a:pt x="158187" y="306206"/>
                  </a:lnTo>
                  <a:lnTo>
                    <a:pt x="190183" y="274010"/>
                  </a:lnTo>
                  <a:lnTo>
                    <a:pt x="224989" y="244785"/>
                  </a:lnTo>
                  <a:lnTo>
                    <a:pt x="262404" y="218751"/>
                  </a:lnTo>
                  <a:lnTo>
                    <a:pt x="302228" y="196125"/>
                  </a:lnTo>
                  <a:lnTo>
                    <a:pt x="344259" y="177124"/>
                  </a:lnTo>
                  <a:lnTo>
                    <a:pt x="388296" y="161966"/>
                  </a:lnTo>
                  <a:lnTo>
                    <a:pt x="434139" y="150870"/>
                  </a:lnTo>
                  <a:lnTo>
                    <a:pt x="481586" y="144052"/>
                  </a:lnTo>
                  <a:lnTo>
                    <a:pt x="530437" y="141732"/>
                  </a:lnTo>
                  <a:lnTo>
                    <a:pt x="1098889" y="141732"/>
                  </a:lnTo>
                  <a:lnTo>
                    <a:pt x="1098889" y="0"/>
                  </a:lnTo>
                  <a:close/>
                </a:path>
                <a:path extrusionOk="0" h="1461770" w="1732914">
                  <a:moveTo>
                    <a:pt x="1053169" y="1277112"/>
                  </a:moveTo>
                  <a:lnTo>
                    <a:pt x="391753" y="1277112"/>
                  </a:lnTo>
                  <a:lnTo>
                    <a:pt x="426281" y="1284874"/>
                  </a:lnTo>
                  <a:lnTo>
                    <a:pt x="461095" y="1290066"/>
                  </a:lnTo>
                  <a:lnTo>
                    <a:pt x="495909" y="1292971"/>
                  </a:lnTo>
                  <a:lnTo>
                    <a:pt x="530437" y="1293876"/>
                  </a:lnTo>
                  <a:lnTo>
                    <a:pt x="1036405" y="1293876"/>
                  </a:lnTo>
                  <a:lnTo>
                    <a:pt x="1036405" y="1394460"/>
                  </a:lnTo>
                  <a:lnTo>
                    <a:pt x="1042239" y="1421010"/>
                  </a:lnTo>
                  <a:lnTo>
                    <a:pt x="1057931" y="1442275"/>
                  </a:lnTo>
                  <a:lnTo>
                    <a:pt x="1080768" y="1456396"/>
                  </a:lnTo>
                  <a:lnTo>
                    <a:pt x="1108033" y="1461516"/>
                  </a:lnTo>
                  <a:lnTo>
                    <a:pt x="1292437" y="1461516"/>
                  </a:lnTo>
                  <a:lnTo>
                    <a:pt x="1318988" y="1456396"/>
                  </a:lnTo>
                  <a:lnTo>
                    <a:pt x="1336523" y="1444752"/>
                  </a:lnTo>
                  <a:lnTo>
                    <a:pt x="1108033" y="1444752"/>
                  </a:lnTo>
                  <a:lnTo>
                    <a:pt x="1087245" y="1440965"/>
                  </a:lnTo>
                  <a:lnTo>
                    <a:pt x="1069742" y="1430464"/>
                  </a:lnTo>
                  <a:lnTo>
                    <a:pt x="1057669" y="1414533"/>
                  </a:lnTo>
                  <a:lnTo>
                    <a:pt x="1053169" y="1394460"/>
                  </a:lnTo>
                  <a:lnTo>
                    <a:pt x="1053169" y="1277112"/>
                  </a:lnTo>
                  <a:close/>
                </a:path>
                <a:path extrusionOk="0" h="1461770" w="1732914">
                  <a:moveTo>
                    <a:pt x="374989" y="1255776"/>
                  </a:moveTo>
                  <a:lnTo>
                    <a:pt x="374989" y="1382268"/>
                  </a:lnTo>
                  <a:lnTo>
                    <a:pt x="370584" y="1408104"/>
                  </a:lnTo>
                  <a:lnTo>
                    <a:pt x="358034" y="1427797"/>
                  </a:lnTo>
                  <a:lnTo>
                    <a:pt x="338341" y="1440346"/>
                  </a:lnTo>
                  <a:lnTo>
                    <a:pt x="312505" y="1444752"/>
                  </a:lnTo>
                  <a:lnTo>
                    <a:pt x="360594" y="1444752"/>
                  </a:lnTo>
                  <a:lnTo>
                    <a:pt x="369274" y="1439037"/>
                  </a:lnTo>
                  <a:lnTo>
                    <a:pt x="385800" y="1413938"/>
                  </a:lnTo>
                  <a:lnTo>
                    <a:pt x="391753" y="1382268"/>
                  </a:lnTo>
                  <a:lnTo>
                    <a:pt x="391753" y="1277112"/>
                  </a:lnTo>
                  <a:lnTo>
                    <a:pt x="530437" y="1277112"/>
                  </a:lnTo>
                  <a:lnTo>
                    <a:pt x="490075" y="1275707"/>
                  </a:lnTo>
                  <a:lnTo>
                    <a:pt x="450998" y="1271587"/>
                  </a:lnTo>
                  <a:lnTo>
                    <a:pt x="412779" y="1264896"/>
                  </a:lnTo>
                  <a:lnTo>
                    <a:pt x="374989" y="1255776"/>
                  </a:lnTo>
                  <a:close/>
                </a:path>
                <a:path extrusionOk="0" h="1461770" w="1732914">
                  <a:moveTo>
                    <a:pt x="1098889" y="0"/>
                  </a:moveTo>
                  <a:lnTo>
                    <a:pt x="1098889" y="16763"/>
                  </a:lnTo>
                  <a:lnTo>
                    <a:pt x="1147962" y="23896"/>
                  </a:lnTo>
                  <a:lnTo>
                    <a:pt x="1191548" y="43830"/>
                  </a:lnTo>
                  <a:lnTo>
                    <a:pt x="1227819" y="74371"/>
                  </a:lnTo>
                  <a:lnTo>
                    <a:pt x="1254946" y="113324"/>
                  </a:lnTo>
                  <a:lnTo>
                    <a:pt x="1271101" y="158496"/>
                  </a:lnTo>
                  <a:lnTo>
                    <a:pt x="1317089" y="173115"/>
                  </a:lnTo>
                  <a:lnTo>
                    <a:pt x="1360981" y="191870"/>
                  </a:lnTo>
                  <a:lnTo>
                    <a:pt x="1402572" y="214514"/>
                  </a:lnTo>
                  <a:lnTo>
                    <a:pt x="1441656" y="240798"/>
                  </a:lnTo>
                  <a:lnTo>
                    <a:pt x="1478026" y="270477"/>
                  </a:lnTo>
                  <a:lnTo>
                    <a:pt x="1511476" y="303302"/>
                  </a:lnTo>
                  <a:lnTo>
                    <a:pt x="1541800" y="339026"/>
                  </a:lnTo>
                  <a:lnTo>
                    <a:pt x="1568793" y="377402"/>
                  </a:lnTo>
                  <a:lnTo>
                    <a:pt x="1592247" y="418182"/>
                  </a:lnTo>
                  <a:lnTo>
                    <a:pt x="1611957" y="461120"/>
                  </a:lnTo>
                  <a:lnTo>
                    <a:pt x="1627717" y="505968"/>
                  </a:lnTo>
                  <a:lnTo>
                    <a:pt x="1668865" y="505968"/>
                  </a:lnTo>
                  <a:lnTo>
                    <a:pt x="1687177" y="509706"/>
                  </a:lnTo>
                  <a:lnTo>
                    <a:pt x="1702202" y="519874"/>
                  </a:lnTo>
                  <a:lnTo>
                    <a:pt x="1712370" y="534900"/>
                  </a:lnTo>
                  <a:lnTo>
                    <a:pt x="1716109" y="553212"/>
                  </a:lnTo>
                  <a:lnTo>
                    <a:pt x="1716109" y="833628"/>
                  </a:lnTo>
                  <a:lnTo>
                    <a:pt x="1712370" y="851058"/>
                  </a:lnTo>
                  <a:lnTo>
                    <a:pt x="1702202" y="865632"/>
                  </a:lnTo>
                  <a:lnTo>
                    <a:pt x="1687177" y="875633"/>
                  </a:lnTo>
                  <a:lnTo>
                    <a:pt x="1668865" y="879348"/>
                  </a:lnTo>
                  <a:lnTo>
                    <a:pt x="1632289" y="879348"/>
                  </a:lnTo>
                  <a:lnTo>
                    <a:pt x="1620766" y="926531"/>
                  </a:lnTo>
                  <a:lnTo>
                    <a:pt x="1604662" y="971885"/>
                  </a:lnTo>
                  <a:lnTo>
                    <a:pt x="1584242" y="1015136"/>
                  </a:lnTo>
                  <a:lnTo>
                    <a:pt x="1559771" y="1056010"/>
                  </a:lnTo>
                  <a:lnTo>
                    <a:pt x="1531514" y="1094232"/>
                  </a:lnTo>
                  <a:lnTo>
                    <a:pt x="1499737" y="1129527"/>
                  </a:lnTo>
                  <a:lnTo>
                    <a:pt x="1464705" y="1161623"/>
                  </a:lnTo>
                  <a:lnTo>
                    <a:pt x="1426683" y="1190244"/>
                  </a:lnTo>
                  <a:lnTo>
                    <a:pt x="1385936" y="1215115"/>
                  </a:lnTo>
                  <a:lnTo>
                    <a:pt x="1342729" y="1235964"/>
                  </a:lnTo>
                  <a:lnTo>
                    <a:pt x="1342729" y="1394460"/>
                  </a:lnTo>
                  <a:lnTo>
                    <a:pt x="1338514" y="1414533"/>
                  </a:lnTo>
                  <a:lnTo>
                    <a:pt x="1327298" y="1430464"/>
                  </a:lnTo>
                  <a:lnTo>
                    <a:pt x="1311225" y="1440965"/>
                  </a:lnTo>
                  <a:lnTo>
                    <a:pt x="1292437" y="1444752"/>
                  </a:lnTo>
                  <a:lnTo>
                    <a:pt x="1336523" y="1444752"/>
                  </a:lnTo>
                  <a:lnTo>
                    <a:pt x="1340252" y="1442275"/>
                  </a:lnTo>
                  <a:lnTo>
                    <a:pt x="1354373" y="1421010"/>
                  </a:lnTo>
                  <a:lnTo>
                    <a:pt x="1359493" y="1394460"/>
                  </a:lnTo>
                  <a:lnTo>
                    <a:pt x="1359493" y="1248156"/>
                  </a:lnTo>
                  <a:lnTo>
                    <a:pt x="1402124" y="1226201"/>
                  </a:lnTo>
                  <a:lnTo>
                    <a:pt x="1442130" y="1200716"/>
                  </a:lnTo>
                  <a:lnTo>
                    <a:pt x="1479357" y="1171922"/>
                  </a:lnTo>
                  <a:lnTo>
                    <a:pt x="1513648" y="1140037"/>
                  </a:lnTo>
                  <a:lnTo>
                    <a:pt x="1544849" y="1105281"/>
                  </a:lnTo>
                  <a:lnTo>
                    <a:pt x="1572804" y="1067872"/>
                  </a:lnTo>
                  <a:lnTo>
                    <a:pt x="1597357" y="1028032"/>
                  </a:lnTo>
                  <a:lnTo>
                    <a:pt x="1618353" y="985979"/>
                  </a:lnTo>
                  <a:lnTo>
                    <a:pt x="1635637" y="941932"/>
                  </a:lnTo>
                  <a:lnTo>
                    <a:pt x="1649053" y="896112"/>
                  </a:lnTo>
                  <a:lnTo>
                    <a:pt x="1668865" y="896112"/>
                  </a:lnTo>
                  <a:lnTo>
                    <a:pt x="1693011" y="891063"/>
                  </a:lnTo>
                  <a:lnTo>
                    <a:pt x="1713442" y="877443"/>
                  </a:lnTo>
                  <a:lnTo>
                    <a:pt x="1727586" y="857535"/>
                  </a:lnTo>
                  <a:lnTo>
                    <a:pt x="1732873" y="833628"/>
                  </a:lnTo>
                  <a:lnTo>
                    <a:pt x="1732873" y="553212"/>
                  </a:lnTo>
                  <a:lnTo>
                    <a:pt x="1727586" y="529066"/>
                  </a:lnTo>
                  <a:lnTo>
                    <a:pt x="1713442" y="508635"/>
                  </a:lnTo>
                  <a:lnTo>
                    <a:pt x="1693011" y="494490"/>
                  </a:lnTo>
                  <a:lnTo>
                    <a:pt x="1668865" y="489203"/>
                  </a:lnTo>
                  <a:lnTo>
                    <a:pt x="1639909" y="489203"/>
                  </a:lnTo>
                  <a:lnTo>
                    <a:pt x="1623394" y="445493"/>
                  </a:lnTo>
                  <a:lnTo>
                    <a:pt x="1603088" y="403486"/>
                  </a:lnTo>
                  <a:lnTo>
                    <a:pt x="1579202" y="363451"/>
                  </a:lnTo>
                  <a:lnTo>
                    <a:pt x="1551950" y="325656"/>
                  </a:lnTo>
                  <a:lnTo>
                    <a:pt x="1521544" y="290368"/>
                  </a:lnTo>
                  <a:lnTo>
                    <a:pt x="1488198" y="257855"/>
                  </a:lnTo>
                  <a:lnTo>
                    <a:pt x="1452125" y="228387"/>
                  </a:lnTo>
                  <a:lnTo>
                    <a:pt x="1413537" y="202229"/>
                  </a:lnTo>
                  <a:lnTo>
                    <a:pt x="1372648" y="179651"/>
                  </a:lnTo>
                  <a:lnTo>
                    <a:pt x="1329670" y="160919"/>
                  </a:lnTo>
                  <a:lnTo>
                    <a:pt x="1284817" y="146303"/>
                  </a:lnTo>
                  <a:lnTo>
                    <a:pt x="1265773" y="98901"/>
                  </a:lnTo>
                  <a:lnTo>
                    <a:pt x="1235610" y="58594"/>
                  </a:lnTo>
                  <a:lnTo>
                    <a:pt x="1196376" y="27358"/>
                  </a:lnTo>
                  <a:lnTo>
                    <a:pt x="1150120" y="7168"/>
                  </a:lnTo>
                  <a:lnTo>
                    <a:pt x="10988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5001767" y="3715506"/>
              <a:ext cx="457200" cy="41275"/>
            </a:xfrm>
            <a:custGeom>
              <a:rect b="b" l="l" r="r" t="t"/>
              <a:pathLst>
                <a:path extrusionOk="0" h="41275" w="457200">
                  <a:moveTo>
                    <a:pt x="452628" y="0"/>
                  </a:moveTo>
                  <a:lnTo>
                    <a:pt x="4572" y="0"/>
                  </a:lnTo>
                  <a:lnTo>
                    <a:pt x="0" y="4572"/>
                  </a:lnTo>
                  <a:lnTo>
                    <a:pt x="0" y="38100"/>
                  </a:lnTo>
                  <a:lnTo>
                    <a:pt x="4572" y="41148"/>
                  </a:lnTo>
                  <a:lnTo>
                    <a:pt x="448056" y="41148"/>
                  </a:lnTo>
                  <a:lnTo>
                    <a:pt x="452628" y="41148"/>
                  </a:lnTo>
                  <a:lnTo>
                    <a:pt x="457200" y="38100"/>
                  </a:lnTo>
                  <a:lnTo>
                    <a:pt x="457200" y="4572"/>
                  </a:lnTo>
                  <a:lnTo>
                    <a:pt x="452628" y="0"/>
                  </a:lnTo>
                  <a:close/>
                </a:path>
              </a:pathLst>
            </a:custGeom>
            <a:solidFill>
              <a:srgbClr val="FC979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5" name="Google Shape;185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701284" y="3986778"/>
              <a:ext cx="251460" cy="1569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23"/>
            <p:cNvSpPr/>
            <p:nvPr/>
          </p:nvSpPr>
          <p:spPr>
            <a:xfrm>
              <a:off x="5044439" y="3386322"/>
              <a:ext cx="355600" cy="358140"/>
            </a:xfrm>
            <a:custGeom>
              <a:rect b="b" l="l" r="r" t="t"/>
              <a:pathLst>
                <a:path extrusionOk="0" h="358139" w="355600">
                  <a:moveTo>
                    <a:pt x="175260" y="0"/>
                  </a:moveTo>
                  <a:lnTo>
                    <a:pt x="128940" y="6448"/>
                  </a:lnTo>
                  <a:lnTo>
                    <a:pt x="87150" y="24666"/>
                  </a:lnTo>
                  <a:lnTo>
                    <a:pt x="51625" y="52959"/>
                  </a:lnTo>
                  <a:lnTo>
                    <a:pt x="24101" y="89633"/>
                  </a:lnTo>
                  <a:lnTo>
                    <a:pt x="6314" y="132997"/>
                  </a:lnTo>
                  <a:lnTo>
                    <a:pt x="0" y="181356"/>
                  </a:lnTo>
                  <a:lnTo>
                    <a:pt x="6314" y="227788"/>
                  </a:lnTo>
                  <a:lnTo>
                    <a:pt x="24101" y="269860"/>
                  </a:lnTo>
                  <a:lnTo>
                    <a:pt x="51625" y="305752"/>
                  </a:lnTo>
                  <a:lnTo>
                    <a:pt x="87150" y="333643"/>
                  </a:lnTo>
                  <a:lnTo>
                    <a:pt x="128940" y="351712"/>
                  </a:lnTo>
                  <a:lnTo>
                    <a:pt x="175260" y="358140"/>
                  </a:lnTo>
                  <a:lnTo>
                    <a:pt x="223505" y="351712"/>
                  </a:lnTo>
                  <a:lnTo>
                    <a:pt x="266587" y="333643"/>
                  </a:lnTo>
                  <a:lnTo>
                    <a:pt x="302895" y="305752"/>
                  </a:lnTo>
                  <a:lnTo>
                    <a:pt x="330820" y="269860"/>
                  </a:lnTo>
                  <a:lnTo>
                    <a:pt x="348756" y="227788"/>
                  </a:lnTo>
                  <a:lnTo>
                    <a:pt x="355092" y="181356"/>
                  </a:lnTo>
                  <a:lnTo>
                    <a:pt x="348756" y="132997"/>
                  </a:lnTo>
                  <a:lnTo>
                    <a:pt x="330820" y="89633"/>
                  </a:lnTo>
                  <a:lnTo>
                    <a:pt x="302895" y="52959"/>
                  </a:lnTo>
                  <a:lnTo>
                    <a:pt x="266587" y="24666"/>
                  </a:lnTo>
                  <a:lnTo>
                    <a:pt x="223505" y="6448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5058155" y="3404610"/>
              <a:ext cx="326390" cy="326390"/>
            </a:xfrm>
            <a:custGeom>
              <a:rect b="b" l="l" r="r" t="t"/>
              <a:pathLst>
                <a:path extrusionOk="0" h="326389" w="326389">
                  <a:moveTo>
                    <a:pt x="163068" y="0"/>
                  </a:moveTo>
                  <a:lnTo>
                    <a:pt x="119238" y="5729"/>
                  </a:lnTo>
                  <a:lnTo>
                    <a:pt x="80151" y="21956"/>
                  </a:lnTo>
                  <a:lnTo>
                    <a:pt x="47244" y="47244"/>
                  </a:lnTo>
                  <a:lnTo>
                    <a:pt x="21956" y="80151"/>
                  </a:lnTo>
                  <a:lnTo>
                    <a:pt x="5729" y="119238"/>
                  </a:lnTo>
                  <a:lnTo>
                    <a:pt x="0" y="163068"/>
                  </a:lnTo>
                  <a:lnTo>
                    <a:pt x="5729" y="207426"/>
                  </a:lnTo>
                  <a:lnTo>
                    <a:pt x="21956" y="246662"/>
                  </a:lnTo>
                  <a:lnTo>
                    <a:pt x="47244" y="279463"/>
                  </a:lnTo>
                  <a:lnTo>
                    <a:pt x="80151" y="304517"/>
                  </a:lnTo>
                  <a:lnTo>
                    <a:pt x="119238" y="320512"/>
                  </a:lnTo>
                  <a:lnTo>
                    <a:pt x="163068" y="326136"/>
                  </a:lnTo>
                  <a:lnTo>
                    <a:pt x="206897" y="320512"/>
                  </a:lnTo>
                  <a:lnTo>
                    <a:pt x="245984" y="304517"/>
                  </a:lnTo>
                  <a:lnTo>
                    <a:pt x="278892" y="279463"/>
                  </a:lnTo>
                  <a:lnTo>
                    <a:pt x="304179" y="246662"/>
                  </a:lnTo>
                  <a:lnTo>
                    <a:pt x="320406" y="207426"/>
                  </a:lnTo>
                  <a:lnTo>
                    <a:pt x="326136" y="163068"/>
                  </a:lnTo>
                  <a:lnTo>
                    <a:pt x="320406" y="119238"/>
                  </a:lnTo>
                  <a:lnTo>
                    <a:pt x="304179" y="80151"/>
                  </a:lnTo>
                  <a:lnTo>
                    <a:pt x="278892" y="47244"/>
                  </a:lnTo>
                  <a:lnTo>
                    <a:pt x="245984" y="21956"/>
                  </a:lnTo>
                  <a:lnTo>
                    <a:pt x="206897" y="5729"/>
                  </a:lnTo>
                  <a:lnTo>
                    <a:pt x="163068" y="0"/>
                  </a:lnTo>
                  <a:close/>
                </a:path>
              </a:pathLst>
            </a:custGeom>
            <a:solidFill>
              <a:srgbClr val="FFC83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8" name="Google Shape;188;p2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148072" y="3447282"/>
              <a:ext cx="143255" cy="2423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23"/>
            <p:cNvSpPr/>
            <p:nvPr/>
          </p:nvSpPr>
          <p:spPr>
            <a:xfrm>
              <a:off x="7187184" y="2468874"/>
              <a:ext cx="692785" cy="629920"/>
            </a:xfrm>
            <a:custGeom>
              <a:rect b="b" l="l" r="r" t="t"/>
              <a:pathLst>
                <a:path extrusionOk="0" h="629919" w="692784">
                  <a:moveTo>
                    <a:pt x="472440" y="0"/>
                  </a:moveTo>
                  <a:lnTo>
                    <a:pt x="219456" y="0"/>
                  </a:lnTo>
                  <a:lnTo>
                    <a:pt x="194190" y="3571"/>
                  </a:lnTo>
                  <a:lnTo>
                    <a:pt x="152804" y="29575"/>
                  </a:lnTo>
                  <a:lnTo>
                    <a:pt x="13716" y="268224"/>
                  </a:lnTo>
                  <a:lnTo>
                    <a:pt x="0" y="315087"/>
                  </a:lnTo>
                  <a:lnTo>
                    <a:pt x="3428" y="340232"/>
                  </a:lnTo>
                  <a:lnTo>
                    <a:pt x="138684" y="577595"/>
                  </a:lnTo>
                  <a:lnTo>
                    <a:pt x="171640" y="615505"/>
                  </a:lnTo>
                  <a:lnTo>
                    <a:pt x="219456" y="629412"/>
                  </a:lnTo>
                  <a:lnTo>
                    <a:pt x="472440" y="629412"/>
                  </a:lnTo>
                  <a:lnTo>
                    <a:pt x="520255" y="615505"/>
                  </a:lnTo>
                  <a:lnTo>
                    <a:pt x="553212" y="577595"/>
                  </a:lnTo>
                  <a:lnTo>
                    <a:pt x="681227" y="364235"/>
                  </a:lnTo>
                  <a:lnTo>
                    <a:pt x="692658" y="315086"/>
                  </a:lnTo>
                  <a:lnTo>
                    <a:pt x="689800" y="290512"/>
                  </a:lnTo>
                  <a:lnTo>
                    <a:pt x="553212" y="50291"/>
                  </a:lnTo>
                  <a:lnTo>
                    <a:pt x="520255" y="13716"/>
                  </a:lnTo>
                  <a:lnTo>
                    <a:pt x="472440" y="0"/>
                  </a:lnTo>
                  <a:close/>
                </a:path>
              </a:pathLst>
            </a:custGeom>
            <a:solidFill>
              <a:srgbClr val="FFC83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0" name="Google Shape;190;p2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331964" y="2575554"/>
              <a:ext cx="411479" cy="4114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23"/>
            <p:cNvSpPr/>
            <p:nvPr/>
          </p:nvSpPr>
          <p:spPr>
            <a:xfrm>
              <a:off x="7205853" y="4690866"/>
              <a:ext cx="694055" cy="628015"/>
            </a:xfrm>
            <a:custGeom>
              <a:rect b="b" l="l" r="r" t="t"/>
              <a:pathLst>
                <a:path extrusionOk="0" h="628014" w="694054">
                  <a:moveTo>
                    <a:pt x="472058" y="0"/>
                  </a:moveTo>
                  <a:lnTo>
                    <a:pt x="220599" y="0"/>
                  </a:lnTo>
                  <a:lnTo>
                    <a:pt x="195095" y="3571"/>
                  </a:lnTo>
                  <a:lnTo>
                    <a:pt x="152661" y="29575"/>
                  </a:lnTo>
                  <a:lnTo>
                    <a:pt x="14858" y="266700"/>
                  </a:lnTo>
                  <a:lnTo>
                    <a:pt x="0" y="314325"/>
                  </a:lnTo>
                  <a:lnTo>
                    <a:pt x="3714" y="339994"/>
                  </a:lnTo>
                  <a:lnTo>
                    <a:pt x="138302" y="577595"/>
                  </a:lnTo>
                  <a:lnTo>
                    <a:pt x="172021" y="614743"/>
                  </a:lnTo>
                  <a:lnTo>
                    <a:pt x="220599" y="627888"/>
                  </a:lnTo>
                  <a:lnTo>
                    <a:pt x="472058" y="627888"/>
                  </a:lnTo>
                  <a:lnTo>
                    <a:pt x="520636" y="614743"/>
                  </a:lnTo>
                  <a:lnTo>
                    <a:pt x="554354" y="577595"/>
                  </a:lnTo>
                  <a:lnTo>
                    <a:pt x="682371" y="364236"/>
                  </a:lnTo>
                  <a:lnTo>
                    <a:pt x="693801" y="314325"/>
                  </a:lnTo>
                  <a:lnTo>
                    <a:pt x="690943" y="289226"/>
                  </a:lnTo>
                  <a:lnTo>
                    <a:pt x="554354" y="50292"/>
                  </a:lnTo>
                  <a:lnTo>
                    <a:pt x="520636" y="13716"/>
                  </a:lnTo>
                  <a:lnTo>
                    <a:pt x="472058" y="0"/>
                  </a:lnTo>
                  <a:close/>
                </a:path>
              </a:pathLst>
            </a:custGeom>
            <a:solidFill>
              <a:srgbClr val="A1D4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2" name="Google Shape;192;p2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345679" y="4799070"/>
              <a:ext cx="411479" cy="4114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23"/>
            <p:cNvSpPr/>
            <p:nvPr/>
          </p:nvSpPr>
          <p:spPr>
            <a:xfrm>
              <a:off x="7856601" y="3590538"/>
              <a:ext cx="694055" cy="628015"/>
            </a:xfrm>
            <a:custGeom>
              <a:rect b="b" l="l" r="r" t="t"/>
              <a:pathLst>
                <a:path extrusionOk="0" h="628014" w="694054">
                  <a:moveTo>
                    <a:pt x="472058" y="0"/>
                  </a:moveTo>
                  <a:lnTo>
                    <a:pt x="220599" y="0"/>
                  </a:lnTo>
                  <a:lnTo>
                    <a:pt x="195095" y="3571"/>
                  </a:lnTo>
                  <a:lnTo>
                    <a:pt x="152661" y="29575"/>
                  </a:lnTo>
                  <a:lnTo>
                    <a:pt x="14858" y="268224"/>
                  </a:lnTo>
                  <a:lnTo>
                    <a:pt x="0" y="315087"/>
                  </a:lnTo>
                  <a:lnTo>
                    <a:pt x="3714" y="340233"/>
                  </a:lnTo>
                  <a:lnTo>
                    <a:pt x="138302" y="577595"/>
                  </a:lnTo>
                  <a:lnTo>
                    <a:pt x="172021" y="614743"/>
                  </a:lnTo>
                  <a:lnTo>
                    <a:pt x="220599" y="627888"/>
                  </a:lnTo>
                  <a:lnTo>
                    <a:pt x="472058" y="627888"/>
                  </a:lnTo>
                  <a:lnTo>
                    <a:pt x="520636" y="614743"/>
                  </a:lnTo>
                  <a:lnTo>
                    <a:pt x="554354" y="577595"/>
                  </a:lnTo>
                  <a:lnTo>
                    <a:pt x="682371" y="364236"/>
                  </a:lnTo>
                  <a:lnTo>
                    <a:pt x="693801" y="315086"/>
                  </a:lnTo>
                  <a:lnTo>
                    <a:pt x="690943" y="290512"/>
                  </a:lnTo>
                  <a:lnTo>
                    <a:pt x="554354" y="50291"/>
                  </a:lnTo>
                  <a:lnTo>
                    <a:pt x="520636" y="13716"/>
                  </a:lnTo>
                  <a:lnTo>
                    <a:pt x="472058" y="0"/>
                  </a:lnTo>
                  <a:close/>
                </a:path>
              </a:pathLst>
            </a:custGeom>
            <a:solidFill>
              <a:srgbClr val="40A7C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4" name="Google Shape;194;p2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997952" y="3694170"/>
              <a:ext cx="411479" cy="4069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23"/>
            <p:cNvSpPr/>
            <p:nvPr/>
          </p:nvSpPr>
          <p:spPr>
            <a:xfrm>
              <a:off x="2804541" y="2464302"/>
              <a:ext cx="694055" cy="628015"/>
            </a:xfrm>
            <a:custGeom>
              <a:rect b="b" l="l" r="r" t="t"/>
              <a:pathLst>
                <a:path extrusionOk="0" h="628014" w="694054">
                  <a:moveTo>
                    <a:pt x="472058" y="0"/>
                  </a:moveTo>
                  <a:lnTo>
                    <a:pt x="220598" y="0"/>
                  </a:lnTo>
                  <a:lnTo>
                    <a:pt x="195333" y="3571"/>
                  </a:lnTo>
                  <a:lnTo>
                    <a:pt x="153947" y="29575"/>
                  </a:lnTo>
                  <a:lnTo>
                    <a:pt x="14858" y="268224"/>
                  </a:lnTo>
                  <a:lnTo>
                    <a:pt x="0" y="314515"/>
                  </a:lnTo>
                  <a:lnTo>
                    <a:pt x="3714" y="340018"/>
                  </a:lnTo>
                  <a:lnTo>
                    <a:pt x="139826" y="577596"/>
                  </a:lnTo>
                  <a:lnTo>
                    <a:pt x="172783" y="614743"/>
                  </a:lnTo>
                  <a:lnTo>
                    <a:pt x="220598" y="627888"/>
                  </a:lnTo>
                  <a:lnTo>
                    <a:pt x="472058" y="627888"/>
                  </a:lnTo>
                  <a:lnTo>
                    <a:pt x="520636" y="614743"/>
                  </a:lnTo>
                  <a:lnTo>
                    <a:pt x="554355" y="577596"/>
                  </a:lnTo>
                  <a:lnTo>
                    <a:pt x="682370" y="364236"/>
                  </a:lnTo>
                  <a:lnTo>
                    <a:pt x="693801" y="314515"/>
                  </a:lnTo>
                  <a:lnTo>
                    <a:pt x="690943" y="289869"/>
                  </a:lnTo>
                  <a:lnTo>
                    <a:pt x="554355" y="50291"/>
                  </a:lnTo>
                  <a:lnTo>
                    <a:pt x="520636" y="13716"/>
                  </a:lnTo>
                  <a:lnTo>
                    <a:pt x="472058" y="0"/>
                  </a:lnTo>
                  <a:close/>
                </a:path>
              </a:pathLst>
            </a:custGeom>
            <a:solidFill>
              <a:srgbClr val="00719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6" name="Google Shape;196;p2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942844" y="2570982"/>
              <a:ext cx="411480" cy="4114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23"/>
            <p:cNvSpPr/>
            <p:nvPr/>
          </p:nvSpPr>
          <p:spPr>
            <a:xfrm>
              <a:off x="2821305" y="4709154"/>
              <a:ext cx="694055" cy="628015"/>
            </a:xfrm>
            <a:custGeom>
              <a:rect b="b" l="l" r="r" t="t"/>
              <a:pathLst>
                <a:path extrusionOk="0" h="628014" w="694054">
                  <a:moveTo>
                    <a:pt x="472058" y="0"/>
                  </a:moveTo>
                  <a:lnTo>
                    <a:pt x="220599" y="0"/>
                  </a:lnTo>
                  <a:lnTo>
                    <a:pt x="195095" y="3571"/>
                  </a:lnTo>
                  <a:lnTo>
                    <a:pt x="152661" y="29575"/>
                  </a:lnTo>
                  <a:lnTo>
                    <a:pt x="14858" y="266700"/>
                  </a:lnTo>
                  <a:lnTo>
                    <a:pt x="0" y="313753"/>
                  </a:lnTo>
                  <a:lnTo>
                    <a:pt x="3714" y="339351"/>
                  </a:lnTo>
                  <a:lnTo>
                    <a:pt x="138302" y="577595"/>
                  </a:lnTo>
                  <a:lnTo>
                    <a:pt x="172021" y="614171"/>
                  </a:lnTo>
                  <a:lnTo>
                    <a:pt x="220599" y="627888"/>
                  </a:lnTo>
                  <a:lnTo>
                    <a:pt x="472058" y="627888"/>
                  </a:lnTo>
                  <a:lnTo>
                    <a:pt x="520636" y="614171"/>
                  </a:lnTo>
                  <a:lnTo>
                    <a:pt x="554355" y="577595"/>
                  </a:lnTo>
                  <a:lnTo>
                    <a:pt x="682370" y="364236"/>
                  </a:lnTo>
                  <a:lnTo>
                    <a:pt x="693801" y="313753"/>
                  </a:lnTo>
                  <a:lnTo>
                    <a:pt x="690943" y="289012"/>
                  </a:lnTo>
                  <a:lnTo>
                    <a:pt x="554355" y="50292"/>
                  </a:lnTo>
                  <a:lnTo>
                    <a:pt x="520636" y="13716"/>
                  </a:lnTo>
                  <a:lnTo>
                    <a:pt x="472058" y="0"/>
                  </a:lnTo>
                  <a:close/>
                </a:path>
              </a:pathLst>
            </a:custGeom>
            <a:solidFill>
              <a:srgbClr val="00719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8" name="Google Shape;198;p2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964180" y="4824978"/>
              <a:ext cx="406907" cy="4114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p23"/>
            <p:cNvSpPr/>
            <p:nvPr/>
          </p:nvSpPr>
          <p:spPr>
            <a:xfrm>
              <a:off x="2123313" y="3589014"/>
              <a:ext cx="694055" cy="628015"/>
            </a:xfrm>
            <a:custGeom>
              <a:rect b="b" l="l" r="r" t="t"/>
              <a:pathLst>
                <a:path extrusionOk="0" h="628014" w="694055">
                  <a:moveTo>
                    <a:pt x="472058" y="0"/>
                  </a:moveTo>
                  <a:lnTo>
                    <a:pt x="220598" y="0"/>
                  </a:lnTo>
                  <a:lnTo>
                    <a:pt x="195095" y="3571"/>
                  </a:lnTo>
                  <a:lnTo>
                    <a:pt x="152661" y="29575"/>
                  </a:lnTo>
                  <a:lnTo>
                    <a:pt x="14858" y="266700"/>
                  </a:lnTo>
                  <a:lnTo>
                    <a:pt x="0" y="313753"/>
                  </a:lnTo>
                  <a:lnTo>
                    <a:pt x="3714" y="339351"/>
                  </a:lnTo>
                  <a:lnTo>
                    <a:pt x="138302" y="577595"/>
                  </a:lnTo>
                  <a:lnTo>
                    <a:pt x="172021" y="614172"/>
                  </a:lnTo>
                  <a:lnTo>
                    <a:pt x="220598" y="627888"/>
                  </a:lnTo>
                  <a:lnTo>
                    <a:pt x="472058" y="627888"/>
                  </a:lnTo>
                  <a:lnTo>
                    <a:pt x="520445" y="614172"/>
                  </a:lnTo>
                  <a:lnTo>
                    <a:pt x="552830" y="577595"/>
                  </a:lnTo>
                  <a:lnTo>
                    <a:pt x="682370" y="364236"/>
                  </a:lnTo>
                  <a:lnTo>
                    <a:pt x="693800" y="313753"/>
                  </a:lnTo>
                  <a:lnTo>
                    <a:pt x="690943" y="289012"/>
                  </a:lnTo>
                  <a:lnTo>
                    <a:pt x="552830" y="50291"/>
                  </a:lnTo>
                  <a:lnTo>
                    <a:pt x="520445" y="13716"/>
                  </a:lnTo>
                  <a:lnTo>
                    <a:pt x="472058" y="0"/>
                  </a:lnTo>
                  <a:close/>
                </a:path>
              </a:pathLst>
            </a:custGeom>
            <a:solidFill>
              <a:srgbClr val="A1D4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0" name="Google Shape;200;p2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2266188" y="3694170"/>
              <a:ext cx="406907" cy="4069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1" name="Google Shape;201;p23"/>
          <p:cNvSpPr txBox="1"/>
          <p:nvPr>
            <p:ph type="title"/>
          </p:nvPr>
        </p:nvSpPr>
        <p:spPr>
          <a:xfrm>
            <a:off x="3269303" y="659753"/>
            <a:ext cx="2586275" cy="3804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Data Services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/>
          <p:nvPr/>
        </p:nvSpPr>
        <p:spPr>
          <a:xfrm>
            <a:off x="4604144" y="1817971"/>
            <a:ext cx="1118565" cy="814927"/>
          </a:xfrm>
          <a:custGeom>
            <a:rect b="b" l="l" r="r" t="t"/>
            <a:pathLst>
              <a:path extrusionOk="0" h="1198245" w="1308100">
                <a:moveTo>
                  <a:pt x="100584" y="0"/>
                </a:moveTo>
                <a:lnTo>
                  <a:pt x="63650" y="2952"/>
                </a:lnTo>
                <a:lnTo>
                  <a:pt x="31432" y="21336"/>
                </a:lnTo>
                <a:lnTo>
                  <a:pt x="8643" y="52292"/>
                </a:lnTo>
                <a:lnTo>
                  <a:pt x="0" y="92963"/>
                </a:lnTo>
                <a:lnTo>
                  <a:pt x="0" y="746760"/>
                </a:lnTo>
                <a:lnTo>
                  <a:pt x="22098" y="802004"/>
                </a:lnTo>
                <a:lnTo>
                  <a:pt x="76200" y="832103"/>
                </a:lnTo>
                <a:lnTo>
                  <a:pt x="126271" y="845261"/>
                </a:lnTo>
                <a:lnTo>
                  <a:pt x="174940" y="862169"/>
                </a:lnTo>
                <a:lnTo>
                  <a:pt x="222016" y="882650"/>
                </a:lnTo>
                <a:lnTo>
                  <a:pt x="267305" y="906524"/>
                </a:lnTo>
                <a:lnTo>
                  <a:pt x="310616" y="933614"/>
                </a:lnTo>
                <a:lnTo>
                  <a:pt x="351756" y="963740"/>
                </a:lnTo>
                <a:lnTo>
                  <a:pt x="390533" y="996724"/>
                </a:lnTo>
                <a:lnTo>
                  <a:pt x="426754" y="1032388"/>
                </a:lnTo>
                <a:lnTo>
                  <a:pt x="460227" y="1070552"/>
                </a:lnTo>
                <a:lnTo>
                  <a:pt x="490760" y="1111038"/>
                </a:lnTo>
                <a:lnTo>
                  <a:pt x="518160" y="1153667"/>
                </a:lnTo>
                <a:lnTo>
                  <a:pt x="534304" y="1175765"/>
                </a:lnTo>
                <a:lnTo>
                  <a:pt x="558165" y="1191005"/>
                </a:lnTo>
                <a:lnTo>
                  <a:pt x="587168" y="1198244"/>
                </a:lnTo>
                <a:lnTo>
                  <a:pt x="618744" y="1196339"/>
                </a:lnTo>
                <a:lnTo>
                  <a:pt x="1239012" y="993648"/>
                </a:lnTo>
                <a:lnTo>
                  <a:pt x="1276802" y="973216"/>
                </a:lnTo>
                <a:lnTo>
                  <a:pt x="1300162" y="942213"/>
                </a:lnTo>
                <a:lnTo>
                  <a:pt x="1307806" y="904922"/>
                </a:lnTo>
                <a:lnTo>
                  <a:pt x="1298448" y="865631"/>
                </a:lnTo>
                <a:lnTo>
                  <a:pt x="1277758" y="819986"/>
                </a:lnTo>
                <a:lnTo>
                  <a:pt x="1255711" y="775359"/>
                </a:lnTo>
                <a:lnTo>
                  <a:pt x="1232336" y="731768"/>
                </a:lnTo>
                <a:lnTo>
                  <a:pt x="1207659" y="689231"/>
                </a:lnTo>
                <a:lnTo>
                  <a:pt x="1181709" y="647768"/>
                </a:lnTo>
                <a:lnTo>
                  <a:pt x="1154513" y="607395"/>
                </a:lnTo>
                <a:lnTo>
                  <a:pt x="1126099" y="568131"/>
                </a:lnTo>
                <a:lnTo>
                  <a:pt x="1096494" y="529994"/>
                </a:lnTo>
                <a:lnTo>
                  <a:pt x="1065725" y="493003"/>
                </a:lnTo>
                <a:lnTo>
                  <a:pt x="1033822" y="457175"/>
                </a:lnTo>
                <a:lnTo>
                  <a:pt x="1000810" y="422528"/>
                </a:lnTo>
                <a:lnTo>
                  <a:pt x="966719" y="389081"/>
                </a:lnTo>
                <a:lnTo>
                  <a:pt x="931574" y="356852"/>
                </a:lnTo>
                <a:lnTo>
                  <a:pt x="895405" y="325858"/>
                </a:lnTo>
                <a:lnTo>
                  <a:pt x="858238" y="296119"/>
                </a:lnTo>
                <a:lnTo>
                  <a:pt x="820102" y="267652"/>
                </a:lnTo>
                <a:lnTo>
                  <a:pt x="781024" y="240475"/>
                </a:lnTo>
                <a:lnTo>
                  <a:pt x="741031" y="214607"/>
                </a:lnTo>
                <a:lnTo>
                  <a:pt x="700151" y="190065"/>
                </a:lnTo>
                <a:lnTo>
                  <a:pt x="658412" y="166869"/>
                </a:lnTo>
                <a:lnTo>
                  <a:pt x="615842" y="145035"/>
                </a:lnTo>
                <a:lnTo>
                  <a:pt x="572467" y="124582"/>
                </a:lnTo>
                <a:lnTo>
                  <a:pt x="528317" y="105528"/>
                </a:lnTo>
                <a:lnTo>
                  <a:pt x="483417" y="87891"/>
                </a:lnTo>
                <a:lnTo>
                  <a:pt x="437797" y="71690"/>
                </a:lnTo>
                <a:lnTo>
                  <a:pt x="391483" y="56943"/>
                </a:lnTo>
                <a:lnTo>
                  <a:pt x="344503" y="43667"/>
                </a:lnTo>
                <a:lnTo>
                  <a:pt x="296885" y="31881"/>
                </a:lnTo>
                <a:lnTo>
                  <a:pt x="248656" y="21604"/>
                </a:lnTo>
                <a:lnTo>
                  <a:pt x="199845" y="12852"/>
                </a:lnTo>
                <a:lnTo>
                  <a:pt x="150478" y="5645"/>
                </a:lnTo>
                <a:lnTo>
                  <a:pt x="100584" y="0"/>
                </a:lnTo>
                <a:close/>
              </a:path>
            </a:pathLst>
          </a:custGeom>
          <a:solidFill>
            <a:srgbClr val="00719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" name="Google Shape;207;p24"/>
          <p:cNvGrpSpPr/>
          <p:nvPr/>
        </p:nvGrpSpPr>
        <p:grpSpPr>
          <a:xfrm>
            <a:off x="2788811" y="1332521"/>
            <a:ext cx="3564640" cy="2678973"/>
            <a:chOff x="3261360" y="1959299"/>
            <a:chExt cx="4168648" cy="3939083"/>
          </a:xfrm>
        </p:grpSpPr>
        <p:sp>
          <p:nvSpPr>
            <p:cNvPr id="208" name="Google Shape;208;p24"/>
            <p:cNvSpPr/>
            <p:nvPr/>
          </p:nvSpPr>
          <p:spPr>
            <a:xfrm>
              <a:off x="4561998" y="4693581"/>
              <a:ext cx="1564005" cy="899160"/>
            </a:xfrm>
            <a:custGeom>
              <a:rect b="b" l="l" r="r" t="t"/>
              <a:pathLst>
                <a:path extrusionOk="0" h="899160" w="1564004">
                  <a:moveTo>
                    <a:pt x="1083825" y="0"/>
                  </a:moveTo>
                  <a:lnTo>
                    <a:pt x="1050893" y="7953"/>
                  </a:lnTo>
                  <a:lnTo>
                    <a:pt x="1011325" y="23997"/>
                  </a:lnTo>
                  <a:lnTo>
                    <a:pt x="969048" y="38264"/>
                  </a:lnTo>
                  <a:lnTo>
                    <a:pt x="924401" y="50244"/>
                  </a:lnTo>
                  <a:lnTo>
                    <a:pt x="877721" y="59430"/>
                  </a:lnTo>
                  <a:lnTo>
                    <a:pt x="829348" y="65315"/>
                  </a:lnTo>
                  <a:lnTo>
                    <a:pt x="779621" y="67389"/>
                  </a:lnTo>
                  <a:lnTo>
                    <a:pt x="733174" y="65315"/>
                  </a:lnTo>
                  <a:lnTo>
                    <a:pt x="686939" y="59430"/>
                  </a:lnTo>
                  <a:lnTo>
                    <a:pt x="641127" y="50244"/>
                  </a:lnTo>
                  <a:lnTo>
                    <a:pt x="595951" y="38264"/>
                  </a:lnTo>
                  <a:lnTo>
                    <a:pt x="551620" y="23997"/>
                  </a:lnTo>
                  <a:lnTo>
                    <a:pt x="508349" y="7953"/>
                  </a:lnTo>
                  <a:lnTo>
                    <a:pt x="479845" y="0"/>
                  </a:lnTo>
                  <a:lnTo>
                    <a:pt x="421124" y="12668"/>
                  </a:lnTo>
                  <a:lnTo>
                    <a:pt x="16097" y="559641"/>
                  </a:lnTo>
                  <a:lnTo>
                    <a:pt x="0" y="594121"/>
                  </a:lnTo>
                  <a:lnTo>
                    <a:pt x="476" y="630888"/>
                  </a:lnTo>
                  <a:lnTo>
                    <a:pt x="42005" y="695277"/>
                  </a:lnTo>
                  <a:lnTo>
                    <a:pt x="85965" y="719914"/>
                  </a:lnTo>
                  <a:lnTo>
                    <a:pt x="130384" y="742961"/>
                  </a:lnTo>
                  <a:lnTo>
                    <a:pt x="175230" y="764419"/>
                  </a:lnTo>
                  <a:lnTo>
                    <a:pt x="220471" y="784288"/>
                  </a:lnTo>
                  <a:lnTo>
                    <a:pt x="266074" y="802567"/>
                  </a:lnTo>
                  <a:lnTo>
                    <a:pt x="312008" y="819257"/>
                  </a:lnTo>
                  <a:lnTo>
                    <a:pt x="358241" y="834357"/>
                  </a:lnTo>
                  <a:lnTo>
                    <a:pt x="404741" y="847867"/>
                  </a:lnTo>
                  <a:lnTo>
                    <a:pt x="451474" y="859789"/>
                  </a:lnTo>
                  <a:lnTo>
                    <a:pt x="498410" y="870120"/>
                  </a:lnTo>
                  <a:lnTo>
                    <a:pt x="545517" y="878862"/>
                  </a:lnTo>
                  <a:lnTo>
                    <a:pt x="592761" y="886015"/>
                  </a:lnTo>
                  <a:lnTo>
                    <a:pt x="640112" y="891578"/>
                  </a:lnTo>
                  <a:lnTo>
                    <a:pt x="687536" y="895552"/>
                  </a:lnTo>
                  <a:lnTo>
                    <a:pt x="735002" y="897936"/>
                  </a:lnTo>
                  <a:lnTo>
                    <a:pt x="782478" y="898731"/>
                  </a:lnTo>
                  <a:lnTo>
                    <a:pt x="829932" y="897936"/>
                  </a:lnTo>
                  <a:lnTo>
                    <a:pt x="877331" y="895552"/>
                  </a:lnTo>
                  <a:lnTo>
                    <a:pt x="924644" y="891578"/>
                  </a:lnTo>
                  <a:lnTo>
                    <a:pt x="971838" y="886015"/>
                  </a:lnTo>
                  <a:lnTo>
                    <a:pt x="1018882" y="878862"/>
                  </a:lnTo>
                  <a:lnTo>
                    <a:pt x="1065742" y="870120"/>
                  </a:lnTo>
                  <a:lnTo>
                    <a:pt x="1112388" y="859789"/>
                  </a:lnTo>
                  <a:lnTo>
                    <a:pt x="1158787" y="847867"/>
                  </a:lnTo>
                  <a:lnTo>
                    <a:pt x="1204907" y="834357"/>
                  </a:lnTo>
                  <a:lnTo>
                    <a:pt x="1250716" y="819257"/>
                  </a:lnTo>
                  <a:lnTo>
                    <a:pt x="1296181" y="802567"/>
                  </a:lnTo>
                  <a:lnTo>
                    <a:pt x="1341271" y="784288"/>
                  </a:lnTo>
                  <a:lnTo>
                    <a:pt x="1385954" y="764419"/>
                  </a:lnTo>
                  <a:lnTo>
                    <a:pt x="1430197" y="742961"/>
                  </a:lnTo>
                  <a:lnTo>
                    <a:pt x="1473969" y="719914"/>
                  </a:lnTo>
                  <a:lnTo>
                    <a:pt x="1517237" y="695277"/>
                  </a:lnTo>
                  <a:lnTo>
                    <a:pt x="1547979" y="665940"/>
                  </a:lnTo>
                  <a:lnTo>
                    <a:pt x="1563147" y="630888"/>
                  </a:lnTo>
                  <a:lnTo>
                    <a:pt x="1563743" y="594121"/>
                  </a:lnTo>
                  <a:lnTo>
                    <a:pt x="1550765" y="559641"/>
                  </a:lnTo>
                  <a:lnTo>
                    <a:pt x="1169765" y="33861"/>
                  </a:lnTo>
                  <a:lnTo>
                    <a:pt x="1146262" y="12668"/>
                  </a:lnTo>
                  <a:lnTo>
                    <a:pt x="1116615" y="1476"/>
                  </a:lnTo>
                  <a:lnTo>
                    <a:pt x="1083825" y="0"/>
                  </a:lnTo>
                  <a:close/>
                </a:path>
              </a:pathLst>
            </a:custGeom>
            <a:solidFill>
              <a:srgbClr val="40A7C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4"/>
            <p:cNvSpPr/>
            <p:nvPr/>
          </p:nvSpPr>
          <p:spPr>
            <a:xfrm>
              <a:off x="3879010" y="3738628"/>
              <a:ext cx="1030605" cy="1500505"/>
            </a:xfrm>
            <a:custGeom>
              <a:rect b="b" l="l" r="r" t="t"/>
              <a:pathLst>
                <a:path extrusionOk="0" h="1500504" w="1030604">
                  <a:moveTo>
                    <a:pt x="117584" y="0"/>
                  </a:moveTo>
                  <a:lnTo>
                    <a:pt x="54719" y="37099"/>
                  </a:lnTo>
                  <a:lnTo>
                    <a:pt x="36145" y="71366"/>
                  </a:lnTo>
                  <a:lnTo>
                    <a:pt x="25869" y="120652"/>
                  </a:lnTo>
                  <a:lnTo>
                    <a:pt x="17321" y="169908"/>
                  </a:lnTo>
                  <a:lnTo>
                    <a:pt x="10486" y="219102"/>
                  </a:lnTo>
                  <a:lnTo>
                    <a:pt x="5350" y="268203"/>
                  </a:lnTo>
                  <a:lnTo>
                    <a:pt x="1899" y="317180"/>
                  </a:lnTo>
                  <a:lnTo>
                    <a:pt x="121" y="366002"/>
                  </a:lnTo>
                  <a:lnTo>
                    <a:pt x="0" y="414638"/>
                  </a:lnTo>
                  <a:lnTo>
                    <a:pt x="1522" y="463057"/>
                  </a:lnTo>
                  <a:lnTo>
                    <a:pt x="4674" y="511229"/>
                  </a:lnTo>
                  <a:lnTo>
                    <a:pt x="9442" y="559122"/>
                  </a:lnTo>
                  <a:lnTo>
                    <a:pt x="15811" y="606705"/>
                  </a:lnTo>
                  <a:lnTo>
                    <a:pt x="23769" y="653947"/>
                  </a:lnTo>
                  <a:lnTo>
                    <a:pt x="33300" y="700818"/>
                  </a:lnTo>
                  <a:lnTo>
                    <a:pt x="44391" y="747286"/>
                  </a:lnTo>
                  <a:lnTo>
                    <a:pt x="57028" y="793320"/>
                  </a:lnTo>
                  <a:lnTo>
                    <a:pt x="71197" y="838890"/>
                  </a:lnTo>
                  <a:lnTo>
                    <a:pt x="86884" y="883964"/>
                  </a:lnTo>
                  <a:lnTo>
                    <a:pt x="104076" y="928512"/>
                  </a:lnTo>
                  <a:lnTo>
                    <a:pt x="122757" y="972502"/>
                  </a:lnTo>
                  <a:lnTo>
                    <a:pt x="142915" y="1015903"/>
                  </a:lnTo>
                  <a:lnTo>
                    <a:pt x="164534" y="1058685"/>
                  </a:lnTo>
                  <a:lnTo>
                    <a:pt x="187602" y="1100817"/>
                  </a:lnTo>
                  <a:lnTo>
                    <a:pt x="212105" y="1142267"/>
                  </a:lnTo>
                  <a:lnTo>
                    <a:pt x="238028" y="1183005"/>
                  </a:lnTo>
                  <a:lnTo>
                    <a:pt x="265357" y="1222999"/>
                  </a:lnTo>
                  <a:lnTo>
                    <a:pt x="294079" y="1262219"/>
                  </a:lnTo>
                  <a:lnTo>
                    <a:pt x="324179" y="1300633"/>
                  </a:lnTo>
                  <a:lnTo>
                    <a:pt x="355644" y="1338211"/>
                  </a:lnTo>
                  <a:lnTo>
                    <a:pt x="388459" y="1374922"/>
                  </a:lnTo>
                  <a:lnTo>
                    <a:pt x="422611" y="1410735"/>
                  </a:lnTo>
                  <a:lnTo>
                    <a:pt x="458086" y="1445618"/>
                  </a:lnTo>
                  <a:lnTo>
                    <a:pt x="494869" y="1479542"/>
                  </a:lnTo>
                  <a:lnTo>
                    <a:pt x="528707" y="1497734"/>
                  </a:lnTo>
                  <a:lnTo>
                    <a:pt x="565545" y="1500497"/>
                  </a:lnTo>
                  <a:lnTo>
                    <a:pt x="600954" y="1488971"/>
                  </a:lnTo>
                  <a:lnTo>
                    <a:pt x="630505" y="1464302"/>
                  </a:lnTo>
                  <a:lnTo>
                    <a:pt x="1011505" y="936998"/>
                  </a:lnTo>
                  <a:lnTo>
                    <a:pt x="1025959" y="909208"/>
                  </a:lnTo>
                  <a:lnTo>
                    <a:pt x="1029984" y="878133"/>
                  </a:lnTo>
                  <a:lnTo>
                    <a:pt x="1022864" y="846772"/>
                  </a:lnTo>
                  <a:lnTo>
                    <a:pt x="1003885" y="818126"/>
                  </a:lnTo>
                  <a:lnTo>
                    <a:pt x="971139" y="780015"/>
                  </a:lnTo>
                  <a:lnTo>
                    <a:pt x="941165" y="739020"/>
                  </a:lnTo>
                  <a:lnTo>
                    <a:pt x="914252" y="695415"/>
                  </a:lnTo>
                  <a:lnTo>
                    <a:pt x="890687" y="649478"/>
                  </a:lnTo>
                  <a:lnTo>
                    <a:pt x="870760" y="601483"/>
                  </a:lnTo>
                  <a:lnTo>
                    <a:pt x="854759" y="551708"/>
                  </a:lnTo>
                  <a:lnTo>
                    <a:pt x="842973" y="500427"/>
                  </a:lnTo>
                  <a:lnTo>
                    <a:pt x="835689" y="447917"/>
                  </a:lnTo>
                  <a:lnTo>
                    <a:pt x="833197" y="394454"/>
                  </a:lnTo>
                  <a:lnTo>
                    <a:pt x="833340" y="369974"/>
                  </a:lnTo>
                  <a:lnTo>
                    <a:pt x="834340" y="348353"/>
                  </a:lnTo>
                  <a:lnTo>
                    <a:pt x="837055" y="328445"/>
                  </a:lnTo>
                  <a:lnTo>
                    <a:pt x="842341" y="309110"/>
                  </a:lnTo>
                  <a:lnTo>
                    <a:pt x="837626" y="277510"/>
                  </a:lnTo>
                  <a:lnTo>
                    <a:pt x="824053" y="248340"/>
                  </a:lnTo>
                  <a:lnTo>
                    <a:pt x="802479" y="224027"/>
                  </a:lnTo>
                  <a:lnTo>
                    <a:pt x="773761" y="207002"/>
                  </a:lnTo>
                  <a:lnTo>
                    <a:pt x="155017" y="4310"/>
                  </a:lnTo>
                  <a:lnTo>
                    <a:pt x="117584" y="0"/>
                  </a:lnTo>
                  <a:close/>
                </a:path>
              </a:pathLst>
            </a:custGeom>
            <a:solidFill>
              <a:srgbClr val="A1D4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4"/>
            <p:cNvSpPr/>
            <p:nvPr/>
          </p:nvSpPr>
          <p:spPr>
            <a:xfrm>
              <a:off x="5782056" y="3738628"/>
              <a:ext cx="1023619" cy="1500505"/>
            </a:xfrm>
            <a:custGeom>
              <a:rect b="b" l="l" r="r" t="t"/>
              <a:pathLst>
                <a:path extrusionOk="0" h="1500504" w="1023620">
                  <a:moveTo>
                    <a:pt x="909518" y="0"/>
                  </a:moveTo>
                  <a:lnTo>
                    <a:pt x="867155" y="4310"/>
                  </a:lnTo>
                  <a:lnTo>
                    <a:pt x="256031" y="207002"/>
                  </a:lnTo>
                  <a:lnTo>
                    <a:pt x="205739" y="248340"/>
                  </a:lnTo>
                  <a:lnTo>
                    <a:pt x="187451" y="309110"/>
                  </a:lnTo>
                  <a:lnTo>
                    <a:pt x="192738" y="328445"/>
                  </a:lnTo>
                  <a:lnTo>
                    <a:pt x="195452" y="348353"/>
                  </a:lnTo>
                  <a:lnTo>
                    <a:pt x="196453" y="369974"/>
                  </a:lnTo>
                  <a:lnTo>
                    <a:pt x="196595" y="394454"/>
                  </a:lnTo>
                  <a:lnTo>
                    <a:pt x="194106" y="447917"/>
                  </a:lnTo>
                  <a:lnTo>
                    <a:pt x="186837" y="500427"/>
                  </a:lnTo>
                  <a:lnTo>
                    <a:pt x="175090" y="551708"/>
                  </a:lnTo>
                  <a:lnTo>
                    <a:pt x="159167" y="601483"/>
                  </a:lnTo>
                  <a:lnTo>
                    <a:pt x="139367" y="649478"/>
                  </a:lnTo>
                  <a:lnTo>
                    <a:pt x="115993" y="695415"/>
                  </a:lnTo>
                  <a:lnTo>
                    <a:pt x="89345" y="739020"/>
                  </a:lnTo>
                  <a:lnTo>
                    <a:pt x="59724" y="780015"/>
                  </a:lnTo>
                  <a:lnTo>
                    <a:pt x="27431" y="818126"/>
                  </a:lnTo>
                  <a:lnTo>
                    <a:pt x="7572" y="846772"/>
                  </a:lnTo>
                  <a:lnTo>
                    <a:pt x="0" y="878133"/>
                  </a:lnTo>
                  <a:lnTo>
                    <a:pt x="3857" y="909208"/>
                  </a:lnTo>
                  <a:lnTo>
                    <a:pt x="18287" y="936998"/>
                  </a:lnTo>
                  <a:lnTo>
                    <a:pt x="400811" y="1464302"/>
                  </a:lnTo>
                  <a:lnTo>
                    <a:pt x="426291" y="1488971"/>
                  </a:lnTo>
                  <a:lnTo>
                    <a:pt x="461771" y="1500497"/>
                  </a:lnTo>
                  <a:lnTo>
                    <a:pt x="500681" y="1497734"/>
                  </a:lnTo>
                  <a:lnTo>
                    <a:pt x="536447" y="1479542"/>
                  </a:lnTo>
                  <a:lnTo>
                    <a:pt x="573071" y="1445618"/>
                  </a:lnTo>
                  <a:lnTo>
                    <a:pt x="608352" y="1410735"/>
                  </a:lnTo>
                  <a:lnTo>
                    <a:pt x="642280" y="1374922"/>
                  </a:lnTo>
                  <a:lnTo>
                    <a:pt x="674843" y="1338211"/>
                  </a:lnTo>
                  <a:lnTo>
                    <a:pt x="706029" y="1300633"/>
                  </a:lnTo>
                  <a:lnTo>
                    <a:pt x="735828" y="1262219"/>
                  </a:lnTo>
                  <a:lnTo>
                    <a:pt x="764228" y="1222999"/>
                  </a:lnTo>
                  <a:lnTo>
                    <a:pt x="791217" y="1183005"/>
                  </a:lnTo>
                  <a:lnTo>
                    <a:pt x="816785" y="1142267"/>
                  </a:lnTo>
                  <a:lnTo>
                    <a:pt x="840918" y="1100817"/>
                  </a:lnTo>
                  <a:lnTo>
                    <a:pt x="863607" y="1058685"/>
                  </a:lnTo>
                  <a:lnTo>
                    <a:pt x="884839" y="1015903"/>
                  </a:lnTo>
                  <a:lnTo>
                    <a:pt x="904604" y="972502"/>
                  </a:lnTo>
                  <a:lnTo>
                    <a:pt x="922889" y="928512"/>
                  </a:lnTo>
                  <a:lnTo>
                    <a:pt x="939684" y="883964"/>
                  </a:lnTo>
                  <a:lnTo>
                    <a:pt x="954976" y="838890"/>
                  </a:lnTo>
                  <a:lnTo>
                    <a:pt x="968755" y="793320"/>
                  </a:lnTo>
                  <a:lnTo>
                    <a:pt x="981009" y="747286"/>
                  </a:lnTo>
                  <a:lnTo>
                    <a:pt x="991726" y="700818"/>
                  </a:lnTo>
                  <a:lnTo>
                    <a:pt x="1000895" y="653947"/>
                  </a:lnTo>
                  <a:lnTo>
                    <a:pt x="1008506" y="606705"/>
                  </a:lnTo>
                  <a:lnTo>
                    <a:pt x="1014545" y="559122"/>
                  </a:lnTo>
                  <a:lnTo>
                    <a:pt x="1019002" y="511229"/>
                  </a:lnTo>
                  <a:lnTo>
                    <a:pt x="1021865" y="463057"/>
                  </a:lnTo>
                  <a:lnTo>
                    <a:pt x="1023124" y="414638"/>
                  </a:lnTo>
                  <a:lnTo>
                    <a:pt x="1022765" y="366002"/>
                  </a:lnTo>
                  <a:lnTo>
                    <a:pt x="1020779" y="317180"/>
                  </a:lnTo>
                  <a:lnTo>
                    <a:pt x="1017153" y="268203"/>
                  </a:lnTo>
                  <a:lnTo>
                    <a:pt x="1011877" y="219102"/>
                  </a:lnTo>
                  <a:lnTo>
                    <a:pt x="1004938" y="169908"/>
                  </a:lnTo>
                  <a:lnTo>
                    <a:pt x="996325" y="120652"/>
                  </a:lnTo>
                  <a:lnTo>
                    <a:pt x="986027" y="71366"/>
                  </a:lnTo>
                  <a:lnTo>
                    <a:pt x="945451" y="12120"/>
                  </a:lnTo>
                  <a:lnTo>
                    <a:pt x="909518" y="0"/>
                  </a:lnTo>
                  <a:close/>
                </a:path>
              </a:pathLst>
            </a:custGeom>
            <a:solidFill>
              <a:srgbClr val="FFC83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4"/>
            <p:cNvSpPr/>
            <p:nvPr/>
          </p:nvSpPr>
          <p:spPr>
            <a:xfrm>
              <a:off x="6571488" y="4735062"/>
              <a:ext cx="26034" cy="43180"/>
            </a:xfrm>
            <a:custGeom>
              <a:rect b="b" l="l" r="r" t="t"/>
              <a:pathLst>
                <a:path extrusionOk="0" h="43179" w="26034">
                  <a:moveTo>
                    <a:pt x="25907" y="0"/>
                  </a:moveTo>
                  <a:lnTo>
                    <a:pt x="0" y="42672"/>
                  </a:lnTo>
                  <a:lnTo>
                    <a:pt x="6619" y="34718"/>
                  </a:lnTo>
                  <a:lnTo>
                    <a:pt x="12953" y="24765"/>
                  </a:lnTo>
                  <a:lnTo>
                    <a:pt x="19288" y="13096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7DE31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4"/>
            <p:cNvSpPr/>
            <p:nvPr/>
          </p:nvSpPr>
          <p:spPr>
            <a:xfrm>
              <a:off x="3999500" y="2673090"/>
              <a:ext cx="1299845" cy="1198245"/>
            </a:xfrm>
            <a:custGeom>
              <a:rect b="b" l="l" r="r" t="t"/>
              <a:pathLst>
                <a:path extrusionOk="0" h="1198245" w="1299845">
                  <a:moveTo>
                    <a:pt x="1197340" y="0"/>
                  </a:moveTo>
                  <a:lnTo>
                    <a:pt x="1148276" y="5645"/>
                  </a:lnTo>
                  <a:lnTo>
                    <a:pt x="1099688" y="12852"/>
                  </a:lnTo>
                  <a:lnTo>
                    <a:pt x="1051606" y="21604"/>
                  </a:lnTo>
                  <a:lnTo>
                    <a:pt x="1004060" y="31881"/>
                  </a:lnTo>
                  <a:lnTo>
                    <a:pt x="957078" y="43667"/>
                  </a:lnTo>
                  <a:lnTo>
                    <a:pt x="910690" y="56943"/>
                  </a:lnTo>
                  <a:lnTo>
                    <a:pt x="864926" y="71690"/>
                  </a:lnTo>
                  <a:lnTo>
                    <a:pt x="819816" y="87891"/>
                  </a:lnTo>
                  <a:lnTo>
                    <a:pt x="775389" y="105528"/>
                  </a:lnTo>
                  <a:lnTo>
                    <a:pt x="731675" y="124582"/>
                  </a:lnTo>
                  <a:lnTo>
                    <a:pt x="688703" y="145035"/>
                  </a:lnTo>
                  <a:lnTo>
                    <a:pt x="646503" y="166869"/>
                  </a:lnTo>
                  <a:lnTo>
                    <a:pt x="605104" y="190065"/>
                  </a:lnTo>
                  <a:lnTo>
                    <a:pt x="564537" y="214607"/>
                  </a:lnTo>
                  <a:lnTo>
                    <a:pt x="524830" y="240475"/>
                  </a:lnTo>
                  <a:lnTo>
                    <a:pt x="486013" y="267652"/>
                  </a:lnTo>
                  <a:lnTo>
                    <a:pt x="448115" y="296119"/>
                  </a:lnTo>
                  <a:lnTo>
                    <a:pt x="411168" y="325858"/>
                  </a:lnTo>
                  <a:lnTo>
                    <a:pt x="375199" y="356852"/>
                  </a:lnTo>
                  <a:lnTo>
                    <a:pt x="340238" y="389081"/>
                  </a:lnTo>
                  <a:lnTo>
                    <a:pt x="306316" y="422528"/>
                  </a:lnTo>
                  <a:lnTo>
                    <a:pt x="273462" y="457175"/>
                  </a:lnTo>
                  <a:lnTo>
                    <a:pt x="241704" y="493003"/>
                  </a:lnTo>
                  <a:lnTo>
                    <a:pt x="211074" y="529994"/>
                  </a:lnTo>
                  <a:lnTo>
                    <a:pt x="181599" y="568131"/>
                  </a:lnTo>
                  <a:lnTo>
                    <a:pt x="153311" y="607395"/>
                  </a:lnTo>
                  <a:lnTo>
                    <a:pt x="126238" y="647768"/>
                  </a:lnTo>
                  <a:lnTo>
                    <a:pt x="100411" y="689231"/>
                  </a:lnTo>
                  <a:lnTo>
                    <a:pt x="75858" y="731768"/>
                  </a:lnTo>
                  <a:lnTo>
                    <a:pt x="52609" y="775359"/>
                  </a:lnTo>
                  <a:lnTo>
                    <a:pt x="30695" y="819986"/>
                  </a:lnTo>
                  <a:lnTo>
                    <a:pt x="10144" y="865631"/>
                  </a:lnTo>
                  <a:lnTo>
                    <a:pt x="0" y="904922"/>
                  </a:lnTo>
                  <a:lnTo>
                    <a:pt x="6715" y="942213"/>
                  </a:lnTo>
                  <a:lnTo>
                    <a:pt x="27717" y="973216"/>
                  </a:lnTo>
                  <a:lnTo>
                    <a:pt x="60436" y="993648"/>
                  </a:lnTo>
                  <a:lnTo>
                    <a:pt x="680704" y="1196339"/>
                  </a:lnTo>
                  <a:lnTo>
                    <a:pt x="712850" y="1198245"/>
                  </a:lnTo>
                  <a:lnTo>
                    <a:pt x="744712" y="1191006"/>
                  </a:lnTo>
                  <a:lnTo>
                    <a:pt x="772001" y="1175766"/>
                  </a:lnTo>
                  <a:lnTo>
                    <a:pt x="790432" y="1153667"/>
                  </a:lnTo>
                  <a:lnTo>
                    <a:pt x="817248" y="1111038"/>
                  </a:lnTo>
                  <a:lnTo>
                    <a:pt x="846942" y="1070552"/>
                  </a:lnTo>
                  <a:lnTo>
                    <a:pt x="879447" y="1032388"/>
                  </a:lnTo>
                  <a:lnTo>
                    <a:pt x="914692" y="996724"/>
                  </a:lnTo>
                  <a:lnTo>
                    <a:pt x="952610" y="963740"/>
                  </a:lnTo>
                  <a:lnTo>
                    <a:pt x="993132" y="933614"/>
                  </a:lnTo>
                  <a:lnTo>
                    <a:pt x="1036188" y="906524"/>
                  </a:lnTo>
                  <a:lnTo>
                    <a:pt x="1081711" y="882650"/>
                  </a:lnTo>
                  <a:lnTo>
                    <a:pt x="1129632" y="862169"/>
                  </a:lnTo>
                  <a:lnTo>
                    <a:pt x="1179882" y="845261"/>
                  </a:lnTo>
                  <a:lnTo>
                    <a:pt x="1232392" y="832103"/>
                  </a:lnTo>
                  <a:lnTo>
                    <a:pt x="1260228" y="820912"/>
                  </a:lnTo>
                  <a:lnTo>
                    <a:pt x="1281350" y="802005"/>
                  </a:lnTo>
                  <a:lnTo>
                    <a:pt x="1294757" y="776811"/>
                  </a:lnTo>
                  <a:lnTo>
                    <a:pt x="1299448" y="746760"/>
                  </a:lnTo>
                  <a:lnTo>
                    <a:pt x="1299448" y="92963"/>
                  </a:lnTo>
                  <a:lnTo>
                    <a:pt x="1291851" y="52292"/>
                  </a:lnTo>
                  <a:lnTo>
                    <a:pt x="1270682" y="21336"/>
                  </a:lnTo>
                  <a:lnTo>
                    <a:pt x="1238369" y="2952"/>
                  </a:lnTo>
                  <a:lnTo>
                    <a:pt x="1197340" y="0"/>
                  </a:lnTo>
                  <a:close/>
                </a:path>
              </a:pathLst>
            </a:custGeom>
            <a:solidFill>
              <a:srgbClr val="8DC5D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4"/>
            <p:cNvSpPr/>
            <p:nvPr/>
          </p:nvSpPr>
          <p:spPr>
            <a:xfrm>
              <a:off x="6716268" y="3471666"/>
              <a:ext cx="713740" cy="212090"/>
            </a:xfrm>
            <a:custGeom>
              <a:rect b="b" l="l" r="r" t="t"/>
              <a:pathLst>
                <a:path extrusionOk="0" h="212089" w="713740">
                  <a:moveTo>
                    <a:pt x="704087" y="0"/>
                  </a:moveTo>
                  <a:lnTo>
                    <a:pt x="696467" y="0"/>
                  </a:lnTo>
                  <a:lnTo>
                    <a:pt x="9143" y="185927"/>
                  </a:lnTo>
                  <a:lnTo>
                    <a:pt x="0" y="195072"/>
                  </a:lnTo>
                  <a:lnTo>
                    <a:pt x="0" y="211836"/>
                  </a:lnTo>
                  <a:lnTo>
                    <a:pt x="16763" y="211836"/>
                  </a:lnTo>
                  <a:lnTo>
                    <a:pt x="704087" y="16763"/>
                  </a:lnTo>
                  <a:lnTo>
                    <a:pt x="713231" y="7620"/>
                  </a:lnTo>
                  <a:lnTo>
                    <a:pt x="704087" y="0"/>
                  </a:lnTo>
                  <a:close/>
                </a:path>
              </a:pathLst>
            </a:custGeom>
            <a:solidFill>
              <a:srgbClr val="4F7BA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4"/>
            <p:cNvSpPr/>
            <p:nvPr/>
          </p:nvSpPr>
          <p:spPr>
            <a:xfrm>
              <a:off x="6716267" y="3471666"/>
              <a:ext cx="713740" cy="212090"/>
            </a:xfrm>
            <a:custGeom>
              <a:rect b="b" l="l" r="r" t="t"/>
              <a:pathLst>
                <a:path extrusionOk="0" h="212089" w="713740">
                  <a:moveTo>
                    <a:pt x="9143" y="211835"/>
                  </a:moveTo>
                  <a:lnTo>
                    <a:pt x="0" y="211835"/>
                  </a:lnTo>
                  <a:lnTo>
                    <a:pt x="0" y="202691"/>
                  </a:lnTo>
                  <a:lnTo>
                    <a:pt x="0" y="195071"/>
                  </a:lnTo>
                  <a:lnTo>
                    <a:pt x="9143" y="185927"/>
                  </a:lnTo>
                  <a:lnTo>
                    <a:pt x="406503" y="78438"/>
                  </a:lnTo>
                  <a:lnTo>
                    <a:pt x="610552" y="23240"/>
                  </a:lnTo>
                  <a:lnTo>
                    <a:pt x="685728" y="2905"/>
                  </a:lnTo>
                  <a:lnTo>
                    <a:pt x="696467" y="0"/>
                  </a:lnTo>
                  <a:lnTo>
                    <a:pt x="704087" y="0"/>
                  </a:lnTo>
                  <a:lnTo>
                    <a:pt x="713231" y="7619"/>
                  </a:lnTo>
                  <a:lnTo>
                    <a:pt x="704087" y="16763"/>
                  </a:lnTo>
                  <a:lnTo>
                    <a:pt x="306728" y="129539"/>
                  </a:lnTo>
                  <a:lnTo>
                    <a:pt x="102679" y="187451"/>
                  </a:lnTo>
                  <a:lnTo>
                    <a:pt x="27503" y="208787"/>
                  </a:lnTo>
                  <a:lnTo>
                    <a:pt x="16763" y="211835"/>
                  </a:lnTo>
                  <a:lnTo>
                    <a:pt x="9143" y="211835"/>
                  </a:lnTo>
                  <a:close/>
                </a:path>
              </a:pathLst>
            </a:cu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3261360" y="3454902"/>
              <a:ext cx="704215" cy="245745"/>
            </a:xfrm>
            <a:custGeom>
              <a:rect b="b" l="l" r="r" t="t"/>
              <a:pathLst>
                <a:path extrusionOk="0" h="245745" w="704214">
                  <a:moveTo>
                    <a:pt x="16763" y="0"/>
                  </a:moveTo>
                  <a:lnTo>
                    <a:pt x="9143" y="0"/>
                  </a:lnTo>
                  <a:lnTo>
                    <a:pt x="0" y="7619"/>
                  </a:lnTo>
                  <a:lnTo>
                    <a:pt x="0" y="24384"/>
                  </a:lnTo>
                  <a:lnTo>
                    <a:pt x="9143" y="24384"/>
                  </a:lnTo>
                  <a:lnTo>
                    <a:pt x="687324" y="236219"/>
                  </a:lnTo>
                  <a:lnTo>
                    <a:pt x="696467" y="236219"/>
                  </a:lnTo>
                  <a:lnTo>
                    <a:pt x="696467" y="245363"/>
                  </a:lnTo>
                  <a:lnTo>
                    <a:pt x="704088" y="236219"/>
                  </a:lnTo>
                  <a:lnTo>
                    <a:pt x="704088" y="219455"/>
                  </a:lnTo>
                  <a:lnTo>
                    <a:pt x="696467" y="219455"/>
                  </a:lnTo>
                  <a:lnTo>
                    <a:pt x="16763" y="0"/>
                  </a:lnTo>
                  <a:close/>
                </a:path>
              </a:pathLst>
            </a:custGeom>
            <a:solidFill>
              <a:srgbClr val="4F7BA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3261360" y="3454902"/>
              <a:ext cx="704215" cy="245745"/>
            </a:xfrm>
            <a:custGeom>
              <a:rect b="b" l="l" r="r" t="t"/>
              <a:pathLst>
                <a:path extrusionOk="0" h="245745" w="704214">
                  <a:moveTo>
                    <a:pt x="696467" y="245363"/>
                  </a:moveTo>
                  <a:lnTo>
                    <a:pt x="696467" y="236219"/>
                  </a:lnTo>
                  <a:lnTo>
                    <a:pt x="687323" y="236219"/>
                  </a:lnTo>
                  <a:lnTo>
                    <a:pt x="295251" y="113752"/>
                  </a:lnTo>
                  <a:lnTo>
                    <a:pt x="93916" y="50863"/>
                  </a:lnTo>
                  <a:lnTo>
                    <a:pt x="19740" y="27693"/>
                  </a:lnTo>
                  <a:lnTo>
                    <a:pt x="9143" y="24383"/>
                  </a:lnTo>
                  <a:lnTo>
                    <a:pt x="0" y="24383"/>
                  </a:lnTo>
                  <a:lnTo>
                    <a:pt x="0" y="16763"/>
                  </a:lnTo>
                  <a:lnTo>
                    <a:pt x="0" y="7619"/>
                  </a:lnTo>
                  <a:lnTo>
                    <a:pt x="9143" y="0"/>
                  </a:lnTo>
                  <a:lnTo>
                    <a:pt x="16763" y="0"/>
                  </a:lnTo>
                  <a:lnTo>
                    <a:pt x="409717" y="126872"/>
                  </a:lnTo>
                  <a:lnTo>
                    <a:pt x="611504" y="192023"/>
                  </a:lnTo>
                  <a:lnTo>
                    <a:pt x="685847" y="216026"/>
                  </a:lnTo>
                  <a:lnTo>
                    <a:pt x="696467" y="219455"/>
                  </a:lnTo>
                  <a:lnTo>
                    <a:pt x="704087" y="219455"/>
                  </a:lnTo>
                  <a:lnTo>
                    <a:pt x="704087" y="228599"/>
                  </a:lnTo>
                  <a:lnTo>
                    <a:pt x="704087" y="236219"/>
                  </a:lnTo>
                  <a:lnTo>
                    <a:pt x="696467" y="245363"/>
                  </a:lnTo>
                  <a:close/>
                </a:path>
              </a:pathLst>
            </a:cu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6224016" y="5329422"/>
              <a:ext cx="492759" cy="568960"/>
            </a:xfrm>
            <a:custGeom>
              <a:rect b="b" l="l" r="r" t="t"/>
              <a:pathLst>
                <a:path extrusionOk="0" h="568960" w="492759">
                  <a:moveTo>
                    <a:pt x="16763" y="0"/>
                  </a:moveTo>
                  <a:lnTo>
                    <a:pt x="9144" y="0"/>
                  </a:lnTo>
                  <a:lnTo>
                    <a:pt x="0" y="9143"/>
                  </a:lnTo>
                  <a:lnTo>
                    <a:pt x="0" y="16763"/>
                  </a:lnTo>
                  <a:lnTo>
                    <a:pt x="466343" y="559307"/>
                  </a:lnTo>
                  <a:lnTo>
                    <a:pt x="475488" y="568451"/>
                  </a:lnTo>
                  <a:lnTo>
                    <a:pt x="483108" y="568451"/>
                  </a:lnTo>
                  <a:lnTo>
                    <a:pt x="483108" y="559307"/>
                  </a:lnTo>
                  <a:lnTo>
                    <a:pt x="492252" y="559307"/>
                  </a:lnTo>
                  <a:lnTo>
                    <a:pt x="492252" y="551687"/>
                  </a:lnTo>
                  <a:lnTo>
                    <a:pt x="483108" y="544067"/>
                  </a:lnTo>
                  <a:lnTo>
                    <a:pt x="16763" y="0"/>
                  </a:lnTo>
                  <a:close/>
                </a:path>
              </a:pathLst>
            </a:custGeom>
            <a:solidFill>
              <a:srgbClr val="4F7BA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6224016" y="5329422"/>
              <a:ext cx="492759" cy="568960"/>
            </a:xfrm>
            <a:custGeom>
              <a:rect b="b" l="l" r="r" t="t"/>
              <a:pathLst>
                <a:path extrusionOk="0" h="568960" w="492759">
                  <a:moveTo>
                    <a:pt x="475487" y="568451"/>
                  </a:moveTo>
                  <a:lnTo>
                    <a:pt x="466343" y="559307"/>
                  </a:lnTo>
                  <a:lnTo>
                    <a:pt x="196738" y="245649"/>
                  </a:lnTo>
                  <a:lnTo>
                    <a:pt x="58292" y="84581"/>
                  </a:lnTo>
                  <a:lnTo>
                    <a:pt x="7286" y="25241"/>
                  </a:lnTo>
                  <a:lnTo>
                    <a:pt x="0" y="16763"/>
                  </a:lnTo>
                  <a:lnTo>
                    <a:pt x="0" y="9143"/>
                  </a:lnTo>
                  <a:lnTo>
                    <a:pt x="9143" y="0"/>
                  </a:lnTo>
                  <a:lnTo>
                    <a:pt x="16763" y="0"/>
                  </a:lnTo>
                  <a:lnTo>
                    <a:pt x="286369" y="314539"/>
                  </a:lnTo>
                  <a:lnTo>
                    <a:pt x="424814" y="476059"/>
                  </a:lnTo>
                  <a:lnTo>
                    <a:pt x="475821" y="535566"/>
                  </a:lnTo>
                  <a:lnTo>
                    <a:pt x="483107" y="544067"/>
                  </a:lnTo>
                  <a:lnTo>
                    <a:pt x="492251" y="551687"/>
                  </a:lnTo>
                  <a:lnTo>
                    <a:pt x="492251" y="559307"/>
                  </a:lnTo>
                  <a:lnTo>
                    <a:pt x="483107" y="559307"/>
                  </a:lnTo>
                  <a:lnTo>
                    <a:pt x="483107" y="568451"/>
                  </a:lnTo>
                  <a:lnTo>
                    <a:pt x="475487" y="568451"/>
                  </a:lnTo>
                  <a:close/>
                </a:path>
              </a:pathLst>
            </a:cu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3991356" y="5329422"/>
              <a:ext cx="492759" cy="568960"/>
            </a:xfrm>
            <a:custGeom>
              <a:rect b="b" l="l" r="r" t="t"/>
              <a:pathLst>
                <a:path extrusionOk="0" h="568960" w="492760">
                  <a:moveTo>
                    <a:pt x="484632" y="0"/>
                  </a:moveTo>
                  <a:lnTo>
                    <a:pt x="467868" y="0"/>
                  </a:lnTo>
                  <a:lnTo>
                    <a:pt x="0" y="544067"/>
                  </a:lnTo>
                  <a:lnTo>
                    <a:pt x="0" y="559307"/>
                  </a:lnTo>
                  <a:lnTo>
                    <a:pt x="9144" y="559307"/>
                  </a:lnTo>
                  <a:lnTo>
                    <a:pt x="9144" y="568451"/>
                  </a:lnTo>
                  <a:lnTo>
                    <a:pt x="18288" y="568451"/>
                  </a:lnTo>
                  <a:lnTo>
                    <a:pt x="18288" y="559307"/>
                  </a:lnTo>
                  <a:lnTo>
                    <a:pt x="484632" y="16763"/>
                  </a:lnTo>
                  <a:lnTo>
                    <a:pt x="492252" y="16763"/>
                  </a:lnTo>
                  <a:lnTo>
                    <a:pt x="492252" y="9143"/>
                  </a:lnTo>
                  <a:lnTo>
                    <a:pt x="484632" y="0"/>
                  </a:lnTo>
                  <a:close/>
                </a:path>
              </a:pathLst>
            </a:custGeom>
            <a:solidFill>
              <a:srgbClr val="4F7BA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3991356" y="5329422"/>
              <a:ext cx="492759" cy="568960"/>
            </a:xfrm>
            <a:custGeom>
              <a:rect b="b" l="l" r="r" t="t"/>
              <a:pathLst>
                <a:path extrusionOk="0" h="568960" w="492760">
                  <a:moveTo>
                    <a:pt x="9143" y="568451"/>
                  </a:moveTo>
                  <a:lnTo>
                    <a:pt x="9143" y="559307"/>
                  </a:lnTo>
                  <a:lnTo>
                    <a:pt x="0" y="559307"/>
                  </a:lnTo>
                  <a:lnTo>
                    <a:pt x="0" y="551687"/>
                  </a:lnTo>
                  <a:lnTo>
                    <a:pt x="0" y="544067"/>
                  </a:lnTo>
                  <a:lnTo>
                    <a:pt x="270486" y="229528"/>
                  </a:lnTo>
                  <a:lnTo>
                    <a:pt x="409384" y="68008"/>
                  </a:lnTo>
                  <a:lnTo>
                    <a:pt x="460557" y="8501"/>
                  </a:lnTo>
                  <a:lnTo>
                    <a:pt x="467867" y="0"/>
                  </a:lnTo>
                  <a:lnTo>
                    <a:pt x="475487" y="0"/>
                  </a:lnTo>
                  <a:lnTo>
                    <a:pt x="484631" y="0"/>
                  </a:lnTo>
                  <a:lnTo>
                    <a:pt x="492251" y="9143"/>
                  </a:lnTo>
                  <a:lnTo>
                    <a:pt x="492251" y="16763"/>
                  </a:lnTo>
                  <a:lnTo>
                    <a:pt x="484631" y="16763"/>
                  </a:lnTo>
                  <a:lnTo>
                    <a:pt x="215026" y="330422"/>
                  </a:lnTo>
                  <a:lnTo>
                    <a:pt x="76580" y="491489"/>
                  </a:lnTo>
                  <a:lnTo>
                    <a:pt x="25574" y="550830"/>
                  </a:lnTo>
                  <a:lnTo>
                    <a:pt x="18287" y="559307"/>
                  </a:lnTo>
                  <a:lnTo>
                    <a:pt x="18287" y="568451"/>
                  </a:lnTo>
                  <a:lnTo>
                    <a:pt x="9143" y="568451"/>
                  </a:lnTo>
                  <a:close/>
                </a:path>
              </a:pathLst>
            </a:cu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5332476" y="1959299"/>
              <a:ext cx="26034" cy="739140"/>
            </a:xfrm>
            <a:custGeom>
              <a:rect b="b" l="l" r="r" t="t"/>
              <a:pathLst>
                <a:path extrusionOk="0" h="739139" w="26035">
                  <a:moveTo>
                    <a:pt x="25908" y="10160"/>
                  </a:moveTo>
                  <a:lnTo>
                    <a:pt x="21285" y="10160"/>
                  </a:lnTo>
                  <a:lnTo>
                    <a:pt x="21285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0" y="730250"/>
                  </a:lnTo>
                  <a:lnTo>
                    <a:pt x="0" y="739140"/>
                  </a:lnTo>
                  <a:lnTo>
                    <a:pt x="21767" y="739140"/>
                  </a:lnTo>
                  <a:lnTo>
                    <a:pt x="21767" y="730250"/>
                  </a:lnTo>
                  <a:lnTo>
                    <a:pt x="25908" y="730250"/>
                  </a:lnTo>
                  <a:lnTo>
                    <a:pt x="25908" y="10160"/>
                  </a:lnTo>
                  <a:close/>
                </a:path>
              </a:pathLst>
            </a:custGeom>
            <a:solidFill>
              <a:srgbClr val="4F7BA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4"/>
            <p:cNvSpPr/>
            <p:nvPr/>
          </p:nvSpPr>
          <p:spPr>
            <a:xfrm>
              <a:off x="5332476" y="1959858"/>
              <a:ext cx="26034" cy="739140"/>
            </a:xfrm>
            <a:custGeom>
              <a:rect b="b" l="l" r="r" t="t"/>
              <a:pathLst>
                <a:path extrusionOk="0" h="739139" w="26035">
                  <a:moveTo>
                    <a:pt x="9143" y="739139"/>
                  </a:moveTo>
                  <a:lnTo>
                    <a:pt x="0" y="739139"/>
                  </a:lnTo>
                  <a:lnTo>
                    <a:pt x="0" y="729995"/>
                  </a:lnTo>
                  <a:lnTo>
                    <a:pt x="0" y="729995"/>
                  </a:lnTo>
                  <a:lnTo>
                    <a:pt x="0" y="0"/>
                  </a:lnTo>
                  <a:lnTo>
                    <a:pt x="9143" y="0"/>
                  </a:lnTo>
                  <a:lnTo>
                    <a:pt x="16763" y="0"/>
                  </a:lnTo>
                  <a:lnTo>
                    <a:pt x="25907" y="9143"/>
                  </a:lnTo>
                  <a:lnTo>
                    <a:pt x="25907" y="16763"/>
                  </a:lnTo>
                  <a:lnTo>
                    <a:pt x="25907" y="429101"/>
                  </a:lnTo>
                  <a:lnTo>
                    <a:pt x="25907" y="640841"/>
                  </a:lnTo>
                  <a:lnTo>
                    <a:pt x="25907" y="718851"/>
                  </a:lnTo>
                  <a:lnTo>
                    <a:pt x="25907" y="729995"/>
                  </a:lnTo>
                  <a:lnTo>
                    <a:pt x="16763" y="739139"/>
                  </a:lnTo>
                  <a:lnTo>
                    <a:pt x="9143" y="739139"/>
                  </a:lnTo>
                </a:path>
              </a:pathLst>
            </a:cu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" name="Google Shape;223;p24"/>
          <p:cNvSpPr txBox="1"/>
          <p:nvPr/>
        </p:nvSpPr>
        <p:spPr>
          <a:xfrm>
            <a:off x="4767914" y="2141039"/>
            <a:ext cx="666252" cy="136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6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Thaichote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4"/>
          <p:cNvSpPr txBox="1"/>
          <p:nvPr/>
        </p:nvSpPr>
        <p:spPr>
          <a:xfrm>
            <a:off x="5187557" y="2862369"/>
            <a:ext cx="481635" cy="2716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575">
            <a:spAutoFit/>
          </a:bodyPr>
          <a:lstStyle/>
          <a:p>
            <a:pPr indent="63500" lvl="0" marL="12700" marR="0" rtl="0" algn="l">
              <a:lnSpc>
                <a:spcPct val="102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Filed  Station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4"/>
          <p:cNvSpPr txBox="1"/>
          <p:nvPr/>
        </p:nvSpPr>
        <p:spPr>
          <a:xfrm>
            <a:off x="4266123" y="3435585"/>
            <a:ext cx="605437" cy="136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6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Elevation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4"/>
          <p:cNvSpPr txBox="1"/>
          <p:nvPr/>
        </p:nvSpPr>
        <p:spPr>
          <a:xfrm>
            <a:off x="3684977" y="2153408"/>
            <a:ext cx="724895" cy="136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6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Agriculture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4"/>
          <p:cNvSpPr txBox="1"/>
          <p:nvPr/>
        </p:nvSpPr>
        <p:spPr>
          <a:xfrm>
            <a:off x="3472563" y="2928761"/>
            <a:ext cx="518015" cy="136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6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Disaster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4"/>
          <p:cNvSpPr txBox="1"/>
          <p:nvPr/>
        </p:nvSpPr>
        <p:spPr>
          <a:xfrm>
            <a:off x="5479799" y="1263383"/>
            <a:ext cx="1810909" cy="637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625">
            <a:spAutoFit/>
          </a:bodyPr>
          <a:lstStyle/>
          <a:p>
            <a:pPr indent="-2286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TOA</a:t>
            </a:r>
            <a:endParaRPr sz="1100"/>
          </a:p>
          <a:p>
            <a:pPr indent="-2286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SR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Spectral Indices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4"/>
          <p:cNvSpPr txBox="1"/>
          <p:nvPr/>
        </p:nvSpPr>
        <p:spPr>
          <a:xfrm>
            <a:off x="2070098" y="1211669"/>
            <a:ext cx="1541446" cy="846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625">
            <a:spAutoFit/>
          </a:bodyPr>
          <a:lstStyle/>
          <a:p>
            <a:pPr indent="-139700" lvl="0" marL="139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Rice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39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Maize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39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Sugarcane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1" marL="139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Cassava</a:t>
            </a:r>
            <a:endParaRPr sz="1100"/>
          </a:p>
        </p:txBody>
      </p:sp>
      <p:sp>
        <p:nvSpPr>
          <p:cNvPr id="230" name="Google Shape;230;p24"/>
          <p:cNvSpPr txBox="1"/>
          <p:nvPr/>
        </p:nvSpPr>
        <p:spPr>
          <a:xfrm>
            <a:off x="1782788" y="2862369"/>
            <a:ext cx="1016937" cy="637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625">
            <a:spAutoFit/>
          </a:bodyPr>
          <a:lstStyle/>
          <a:p>
            <a:pPr indent="-139700" lvl="0" marL="139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Flood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1" marL="139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Times New Roman"/>
              <a:buChar char="●"/>
            </a:pPr>
            <a:r>
              <a:rPr b="0" i="0" lang="en" sz="16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Fire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39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Drought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4"/>
          <p:cNvSpPr txBox="1"/>
          <p:nvPr/>
        </p:nvSpPr>
        <p:spPr>
          <a:xfrm>
            <a:off x="3684977" y="4035199"/>
            <a:ext cx="2134602" cy="846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625">
            <a:spAutoFit/>
          </a:bodyPr>
          <a:lstStyle/>
          <a:p>
            <a:pPr indent="-1270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WorldDEM4Ortho  (THEOS2)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JICA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MOST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4"/>
          <p:cNvSpPr txBox="1"/>
          <p:nvPr>
            <p:ph type="title"/>
          </p:nvPr>
        </p:nvSpPr>
        <p:spPr>
          <a:xfrm>
            <a:off x="2998366" y="659753"/>
            <a:ext cx="3130897" cy="3804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ARD / DataCube</a:t>
            </a:r>
            <a:endParaRPr/>
          </a:p>
        </p:txBody>
      </p:sp>
      <p:pic>
        <p:nvPicPr>
          <p:cNvPr id="233" name="Google Shape;23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5797" y="2504116"/>
            <a:ext cx="551403" cy="550367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4"/>
          <p:cNvSpPr txBox="1"/>
          <p:nvPr/>
        </p:nvSpPr>
        <p:spPr>
          <a:xfrm>
            <a:off x="6249125" y="2632898"/>
            <a:ext cx="2220242" cy="14743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625">
            <a:spAutoFit/>
          </a:bodyPr>
          <a:lstStyle/>
          <a:p>
            <a:pPr indent="-1270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Temperature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Humidity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Wind Speed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Wind Direction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Rainfall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Times New Roman"/>
              <a:buChar char="●"/>
            </a:pPr>
            <a:r>
              <a:rPr lang="en" sz="1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Fusion with Other  Source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5"/>
          <p:cNvGrpSpPr/>
          <p:nvPr/>
        </p:nvGrpSpPr>
        <p:grpSpPr>
          <a:xfrm>
            <a:off x="1316214" y="977390"/>
            <a:ext cx="2177619" cy="3089728"/>
            <a:chOff x="1539239" y="1437126"/>
            <a:chExt cx="2546604" cy="4543044"/>
          </a:xfrm>
        </p:grpSpPr>
        <p:sp>
          <p:nvSpPr>
            <p:cNvPr id="240" name="Google Shape;240;p25"/>
            <p:cNvSpPr/>
            <p:nvPr/>
          </p:nvSpPr>
          <p:spPr>
            <a:xfrm>
              <a:off x="1677923" y="1950714"/>
              <a:ext cx="2214880" cy="3275329"/>
            </a:xfrm>
            <a:custGeom>
              <a:rect b="b" l="l" r="r" t="t"/>
              <a:pathLst>
                <a:path extrusionOk="0" h="3275329" w="2214879">
                  <a:moveTo>
                    <a:pt x="10668" y="3264407"/>
                  </a:moveTo>
                  <a:lnTo>
                    <a:pt x="4571" y="3264407"/>
                  </a:lnTo>
                  <a:lnTo>
                    <a:pt x="4571" y="3275076"/>
                  </a:lnTo>
                  <a:lnTo>
                    <a:pt x="27431" y="3275076"/>
                  </a:lnTo>
                  <a:lnTo>
                    <a:pt x="27431" y="3270504"/>
                  </a:lnTo>
                  <a:lnTo>
                    <a:pt x="10668" y="3270504"/>
                  </a:lnTo>
                  <a:lnTo>
                    <a:pt x="10668" y="3264407"/>
                  </a:lnTo>
                  <a:close/>
                </a:path>
                <a:path extrusionOk="0" h="3275329" w="2214879">
                  <a:moveTo>
                    <a:pt x="10668" y="3226308"/>
                  </a:moveTo>
                  <a:lnTo>
                    <a:pt x="0" y="3226308"/>
                  </a:lnTo>
                  <a:lnTo>
                    <a:pt x="0" y="3270504"/>
                  </a:lnTo>
                  <a:lnTo>
                    <a:pt x="4571" y="3270504"/>
                  </a:lnTo>
                  <a:lnTo>
                    <a:pt x="4571" y="3264407"/>
                  </a:lnTo>
                  <a:lnTo>
                    <a:pt x="10668" y="3264407"/>
                  </a:lnTo>
                  <a:lnTo>
                    <a:pt x="10668" y="3226308"/>
                  </a:lnTo>
                  <a:close/>
                </a:path>
                <a:path extrusionOk="0" h="3275329" w="2214879">
                  <a:moveTo>
                    <a:pt x="27431" y="3264407"/>
                  </a:moveTo>
                  <a:lnTo>
                    <a:pt x="10668" y="3264407"/>
                  </a:lnTo>
                  <a:lnTo>
                    <a:pt x="10668" y="3270504"/>
                  </a:lnTo>
                  <a:lnTo>
                    <a:pt x="27431" y="3270504"/>
                  </a:lnTo>
                  <a:lnTo>
                    <a:pt x="27431" y="3264407"/>
                  </a:lnTo>
                  <a:close/>
                </a:path>
                <a:path extrusionOk="0" h="3275329" w="2214879">
                  <a:moveTo>
                    <a:pt x="10668" y="3147060"/>
                  </a:moveTo>
                  <a:lnTo>
                    <a:pt x="0" y="3147060"/>
                  </a:lnTo>
                  <a:lnTo>
                    <a:pt x="0" y="3192779"/>
                  </a:lnTo>
                  <a:lnTo>
                    <a:pt x="10668" y="3192779"/>
                  </a:lnTo>
                  <a:lnTo>
                    <a:pt x="10668" y="3147060"/>
                  </a:lnTo>
                  <a:close/>
                </a:path>
                <a:path extrusionOk="0" h="3275329" w="2214879">
                  <a:moveTo>
                    <a:pt x="10668" y="3069335"/>
                  </a:moveTo>
                  <a:lnTo>
                    <a:pt x="0" y="3069335"/>
                  </a:lnTo>
                  <a:lnTo>
                    <a:pt x="0" y="3113532"/>
                  </a:lnTo>
                  <a:lnTo>
                    <a:pt x="10668" y="3113532"/>
                  </a:lnTo>
                  <a:lnTo>
                    <a:pt x="10668" y="3069335"/>
                  </a:lnTo>
                  <a:close/>
                </a:path>
                <a:path extrusionOk="0" h="3275329" w="2214879">
                  <a:moveTo>
                    <a:pt x="10668" y="2991611"/>
                  </a:moveTo>
                  <a:lnTo>
                    <a:pt x="0" y="2991611"/>
                  </a:lnTo>
                  <a:lnTo>
                    <a:pt x="0" y="3035808"/>
                  </a:lnTo>
                  <a:lnTo>
                    <a:pt x="10668" y="3035808"/>
                  </a:lnTo>
                  <a:lnTo>
                    <a:pt x="10668" y="2991611"/>
                  </a:lnTo>
                  <a:close/>
                </a:path>
                <a:path extrusionOk="0" h="3275329" w="2214879">
                  <a:moveTo>
                    <a:pt x="10668" y="2913888"/>
                  </a:moveTo>
                  <a:lnTo>
                    <a:pt x="0" y="2913888"/>
                  </a:lnTo>
                  <a:lnTo>
                    <a:pt x="0" y="2958084"/>
                  </a:lnTo>
                  <a:lnTo>
                    <a:pt x="10668" y="2958084"/>
                  </a:lnTo>
                  <a:lnTo>
                    <a:pt x="10668" y="2913888"/>
                  </a:lnTo>
                  <a:close/>
                </a:path>
                <a:path extrusionOk="0" h="3275329" w="2214879">
                  <a:moveTo>
                    <a:pt x="10668" y="2836164"/>
                  </a:moveTo>
                  <a:lnTo>
                    <a:pt x="0" y="2836164"/>
                  </a:lnTo>
                  <a:lnTo>
                    <a:pt x="0" y="2880360"/>
                  </a:lnTo>
                  <a:lnTo>
                    <a:pt x="10668" y="2880360"/>
                  </a:lnTo>
                  <a:lnTo>
                    <a:pt x="10668" y="2836164"/>
                  </a:lnTo>
                  <a:close/>
                </a:path>
                <a:path extrusionOk="0" h="3275329" w="2214879">
                  <a:moveTo>
                    <a:pt x="10668" y="2758440"/>
                  </a:moveTo>
                  <a:lnTo>
                    <a:pt x="0" y="2758440"/>
                  </a:lnTo>
                  <a:lnTo>
                    <a:pt x="0" y="2802635"/>
                  </a:lnTo>
                  <a:lnTo>
                    <a:pt x="10668" y="2802635"/>
                  </a:lnTo>
                  <a:lnTo>
                    <a:pt x="10668" y="2758440"/>
                  </a:lnTo>
                  <a:close/>
                </a:path>
                <a:path extrusionOk="0" h="3275329" w="2214879">
                  <a:moveTo>
                    <a:pt x="10668" y="2679191"/>
                  </a:moveTo>
                  <a:lnTo>
                    <a:pt x="0" y="2679191"/>
                  </a:lnTo>
                  <a:lnTo>
                    <a:pt x="0" y="2724911"/>
                  </a:lnTo>
                  <a:lnTo>
                    <a:pt x="10668" y="2724911"/>
                  </a:lnTo>
                  <a:lnTo>
                    <a:pt x="10668" y="2679191"/>
                  </a:lnTo>
                  <a:close/>
                </a:path>
                <a:path extrusionOk="0" h="3275329" w="2214879">
                  <a:moveTo>
                    <a:pt x="10668" y="2601467"/>
                  </a:moveTo>
                  <a:lnTo>
                    <a:pt x="0" y="2601467"/>
                  </a:lnTo>
                  <a:lnTo>
                    <a:pt x="0" y="2645664"/>
                  </a:lnTo>
                  <a:lnTo>
                    <a:pt x="10668" y="2645664"/>
                  </a:lnTo>
                  <a:lnTo>
                    <a:pt x="10668" y="2601467"/>
                  </a:lnTo>
                  <a:close/>
                </a:path>
                <a:path extrusionOk="0" h="3275329" w="2214879">
                  <a:moveTo>
                    <a:pt x="10668" y="2523744"/>
                  </a:moveTo>
                  <a:lnTo>
                    <a:pt x="0" y="2523744"/>
                  </a:lnTo>
                  <a:lnTo>
                    <a:pt x="0" y="2567940"/>
                  </a:lnTo>
                  <a:lnTo>
                    <a:pt x="10668" y="2567940"/>
                  </a:lnTo>
                  <a:lnTo>
                    <a:pt x="10668" y="2523744"/>
                  </a:lnTo>
                  <a:close/>
                </a:path>
                <a:path extrusionOk="0" h="3275329" w="2214879">
                  <a:moveTo>
                    <a:pt x="10668" y="2446020"/>
                  </a:moveTo>
                  <a:lnTo>
                    <a:pt x="0" y="2446020"/>
                  </a:lnTo>
                  <a:lnTo>
                    <a:pt x="0" y="2490216"/>
                  </a:lnTo>
                  <a:lnTo>
                    <a:pt x="10668" y="2490216"/>
                  </a:lnTo>
                  <a:lnTo>
                    <a:pt x="10668" y="2446020"/>
                  </a:lnTo>
                  <a:close/>
                </a:path>
                <a:path extrusionOk="0" h="3275329" w="2214879">
                  <a:moveTo>
                    <a:pt x="10668" y="2368296"/>
                  </a:moveTo>
                  <a:lnTo>
                    <a:pt x="0" y="2368296"/>
                  </a:lnTo>
                  <a:lnTo>
                    <a:pt x="0" y="2412491"/>
                  </a:lnTo>
                  <a:lnTo>
                    <a:pt x="10668" y="2412491"/>
                  </a:lnTo>
                  <a:lnTo>
                    <a:pt x="10668" y="2368296"/>
                  </a:lnTo>
                  <a:close/>
                </a:path>
                <a:path extrusionOk="0" h="3275329" w="2214879">
                  <a:moveTo>
                    <a:pt x="10668" y="2290572"/>
                  </a:moveTo>
                  <a:lnTo>
                    <a:pt x="0" y="2290572"/>
                  </a:lnTo>
                  <a:lnTo>
                    <a:pt x="0" y="2334767"/>
                  </a:lnTo>
                  <a:lnTo>
                    <a:pt x="10668" y="2334767"/>
                  </a:lnTo>
                  <a:lnTo>
                    <a:pt x="10668" y="2290572"/>
                  </a:lnTo>
                  <a:close/>
                </a:path>
                <a:path extrusionOk="0" h="3275329" w="2214879">
                  <a:moveTo>
                    <a:pt x="10668" y="2211324"/>
                  </a:moveTo>
                  <a:lnTo>
                    <a:pt x="0" y="2211324"/>
                  </a:lnTo>
                  <a:lnTo>
                    <a:pt x="0" y="2257043"/>
                  </a:lnTo>
                  <a:lnTo>
                    <a:pt x="10668" y="2257043"/>
                  </a:lnTo>
                  <a:lnTo>
                    <a:pt x="10668" y="2211324"/>
                  </a:lnTo>
                  <a:close/>
                </a:path>
                <a:path extrusionOk="0" h="3275329" w="2214879">
                  <a:moveTo>
                    <a:pt x="10668" y="2133600"/>
                  </a:moveTo>
                  <a:lnTo>
                    <a:pt x="0" y="2133600"/>
                  </a:lnTo>
                  <a:lnTo>
                    <a:pt x="0" y="2179319"/>
                  </a:lnTo>
                  <a:lnTo>
                    <a:pt x="10668" y="2179319"/>
                  </a:lnTo>
                  <a:lnTo>
                    <a:pt x="10668" y="2133600"/>
                  </a:lnTo>
                  <a:close/>
                </a:path>
                <a:path extrusionOk="0" h="3275329" w="2214879">
                  <a:moveTo>
                    <a:pt x="10668" y="2055876"/>
                  </a:moveTo>
                  <a:lnTo>
                    <a:pt x="0" y="2055876"/>
                  </a:lnTo>
                  <a:lnTo>
                    <a:pt x="0" y="2100072"/>
                  </a:lnTo>
                  <a:lnTo>
                    <a:pt x="10668" y="2100072"/>
                  </a:lnTo>
                  <a:lnTo>
                    <a:pt x="10668" y="2055876"/>
                  </a:lnTo>
                  <a:close/>
                </a:path>
                <a:path extrusionOk="0" h="3275329" w="2214879">
                  <a:moveTo>
                    <a:pt x="10668" y="1978152"/>
                  </a:moveTo>
                  <a:lnTo>
                    <a:pt x="0" y="1978152"/>
                  </a:lnTo>
                  <a:lnTo>
                    <a:pt x="0" y="2022348"/>
                  </a:lnTo>
                  <a:lnTo>
                    <a:pt x="10668" y="2022348"/>
                  </a:lnTo>
                  <a:lnTo>
                    <a:pt x="10668" y="1978152"/>
                  </a:lnTo>
                  <a:close/>
                </a:path>
                <a:path extrusionOk="0" h="3275329" w="2214879">
                  <a:moveTo>
                    <a:pt x="10668" y="1900427"/>
                  </a:moveTo>
                  <a:lnTo>
                    <a:pt x="0" y="1900427"/>
                  </a:lnTo>
                  <a:lnTo>
                    <a:pt x="0" y="1944624"/>
                  </a:lnTo>
                  <a:lnTo>
                    <a:pt x="10668" y="1944624"/>
                  </a:lnTo>
                  <a:lnTo>
                    <a:pt x="10668" y="1900427"/>
                  </a:lnTo>
                  <a:close/>
                </a:path>
                <a:path extrusionOk="0" h="3275329" w="2214879">
                  <a:moveTo>
                    <a:pt x="10668" y="1822703"/>
                  </a:moveTo>
                  <a:lnTo>
                    <a:pt x="0" y="1822703"/>
                  </a:lnTo>
                  <a:lnTo>
                    <a:pt x="0" y="1866900"/>
                  </a:lnTo>
                  <a:lnTo>
                    <a:pt x="10668" y="1866900"/>
                  </a:lnTo>
                  <a:lnTo>
                    <a:pt x="10668" y="1822703"/>
                  </a:lnTo>
                  <a:close/>
                </a:path>
                <a:path extrusionOk="0" h="3275329" w="2214879">
                  <a:moveTo>
                    <a:pt x="10668" y="1743455"/>
                  </a:moveTo>
                  <a:lnTo>
                    <a:pt x="0" y="1743455"/>
                  </a:lnTo>
                  <a:lnTo>
                    <a:pt x="0" y="1789176"/>
                  </a:lnTo>
                  <a:lnTo>
                    <a:pt x="10668" y="1789176"/>
                  </a:lnTo>
                  <a:lnTo>
                    <a:pt x="10668" y="1743455"/>
                  </a:lnTo>
                  <a:close/>
                </a:path>
                <a:path extrusionOk="0" h="3275329" w="2214879">
                  <a:moveTo>
                    <a:pt x="10668" y="1665731"/>
                  </a:moveTo>
                  <a:lnTo>
                    <a:pt x="0" y="1665731"/>
                  </a:lnTo>
                  <a:lnTo>
                    <a:pt x="0" y="1711452"/>
                  </a:lnTo>
                  <a:lnTo>
                    <a:pt x="10668" y="1711452"/>
                  </a:lnTo>
                  <a:lnTo>
                    <a:pt x="10668" y="1665731"/>
                  </a:lnTo>
                  <a:close/>
                </a:path>
                <a:path extrusionOk="0" h="3275329" w="2214879">
                  <a:moveTo>
                    <a:pt x="10668" y="1588007"/>
                  </a:moveTo>
                  <a:lnTo>
                    <a:pt x="0" y="1588007"/>
                  </a:lnTo>
                  <a:lnTo>
                    <a:pt x="0" y="1632203"/>
                  </a:lnTo>
                  <a:lnTo>
                    <a:pt x="10668" y="1632203"/>
                  </a:lnTo>
                  <a:lnTo>
                    <a:pt x="10668" y="1588007"/>
                  </a:lnTo>
                  <a:close/>
                </a:path>
                <a:path extrusionOk="0" h="3275329" w="2214879">
                  <a:moveTo>
                    <a:pt x="10668" y="1510284"/>
                  </a:moveTo>
                  <a:lnTo>
                    <a:pt x="0" y="1510284"/>
                  </a:lnTo>
                  <a:lnTo>
                    <a:pt x="0" y="1554479"/>
                  </a:lnTo>
                  <a:lnTo>
                    <a:pt x="10668" y="1554479"/>
                  </a:lnTo>
                  <a:lnTo>
                    <a:pt x="10668" y="1510284"/>
                  </a:lnTo>
                  <a:close/>
                </a:path>
                <a:path extrusionOk="0" h="3275329" w="2214879">
                  <a:moveTo>
                    <a:pt x="10668" y="1432560"/>
                  </a:moveTo>
                  <a:lnTo>
                    <a:pt x="0" y="1432560"/>
                  </a:lnTo>
                  <a:lnTo>
                    <a:pt x="0" y="1476755"/>
                  </a:lnTo>
                  <a:lnTo>
                    <a:pt x="10668" y="1476755"/>
                  </a:lnTo>
                  <a:lnTo>
                    <a:pt x="10668" y="1432560"/>
                  </a:lnTo>
                  <a:close/>
                </a:path>
                <a:path extrusionOk="0" h="3275329" w="2214879">
                  <a:moveTo>
                    <a:pt x="10668" y="1354836"/>
                  </a:moveTo>
                  <a:lnTo>
                    <a:pt x="0" y="1354836"/>
                  </a:lnTo>
                  <a:lnTo>
                    <a:pt x="0" y="1399031"/>
                  </a:lnTo>
                  <a:lnTo>
                    <a:pt x="10668" y="1399031"/>
                  </a:lnTo>
                  <a:lnTo>
                    <a:pt x="10668" y="1354836"/>
                  </a:lnTo>
                  <a:close/>
                </a:path>
                <a:path extrusionOk="0" h="3275329" w="2214879">
                  <a:moveTo>
                    <a:pt x="10668" y="1277112"/>
                  </a:moveTo>
                  <a:lnTo>
                    <a:pt x="0" y="1277112"/>
                  </a:lnTo>
                  <a:lnTo>
                    <a:pt x="0" y="1321307"/>
                  </a:lnTo>
                  <a:lnTo>
                    <a:pt x="10668" y="1321307"/>
                  </a:lnTo>
                  <a:lnTo>
                    <a:pt x="10668" y="1277112"/>
                  </a:lnTo>
                  <a:close/>
                </a:path>
                <a:path extrusionOk="0" h="3275329" w="2214879">
                  <a:moveTo>
                    <a:pt x="10668" y="1197864"/>
                  </a:moveTo>
                  <a:lnTo>
                    <a:pt x="0" y="1197864"/>
                  </a:lnTo>
                  <a:lnTo>
                    <a:pt x="0" y="1243584"/>
                  </a:lnTo>
                  <a:lnTo>
                    <a:pt x="10668" y="1243584"/>
                  </a:lnTo>
                  <a:lnTo>
                    <a:pt x="10668" y="1197864"/>
                  </a:lnTo>
                  <a:close/>
                </a:path>
                <a:path extrusionOk="0" h="3275329" w="2214879">
                  <a:moveTo>
                    <a:pt x="10668" y="1120139"/>
                  </a:moveTo>
                  <a:lnTo>
                    <a:pt x="0" y="1120139"/>
                  </a:lnTo>
                  <a:lnTo>
                    <a:pt x="0" y="1164336"/>
                  </a:lnTo>
                  <a:lnTo>
                    <a:pt x="10668" y="1164336"/>
                  </a:lnTo>
                  <a:lnTo>
                    <a:pt x="10668" y="1120139"/>
                  </a:lnTo>
                  <a:close/>
                </a:path>
                <a:path extrusionOk="0" h="3275329" w="2214879">
                  <a:moveTo>
                    <a:pt x="10668" y="1042415"/>
                  </a:moveTo>
                  <a:lnTo>
                    <a:pt x="0" y="1042415"/>
                  </a:lnTo>
                  <a:lnTo>
                    <a:pt x="0" y="1086612"/>
                  </a:lnTo>
                  <a:lnTo>
                    <a:pt x="10668" y="1086612"/>
                  </a:lnTo>
                  <a:lnTo>
                    <a:pt x="10668" y="1042415"/>
                  </a:lnTo>
                  <a:close/>
                </a:path>
                <a:path extrusionOk="0" h="3275329" w="2214879">
                  <a:moveTo>
                    <a:pt x="10668" y="964691"/>
                  </a:moveTo>
                  <a:lnTo>
                    <a:pt x="0" y="964691"/>
                  </a:lnTo>
                  <a:lnTo>
                    <a:pt x="0" y="1008888"/>
                  </a:lnTo>
                  <a:lnTo>
                    <a:pt x="10668" y="1008888"/>
                  </a:lnTo>
                  <a:lnTo>
                    <a:pt x="10668" y="964691"/>
                  </a:lnTo>
                  <a:close/>
                </a:path>
                <a:path extrusionOk="0" h="3275329" w="2214879">
                  <a:moveTo>
                    <a:pt x="10668" y="886967"/>
                  </a:moveTo>
                  <a:lnTo>
                    <a:pt x="0" y="886967"/>
                  </a:lnTo>
                  <a:lnTo>
                    <a:pt x="0" y="931163"/>
                  </a:lnTo>
                  <a:lnTo>
                    <a:pt x="10668" y="931163"/>
                  </a:lnTo>
                  <a:lnTo>
                    <a:pt x="10668" y="886967"/>
                  </a:lnTo>
                  <a:close/>
                </a:path>
                <a:path extrusionOk="0" h="3275329" w="2214879">
                  <a:moveTo>
                    <a:pt x="10668" y="809243"/>
                  </a:moveTo>
                  <a:lnTo>
                    <a:pt x="0" y="809243"/>
                  </a:lnTo>
                  <a:lnTo>
                    <a:pt x="0" y="853439"/>
                  </a:lnTo>
                  <a:lnTo>
                    <a:pt x="10668" y="853439"/>
                  </a:lnTo>
                  <a:lnTo>
                    <a:pt x="10668" y="809243"/>
                  </a:lnTo>
                  <a:close/>
                </a:path>
                <a:path extrusionOk="0" h="3275329" w="2214879">
                  <a:moveTo>
                    <a:pt x="10668" y="729995"/>
                  </a:moveTo>
                  <a:lnTo>
                    <a:pt x="0" y="729995"/>
                  </a:lnTo>
                  <a:lnTo>
                    <a:pt x="0" y="775715"/>
                  </a:lnTo>
                  <a:lnTo>
                    <a:pt x="10668" y="775715"/>
                  </a:lnTo>
                  <a:lnTo>
                    <a:pt x="10668" y="729995"/>
                  </a:lnTo>
                  <a:close/>
                </a:path>
                <a:path extrusionOk="0" h="3275329" w="2214879">
                  <a:moveTo>
                    <a:pt x="10668" y="652272"/>
                  </a:moveTo>
                  <a:lnTo>
                    <a:pt x="0" y="652272"/>
                  </a:lnTo>
                  <a:lnTo>
                    <a:pt x="0" y="696467"/>
                  </a:lnTo>
                  <a:lnTo>
                    <a:pt x="10668" y="696467"/>
                  </a:lnTo>
                  <a:lnTo>
                    <a:pt x="10668" y="652272"/>
                  </a:lnTo>
                  <a:close/>
                </a:path>
                <a:path extrusionOk="0" h="3275329" w="2214879">
                  <a:moveTo>
                    <a:pt x="10668" y="574548"/>
                  </a:moveTo>
                  <a:lnTo>
                    <a:pt x="0" y="574548"/>
                  </a:lnTo>
                  <a:lnTo>
                    <a:pt x="0" y="618743"/>
                  </a:lnTo>
                  <a:lnTo>
                    <a:pt x="10668" y="618743"/>
                  </a:lnTo>
                  <a:lnTo>
                    <a:pt x="10668" y="574548"/>
                  </a:lnTo>
                  <a:close/>
                </a:path>
                <a:path extrusionOk="0" h="3275329" w="2214879">
                  <a:moveTo>
                    <a:pt x="10668" y="496824"/>
                  </a:moveTo>
                  <a:lnTo>
                    <a:pt x="0" y="496824"/>
                  </a:lnTo>
                  <a:lnTo>
                    <a:pt x="0" y="541019"/>
                  </a:lnTo>
                  <a:lnTo>
                    <a:pt x="10668" y="541019"/>
                  </a:lnTo>
                  <a:lnTo>
                    <a:pt x="10668" y="496824"/>
                  </a:lnTo>
                  <a:close/>
                </a:path>
                <a:path extrusionOk="0" h="3275329" w="2214879">
                  <a:moveTo>
                    <a:pt x="10668" y="419100"/>
                  </a:moveTo>
                  <a:lnTo>
                    <a:pt x="0" y="419100"/>
                  </a:lnTo>
                  <a:lnTo>
                    <a:pt x="0" y="463295"/>
                  </a:lnTo>
                  <a:lnTo>
                    <a:pt x="10668" y="463295"/>
                  </a:lnTo>
                  <a:lnTo>
                    <a:pt x="10668" y="419100"/>
                  </a:lnTo>
                  <a:close/>
                </a:path>
                <a:path extrusionOk="0" h="3275329" w="2214879">
                  <a:moveTo>
                    <a:pt x="10668" y="341375"/>
                  </a:moveTo>
                  <a:lnTo>
                    <a:pt x="0" y="341375"/>
                  </a:lnTo>
                  <a:lnTo>
                    <a:pt x="0" y="385572"/>
                  </a:lnTo>
                  <a:lnTo>
                    <a:pt x="10668" y="385572"/>
                  </a:lnTo>
                  <a:lnTo>
                    <a:pt x="10668" y="341375"/>
                  </a:lnTo>
                  <a:close/>
                </a:path>
                <a:path extrusionOk="0" h="3275329" w="2214879">
                  <a:moveTo>
                    <a:pt x="10668" y="262127"/>
                  </a:moveTo>
                  <a:lnTo>
                    <a:pt x="0" y="262127"/>
                  </a:lnTo>
                  <a:lnTo>
                    <a:pt x="0" y="307848"/>
                  </a:lnTo>
                  <a:lnTo>
                    <a:pt x="10668" y="307848"/>
                  </a:lnTo>
                  <a:lnTo>
                    <a:pt x="10668" y="262127"/>
                  </a:lnTo>
                  <a:close/>
                </a:path>
                <a:path extrusionOk="0" h="3275329" w="2214879">
                  <a:moveTo>
                    <a:pt x="10668" y="184403"/>
                  </a:moveTo>
                  <a:lnTo>
                    <a:pt x="0" y="184403"/>
                  </a:lnTo>
                  <a:lnTo>
                    <a:pt x="0" y="228600"/>
                  </a:lnTo>
                  <a:lnTo>
                    <a:pt x="10668" y="228600"/>
                  </a:lnTo>
                  <a:lnTo>
                    <a:pt x="10668" y="184403"/>
                  </a:lnTo>
                  <a:close/>
                </a:path>
                <a:path extrusionOk="0" h="3275329" w="2214879">
                  <a:moveTo>
                    <a:pt x="10668" y="106679"/>
                  </a:moveTo>
                  <a:lnTo>
                    <a:pt x="0" y="106679"/>
                  </a:lnTo>
                  <a:lnTo>
                    <a:pt x="0" y="150875"/>
                  </a:lnTo>
                  <a:lnTo>
                    <a:pt x="10668" y="150875"/>
                  </a:lnTo>
                  <a:lnTo>
                    <a:pt x="10668" y="106679"/>
                  </a:lnTo>
                  <a:close/>
                </a:path>
                <a:path extrusionOk="0" h="3275329" w="2214879">
                  <a:moveTo>
                    <a:pt x="10668" y="28955"/>
                  </a:moveTo>
                  <a:lnTo>
                    <a:pt x="0" y="28955"/>
                  </a:lnTo>
                  <a:lnTo>
                    <a:pt x="0" y="73151"/>
                  </a:lnTo>
                  <a:lnTo>
                    <a:pt x="10668" y="73151"/>
                  </a:lnTo>
                  <a:lnTo>
                    <a:pt x="10668" y="28955"/>
                  </a:lnTo>
                  <a:close/>
                </a:path>
                <a:path extrusionOk="0" h="3275329" w="2214879">
                  <a:moveTo>
                    <a:pt x="59436" y="0"/>
                  </a:moveTo>
                  <a:lnTo>
                    <a:pt x="15239" y="0"/>
                  </a:lnTo>
                  <a:lnTo>
                    <a:pt x="15239" y="10667"/>
                  </a:lnTo>
                  <a:lnTo>
                    <a:pt x="59436" y="10667"/>
                  </a:lnTo>
                  <a:lnTo>
                    <a:pt x="59436" y="0"/>
                  </a:lnTo>
                  <a:close/>
                </a:path>
                <a:path extrusionOk="0" h="3275329" w="2214879">
                  <a:moveTo>
                    <a:pt x="137159" y="0"/>
                  </a:moveTo>
                  <a:lnTo>
                    <a:pt x="92963" y="0"/>
                  </a:lnTo>
                  <a:lnTo>
                    <a:pt x="92963" y="10667"/>
                  </a:lnTo>
                  <a:lnTo>
                    <a:pt x="137159" y="10667"/>
                  </a:lnTo>
                  <a:lnTo>
                    <a:pt x="137159" y="0"/>
                  </a:lnTo>
                  <a:close/>
                </a:path>
                <a:path extrusionOk="0" h="3275329" w="2214879">
                  <a:moveTo>
                    <a:pt x="214883" y="0"/>
                  </a:moveTo>
                  <a:lnTo>
                    <a:pt x="170687" y="0"/>
                  </a:lnTo>
                  <a:lnTo>
                    <a:pt x="170687" y="10667"/>
                  </a:lnTo>
                  <a:lnTo>
                    <a:pt x="214883" y="10667"/>
                  </a:lnTo>
                  <a:lnTo>
                    <a:pt x="214883" y="0"/>
                  </a:lnTo>
                  <a:close/>
                </a:path>
                <a:path extrusionOk="0" h="3275329" w="2214879">
                  <a:moveTo>
                    <a:pt x="292607" y="0"/>
                  </a:moveTo>
                  <a:lnTo>
                    <a:pt x="248412" y="0"/>
                  </a:lnTo>
                  <a:lnTo>
                    <a:pt x="248412" y="10667"/>
                  </a:lnTo>
                  <a:lnTo>
                    <a:pt x="292607" y="10667"/>
                  </a:lnTo>
                  <a:lnTo>
                    <a:pt x="292607" y="0"/>
                  </a:lnTo>
                  <a:close/>
                </a:path>
                <a:path extrusionOk="0" h="3275329" w="2214879">
                  <a:moveTo>
                    <a:pt x="371856" y="0"/>
                  </a:moveTo>
                  <a:lnTo>
                    <a:pt x="326136" y="0"/>
                  </a:lnTo>
                  <a:lnTo>
                    <a:pt x="326136" y="10667"/>
                  </a:lnTo>
                  <a:lnTo>
                    <a:pt x="371856" y="10667"/>
                  </a:lnTo>
                  <a:lnTo>
                    <a:pt x="371856" y="0"/>
                  </a:lnTo>
                  <a:close/>
                </a:path>
                <a:path extrusionOk="0" h="3275329" w="2214879">
                  <a:moveTo>
                    <a:pt x="449580" y="0"/>
                  </a:moveTo>
                  <a:lnTo>
                    <a:pt x="403859" y="0"/>
                  </a:lnTo>
                  <a:lnTo>
                    <a:pt x="403859" y="10667"/>
                  </a:lnTo>
                  <a:lnTo>
                    <a:pt x="449580" y="10667"/>
                  </a:lnTo>
                  <a:lnTo>
                    <a:pt x="449580" y="0"/>
                  </a:lnTo>
                  <a:close/>
                </a:path>
                <a:path extrusionOk="0" h="3275329" w="2214879">
                  <a:moveTo>
                    <a:pt x="527303" y="0"/>
                  </a:moveTo>
                  <a:lnTo>
                    <a:pt x="483107" y="0"/>
                  </a:lnTo>
                  <a:lnTo>
                    <a:pt x="483107" y="10667"/>
                  </a:lnTo>
                  <a:lnTo>
                    <a:pt x="527303" y="10667"/>
                  </a:lnTo>
                  <a:lnTo>
                    <a:pt x="527303" y="0"/>
                  </a:lnTo>
                  <a:close/>
                </a:path>
                <a:path extrusionOk="0" h="3275329" w="2214879">
                  <a:moveTo>
                    <a:pt x="605027" y="0"/>
                  </a:moveTo>
                  <a:lnTo>
                    <a:pt x="560832" y="0"/>
                  </a:lnTo>
                  <a:lnTo>
                    <a:pt x="560832" y="10667"/>
                  </a:lnTo>
                  <a:lnTo>
                    <a:pt x="605027" y="10667"/>
                  </a:lnTo>
                  <a:lnTo>
                    <a:pt x="605027" y="0"/>
                  </a:lnTo>
                  <a:close/>
                </a:path>
                <a:path extrusionOk="0" h="3275329" w="2214879">
                  <a:moveTo>
                    <a:pt x="682751" y="0"/>
                  </a:moveTo>
                  <a:lnTo>
                    <a:pt x="638556" y="0"/>
                  </a:lnTo>
                  <a:lnTo>
                    <a:pt x="638556" y="10667"/>
                  </a:lnTo>
                  <a:lnTo>
                    <a:pt x="682751" y="10667"/>
                  </a:lnTo>
                  <a:lnTo>
                    <a:pt x="682751" y="0"/>
                  </a:lnTo>
                  <a:close/>
                </a:path>
                <a:path extrusionOk="0" h="3275329" w="2214879">
                  <a:moveTo>
                    <a:pt x="760476" y="0"/>
                  </a:moveTo>
                  <a:lnTo>
                    <a:pt x="716280" y="0"/>
                  </a:lnTo>
                  <a:lnTo>
                    <a:pt x="716280" y="10667"/>
                  </a:lnTo>
                  <a:lnTo>
                    <a:pt x="760476" y="10667"/>
                  </a:lnTo>
                  <a:lnTo>
                    <a:pt x="760476" y="0"/>
                  </a:lnTo>
                  <a:close/>
                </a:path>
                <a:path extrusionOk="0" h="3275329" w="2214879">
                  <a:moveTo>
                    <a:pt x="838200" y="0"/>
                  </a:moveTo>
                  <a:lnTo>
                    <a:pt x="794003" y="0"/>
                  </a:lnTo>
                  <a:lnTo>
                    <a:pt x="794003" y="10667"/>
                  </a:lnTo>
                  <a:lnTo>
                    <a:pt x="838200" y="10667"/>
                  </a:lnTo>
                  <a:lnTo>
                    <a:pt x="838200" y="0"/>
                  </a:lnTo>
                  <a:close/>
                </a:path>
                <a:path extrusionOk="0" h="3275329" w="2214879">
                  <a:moveTo>
                    <a:pt x="917448" y="0"/>
                  </a:moveTo>
                  <a:lnTo>
                    <a:pt x="871727" y="0"/>
                  </a:lnTo>
                  <a:lnTo>
                    <a:pt x="871727" y="10667"/>
                  </a:lnTo>
                  <a:lnTo>
                    <a:pt x="917448" y="10667"/>
                  </a:lnTo>
                  <a:lnTo>
                    <a:pt x="917448" y="0"/>
                  </a:lnTo>
                  <a:close/>
                </a:path>
                <a:path extrusionOk="0" h="3275329" w="2214879">
                  <a:moveTo>
                    <a:pt x="995171" y="0"/>
                  </a:moveTo>
                  <a:lnTo>
                    <a:pt x="950976" y="0"/>
                  </a:lnTo>
                  <a:lnTo>
                    <a:pt x="950976" y="10667"/>
                  </a:lnTo>
                  <a:lnTo>
                    <a:pt x="995171" y="10667"/>
                  </a:lnTo>
                  <a:lnTo>
                    <a:pt x="995171" y="0"/>
                  </a:lnTo>
                  <a:close/>
                </a:path>
                <a:path extrusionOk="0" h="3275329" w="2214879">
                  <a:moveTo>
                    <a:pt x="1072895" y="0"/>
                  </a:moveTo>
                  <a:lnTo>
                    <a:pt x="1028700" y="0"/>
                  </a:lnTo>
                  <a:lnTo>
                    <a:pt x="1028700" y="10667"/>
                  </a:lnTo>
                  <a:lnTo>
                    <a:pt x="1072895" y="10667"/>
                  </a:lnTo>
                  <a:lnTo>
                    <a:pt x="1072895" y="0"/>
                  </a:lnTo>
                  <a:close/>
                </a:path>
                <a:path extrusionOk="0" h="3275329" w="2214879">
                  <a:moveTo>
                    <a:pt x="1150620" y="0"/>
                  </a:moveTo>
                  <a:lnTo>
                    <a:pt x="1106424" y="0"/>
                  </a:lnTo>
                  <a:lnTo>
                    <a:pt x="1106424" y="10667"/>
                  </a:lnTo>
                  <a:lnTo>
                    <a:pt x="1150620" y="10667"/>
                  </a:lnTo>
                  <a:lnTo>
                    <a:pt x="1150620" y="0"/>
                  </a:lnTo>
                  <a:close/>
                </a:path>
                <a:path extrusionOk="0" h="3275329" w="2214879">
                  <a:moveTo>
                    <a:pt x="1228344" y="0"/>
                  </a:moveTo>
                  <a:lnTo>
                    <a:pt x="1184148" y="0"/>
                  </a:lnTo>
                  <a:lnTo>
                    <a:pt x="1184148" y="10667"/>
                  </a:lnTo>
                  <a:lnTo>
                    <a:pt x="1228344" y="10667"/>
                  </a:lnTo>
                  <a:lnTo>
                    <a:pt x="1228344" y="0"/>
                  </a:lnTo>
                  <a:close/>
                </a:path>
                <a:path extrusionOk="0" h="3275329" w="2214879">
                  <a:moveTo>
                    <a:pt x="1306068" y="0"/>
                  </a:moveTo>
                  <a:lnTo>
                    <a:pt x="1261871" y="0"/>
                  </a:lnTo>
                  <a:lnTo>
                    <a:pt x="1261871" y="10667"/>
                  </a:lnTo>
                  <a:lnTo>
                    <a:pt x="1306068" y="10667"/>
                  </a:lnTo>
                  <a:lnTo>
                    <a:pt x="1306068" y="0"/>
                  </a:lnTo>
                  <a:close/>
                </a:path>
                <a:path extrusionOk="0" h="3275329" w="2214879">
                  <a:moveTo>
                    <a:pt x="1385315" y="0"/>
                  </a:moveTo>
                  <a:lnTo>
                    <a:pt x="1339595" y="0"/>
                  </a:lnTo>
                  <a:lnTo>
                    <a:pt x="1339595" y="10667"/>
                  </a:lnTo>
                  <a:lnTo>
                    <a:pt x="1385315" y="10667"/>
                  </a:lnTo>
                  <a:lnTo>
                    <a:pt x="1385315" y="0"/>
                  </a:lnTo>
                  <a:close/>
                </a:path>
                <a:path extrusionOk="0" h="3275329" w="2214879">
                  <a:moveTo>
                    <a:pt x="1463039" y="0"/>
                  </a:moveTo>
                  <a:lnTo>
                    <a:pt x="1418844" y="0"/>
                  </a:lnTo>
                  <a:lnTo>
                    <a:pt x="1418844" y="10667"/>
                  </a:lnTo>
                  <a:lnTo>
                    <a:pt x="1463039" y="10667"/>
                  </a:lnTo>
                  <a:lnTo>
                    <a:pt x="1463039" y="0"/>
                  </a:lnTo>
                  <a:close/>
                </a:path>
                <a:path extrusionOk="0" h="3275329" w="2214879">
                  <a:moveTo>
                    <a:pt x="1540764" y="0"/>
                  </a:moveTo>
                  <a:lnTo>
                    <a:pt x="1496568" y="0"/>
                  </a:lnTo>
                  <a:lnTo>
                    <a:pt x="1496568" y="10667"/>
                  </a:lnTo>
                  <a:lnTo>
                    <a:pt x="1540764" y="10667"/>
                  </a:lnTo>
                  <a:lnTo>
                    <a:pt x="1540764" y="0"/>
                  </a:lnTo>
                  <a:close/>
                </a:path>
                <a:path extrusionOk="0" h="3275329" w="2214879">
                  <a:moveTo>
                    <a:pt x="1618488" y="0"/>
                  </a:moveTo>
                  <a:lnTo>
                    <a:pt x="1574291" y="0"/>
                  </a:lnTo>
                  <a:lnTo>
                    <a:pt x="1574291" y="10667"/>
                  </a:lnTo>
                  <a:lnTo>
                    <a:pt x="1618488" y="10667"/>
                  </a:lnTo>
                  <a:lnTo>
                    <a:pt x="1618488" y="0"/>
                  </a:lnTo>
                  <a:close/>
                </a:path>
                <a:path extrusionOk="0" h="3275329" w="2214879">
                  <a:moveTo>
                    <a:pt x="1696212" y="0"/>
                  </a:moveTo>
                  <a:lnTo>
                    <a:pt x="1652015" y="0"/>
                  </a:lnTo>
                  <a:lnTo>
                    <a:pt x="1652015" y="10667"/>
                  </a:lnTo>
                  <a:lnTo>
                    <a:pt x="1696212" y="10667"/>
                  </a:lnTo>
                  <a:lnTo>
                    <a:pt x="1696212" y="0"/>
                  </a:lnTo>
                  <a:close/>
                </a:path>
                <a:path extrusionOk="0" h="3275329" w="2214879">
                  <a:moveTo>
                    <a:pt x="1773936" y="0"/>
                  </a:moveTo>
                  <a:lnTo>
                    <a:pt x="1729739" y="0"/>
                  </a:lnTo>
                  <a:lnTo>
                    <a:pt x="1729739" y="10667"/>
                  </a:lnTo>
                  <a:lnTo>
                    <a:pt x="1773936" y="10667"/>
                  </a:lnTo>
                  <a:lnTo>
                    <a:pt x="1773936" y="0"/>
                  </a:lnTo>
                  <a:close/>
                </a:path>
                <a:path extrusionOk="0" h="3275329" w="2214879">
                  <a:moveTo>
                    <a:pt x="1853184" y="0"/>
                  </a:moveTo>
                  <a:lnTo>
                    <a:pt x="1807464" y="0"/>
                  </a:lnTo>
                  <a:lnTo>
                    <a:pt x="1807464" y="10667"/>
                  </a:lnTo>
                  <a:lnTo>
                    <a:pt x="1853184" y="10667"/>
                  </a:lnTo>
                  <a:lnTo>
                    <a:pt x="1853184" y="0"/>
                  </a:lnTo>
                  <a:close/>
                </a:path>
                <a:path extrusionOk="0" h="3275329" w="2214879">
                  <a:moveTo>
                    <a:pt x="1930908" y="0"/>
                  </a:moveTo>
                  <a:lnTo>
                    <a:pt x="1885188" y="0"/>
                  </a:lnTo>
                  <a:lnTo>
                    <a:pt x="1885188" y="10667"/>
                  </a:lnTo>
                  <a:lnTo>
                    <a:pt x="1930908" y="10667"/>
                  </a:lnTo>
                  <a:lnTo>
                    <a:pt x="1930908" y="0"/>
                  </a:lnTo>
                  <a:close/>
                </a:path>
                <a:path extrusionOk="0" h="3275329" w="2214879">
                  <a:moveTo>
                    <a:pt x="2008631" y="0"/>
                  </a:moveTo>
                  <a:lnTo>
                    <a:pt x="1964436" y="0"/>
                  </a:lnTo>
                  <a:lnTo>
                    <a:pt x="1964436" y="10667"/>
                  </a:lnTo>
                  <a:lnTo>
                    <a:pt x="2008631" y="10667"/>
                  </a:lnTo>
                  <a:lnTo>
                    <a:pt x="2008631" y="0"/>
                  </a:lnTo>
                  <a:close/>
                </a:path>
                <a:path extrusionOk="0" h="3275329" w="2214879">
                  <a:moveTo>
                    <a:pt x="2086355" y="0"/>
                  </a:moveTo>
                  <a:lnTo>
                    <a:pt x="2042160" y="0"/>
                  </a:lnTo>
                  <a:lnTo>
                    <a:pt x="2042160" y="10667"/>
                  </a:lnTo>
                  <a:lnTo>
                    <a:pt x="2086355" y="10667"/>
                  </a:lnTo>
                  <a:lnTo>
                    <a:pt x="2086355" y="0"/>
                  </a:lnTo>
                  <a:close/>
                </a:path>
                <a:path extrusionOk="0" h="3275329" w="2214879">
                  <a:moveTo>
                    <a:pt x="2164079" y="0"/>
                  </a:moveTo>
                  <a:lnTo>
                    <a:pt x="2119884" y="0"/>
                  </a:lnTo>
                  <a:lnTo>
                    <a:pt x="2119884" y="10667"/>
                  </a:lnTo>
                  <a:lnTo>
                    <a:pt x="2164079" y="10667"/>
                  </a:lnTo>
                  <a:lnTo>
                    <a:pt x="2164079" y="0"/>
                  </a:lnTo>
                  <a:close/>
                </a:path>
                <a:path extrusionOk="0" h="3275329" w="2214879">
                  <a:moveTo>
                    <a:pt x="2203704" y="4572"/>
                  </a:moveTo>
                  <a:lnTo>
                    <a:pt x="2203704" y="38100"/>
                  </a:lnTo>
                  <a:lnTo>
                    <a:pt x="2214372" y="38100"/>
                  </a:lnTo>
                  <a:lnTo>
                    <a:pt x="2214372" y="10667"/>
                  </a:lnTo>
                  <a:lnTo>
                    <a:pt x="2208276" y="10667"/>
                  </a:lnTo>
                  <a:lnTo>
                    <a:pt x="2203704" y="4572"/>
                  </a:lnTo>
                  <a:close/>
                </a:path>
                <a:path extrusionOk="0" h="3275329" w="2214879">
                  <a:moveTo>
                    <a:pt x="2214372" y="0"/>
                  </a:moveTo>
                  <a:lnTo>
                    <a:pt x="2197608" y="0"/>
                  </a:lnTo>
                  <a:lnTo>
                    <a:pt x="2197608" y="10667"/>
                  </a:lnTo>
                  <a:lnTo>
                    <a:pt x="2203704" y="10667"/>
                  </a:lnTo>
                  <a:lnTo>
                    <a:pt x="2203704" y="4572"/>
                  </a:lnTo>
                  <a:lnTo>
                    <a:pt x="2214372" y="4572"/>
                  </a:lnTo>
                  <a:lnTo>
                    <a:pt x="2214372" y="0"/>
                  </a:lnTo>
                  <a:close/>
                </a:path>
                <a:path extrusionOk="0" h="3275329" w="2214879">
                  <a:moveTo>
                    <a:pt x="2214372" y="4572"/>
                  </a:moveTo>
                  <a:lnTo>
                    <a:pt x="2203704" y="4572"/>
                  </a:lnTo>
                  <a:lnTo>
                    <a:pt x="2208276" y="10667"/>
                  </a:lnTo>
                  <a:lnTo>
                    <a:pt x="2214372" y="10667"/>
                  </a:lnTo>
                  <a:lnTo>
                    <a:pt x="2214372" y="4572"/>
                  </a:lnTo>
                  <a:close/>
                </a:path>
                <a:path extrusionOk="0" h="3275329" w="2214879">
                  <a:moveTo>
                    <a:pt x="2214372" y="71627"/>
                  </a:moveTo>
                  <a:lnTo>
                    <a:pt x="2203704" y="71627"/>
                  </a:lnTo>
                  <a:lnTo>
                    <a:pt x="2203704" y="115824"/>
                  </a:lnTo>
                  <a:lnTo>
                    <a:pt x="2214372" y="115824"/>
                  </a:lnTo>
                  <a:lnTo>
                    <a:pt x="2214372" y="71627"/>
                  </a:lnTo>
                  <a:close/>
                </a:path>
                <a:path extrusionOk="0" h="3275329" w="2214879">
                  <a:moveTo>
                    <a:pt x="2214372" y="149351"/>
                  </a:moveTo>
                  <a:lnTo>
                    <a:pt x="2203704" y="149351"/>
                  </a:lnTo>
                  <a:lnTo>
                    <a:pt x="2203704" y="195072"/>
                  </a:lnTo>
                  <a:lnTo>
                    <a:pt x="2214372" y="195072"/>
                  </a:lnTo>
                  <a:lnTo>
                    <a:pt x="2214372" y="149351"/>
                  </a:lnTo>
                  <a:close/>
                </a:path>
                <a:path extrusionOk="0" h="3275329" w="2214879">
                  <a:moveTo>
                    <a:pt x="2214372" y="228600"/>
                  </a:moveTo>
                  <a:lnTo>
                    <a:pt x="2203704" y="228600"/>
                  </a:lnTo>
                  <a:lnTo>
                    <a:pt x="2203704" y="272795"/>
                  </a:lnTo>
                  <a:lnTo>
                    <a:pt x="2214372" y="272795"/>
                  </a:lnTo>
                  <a:lnTo>
                    <a:pt x="2214372" y="228600"/>
                  </a:lnTo>
                  <a:close/>
                </a:path>
                <a:path extrusionOk="0" h="3275329" w="2214879">
                  <a:moveTo>
                    <a:pt x="2214372" y="306324"/>
                  </a:moveTo>
                  <a:lnTo>
                    <a:pt x="2203704" y="306324"/>
                  </a:lnTo>
                  <a:lnTo>
                    <a:pt x="2203704" y="350519"/>
                  </a:lnTo>
                  <a:lnTo>
                    <a:pt x="2214372" y="350519"/>
                  </a:lnTo>
                  <a:lnTo>
                    <a:pt x="2214372" y="306324"/>
                  </a:lnTo>
                  <a:close/>
                </a:path>
                <a:path extrusionOk="0" h="3275329" w="2214879">
                  <a:moveTo>
                    <a:pt x="2214372" y="384048"/>
                  </a:moveTo>
                  <a:lnTo>
                    <a:pt x="2203704" y="384048"/>
                  </a:lnTo>
                  <a:lnTo>
                    <a:pt x="2203704" y="428243"/>
                  </a:lnTo>
                  <a:lnTo>
                    <a:pt x="2214372" y="428243"/>
                  </a:lnTo>
                  <a:lnTo>
                    <a:pt x="2214372" y="384048"/>
                  </a:lnTo>
                  <a:close/>
                </a:path>
                <a:path extrusionOk="0" h="3275329" w="2214879">
                  <a:moveTo>
                    <a:pt x="2214372" y="461772"/>
                  </a:moveTo>
                  <a:lnTo>
                    <a:pt x="2203704" y="461772"/>
                  </a:lnTo>
                  <a:lnTo>
                    <a:pt x="2203704" y="505967"/>
                  </a:lnTo>
                  <a:lnTo>
                    <a:pt x="2214372" y="505967"/>
                  </a:lnTo>
                  <a:lnTo>
                    <a:pt x="2214372" y="461772"/>
                  </a:lnTo>
                  <a:close/>
                </a:path>
                <a:path extrusionOk="0" h="3275329" w="2214879">
                  <a:moveTo>
                    <a:pt x="2214372" y="539495"/>
                  </a:moveTo>
                  <a:lnTo>
                    <a:pt x="2203704" y="539495"/>
                  </a:lnTo>
                  <a:lnTo>
                    <a:pt x="2203704" y="583691"/>
                  </a:lnTo>
                  <a:lnTo>
                    <a:pt x="2214372" y="583691"/>
                  </a:lnTo>
                  <a:lnTo>
                    <a:pt x="2214372" y="539495"/>
                  </a:lnTo>
                  <a:close/>
                </a:path>
                <a:path extrusionOk="0" h="3275329" w="2214879">
                  <a:moveTo>
                    <a:pt x="2214372" y="617219"/>
                  </a:moveTo>
                  <a:lnTo>
                    <a:pt x="2203704" y="617219"/>
                  </a:lnTo>
                  <a:lnTo>
                    <a:pt x="2203704" y="662939"/>
                  </a:lnTo>
                  <a:lnTo>
                    <a:pt x="2214372" y="662939"/>
                  </a:lnTo>
                  <a:lnTo>
                    <a:pt x="2214372" y="617219"/>
                  </a:lnTo>
                  <a:close/>
                </a:path>
                <a:path extrusionOk="0" h="3275329" w="2214879">
                  <a:moveTo>
                    <a:pt x="2214372" y="694943"/>
                  </a:moveTo>
                  <a:lnTo>
                    <a:pt x="2203704" y="694943"/>
                  </a:lnTo>
                  <a:lnTo>
                    <a:pt x="2203704" y="740663"/>
                  </a:lnTo>
                  <a:lnTo>
                    <a:pt x="2214372" y="740663"/>
                  </a:lnTo>
                  <a:lnTo>
                    <a:pt x="2214372" y="694943"/>
                  </a:lnTo>
                  <a:close/>
                </a:path>
                <a:path extrusionOk="0" h="3275329" w="2214879">
                  <a:moveTo>
                    <a:pt x="2214372" y="774191"/>
                  </a:moveTo>
                  <a:lnTo>
                    <a:pt x="2203704" y="774191"/>
                  </a:lnTo>
                  <a:lnTo>
                    <a:pt x="2203704" y="818388"/>
                  </a:lnTo>
                  <a:lnTo>
                    <a:pt x="2214372" y="818388"/>
                  </a:lnTo>
                  <a:lnTo>
                    <a:pt x="2214372" y="774191"/>
                  </a:lnTo>
                  <a:close/>
                </a:path>
                <a:path extrusionOk="0" h="3275329" w="2214879">
                  <a:moveTo>
                    <a:pt x="2214372" y="851915"/>
                  </a:moveTo>
                  <a:lnTo>
                    <a:pt x="2203704" y="851915"/>
                  </a:lnTo>
                  <a:lnTo>
                    <a:pt x="2203704" y="896112"/>
                  </a:lnTo>
                  <a:lnTo>
                    <a:pt x="2214372" y="896112"/>
                  </a:lnTo>
                  <a:lnTo>
                    <a:pt x="2214372" y="851915"/>
                  </a:lnTo>
                  <a:close/>
                </a:path>
                <a:path extrusionOk="0" h="3275329" w="2214879">
                  <a:moveTo>
                    <a:pt x="2214372" y="929639"/>
                  </a:moveTo>
                  <a:lnTo>
                    <a:pt x="2203704" y="929639"/>
                  </a:lnTo>
                  <a:lnTo>
                    <a:pt x="2203704" y="973836"/>
                  </a:lnTo>
                  <a:lnTo>
                    <a:pt x="2214372" y="973836"/>
                  </a:lnTo>
                  <a:lnTo>
                    <a:pt x="2214372" y="929639"/>
                  </a:lnTo>
                  <a:close/>
                </a:path>
                <a:path extrusionOk="0" h="3275329" w="2214879">
                  <a:moveTo>
                    <a:pt x="2214372" y="1007363"/>
                  </a:moveTo>
                  <a:lnTo>
                    <a:pt x="2203704" y="1007363"/>
                  </a:lnTo>
                  <a:lnTo>
                    <a:pt x="2203704" y="1051560"/>
                  </a:lnTo>
                  <a:lnTo>
                    <a:pt x="2214372" y="1051560"/>
                  </a:lnTo>
                  <a:lnTo>
                    <a:pt x="2214372" y="1007363"/>
                  </a:lnTo>
                  <a:close/>
                </a:path>
                <a:path extrusionOk="0" h="3275329" w="2214879">
                  <a:moveTo>
                    <a:pt x="2214372" y="1085088"/>
                  </a:moveTo>
                  <a:lnTo>
                    <a:pt x="2203704" y="1085088"/>
                  </a:lnTo>
                  <a:lnTo>
                    <a:pt x="2203704" y="1130807"/>
                  </a:lnTo>
                  <a:lnTo>
                    <a:pt x="2214372" y="1130807"/>
                  </a:lnTo>
                  <a:lnTo>
                    <a:pt x="2214372" y="1085088"/>
                  </a:lnTo>
                  <a:close/>
                </a:path>
                <a:path extrusionOk="0" h="3275329" w="2214879">
                  <a:moveTo>
                    <a:pt x="2214372" y="1162812"/>
                  </a:moveTo>
                  <a:lnTo>
                    <a:pt x="2203704" y="1162812"/>
                  </a:lnTo>
                  <a:lnTo>
                    <a:pt x="2203704" y="1208531"/>
                  </a:lnTo>
                  <a:lnTo>
                    <a:pt x="2214372" y="1208531"/>
                  </a:lnTo>
                  <a:lnTo>
                    <a:pt x="2214372" y="1162812"/>
                  </a:lnTo>
                  <a:close/>
                </a:path>
                <a:path extrusionOk="0" h="3275329" w="2214879">
                  <a:moveTo>
                    <a:pt x="2214372" y="1242060"/>
                  </a:moveTo>
                  <a:lnTo>
                    <a:pt x="2203704" y="1242060"/>
                  </a:lnTo>
                  <a:lnTo>
                    <a:pt x="2203704" y="1286255"/>
                  </a:lnTo>
                  <a:lnTo>
                    <a:pt x="2214372" y="1286255"/>
                  </a:lnTo>
                  <a:lnTo>
                    <a:pt x="2214372" y="1242060"/>
                  </a:lnTo>
                  <a:close/>
                </a:path>
                <a:path extrusionOk="0" h="3275329" w="2214879">
                  <a:moveTo>
                    <a:pt x="2214372" y="1319784"/>
                  </a:moveTo>
                  <a:lnTo>
                    <a:pt x="2203704" y="1319784"/>
                  </a:lnTo>
                  <a:lnTo>
                    <a:pt x="2203704" y="1363979"/>
                  </a:lnTo>
                  <a:lnTo>
                    <a:pt x="2214372" y="1363979"/>
                  </a:lnTo>
                  <a:lnTo>
                    <a:pt x="2214372" y="1319784"/>
                  </a:lnTo>
                  <a:close/>
                </a:path>
                <a:path extrusionOk="0" h="3275329" w="2214879">
                  <a:moveTo>
                    <a:pt x="2214372" y="1397507"/>
                  </a:moveTo>
                  <a:lnTo>
                    <a:pt x="2203704" y="1397507"/>
                  </a:lnTo>
                  <a:lnTo>
                    <a:pt x="2203704" y="1441703"/>
                  </a:lnTo>
                  <a:lnTo>
                    <a:pt x="2214372" y="1441703"/>
                  </a:lnTo>
                  <a:lnTo>
                    <a:pt x="2214372" y="1397507"/>
                  </a:lnTo>
                  <a:close/>
                </a:path>
                <a:path extrusionOk="0" h="3275329" w="2214879">
                  <a:moveTo>
                    <a:pt x="2214372" y="1475231"/>
                  </a:moveTo>
                  <a:lnTo>
                    <a:pt x="2203704" y="1475231"/>
                  </a:lnTo>
                  <a:lnTo>
                    <a:pt x="2203704" y="1519427"/>
                  </a:lnTo>
                  <a:lnTo>
                    <a:pt x="2214372" y="1519427"/>
                  </a:lnTo>
                  <a:lnTo>
                    <a:pt x="2214372" y="1475231"/>
                  </a:lnTo>
                  <a:close/>
                </a:path>
                <a:path extrusionOk="0" h="3275329" w="2214879">
                  <a:moveTo>
                    <a:pt x="2214372" y="1552955"/>
                  </a:moveTo>
                  <a:lnTo>
                    <a:pt x="2203704" y="1552955"/>
                  </a:lnTo>
                  <a:lnTo>
                    <a:pt x="2203704" y="1597152"/>
                  </a:lnTo>
                  <a:lnTo>
                    <a:pt x="2214372" y="1597152"/>
                  </a:lnTo>
                  <a:lnTo>
                    <a:pt x="2214372" y="1552955"/>
                  </a:lnTo>
                  <a:close/>
                </a:path>
                <a:path extrusionOk="0" h="3275329" w="2214879">
                  <a:moveTo>
                    <a:pt x="2214372" y="1630679"/>
                  </a:moveTo>
                  <a:lnTo>
                    <a:pt x="2203704" y="1630679"/>
                  </a:lnTo>
                  <a:lnTo>
                    <a:pt x="2203704" y="1676400"/>
                  </a:lnTo>
                  <a:lnTo>
                    <a:pt x="2214372" y="1676400"/>
                  </a:lnTo>
                  <a:lnTo>
                    <a:pt x="2214372" y="1630679"/>
                  </a:lnTo>
                  <a:close/>
                </a:path>
                <a:path extrusionOk="0" h="3275329" w="2214879">
                  <a:moveTo>
                    <a:pt x="2214372" y="1709927"/>
                  </a:moveTo>
                  <a:lnTo>
                    <a:pt x="2203704" y="1709927"/>
                  </a:lnTo>
                  <a:lnTo>
                    <a:pt x="2203704" y="1754124"/>
                  </a:lnTo>
                  <a:lnTo>
                    <a:pt x="2214372" y="1754124"/>
                  </a:lnTo>
                  <a:lnTo>
                    <a:pt x="2214372" y="1709927"/>
                  </a:lnTo>
                  <a:close/>
                </a:path>
                <a:path extrusionOk="0" h="3275329" w="2214879">
                  <a:moveTo>
                    <a:pt x="2214372" y="1787652"/>
                  </a:moveTo>
                  <a:lnTo>
                    <a:pt x="2203704" y="1787652"/>
                  </a:lnTo>
                  <a:lnTo>
                    <a:pt x="2203704" y="1831848"/>
                  </a:lnTo>
                  <a:lnTo>
                    <a:pt x="2214372" y="1831848"/>
                  </a:lnTo>
                  <a:lnTo>
                    <a:pt x="2214372" y="1787652"/>
                  </a:lnTo>
                  <a:close/>
                </a:path>
                <a:path extrusionOk="0" h="3275329" w="2214879">
                  <a:moveTo>
                    <a:pt x="2214372" y="1865376"/>
                  </a:moveTo>
                  <a:lnTo>
                    <a:pt x="2203704" y="1865376"/>
                  </a:lnTo>
                  <a:lnTo>
                    <a:pt x="2203704" y="1909572"/>
                  </a:lnTo>
                  <a:lnTo>
                    <a:pt x="2214372" y="1909572"/>
                  </a:lnTo>
                  <a:lnTo>
                    <a:pt x="2214372" y="1865376"/>
                  </a:lnTo>
                  <a:close/>
                </a:path>
                <a:path extrusionOk="0" h="3275329" w="2214879">
                  <a:moveTo>
                    <a:pt x="2214372" y="1943100"/>
                  </a:moveTo>
                  <a:lnTo>
                    <a:pt x="2203704" y="1943100"/>
                  </a:lnTo>
                  <a:lnTo>
                    <a:pt x="2203704" y="1987295"/>
                  </a:lnTo>
                  <a:lnTo>
                    <a:pt x="2214372" y="1987295"/>
                  </a:lnTo>
                  <a:lnTo>
                    <a:pt x="2214372" y="1943100"/>
                  </a:lnTo>
                  <a:close/>
                </a:path>
                <a:path extrusionOk="0" h="3275329" w="2214879">
                  <a:moveTo>
                    <a:pt x="2214372" y="2020824"/>
                  </a:moveTo>
                  <a:lnTo>
                    <a:pt x="2203704" y="2020824"/>
                  </a:lnTo>
                  <a:lnTo>
                    <a:pt x="2203704" y="2065019"/>
                  </a:lnTo>
                  <a:lnTo>
                    <a:pt x="2214372" y="2065019"/>
                  </a:lnTo>
                  <a:lnTo>
                    <a:pt x="2214372" y="2020824"/>
                  </a:lnTo>
                  <a:close/>
                </a:path>
                <a:path extrusionOk="0" h="3275329" w="2214879">
                  <a:moveTo>
                    <a:pt x="2214372" y="2098548"/>
                  </a:moveTo>
                  <a:lnTo>
                    <a:pt x="2203704" y="2098548"/>
                  </a:lnTo>
                  <a:lnTo>
                    <a:pt x="2203704" y="2144267"/>
                  </a:lnTo>
                  <a:lnTo>
                    <a:pt x="2214372" y="2144267"/>
                  </a:lnTo>
                  <a:lnTo>
                    <a:pt x="2214372" y="2098548"/>
                  </a:lnTo>
                  <a:close/>
                </a:path>
                <a:path extrusionOk="0" h="3275329" w="2214879">
                  <a:moveTo>
                    <a:pt x="2214372" y="2177795"/>
                  </a:moveTo>
                  <a:lnTo>
                    <a:pt x="2203704" y="2177795"/>
                  </a:lnTo>
                  <a:lnTo>
                    <a:pt x="2203704" y="2221991"/>
                  </a:lnTo>
                  <a:lnTo>
                    <a:pt x="2214372" y="2221991"/>
                  </a:lnTo>
                  <a:lnTo>
                    <a:pt x="2214372" y="2177795"/>
                  </a:lnTo>
                  <a:close/>
                </a:path>
                <a:path extrusionOk="0" h="3275329" w="2214879">
                  <a:moveTo>
                    <a:pt x="2214372" y="2255519"/>
                  </a:moveTo>
                  <a:lnTo>
                    <a:pt x="2203704" y="2255519"/>
                  </a:lnTo>
                  <a:lnTo>
                    <a:pt x="2203704" y="2299716"/>
                  </a:lnTo>
                  <a:lnTo>
                    <a:pt x="2214372" y="2299716"/>
                  </a:lnTo>
                  <a:lnTo>
                    <a:pt x="2214372" y="2255519"/>
                  </a:lnTo>
                  <a:close/>
                </a:path>
                <a:path extrusionOk="0" h="3275329" w="2214879">
                  <a:moveTo>
                    <a:pt x="2214372" y="2333243"/>
                  </a:moveTo>
                  <a:lnTo>
                    <a:pt x="2203704" y="2333243"/>
                  </a:lnTo>
                  <a:lnTo>
                    <a:pt x="2203704" y="2377440"/>
                  </a:lnTo>
                  <a:lnTo>
                    <a:pt x="2214372" y="2377440"/>
                  </a:lnTo>
                  <a:lnTo>
                    <a:pt x="2214372" y="2333243"/>
                  </a:lnTo>
                  <a:close/>
                </a:path>
                <a:path extrusionOk="0" h="3275329" w="2214879">
                  <a:moveTo>
                    <a:pt x="2214372" y="2410967"/>
                  </a:moveTo>
                  <a:lnTo>
                    <a:pt x="2203704" y="2410967"/>
                  </a:lnTo>
                  <a:lnTo>
                    <a:pt x="2203704" y="2455164"/>
                  </a:lnTo>
                  <a:lnTo>
                    <a:pt x="2214372" y="2455164"/>
                  </a:lnTo>
                  <a:lnTo>
                    <a:pt x="2214372" y="2410967"/>
                  </a:lnTo>
                  <a:close/>
                </a:path>
                <a:path extrusionOk="0" h="3275329" w="2214879">
                  <a:moveTo>
                    <a:pt x="2214372" y="2488691"/>
                  </a:moveTo>
                  <a:lnTo>
                    <a:pt x="2203704" y="2488691"/>
                  </a:lnTo>
                  <a:lnTo>
                    <a:pt x="2203704" y="2532888"/>
                  </a:lnTo>
                  <a:lnTo>
                    <a:pt x="2214372" y="2532888"/>
                  </a:lnTo>
                  <a:lnTo>
                    <a:pt x="2214372" y="2488691"/>
                  </a:lnTo>
                  <a:close/>
                </a:path>
                <a:path extrusionOk="0" h="3275329" w="2214879">
                  <a:moveTo>
                    <a:pt x="2214372" y="2566416"/>
                  </a:moveTo>
                  <a:lnTo>
                    <a:pt x="2203704" y="2566416"/>
                  </a:lnTo>
                  <a:lnTo>
                    <a:pt x="2203704" y="2612135"/>
                  </a:lnTo>
                  <a:lnTo>
                    <a:pt x="2214372" y="2612135"/>
                  </a:lnTo>
                  <a:lnTo>
                    <a:pt x="2214372" y="2566416"/>
                  </a:lnTo>
                  <a:close/>
                </a:path>
                <a:path extrusionOk="0" h="3275329" w="2214879">
                  <a:moveTo>
                    <a:pt x="2214372" y="2645664"/>
                  </a:moveTo>
                  <a:lnTo>
                    <a:pt x="2203704" y="2645664"/>
                  </a:lnTo>
                  <a:lnTo>
                    <a:pt x="2203704" y="2689860"/>
                  </a:lnTo>
                  <a:lnTo>
                    <a:pt x="2214372" y="2689860"/>
                  </a:lnTo>
                  <a:lnTo>
                    <a:pt x="2214372" y="2645664"/>
                  </a:lnTo>
                  <a:close/>
                </a:path>
                <a:path extrusionOk="0" h="3275329" w="2214879">
                  <a:moveTo>
                    <a:pt x="2214372" y="2723388"/>
                  </a:moveTo>
                  <a:lnTo>
                    <a:pt x="2203704" y="2723388"/>
                  </a:lnTo>
                  <a:lnTo>
                    <a:pt x="2203704" y="2767584"/>
                  </a:lnTo>
                  <a:lnTo>
                    <a:pt x="2214372" y="2767584"/>
                  </a:lnTo>
                  <a:lnTo>
                    <a:pt x="2214372" y="2723388"/>
                  </a:lnTo>
                  <a:close/>
                </a:path>
                <a:path extrusionOk="0" h="3275329" w="2214879">
                  <a:moveTo>
                    <a:pt x="2214372" y="2801111"/>
                  </a:moveTo>
                  <a:lnTo>
                    <a:pt x="2203704" y="2801111"/>
                  </a:lnTo>
                  <a:lnTo>
                    <a:pt x="2203704" y="2845308"/>
                  </a:lnTo>
                  <a:lnTo>
                    <a:pt x="2214372" y="2845308"/>
                  </a:lnTo>
                  <a:lnTo>
                    <a:pt x="2214372" y="2801111"/>
                  </a:lnTo>
                  <a:close/>
                </a:path>
                <a:path extrusionOk="0" h="3275329" w="2214879">
                  <a:moveTo>
                    <a:pt x="2214372" y="2878835"/>
                  </a:moveTo>
                  <a:lnTo>
                    <a:pt x="2203704" y="2878835"/>
                  </a:lnTo>
                  <a:lnTo>
                    <a:pt x="2203704" y="2923032"/>
                  </a:lnTo>
                  <a:lnTo>
                    <a:pt x="2214372" y="2923032"/>
                  </a:lnTo>
                  <a:lnTo>
                    <a:pt x="2214372" y="2878835"/>
                  </a:lnTo>
                  <a:close/>
                </a:path>
                <a:path extrusionOk="0" h="3275329" w="2214879">
                  <a:moveTo>
                    <a:pt x="2214372" y="2956560"/>
                  </a:moveTo>
                  <a:lnTo>
                    <a:pt x="2203704" y="2956560"/>
                  </a:lnTo>
                  <a:lnTo>
                    <a:pt x="2203704" y="3000756"/>
                  </a:lnTo>
                  <a:lnTo>
                    <a:pt x="2214372" y="3000756"/>
                  </a:lnTo>
                  <a:lnTo>
                    <a:pt x="2214372" y="2956560"/>
                  </a:lnTo>
                  <a:close/>
                </a:path>
                <a:path extrusionOk="0" h="3275329" w="2214879">
                  <a:moveTo>
                    <a:pt x="2214372" y="3034284"/>
                  </a:moveTo>
                  <a:lnTo>
                    <a:pt x="2203704" y="3034284"/>
                  </a:lnTo>
                  <a:lnTo>
                    <a:pt x="2203704" y="3080004"/>
                  </a:lnTo>
                  <a:lnTo>
                    <a:pt x="2214372" y="3080004"/>
                  </a:lnTo>
                  <a:lnTo>
                    <a:pt x="2214372" y="3034284"/>
                  </a:lnTo>
                  <a:close/>
                </a:path>
                <a:path extrusionOk="0" h="3275329" w="2214879">
                  <a:moveTo>
                    <a:pt x="2214372" y="3112008"/>
                  </a:moveTo>
                  <a:lnTo>
                    <a:pt x="2203704" y="3112008"/>
                  </a:lnTo>
                  <a:lnTo>
                    <a:pt x="2203704" y="3157728"/>
                  </a:lnTo>
                  <a:lnTo>
                    <a:pt x="2214372" y="3157728"/>
                  </a:lnTo>
                  <a:lnTo>
                    <a:pt x="2214372" y="3112008"/>
                  </a:lnTo>
                  <a:close/>
                </a:path>
                <a:path extrusionOk="0" h="3275329" w="2214879">
                  <a:moveTo>
                    <a:pt x="2214372" y="3191256"/>
                  </a:moveTo>
                  <a:lnTo>
                    <a:pt x="2203704" y="3191256"/>
                  </a:lnTo>
                  <a:lnTo>
                    <a:pt x="2203704" y="3235452"/>
                  </a:lnTo>
                  <a:lnTo>
                    <a:pt x="2214372" y="3235452"/>
                  </a:lnTo>
                  <a:lnTo>
                    <a:pt x="2214372" y="3191256"/>
                  </a:lnTo>
                  <a:close/>
                </a:path>
                <a:path extrusionOk="0" h="3275329" w="2214879">
                  <a:moveTo>
                    <a:pt x="2208276" y="3264407"/>
                  </a:moveTo>
                  <a:lnTo>
                    <a:pt x="2165604" y="3264407"/>
                  </a:lnTo>
                  <a:lnTo>
                    <a:pt x="2165604" y="3275076"/>
                  </a:lnTo>
                  <a:lnTo>
                    <a:pt x="2214372" y="3275076"/>
                  </a:lnTo>
                  <a:lnTo>
                    <a:pt x="2214372" y="3270504"/>
                  </a:lnTo>
                  <a:lnTo>
                    <a:pt x="2203704" y="3270504"/>
                  </a:lnTo>
                  <a:lnTo>
                    <a:pt x="2203704" y="3268979"/>
                  </a:lnTo>
                  <a:lnTo>
                    <a:pt x="2204847" y="3268979"/>
                  </a:lnTo>
                  <a:lnTo>
                    <a:pt x="2208276" y="3264407"/>
                  </a:lnTo>
                  <a:close/>
                </a:path>
                <a:path extrusionOk="0" h="3275329" w="2214879">
                  <a:moveTo>
                    <a:pt x="2204847" y="3268979"/>
                  </a:moveTo>
                  <a:lnTo>
                    <a:pt x="2203704" y="3268979"/>
                  </a:lnTo>
                  <a:lnTo>
                    <a:pt x="2203704" y="3270504"/>
                  </a:lnTo>
                  <a:lnTo>
                    <a:pt x="2204847" y="3268979"/>
                  </a:lnTo>
                  <a:close/>
                </a:path>
                <a:path extrusionOk="0" h="3275329" w="2214879">
                  <a:moveTo>
                    <a:pt x="2214372" y="3268979"/>
                  </a:moveTo>
                  <a:lnTo>
                    <a:pt x="2204847" y="3268979"/>
                  </a:lnTo>
                  <a:lnTo>
                    <a:pt x="2203704" y="3270504"/>
                  </a:lnTo>
                  <a:lnTo>
                    <a:pt x="2214372" y="3270504"/>
                  </a:lnTo>
                  <a:lnTo>
                    <a:pt x="2214372" y="3268979"/>
                  </a:lnTo>
                  <a:close/>
                </a:path>
                <a:path extrusionOk="0" h="3275329" w="2214879">
                  <a:moveTo>
                    <a:pt x="2132076" y="3264407"/>
                  </a:moveTo>
                  <a:lnTo>
                    <a:pt x="2087879" y="3264407"/>
                  </a:lnTo>
                  <a:lnTo>
                    <a:pt x="2087879" y="3275076"/>
                  </a:lnTo>
                  <a:lnTo>
                    <a:pt x="2132076" y="3275076"/>
                  </a:lnTo>
                  <a:lnTo>
                    <a:pt x="2132076" y="3264407"/>
                  </a:lnTo>
                  <a:close/>
                </a:path>
                <a:path extrusionOk="0" h="3275329" w="2214879">
                  <a:moveTo>
                    <a:pt x="2054352" y="3264407"/>
                  </a:moveTo>
                  <a:lnTo>
                    <a:pt x="2010155" y="3264407"/>
                  </a:lnTo>
                  <a:lnTo>
                    <a:pt x="2010155" y="3275076"/>
                  </a:lnTo>
                  <a:lnTo>
                    <a:pt x="2054352" y="3275076"/>
                  </a:lnTo>
                  <a:lnTo>
                    <a:pt x="2054352" y="3264407"/>
                  </a:lnTo>
                  <a:close/>
                </a:path>
                <a:path extrusionOk="0" h="3275329" w="2214879">
                  <a:moveTo>
                    <a:pt x="1976627" y="3264407"/>
                  </a:moveTo>
                  <a:lnTo>
                    <a:pt x="1932431" y="3264407"/>
                  </a:lnTo>
                  <a:lnTo>
                    <a:pt x="1932431" y="3275076"/>
                  </a:lnTo>
                  <a:lnTo>
                    <a:pt x="1976627" y="3275076"/>
                  </a:lnTo>
                  <a:lnTo>
                    <a:pt x="1976627" y="3264407"/>
                  </a:lnTo>
                  <a:close/>
                </a:path>
                <a:path extrusionOk="0" h="3275329" w="2214879">
                  <a:moveTo>
                    <a:pt x="1898903" y="3264407"/>
                  </a:moveTo>
                  <a:lnTo>
                    <a:pt x="1853184" y="3264407"/>
                  </a:lnTo>
                  <a:lnTo>
                    <a:pt x="1853184" y="3275076"/>
                  </a:lnTo>
                  <a:lnTo>
                    <a:pt x="1898903" y="3275076"/>
                  </a:lnTo>
                  <a:lnTo>
                    <a:pt x="1898903" y="3264407"/>
                  </a:lnTo>
                  <a:close/>
                </a:path>
                <a:path extrusionOk="0" h="3275329" w="2214879">
                  <a:moveTo>
                    <a:pt x="1821179" y="3264407"/>
                  </a:moveTo>
                  <a:lnTo>
                    <a:pt x="1775460" y="3264407"/>
                  </a:lnTo>
                  <a:lnTo>
                    <a:pt x="1775460" y="3275076"/>
                  </a:lnTo>
                  <a:lnTo>
                    <a:pt x="1821179" y="3275076"/>
                  </a:lnTo>
                  <a:lnTo>
                    <a:pt x="1821179" y="3264407"/>
                  </a:lnTo>
                  <a:close/>
                </a:path>
                <a:path extrusionOk="0" h="3275329" w="2214879">
                  <a:moveTo>
                    <a:pt x="1741931" y="3264407"/>
                  </a:moveTo>
                  <a:lnTo>
                    <a:pt x="1697736" y="3264407"/>
                  </a:lnTo>
                  <a:lnTo>
                    <a:pt x="1697736" y="3275076"/>
                  </a:lnTo>
                  <a:lnTo>
                    <a:pt x="1741931" y="3275076"/>
                  </a:lnTo>
                  <a:lnTo>
                    <a:pt x="1741931" y="3264407"/>
                  </a:lnTo>
                  <a:close/>
                </a:path>
                <a:path extrusionOk="0" h="3275329" w="2214879">
                  <a:moveTo>
                    <a:pt x="1664208" y="3264407"/>
                  </a:moveTo>
                  <a:lnTo>
                    <a:pt x="1620012" y="3264407"/>
                  </a:lnTo>
                  <a:lnTo>
                    <a:pt x="1620012" y="3275076"/>
                  </a:lnTo>
                  <a:lnTo>
                    <a:pt x="1664208" y="3275076"/>
                  </a:lnTo>
                  <a:lnTo>
                    <a:pt x="1664208" y="3264407"/>
                  </a:lnTo>
                  <a:close/>
                </a:path>
                <a:path extrusionOk="0" h="3275329" w="2214879">
                  <a:moveTo>
                    <a:pt x="1586484" y="3264407"/>
                  </a:moveTo>
                  <a:lnTo>
                    <a:pt x="1542288" y="3264407"/>
                  </a:lnTo>
                  <a:lnTo>
                    <a:pt x="1542288" y="3275076"/>
                  </a:lnTo>
                  <a:lnTo>
                    <a:pt x="1586484" y="3275076"/>
                  </a:lnTo>
                  <a:lnTo>
                    <a:pt x="1586484" y="3264407"/>
                  </a:lnTo>
                  <a:close/>
                </a:path>
                <a:path extrusionOk="0" h="3275329" w="2214879">
                  <a:moveTo>
                    <a:pt x="1508759" y="3264407"/>
                  </a:moveTo>
                  <a:lnTo>
                    <a:pt x="1464564" y="3264407"/>
                  </a:lnTo>
                  <a:lnTo>
                    <a:pt x="1464564" y="3275076"/>
                  </a:lnTo>
                  <a:lnTo>
                    <a:pt x="1508759" y="3275076"/>
                  </a:lnTo>
                  <a:lnTo>
                    <a:pt x="1508759" y="3264407"/>
                  </a:lnTo>
                  <a:close/>
                </a:path>
                <a:path extrusionOk="0" h="3275329" w="2214879">
                  <a:moveTo>
                    <a:pt x="1431036" y="3264407"/>
                  </a:moveTo>
                  <a:lnTo>
                    <a:pt x="1385315" y="3264407"/>
                  </a:lnTo>
                  <a:lnTo>
                    <a:pt x="1385315" y="3275076"/>
                  </a:lnTo>
                  <a:lnTo>
                    <a:pt x="1431036" y="3275076"/>
                  </a:lnTo>
                  <a:lnTo>
                    <a:pt x="1431036" y="3264407"/>
                  </a:lnTo>
                  <a:close/>
                </a:path>
                <a:path extrusionOk="0" h="3275329" w="2214879">
                  <a:moveTo>
                    <a:pt x="1353312" y="3264407"/>
                  </a:moveTo>
                  <a:lnTo>
                    <a:pt x="1307592" y="3264407"/>
                  </a:lnTo>
                  <a:lnTo>
                    <a:pt x="1307592" y="3275076"/>
                  </a:lnTo>
                  <a:lnTo>
                    <a:pt x="1353312" y="3275076"/>
                  </a:lnTo>
                  <a:lnTo>
                    <a:pt x="1353312" y="3264407"/>
                  </a:lnTo>
                  <a:close/>
                </a:path>
                <a:path extrusionOk="0" h="3275329" w="2214879">
                  <a:moveTo>
                    <a:pt x="1274064" y="3264407"/>
                  </a:moveTo>
                  <a:lnTo>
                    <a:pt x="1229868" y="3264407"/>
                  </a:lnTo>
                  <a:lnTo>
                    <a:pt x="1229868" y="3275076"/>
                  </a:lnTo>
                  <a:lnTo>
                    <a:pt x="1274064" y="3275076"/>
                  </a:lnTo>
                  <a:lnTo>
                    <a:pt x="1274064" y="3264407"/>
                  </a:lnTo>
                  <a:close/>
                </a:path>
                <a:path extrusionOk="0" h="3275329" w="2214879">
                  <a:moveTo>
                    <a:pt x="1196339" y="3264407"/>
                  </a:moveTo>
                  <a:lnTo>
                    <a:pt x="1152144" y="3264407"/>
                  </a:lnTo>
                  <a:lnTo>
                    <a:pt x="1152144" y="3275076"/>
                  </a:lnTo>
                  <a:lnTo>
                    <a:pt x="1196339" y="3275076"/>
                  </a:lnTo>
                  <a:lnTo>
                    <a:pt x="1196339" y="3264407"/>
                  </a:lnTo>
                  <a:close/>
                </a:path>
                <a:path extrusionOk="0" h="3275329" w="2214879">
                  <a:moveTo>
                    <a:pt x="1118615" y="3264407"/>
                  </a:moveTo>
                  <a:lnTo>
                    <a:pt x="1074420" y="3264407"/>
                  </a:lnTo>
                  <a:lnTo>
                    <a:pt x="1074420" y="3275076"/>
                  </a:lnTo>
                  <a:lnTo>
                    <a:pt x="1118615" y="3275076"/>
                  </a:lnTo>
                  <a:lnTo>
                    <a:pt x="1118615" y="3264407"/>
                  </a:lnTo>
                  <a:close/>
                </a:path>
                <a:path extrusionOk="0" h="3275329" w="2214879">
                  <a:moveTo>
                    <a:pt x="1040892" y="3264407"/>
                  </a:moveTo>
                  <a:lnTo>
                    <a:pt x="996695" y="3264407"/>
                  </a:lnTo>
                  <a:lnTo>
                    <a:pt x="996695" y="3275076"/>
                  </a:lnTo>
                  <a:lnTo>
                    <a:pt x="1040892" y="3275076"/>
                  </a:lnTo>
                  <a:lnTo>
                    <a:pt x="1040892" y="3264407"/>
                  </a:lnTo>
                  <a:close/>
                </a:path>
                <a:path extrusionOk="0" h="3275329" w="2214879">
                  <a:moveTo>
                    <a:pt x="963168" y="3264407"/>
                  </a:moveTo>
                  <a:lnTo>
                    <a:pt x="917448" y="3264407"/>
                  </a:lnTo>
                  <a:lnTo>
                    <a:pt x="917448" y="3275076"/>
                  </a:lnTo>
                  <a:lnTo>
                    <a:pt x="963168" y="3275076"/>
                  </a:lnTo>
                  <a:lnTo>
                    <a:pt x="963168" y="3264407"/>
                  </a:lnTo>
                  <a:close/>
                </a:path>
                <a:path extrusionOk="0" h="3275329" w="2214879">
                  <a:moveTo>
                    <a:pt x="885444" y="3264407"/>
                  </a:moveTo>
                  <a:lnTo>
                    <a:pt x="839724" y="3264407"/>
                  </a:lnTo>
                  <a:lnTo>
                    <a:pt x="839724" y="3275076"/>
                  </a:lnTo>
                  <a:lnTo>
                    <a:pt x="885444" y="3275076"/>
                  </a:lnTo>
                  <a:lnTo>
                    <a:pt x="885444" y="3264407"/>
                  </a:lnTo>
                  <a:close/>
                </a:path>
                <a:path extrusionOk="0" h="3275329" w="2214879">
                  <a:moveTo>
                    <a:pt x="806195" y="3264407"/>
                  </a:moveTo>
                  <a:lnTo>
                    <a:pt x="762000" y="3264407"/>
                  </a:lnTo>
                  <a:lnTo>
                    <a:pt x="762000" y="3275076"/>
                  </a:lnTo>
                  <a:lnTo>
                    <a:pt x="806195" y="3275076"/>
                  </a:lnTo>
                  <a:lnTo>
                    <a:pt x="806195" y="3264407"/>
                  </a:lnTo>
                  <a:close/>
                </a:path>
                <a:path extrusionOk="0" h="3275329" w="2214879">
                  <a:moveTo>
                    <a:pt x="728471" y="3264407"/>
                  </a:moveTo>
                  <a:lnTo>
                    <a:pt x="684276" y="3264407"/>
                  </a:lnTo>
                  <a:lnTo>
                    <a:pt x="684276" y="3275076"/>
                  </a:lnTo>
                  <a:lnTo>
                    <a:pt x="728471" y="3275076"/>
                  </a:lnTo>
                  <a:lnTo>
                    <a:pt x="728471" y="3264407"/>
                  </a:lnTo>
                  <a:close/>
                </a:path>
                <a:path extrusionOk="0" h="3275329" w="2214879">
                  <a:moveTo>
                    <a:pt x="650748" y="3264407"/>
                  </a:moveTo>
                  <a:lnTo>
                    <a:pt x="606551" y="3264407"/>
                  </a:lnTo>
                  <a:lnTo>
                    <a:pt x="606551" y="3275076"/>
                  </a:lnTo>
                  <a:lnTo>
                    <a:pt x="650748" y="3275076"/>
                  </a:lnTo>
                  <a:lnTo>
                    <a:pt x="650748" y="3264407"/>
                  </a:lnTo>
                  <a:close/>
                </a:path>
                <a:path extrusionOk="0" h="3275329" w="2214879">
                  <a:moveTo>
                    <a:pt x="573024" y="3264407"/>
                  </a:moveTo>
                  <a:lnTo>
                    <a:pt x="528827" y="3264407"/>
                  </a:lnTo>
                  <a:lnTo>
                    <a:pt x="528827" y="3275076"/>
                  </a:lnTo>
                  <a:lnTo>
                    <a:pt x="573024" y="3275076"/>
                  </a:lnTo>
                  <a:lnTo>
                    <a:pt x="573024" y="3264407"/>
                  </a:lnTo>
                  <a:close/>
                </a:path>
                <a:path extrusionOk="0" h="3275329" w="2214879">
                  <a:moveTo>
                    <a:pt x="495300" y="3264407"/>
                  </a:moveTo>
                  <a:lnTo>
                    <a:pt x="451103" y="3264407"/>
                  </a:lnTo>
                  <a:lnTo>
                    <a:pt x="451103" y="3275076"/>
                  </a:lnTo>
                  <a:lnTo>
                    <a:pt x="495300" y="3275076"/>
                  </a:lnTo>
                  <a:lnTo>
                    <a:pt x="495300" y="3264407"/>
                  </a:lnTo>
                  <a:close/>
                </a:path>
                <a:path extrusionOk="0" h="3275329" w="2214879">
                  <a:moveTo>
                    <a:pt x="417575" y="3264407"/>
                  </a:moveTo>
                  <a:lnTo>
                    <a:pt x="371856" y="3264407"/>
                  </a:lnTo>
                  <a:lnTo>
                    <a:pt x="371856" y="3275076"/>
                  </a:lnTo>
                  <a:lnTo>
                    <a:pt x="417575" y="3275076"/>
                  </a:lnTo>
                  <a:lnTo>
                    <a:pt x="417575" y="3264407"/>
                  </a:lnTo>
                  <a:close/>
                </a:path>
                <a:path extrusionOk="0" h="3275329" w="2214879">
                  <a:moveTo>
                    <a:pt x="338327" y="3264407"/>
                  </a:moveTo>
                  <a:lnTo>
                    <a:pt x="294131" y="3264407"/>
                  </a:lnTo>
                  <a:lnTo>
                    <a:pt x="294131" y="3275076"/>
                  </a:lnTo>
                  <a:lnTo>
                    <a:pt x="338327" y="3275076"/>
                  </a:lnTo>
                  <a:lnTo>
                    <a:pt x="338327" y="3264407"/>
                  </a:lnTo>
                  <a:close/>
                </a:path>
                <a:path extrusionOk="0" h="3275329" w="2214879">
                  <a:moveTo>
                    <a:pt x="260603" y="3264407"/>
                  </a:moveTo>
                  <a:lnTo>
                    <a:pt x="216407" y="3264407"/>
                  </a:lnTo>
                  <a:lnTo>
                    <a:pt x="216407" y="3275076"/>
                  </a:lnTo>
                  <a:lnTo>
                    <a:pt x="260603" y="3275076"/>
                  </a:lnTo>
                  <a:lnTo>
                    <a:pt x="260603" y="3264407"/>
                  </a:lnTo>
                  <a:close/>
                </a:path>
                <a:path extrusionOk="0" h="3275329" w="2214879">
                  <a:moveTo>
                    <a:pt x="182880" y="3264407"/>
                  </a:moveTo>
                  <a:lnTo>
                    <a:pt x="138683" y="3264407"/>
                  </a:lnTo>
                  <a:lnTo>
                    <a:pt x="138683" y="3275076"/>
                  </a:lnTo>
                  <a:lnTo>
                    <a:pt x="182880" y="3275076"/>
                  </a:lnTo>
                  <a:lnTo>
                    <a:pt x="182880" y="3264407"/>
                  </a:lnTo>
                  <a:close/>
                </a:path>
                <a:path extrusionOk="0" h="3275329" w="2214879">
                  <a:moveTo>
                    <a:pt x="105156" y="3264407"/>
                  </a:moveTo>
                  <a:lnTo>
                    <a:pt x="60959" y="3264407"/>
                  </a:lnTo>
                  <a:lnTo>
                    <a:pt x="60959" y="3275076"/>
                  </a:lnTo>
                  <a:lnTo>
                    <a:pt x="105156" y="3275076"/>
                  </a:lnTo>
                  <a:lnTo>
                    <a:pt x="105156" y="3264407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1" name="Google Shape;241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39239" y="1437126"/>
              <a:ext cx="2546604" cy="45430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p25"/>
            <p:cNvSpPr/>
            <p:nvPr/>
          </p:nvSpPr>
          <p:spPr>
            <a:xfrm>
              <a:off x="1543811" y="1443222"/>
              <a:ext cx="2536190" cy="4532630"/>
            </a:xfrm>
            <a:custGeom>
              <a:rect b="b" l="l" r="r" t="t"/>
              <a:pathLst>
                <a:path extrusionOk="0" h="4532630" w="2536190">
                  <a:moveTo>
                    <a:pt x="0" y="423671"/>
                  </a:moveTo>
                  <a:lnTo>
                    <a:pt x="2839" y="374413"/>
                  </a:lnTo>
                  <a:lnTo>
                    <a:pt x="11147" y="326784"/>
                  </a:lnTo>
                  <a:lnTo>
                    <a:pt x="24607" y="281108"/>
                  </a:lnTo>
                  <a:lnTo>
                    <a:pt x="42903" y="237708"/>
                  </a:lnTo>
                  <a:lnTo>
                    <a:pt x="65716" y="196907"/>
                  </a:lnTo>
                  <a:lnTo>
                    <a:pt x="92732" y="159029"/>
                  </a:lnTo>
                  <a:lnTo>
                    <a:pt x="123634" y="124396"/>
                  </a:lnTo>
                  <a:lnTo>
                    <a:pt x="158104" y="93332"/>
                  </a:lnTo>
                  <a:lnTo>
                    <a:pt x="195827" y="66161"/>
                  </a:lnTo>
                  <a:lnTo>
                    <a:pt x="236486" y="43205"/>
                  </a:lnTo>
                  <a:lnTo>
                    <a:pt x="279764" y="24787"/>
                  </a:lnTo>
                  <a:lnTo>
                    <a:pt x="325345" y="11232"/>
                  </a:lnTo>
                  <a:lnTo>
                    <a:pt x="372911" y="2861"/>
                  </a:lnTo>
                  <a:lnTo>
                    <a:pt x="422147" y="0"/>
                  </a:lnTo>
                  <a:lnTo>
                    <a:pt x="2112263" y="0"/>
                  </a:lnTo>
                  <a:lnTo>
                    <a:pt x="2161522" y="2861"/>
                  </a:lnTo>
                  <a:lnTo>
                    <a:pt x="2209151" y="11232"/>
                  </a:lnTo>
                  <a:lnTo>
                    <a:pt x="2254827" y="24787"/>
                  </a:lnTo>
                  <a:lnTo>
                    <a:pt x="2298227" y="43205"/>
                  </a:lnTo>
                  <a:lnTo>
                    <a:pt x="2339028" y="66161"/>
                  </a:lnTo>
                  <a:lnTo>
                    <a:pt x="2376906" y="93332"/>
                  </a:lnTo>
                  <a:lnTo>
                    <a:pt x="2411539" y="124396"/>
                  </a:lnTo>
                  <a:lnTo>
                    <a:pt x="2442603" y="159029"/>
                  </a:lnTo>
                  <a:lnTo>
                    <a:pt x="2469774" y="196907"/>
                  </a:lnTo>
                  <a:lnTo>
                    <a:pt x="2492730" y="237708"/>
                  </a:lnTo>
                  <a:lnTo>
                    <a:pt x="2511148" y="281108"/>
                  </a:lnTo>
                  <a:lnTo>
                    <a:pt x="2524703" y="326784"/>
                  </a:lnTo>
                  <a:lnTo>
                    <a:pt x="2533074" y="374413"/>
                  </a:lnTo>
                  <a:lnTo>
                    <a:pt x="2535935" y="423671"/>
                  </a:lnTo>
                  <a:lnTo>
                    <a:pt x="2535935" y="4110227"/>
                  </a:lnTo>
                  <a:lnTo>
                    <a:pt x="2533074" y="4159464"/>
                  </a:lnTo>
                  <a:lnTo>
                    <a:pt x="2524703" y="4207030"/>
                  </a:lnTo>
                  <a:lnTo>
                    <a:pt x="2511148" y="4252611"/>
                  </a:lnTo>
                  <a:lnTo>
                    <a:pt x="2492730" y="4295889"/>
                  </a:lnTo>
                  <a:lnTo>
                    <a:pt x="2469774" y="4336548"/>
                  </a:lnTo>
                  <a:lnTo>
                    <a:pt x="2442603" y="4374270"/>
                  </a:lnTo>
                  <a:lnTo>
                    <a:pt x="2411539" y="4408741"/>
                  </a:lnTo>
                  <a:lnTo>
                    <a:pt x="2376906" y="4439642"/>
                  </a:lnTo>
                  <a:lnTo>
                    <a:pt x="2339028" y="4466658"/>
                  </a:lnTo>
                  <a:lnTo>
                    <a:pt x="2298227" y="4489472"/>
                  </a:lnTo>
                  <a:lnTo>
                    <a:pt x="2254827" y="4507768"/>
                  </a:lnTo>
                  <a:lnTo>
                    <a:pt x="2209151" y="4521228"/>
                  </a:lnTo>
                  <a:lnTo>
                    <a:pt x="2161522" y="4529536"/>
                  </a:lnTo>
                  <a:lnTo>
                    <a:pt x="2112263" y="4532375"/>
                  </a:lnTo>
                  <a:lnTo>
                    <a:pt x="422147" y="4532375"/>
                  </a:lnTo>
                  <a:lnTo>
                    <a:pt x="372911" y="4529536"/>
                  </a:lnTo>
                  <a:lnTo>
                    <a:pt x="325345" y="4521228"/>
                  </a:lnTo>
                  <a:lnTo>
                    <a:pt x="279764" y="4507768"/>
                  </a:lnTo>
                  <a:lnTo>
                    <a:pt x="236486" y="4489472"/>
                  </a:lnTo>
                  <a:lnTo>
                    <a:pt x="195827" y="4466658"/>
                  </a:lnTo>
                  <a:lnTo>
                    <a:pt x="158104" y="4439642"/>
                  </a:lnTo>
                  <a:lnTo>
                    <a:pt x="123634" y="4408741"/>
                  </a:lnTo>
                  <a:lnTo>
                    <a:pt x="92732" y="4374270"/>
                  </a:lnTo>
                  <a:lnTo>
                    <a:pt x="65716" y="4336548"/>
                  </a:lnTo>
                  <a:lnTo>
                    <a:pt x="42903" y="4295889"/>
                  </a:lnTo>
                  <a:lnTo>
                    <a:pt x="24607" y="4252611"/>
                  </a:lnTo>
                  <a:lnTo>
                    <a:pt x="11147" y="4207030"/>
                  </a:lnTo>
                  <a:lnTo>
                    <a:pt x="2839" y="4159464"/>
                  </a:lnTo>
                  <a:lnTo>
                    <a:pt x="0" y="4110227"/>
                  </a:lnTo>
                  <a:lnTo>
                    <a:pt x="0" y="423671"/>
                  </a:lnTo>
                  <a:close/>
                </a:path>
              </a:pathLst>
            </a:custGeom>
            <a:noFill/>
            <a:ln cap="flat" cmpd="sng" w="1675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3" name="Google Shape;24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0013" y="895321"/>
            <a:ext cx="927173" cy="1266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67882" y="2162080"/>
            <a:ext cx="220769" cy="222842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5"/>
          <p:cNvSpPr txBox="1"/>
          <p:nvPr/>
        </p:nvSpPr>
        <p:spPr>
          <a:xfrm>
            <a:off x="2687980" y="2189754"/>
            <a:ext cx="447426" cy="109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3AAA35"/>
                </a:solidFill>
                <a:latin typeface="Arial"/>
                <a:ea typeface="Arial"/>
                <a:cs typeface="Arial"/>
                <a:sym typeface="Arial"/>
              </a:rPr>
              <a:t>Radiance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67882" y="1810715"/>
            <a:ext cx="220769" cy="22076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5"/>
          <p:cNvSpPr txBox="1"/>
          <p:nvPr/>
        </p:nvSpPr>
        <p:spPr>
          <a:xfrm>
            <a:off x="2702393" y="1838384"/>
            <a:ext cx="259551" cy="1282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3AAA35"/>
                </a:solidFill>
                <a:latin typeface="Arial"/>
                <a:ea typeface="Arial"/>
                <a:cs typeface="Arial"/>
                <a:sym typeface="Arial"/>
              </a:rPr>
              <a:t>TOA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57458" y="1448986"/>
            <a:ext cx="222842" cy="22076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5"/>
          <p:cNvSpPr txBox="1"/>
          <p:nvPr/>
        </p:nvSpPr>
        <p:spPr>
          <a:xfrm>
            <a:off x="2693297" y="1474587"/>
            <a:ext cx="442539" cy="109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3AAA35"/>
                </a:solidFill>
                <a:latin typeface="Arial"/>
                <a:ea typeface="Arial"/>
                <a:cs typeface="Arial"/>
                <a:sym typeface="Arial"/>
              </a:rPr>
              <a:t>BOA / SR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5"/>
          <p:cNvSpPr/>
          <p:nvPr/>
        </p:nvSpPr>
        <p:spPr>
          <a:xfrm>
            <a:off x="2745806" y="2013864"/>
            <a:ext cx="32580" cy="152447"/>
          </a:xfrm>
          <a:custGeom>
            <a:rect b="b" l="l" r="r" t="t"/>
            <a:pathLst>
              <a:path extrusionOk="0" h="224155" w="38100">
                <a:moveTo>
                  <a:pt x="19812" y="25907"/>
                </a:moveTo>
                <a:lnTo>
                  <a:pt x="13715" y="29659"/>
                </a:lnTo>
                <a:lnTo>
                  <a:pt x="13715" y="224027"/>
                </a:lnTo>
                <a:lnTo>
                  <a:pt x="25907" y="224027"/>
                </a:lnTo>
                <a:lnTo>
                  <a:pt x="25907" y="29971"/>
                </a:lnTo>
                <a:lnTo>
                  <a:pt x="19812" y="25907"/>
                </a:lnTo>
                <a:close/>
              </a:path>
              <a:path extrusionOk="0" h="224155" w="38100">
                <a:moveTo>
                  <a:pt x="19812" y="0"/>
                </a:moveTo>
                <a:lnTo>
                  <a:pt x="0" y="38100"/>
                </a:lnTo>
                <a:lnTo>
                  <a:pt x="13715" y="29659"/>
                </a:lnTo>
                <a:lnTo>
                  <a:pt x="13715" y="25907"/>
                </a:lnTo>
                <a:lnTo>
                  <a:pt x="32247" y="25907"/>
                </a:lnTo>
                <a:lnTo>
                  <a:pt x="19812" y="0"/>
                </a:lnTo>
                <a:close/>
              </a:path>
              <a:path extrusionOk="0" h="224155" w="38100">
                <a:moveTo>
                  <a:pt x="32247" y="25907"/>
                </a:moveTo>
                <a:lnTo>
                  <a:pt x="25907" y="25907"/>
                </a:lnTo>
                <a:lnTo>
                  <a:pt x="25907" y="29971"/>
                </a:lnTo>
                <a:lnTo>
                  <a:pt x="38100" y="38100"/>
                </a:lnTo>
                <a:lnTo>
                  <a:pt x="32247" y="25907"/>
                </a:lnTo>
                <a:close/>
              </a:path>
              <a:path extrusionOk="0" h="224155" w="38100">
                <a:moveTo>
                  <a:pt x="25907" y="25907"/>
                </a:moveTo>
                <a:lnTo>
                  <a:pt x="19812" y="25907"/>
                </a:lnTo>
                <a:lnTo>
                  <a:pt x="25907" y="29971"/>
                </a:lnTo>
                <a:lnTo>
                  <a:pt x="25907" y="25907"/>
                </a:lnTo>
                <a:close/>
              </a:path>
              <a:path extrusionOk="0" h="224155" w="38100">
                <a:moveTo>
                  <a:pt x="19812" y="25907"/>
                </a:moveTo>
                <a:lnTo>
                  <a:pt x="13715" y="25907"/>
                </a:lnTo>
                <a:lnTo>
                  <a:pt x="13715" y="29659"/>
                </a:lnTo>
                <a:lnTo>
                  <a:pt x="19812" y="2590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5"/>
          <p:cNvSpPr/>
          <p:nvPr/>
        </p:nvSpPr>
        <p:spPr>
          <a:xfrm>
            <a:off x="2745806" y="1647989"/>
            <a:ext cx="32580" cy="152447"/>
          </a:xfrm>
          <a:custGeom>
            <a:rect b="b" l="l" r="r" t="t"/>
            <a:pathLst>
              <a:path extrusionOk="0" h="224155" w="38100">
                <a:moveTo>
                  <a:pt x="19812" y="24384"/>
                </a:moveTo>
                <a:lnTo>
                  <a:pt x="13715" y="28135"/>
                </a:lnTo>
                <a:lnTo>
                  <a:pt x="13715" y="224027"/>
                </a:lnTo>
                <a:lnTo>
                  <a:pt x="25907" y="224027"/>
                </a:lnTo>
                <a:lnTo>
                  <a:pt x="25907" y="28448"/>
                </a:lnTo>
                <a:lnTo>
                  <a:pt x="19812" y="24384"/>
                </a:lnTo>
                <a:close/>
              </a:path>
              <a:path extrusionOk="0" h="224155" w="38100">
                <a:moveTo>
                  <a:pt x="19812" y="0"/>
                </a:moveTo>
                <a:lnTo>
                  <a:pt x="0" y="36575"/>
                </a:lnTo>
                <a:lnTo>
                  <a:pt x="13715" y="28135"/>
                </a:lnTo>
                <a:lnTo>
                  <a:pt x="13715" y="24384"/>
                </a:lnTo>
                <a:lnTo>
                  <a:pt x="32004" y="24384"/>
                </a:lnTo>
                <a:lnTo>
                  <a:pt x="19812" y="0"/>
                </a:lnTo>
                <a:close/>
              </a:path>
              <a:path extrusionOk="0" h="224155" w="38100">
                <a:moveTo>
                  <a:pt x="32004" y="24384"/>
                </a:moveTo>
                <a:lnTo>
                  <a:pt x="25907" y="24384"/>
                </a:lnTo>
                <a:lnTo>
                  <a:pt x="25907" y="28448"/>
                </a:lnTo>
                <a:lnTo>
                  <a:pt x="38100" y="36575"/>
                </a:lnTo>
                <a:lnTo>
                  <a:pt x="32004" y="24384"/>
                </a:lnTo>
                <a:close/>
              </a:path>
              <a:path extrusionOk="0" h="224155" w="38100">
                <a:moveTo>
                  <a:pt x="25907" y="24384"/>
                </a:moveTo>
                <a:lnTo>
                  <a:pt x="19812" y="24384"/>
                </a:lnTo>
                <a:lnTo>
                  <a:pt x="25907" y="28448"/>
                </a:lnTo>
                <a:lnTo>
                  <a:pt x="25907" y="24384"/>
                </a:lnTo>
                <a:close/>
              </a:path>
              <a:path extrusionOk="0" h="224155" w="38100">
                <a:moveTo>
                  <a:pt x="19812" y="24384"/>
                </a:moveTo>
                <a:lnTo>
                  <a:pt x="13715" y="24384"/>
                </a:lnTo>
                <a:lnTo>
                  <a:pt x="13715" y="28135"/>
                </a:lnTo>
                <a:lnTo>
                  <a:pt x="19812" y="2438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2" name="Google Shape;252;p25"/>
          <p:cNvGrpSpPr/>
          <p:nvPr/>
        </p:nvGrpSpPr>
        <p:grpSpPr>
          <a:xfrm>
            <a:off x="2734077" y="1914363"/>
            <a:ext cx="481200" cy="722508"/>
            <a:chOff x="3197351" y="2814822"/>
            <a:chExt cx="562737" cy="1062355"/>
          </a:xfrm>
        </p:grpSpPr>
        <p:sp>
          <p:nvSpPr>
            <p:cNvPr id="253" name="Google Shape;253;p25"/>
            <p:cNvSpPr/>
            <p:nvPr/>
          </p:nvSpPr>
          <p:spPr>
            <a:xfrm>
              <a:off x="3197351" y="3485382"/>
              <a:ext cx="38100" cy="391795"/>
            </a:xfrm>
            <a:custGeom>
              <a:rect b="b" l="l" r="r" t="t"/>
              <a:pathLst>
                <a:path extrusionOk="0" h="391795" w="38100">
                  <a:moveTo>
                    <a:pt x="19812" y="24384"/>
                  </a:moveTo>
                  <a:lnTo>
                    <a:pt x="13716" y="28604"/>
                  </a:lnTo>
                  <a:lnTo>
                    <a:pt x="13716" y="391668"/>
                  </a:lnTo>
                  <a:lnTo>
                    <a:pt x="25908" y="391668"/>
                  </a:lnTo>
                  <a:lnTo>
                    <a:pt x="25908" y="28956"/>
                  </a:lnTo>
                  <a:lnTo>
                    <a:pt x="19812" y="24384"/>
                  </a:lnTo>
                  <a:close/>
                </a:path>
                <a:path extrusionOk="0" h="391795" w="38100">
                  <a:moveTo>
                    <a:pt x="19812" y="0"/>
                  </a:moveTo>
                  <a:lnTo>
                    <a:pt x="0" y="38100"/>
                  </a:lnTo>
                  <a:lnTo>
                    <a:pt x="13716" y="28604"/>
                  </a:lnTo>
                  <a:lnTo>
                    <a:pt x="13716" y="24384"/>
                  </a:lnTo>
                  <a:lnTo>
                    <a:pt x="31516" y="24384"/>
                  </a:lnTo>
                  <a:lnTo>
                    <a:pt x="19812" y="0"/>
                  </a:lnTo>
                  <a:close/>
                </a:path>
                <a:path extrusionOk="0" h="391795" w="38100">
                  <a:moveTo>
                    <a:pt x="31516" y="24384"/>
                  </a:moveTo>
                  <a:lnTo>
                    <a:pt x="25908" y="24384"/>
                  </a:lnTo>
                  <a:lnTo>
                    <a:pt x="25908" y="28956"/>
                  </a:lnTo>
                  <a:lnTo>
                    <a:pt x="38100" y="38100"/>
                  </a:lnTo>
                  <a:lnTo>
                    <a:pt x="31516" y="24384"/>
                  </a:lnTo>
                  <a:close/>
                </a:path>
                <a:path extrusionOk="0" h="391795" w="38100">
                  <a:moveTo>
                    <a:pt x="25908" y="24384"/>
                  </a:moveTo>
                  <a:lnTo>
                    <a:pt x="19812" y="24384"/>
                  </a:lnTo>
                  <a:lnTo>
                    <a:pt x="25908" y="28956"/>
                  </a:lnTo>
                  <a:lnTo>
                    <a:pt x="25908" y="24384"/>
                  </a:lnTo>
                  <a:close/>
                </a:path>
                <a:path extrusionOk="0" h="391795" w="38100">
                  <a:moveTo>
                    <a:pt x="19812" y="24384"/>
                  </a:moveTo>
                  <a:lnTo>
                    <a:pt x="13716" y="24384"/>
                  </a:lnTo>
                  <a:lnTo>
                    <a:pt x="13716" y="28604"/>
                  </a:lnTo>
                  <a:lnTo>
                    <a:pt x="19812" y="2438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3217163" y="2827014"/>
              <a:ext cx="542925" cy="885825"/>
            </a:xfrm>
            <a:custGeom>
              <a:rect b="b" l="l" r="r" t="t"/>
              <a:pathLst>
                <a:path extrusionOk="0" h="885825" w="542925">
                  <a:moveTo>
                    <a:pt x="0" y="885443"/>
                  </a:moveTo>
                  <a:lnTo>
                    <a:pt x="542543" y="885443"/>
                  </a:lnTo>
                </a:path>
                <a:path extrusionOk="0" h="885825" w="542925">
                  <a:moveTo>
                    <a:pt x="539495" y="885443"/>
                  </a:moveTo>
                  <a:lnTo>
                    <a:pt x="539495" y="0"/>
                  </a:lnTo>
                </a:path>
              </a:pathLst>
            </a:custGeom>
            <a:noFill/>
            <a:ln cap="flat" cmpd="sng" w="121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3477767" y="2814822"/>
              <a:ext cx="264160" cy="38100"/>
            </a:xfrm>
            <a:custGeom>
              <a:rect b="b" l="l" r="r" t="t"/>
              <a:pathLst>
                <a:path extrusionOk="0" h="38100" w="264160">
                  <a:moveTo>
                    <a:pt x="38100" y="0"/>
                  </a:moveTo>
                  <a:lnTo>
                    <a:pt x="0" y="18287"/>
                  </a:lnTo>
                  <a:lnTo>
                    <a:pt x="38100" y="38100"/>
                  </a:lnTo>
                  <a:lnTo>
                    <a:pt x="29659" y="24384"/>
                  </a:lnTo>
                  <a:lnTo>
                    <a:pt x="25908" y="24384"/>
                  </a:lnTo>
                  <a:lnTo>
                    <a:pt x="25908" y="12192"/>
                  </a:lnTo>
                  <a:lnTo>
                    <a:pt x="29972" y="12192"/>
                  </a:lnTo>
                  <a:lnTo>
                    <a:pt x="38100" y="0"/>
                  </a:lnTo>
                  <a:close/>
                </a:path>
                <a:path extrusionOk="0" h="38100" w="264160">
                  <a:moveTo>
                    <a:pt x="25908" y="18287"/>
                  </a:moveTo>
                  <a:lnTo>
                    <a:pt x="25908" y="24384"/>
                  </a:lnTo>
                  <a:lnTo>
                    <a:pt x="29659" y="24384"/>
                  </a:lnTo>
                  <a:lnTo>
                    <a:pt x="25908" y="18287"/>
                  </a:lnTo>
                  <a:close/>
                </a:path>
                <a:path extrusionOk="0" h="38100" w="264160">
                  <a:moveTo>
                    <a:pt x="263652" y="12192"/>
                  </a:moveTo>
                  <a:lnTo>
                    <a:pt x="29972" y="12192"/>
                  </a:lnTo>
                  <a:lnTo>
                    <a:pt x="25908" y="18287"/>
                  </a:lnTo>
                  <a:lnTo>
                    <a:pt x="29659" y="24384"/>
                  </a:lnTo>
                  <a:lnTo>
                    <a:pt x="263652" y="24384"/>
                  </a:lnTo>
                  <a:lnTo>
                    <a:pt x="263652" y="12192"/>
                  </a:lnTo>
                  <a:close/>
                </a:path>
                <a:path extrusionOk="0" h="38100" w="264160">
                  <a:moveTo>
                    <a:pt x="29972" y="12192"/>
                  </a:moveTo>
                  <a:lnTo>
                    <a:pt x="25908" y="12192"/>
                  </a:lnTo>
                  <a:lnTo>
                    <a:pt x="25908" y="18287"/>
                  </a:lnTo>
                  <a:lnTo>
                    <a:pt x="29972" y="1219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6" name="Google Shape;256;p25"/>
          <p:cNvSpPr txBox="1"/>
          <p:nvPr/>
        </p:nvSpPr>
        <p:spPr>
          <a:xfrm>
            <a:off x="4367835" y="1072435"/>
            <a:ext cx="506612" cy="109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3AAA35"/>
                </a:solidFill>
                <a:latin typeface="Arial"/>
                <a:ea typeface="Arial"/>
                <a:cs typeface="Arial"/>
                <a:sym typeface="Arial"/>
              </a:rPr>
              <a:t>Data Cube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5"/>
          <p:cNvSpPr txBox="1"/>
          <p:nvPr/>
        </p:nvSpPr>
        <p:spPr>
          <a:xfrm rot="-5400000">
            <a:off x="1737813" y="1843680"/>
            <a:ext cx="526874" cy="138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3AAA35"/>
                </a:solidFill>
                <a:latin typeface="Arial"/>
                <a:ea typeface="Arial"/>
                <a:cs typeface="Arial"/>
                <a:sym typeface="Arial"/>
              </a:rPr>
              <a:t>ARD Process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5"/>
          <p:cNvSpPr txBox="1"/>
          <p:nvPr/>
        </p:nvSpPr>
        <p:spPr>
          <a:xfrm>
            <a:off x="5760936" y="1072435"/>
            <a:ext cx="1593684" cy="109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rgbClr val="3AAA35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5029" y="2506160"/>
            <a:ext cx="291063" cy="22365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5"/>
          <p:cNvSpPr txBox="1"/>
          <p:nvPr/>
        </p:nvSpPr>
        <p:spPr>
          <a:xfrm>
            <a:off x="291470" y="2745240"/>
            <a:ext cx="561998" cy="998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6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3AAA35"/>
                </a:solidFill>
                <a:latin typeface="Arial"/>
                <a:ea typeface="Arial"/>
                <a:cs typeface="Arial"/>
                <a:sym typeface="Arial"/>
              </a:rPr>
              <a:t>Multi Sensor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5"/>
          <p:cNvSpPr/>
          <p:nvPr/>
        </p:nvSpPr>
        <p:spPr>
          <a:xfrm>
            <a:off x="847069" y="2685499"/>
            <a:ext cx="785168" cy="25912"/>
          </a:xfrm>
          <a:custGeom>
            <a:rect b="b" l="l" r="r" t="t"/>
            <a:pathLst>
              <a:path extrusionOk="0" h="38100" w="918210">
                <a:moveTo>
                  <a:pt x="917587" y="12141"/>
                </a:moveTo>
                <a:lnTo>
                  <a:pt x="911237" y="12141"/>
                </a:lnTo>
                <a:lnTo>
                  <a:pt x="899160" y="6108"/>
                </a:lnTo>
                <a:lnTo>
                  <a:pt x="899160" y="18288"/>
                </a:lnTo>
                <a:lnTo>
                  <a:pt x="897077" y="21678"/>
                </a:lnTo>
                <a:lnTo>
                  <a:pt x="897077" y="18491"/>
                </a:lnTo>
                <a:lnTo>
                  <a:pt x="897166" y="15303"/>
                </a:lnTo>
                <a:lnTo>
                  <a:pt x="899160" y="18288"/>
                </a:lnTo>
                <a:lnTo>
                  <a:pt x="899160" y="6108"/>
                </a:lnTo>
                <a:lnTo>
                  <a:pt x="886968" y="0"/>
                </a:lnTo>
                <a:lnTo>
                  <a:pt x="895057" y="12141"/>
                </a:lnTo>
                <a:lnTo>
                  <a:pt x="0" y="12141"/>
                </a:lnTo>
                <a:lnTo>
                  <a:pt x="0" y="18491"/>
                </a:lnTo>
                <a:lnTo>
                  <a:pt x="0" y="24841"/>
                </a:lnTo>
                <a:lnTo>
                  <a:pt x="895121" y="24841"/>
                </a:lnTo>
                <a:lnTo>
                  <a:pt x="886968" y="38100"/>
                </a:lnTo>
                <a:lnTo>
                  <a:pt x="911428" y="24841"/>
                </a:lnTo>
                <a:lnTo>
                  <a:pt x="917295" y="24841"/>
                </a:lnTo>
                <a:lnTo>
                  <a:pt x="917295" y="18491"/>
                </a:lnTo>
                <a:lnTo>
                  <a:pt x="917587" y="18491"/>
                </a:lnTo>
                <a:lnTo>
                  <a:pt x="917587" y="1214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5"/>
          <p:cNvSpPr/>
          <p:nvPr/>
        </p:nvSpPr>
        <p:spPr>
          <a:xfrm>
            <a:off x="2070758" y="2685499"/>
            <a:ext cx="384982" cy="25912"/>
          </a:xfrm>
          <a:custGeom>
            <a:rect b="b" l="l" r="r" t="t"/>
            <a:pathLst>
              <a:path extrusionOk="0" h="38100" w="450214">
                <a:moveTo>
                  <a:pt x="449719" y="12141"/>
                </a:moveTo>
                <a:lnTo>
                  <a:pt x="443369" y="12141"/>
                </a:lnTo>
                <a:lnTo>
                  <a:pt x="431292" y="6108"/>
                </a:lnTo>
                <a:lnTo>
                  <a:pt x="431292" y="18288"/>
                </a:lnTo>
                <a:lnTo>
                  <a:pt x="429209" y="21678"/>
                </a:lnTo>
                <a:lnTo>
                  <a:pt x="429209" y="18491"/>
                </a:lnTo>
                <a:lnTo>
                  <a:pt x="429298" y="15303"/>
                </a:lnTo>
                <a:lnTo>
                  <a:pt x="431292" y="18288"/>
                </a:lnTo>
                <a:lnTo>
                  <a:pt x="431292" y="6108"/>
                </a:lnTo>
                <a:lnTo>
                  <a:pt x="419100" y="0"/>
                </a:lnTo>
                <a:lnTo>
                  <a:pt x="427189" y="12141"/>
                </a:lnTo>
                <a:lnTo>
                  <a:pt x="0" y="12141"/>
                </a:lnTo>
                <a:lnTo>
                  <a:pt x="0" y="18491"/>
                </a:lnTo>
                <a:lnTo>
                  <a:pt x="0" y="24841"/>
                </a:lnTo>
                <a:lnTo>
                  <a:pt x="427253" y="24841"/>
                </a:lnTo>
                <a:lnTo>
                  <a:pt x="419100" y="38100"/>
                </a:lnTo>
                <a:lnTo>
                  <a:pt x="443560" y="24841"/>
                </a:lnTo>
                <a:lnTo>
                  <a:pt x="449427" y="24841"/>
                </a:lnTo>
                <a:lnTo>
                  <a:pt x="449427" y="18491"/>
                </a:lnTo>
                <a:lnTo>
                  <a:pt x="449719" y="18491"/>
                </a:lnTo>
                <a:lnTo>
                  <a:pt x="449719" y="1214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707169" y="2576669"/>
            <a:ext cx="222842" cy="22387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5"/>
          <p:cNvSpPr txBox="1"/>
          <p:nvPr/>
        </p:nvSpPr>
        <p:spPr>
          <a:xfrm>
            <a:off x="1546495" y="2792940"/>
            <a:ext cx="614668" cy="119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6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3AAA35"/>
                </a:solidFill>
                <a:latin typeface="Arial"/>
                <a:ea typeface="Arial"/>
                <a:cs typeface="Arial"/>
                <a:sym typeface="Arial"/>
              </a:rPr>
              <a:t>Transforms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5"/>
          <p:cNvSpPr/>
          <p:nvPr/>
        </p:nvSpPr>
        <p:spPr>
          <a:xfrm>
            <a:off x="860101" y="3161240"/>
            <a:ext cx="1498116" cy="25048"/>
          </a:xfrm>
          <a:custGeom>
            <a:rect b="b" l="l" r="r" t="t"/>
            <a:pathLst>
              <a:path extrusionOk="0" h="36829" w="1751964">
                <a:moveTo>
                  <a:pt x="1751736" y="12395"/>
                </a:moveTo>
                <a:lnTo>
                  <a:pt x="1732788" y="12395"/>
                </a:lnTo>
                <a:lnTo>
                  <a:pt x="1732788" y="18288"/>
                </a:lnTo>
                <a:lnTo>
                  <a:pt x="1730781" y="21297"/>
                </a:lnTo>
                <a:lnTo>
                  <a:pt x="1730781" y="18745"/>
                </a:lnTo>
                <a:lnTo>
                  <a:pt x="1730971" y="18745"/>
                </a:lnTo>
                <a:lnTo>
                  <a:pt x="1730971" y="15570"/>
                </a:lnTo>
                <a:lnTo>
                  <a:pt x="1732788" y="18288"/>
                </a:lnTo>
                <a:lnTo>
                  <a:pt x="1732788" y="12395"/>
                </a:lnTo>
                <a:lnTo>
                  <a:pt x="1732788" y="12192"/>
                </a:lnTo>
                <a:lnTo>
                  <a:pt x="1744980" y="12192"/>
                </a:lnTo>
                <a:lnTo>
                  <a:pt x="1720596" y="0"/>
                </a:lnTo>
                <a:lnTo>
                  <a:pt x="1728851" y="12395"/>
                </a:lnTo>
                <a:lnTo>
                  <a:pt x="0" y="12395"/>
                </a:lnTo>
                <a:lnTo>
                  <a:pt x="0" y="18745"/>
                </a:lnTo>
                <a:lnTo>
                  <a:pt x="0" y="23825"/>
                </a:lnTo>
                <a:lnTo>
                  <a:pt x="1729092" y="23825"/>
                </a:lnTo>
                <a:lnTo>
                  <a:pt x="1720596" y="36576"/>
                </a:lnTo>
                <a:lnTo>
                  <a:pt x="1744980" y="24384"/>
                </a:lnTo>
                <a:lnTo>
                  <a:pt x="1732788" y="24384"/>
                </a:lnTo>
                <a:lnTo>
                  <a:pt x="1732788" y="23825"/>
                </a:lnTo>
                <a:lnTo>
                  <a:pt x="1751177" y="23825"/>
                </a:lnTo>
                <a:lnTo>
                  <a:pt x="1751177" y="18745"/>
                </a:lnTo>
                <a:lnTo>
                  <a:pt x="1751736" y="18745"/>
                </a:lnTo>
                <a:lnTo>
                  <a:pt x="1751736" y="1239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6" name="Google Shape;266;p25"/>
          <p:cNvGrpSpPr/>
          <p:nvPr/>
        </p:nvGrpSpPr>
        <p:grpSpPr>
          <a:xfrm>
            <a:off x="2139826" y="1543305"/>
            <a:ext cx="130318" cy="749716"/>
            <a:chOff x="2502408" y="2269230"/>
            <a:chExt cx="152400" cy="1102360"/>
          </a:xfrm>
        </p:grpSpPr>
        <p:sp>
          <p:nvSpPr>
            <p:cNvPr id="267" name="Google Shape;267;p25"/>
            <p:cNvSpPr/>
            <p:nvPr/>
          </p:nvSpPr>
          <p:spPr>
            <a:xfrm>
              <a:off x="2610611" y="2298186"/>
              <a:ext cx="0" cy="1057910"/>
            </a:xfrm>
            <a:custGeom>
              <a:rect b="b" l="l" r="r" t="t"/>
              <a:pathLst>
                <a:path extrusionOk="0" h="1057910" w="120000">
                  <a:moveTo>
                    <a:pt x="0" y="0"/>
                  </a:moveTo>
                  <a:lnTo>
                    <a:pt x="0" y="1057655"/>
                  </a:lnTo>
                </a:path>
              </a:pathLst>
            </a:custGeom>
            <a:noFill/>
            <a:ln cap="flat" cmpd="sng" w="12175">
              <a:solidFill>
                <a:srgbClr val="44546A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5"/>
            <p:cNvSpPr/>
            <p:nvPr/>
          </p:nvSpPr>
          <p:spPr>
            <a:xfrm>
              <a:off x="2502408" y="2269230"/>
              <a:ext cx="152400" cy="1102360"/>
            </a:xfrm>
            <a:custGeom>
              <a:rect b="b" l="l" r="r" t="t"/>
              <a:pathLst>
                <a:path extrusionOk="0" h="1102360" w="152400">
                  <a:moveTo>
                    <a:pt x="44196" y="536448"/>
                  </a:moveTo>
                  <a:lnTo>
                    <a:pt x="0" y="536448"/>
                  </a:lnTo>
                  <a:lnTo>
                    <a:pt x="0" y="547116"/>
                  </a:lnTo>
                  <a:lnTo>
                    <a:pt x="44196" y="547116"/>
                  </a:lnTo>
                  <a:lnTo>
                    <a:pt x="44196" y="536448"/>
                  </a:lnTo>
                  <a:close/>
                </a:path>
                <a:path extrusionOk="0" h="1102360" w="152400">
                  <a:moveTo>
                    <a:pt x="115824" y="536448"/>
                  </a:moveTo>
                  <a:lnTo>
                    <a:pt x="77724" y="536448"/>
                  </a:lnTo>
                  <a:lnTo>
                    <a:pt x="77724" y="547116"/>
                  </a:lnTo>
                  <a:lnTo>
                    <a:pt x="115824" y="547116"/>
                  </a:lnTo>
                  <a:lnTo>
                    <a:pt x="115824" y="536448"/>
                  </a:lnTo>
                  <a:close/>
                </a:path>
                <a:path extrusionOk="0" h="1102360" w="152400">
                  <a:moveTo>
                    <a:pt x="152400" y="1068324"/>
                  </a:moveTo>
                  <a:lnTo>
                    <a:pt x="141732" y="1068324"/>
                  </a:lnTo>
                  <a:lnTo>
                    <a:pt x="141732" y="1101852"/>
                  </a:lnTo>
                  <a:lnTo>
                    <a:pt x="152400" y="1101852"/>
                  </a:lnTo>
                  <a:lnTo>
                    <a:pt x="152400" y="1068324"/>
                  </a:lnTo>
                  <a:close/>
                </a:path>
                <a:path extrusionOk="0" h="1102360" w="152400">
                  <a:moveTo>
                    <a:pt x="152400" y="0"/>
                  </a:moveTo>
                  <a:lnTo>
                    <a:pt x="141732" y="0"/>
                  </a:lnTo>
                  <a:lnTo>
                    <a:pt x="141732" y="33528"/>
                  </a:lnTo>
                  <a:lnTo>
                    <a:pt x="152400" y="33528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9" name="Google Shape;269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88348" y="2947727"/>
            <a:ext cx="324416" cy="40111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5"/>
          <p:cNvSpPr txBox="1"/>
          <p:nvPr/>
        </p:nvSpPr>
        <p:spPr>
          <a:xfrm>
            <a:off x="153338" y="3324071"/>
            <a:ext cx="1333590" cy="610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8175">
            <a:spAutoFit/>
          </a:bodyPr>
          <a:lstStyle/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3AAA35"/>
                </a:solidFill>
                <a:latin typeface="Arial"/>
                <a:ea typeface="Arial"/>
                <a:cs typeface="Arial"/>
                <a:sym typeface="Arial"/>
              </a:rPr>
              <a:t>Multi Satellites</a:t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139700" rtl="0" algn="l">
              <a:lnSpc>
                <a:spcPct val="102299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Thaichote, LANDSAT,  GEMS  Sentinel, MODIS, .. Others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GISTDA Legacy &amp; </a:t>
            </a:r>
            <a:r>
              <a:rPr b="1" i="1" lang="en" sz="1000" u="sng">
                <a:solidFill>
                  <a:srgbClr val="3AAA35"/>
                </a:solidFill>
                <a:latin typeface="Arial"/>
                <a:ea typeface="Arial"/>
                <a:cs typeface="Arial"/>
                <a:sym typeface="Arial"/>
              </a:rPr>
              <a:t>THEOS-2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5"/>
          <p:cNvSpPr/>
          <p:nvPr/>
        </p:nvSpPr>
        <p:spPr>
          <a:xfrm>
            <a:off x="3323116" y="1707068"/>
            <a:ext cx="887793" cy="25912"/>
          </a:xfrm>
          <a:custGeom>
            <a:rect b="b" l="l" r="r" t="t"/>
            <a:pathLst>
              <a:path extrusionOk="0" h="38100" w="1038225">
                <a:moveTo>
                  <a:pt x="1038161" y="18237"/>
                </a:moveTo>
                <a:lnTo>
                  <a:pt x="1037475" y="18237"/>
                </a:lnTo>
                <a:lnTo>
                  <a:pt x="1037475" y="11887"/>
                </a:lnTo>
                <a:lnTo>
                  <a:pt x="1031138" y="11887"/>
                </a:lnTo>
                <a:lnTo>
                  <a:pt x="1019556" y="6096"/>
                </a:lnTo>
                <a:lnTo>
                  <a:pt x="1019556" y="18288"/>
                </a:lnTo>
                <a:lnTo>
                  <a:pt x="1017625" y="21424"/>
                </a:lnTo>
                <a:lnTo>
                  <a:pt x="1017625" y="18237"/>
                </a:lnTo>
                <a:lnTo>
                  <a:pt x="1017397" y="18237"/>
                </a:lnTo>
                <a:lnTo>
                  <a:pt x="1017397" y="15049"/>
                </a:lnTo>
                <a:lnTo>
                  <a:pt x="1019556" y="18288"/>
                </a:lnTo>
                <a:lnTo>
                  <a:pt x="1019556" y="6096"/>
                </a:lnTo>
                <a:lnTo>
                  <a:pt x="1007364" y="0"/>
                </a:lnTo>
                <a:lnTo>
                  <a:pt x="1015288" y="11887"/>
                </a:lnTo>
                <a:lnTo>
                  <a:pt x="0" y="11887"/>
                </a:lnTo>
                <a:lnTo>
                  <a:pt x="0" y="18237"/>
                </a:lnTo>
                <a:lnTo>
                  <a:pt x="0" y="24587"/>
                </a:lnTo>
                <a:lnTo>
                  <a:pt x="1015669" y="24587"/>
                </a:lnTo>
                <a:lnTo>
                  <a:pt x="1007364" y="38100"/>
                </a:lnTo>
                <a:lnTo>
                  <a:pt x="1032294" y="24587"/>
                </a:lnTo>
                <a:lnTo>
                  <a:pt x="1038161" y="24587"/>
                </a:lnTo>
                <a:lnTo>
                  <a:pt x="1038161" y="1823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5"/>
          <p:cNvSpPr txBox="1"/>
          <p:nvPr/>
        </p:nvSpPr>
        <p:spPr>
          <a:xfrm>
            <a:off x="3812652" y="1479775"/>
            <a:ext cx="367062" cy="1282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3AAA35"/>
                </a:solidFill>
                <a:latin typeface="Arial"/>
                <a:ea typeface="Arial"/>
                <a:cs typeface="Arial"/>
                <a:sym typeface="Arial"/>
              </a:rPr>
              <a:t>ingest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504860" y="1457737"/>
            <a:ext cx="212277" cy="21437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5"/>
          <p:cNvSpPr txBox="1"/>
          <p:nvPr/>
        </p:nvSpPr>
        <p:spPr>
          <a:xfrm>
            <a:off x="1489155" y="1353286"/>
            <a:ext cx="548423" cy="119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6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3AAA35"/>
                </a:solidFill>
                <a:latin typeface="Arial"/>
                <a:ea typeface="Arial"/>
                <a:cs typeface="Arial"/>
                <a:sym typeface="Arial"/>
              </a:rPr>
              <a:t>ARD Tools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5"/>
          <p:cNvSpPr txBox="1"/>
          <p:nvPr/>
        </p:nvSpPr>
        <p:spPr>
          <a:xfrm>
            <a:off x="3535049" y="1722229"/>
            <a:ext cx="481635" cy="454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6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Schedule  System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status,  datetime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6" name="Google Shape;276;p25"/>
          <p:cNvGrpSpPr/>
          <p:nvPr/>
        </p:nvGrpSpPr>
        <p:grpSpPr>
          <a:xfrm>
            <a:off x="5300045" y="1178466"/>
            <a:ext cx="2665009" cy="2673411"/>
            <a:chOff x="6198108" y="1732782"/>
            <a:chExt cx="3116580" cy="3930904"/>
          </a:xfrm>
        </p:grpSpPr>
        <p:pic>
          <p:nvPicPr>
            <p:cNvPr id="277" name="Google Shape;277;p2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037832" y="1752594"/>
              <a:ext cx="486155" cy="4861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8" name="Google Shape;278;p25"/>
            <p:cNvSpPr/>
            <p:nvPr/>
          </p:nvSpPr>
          <p:spPr>
            <a:xfrm>
              <a:off x="6198108" y="2266182"/>
              <a:ext cx="3116580" cy="38100"/>
            </a:xfrm>
            <a:custGeom>
              <a:rect b="b" l="l" r="r" t="t"/>
              <a:pathLst>
                <a:path extrusionOk="0" h="38100" w="3116579">
                  <a:moveTo>
                    <a:pt x="36575" y="0"/>
                  </a:moveTo>
                  <a:lnTo>
                    <a:pt x="0" y="18287"/>
                  </a:lnTo>
                  <a:lnTo>
                    <a:pt x="36575" y="38100"/>
                  </a:lnTo>
                  <a:lnTo>
                    <a:pt x="28135" y="24384"/>
                  </a:lnTo>
                  <a:lnTo>
                    <a:pt x="24383" y="24384"/>
                  </a:lnTo>
                  <a:lnTo>
                    <a:pt x="24383" y="12192"/>
                  </a:lnTo>
                  <a:lnTo>
                    <a:pt x="28447" y="12192"/>
                  </a:lnTo>
                  <a:lnTo>
                    <a:pt x="36575" y="0"/>
                  </a:lnTo>
                  <a:close/>
                </a:path>
                <a:path extrusionOk="0" h="38100" w="3116579">
                  <a:moveTo>
                    <a:pt x="3092195" y="18287"/>
                  </a:moveTo>
                  <a:lnTo>
                    <a:pt x="3078480" y="38100"/>
                  </a:lnTo>
                  <a:lnTo>
                    <a:pt x="3104856" y="24384"/>
                  </a:lnTo>
                  <a:lnTo>
                    <a:pt x="3092195" y="24384"/>
                  </a:lnTo>
                  <a:lnTo>
                    <a:pt x="3092195" y="18287"/>
                  </a:lnTo>
                  <a:close/>
                </a:path>
                <a:path extrusionOk="0" h="38100" w="3116579">
                  <a:moveTo>
                    <a:pt x="24383" y="18287"/>
                  </a:moveTo>
                  <a:lnTo>
                    <a:pt x="24383" y="24384"/>
                  </a:lnTo>
                  <a:lnTo>
                    <a:pt x="28135" y="24384"/>
                  </a:lnTo>
                  <a:lnTo>
                    <a:pt x="24383" y="18287"/>
                  </a:lnTo>
                  <a:close/>
                </a:path>
                <a:path extrusionOk="0" h="38100" w="3116579">
                  <a:moveTo>
                    <a:pt x="3087624" y="12192"/>
                  </a:moveTo>
                  <a:lnTo>
                    <a:pt x="28447" y="12192"/>
                  </a:lnTo>
                  <a:lnTo>
                    <a:pt x="24383" y="18287"/>
                  </a:lnTo>
                  <a:lnTo>
                    <a:pt x="28135" y="24384"/>
                  </a:lnTo>
                  <a:lnTo>
                    <a:pt x="3087975" y="24384"/>
                  </a:lnTo>
                  <a:lnTo>
                    <a:pt x="3092195" y="18287"/>
                  </a:lnTo>
                  <a:lnTo>
                    <a:pt x="3087624" y="12192"/>
                  </a:lnTo>
                  <a:close/>
                </a:path>
                <a:path extrusionOk="0" h="38100" w="3116579">
                  <a:moveTo>
                    <a:pt x="3103880" y="12192"/>
                  </a:moveTo>
                  <a:lnTo>
                    <a:pt x="3092195" y="12192"/>
                  </a:lnTo>
                  <a:lnTo>
                    <a:pt x="3092195" y="24384"/>
                  </a:lnTo>
                  <a:lnTo>
                    <a:pt x="3104856" y="24384"/>
                  </a:lnTo>
                  <a:lnTo>
                    <a:pt x="3116580" y="18287"/>
                  </a:lnTo>
                  <a:lnTo>
                    <a:pt x="3103880" y="12192"/>
                  </a:lnTo>
                  <a:close/>
                </a:path>
                <a:path extrusionOk="0" h="38100" w="3116579">
                  <a:moveTo>
                    <a:pt x="28447" y="12192"/>
                  </a:moveTo>
                  <a:lnTo>
                    <a:pt x="24383" y="12192"/>
                  </a:lnTo>
                  <a:lnTo>
                    <a:pt x="24383" y="18287"/>
                  </a:lnTo>
                  <a:lnTo>
                    <a:pt x="28447" y="12192"/>
                  </a:lnTo>
                  <a:close/>
                </a:path>
                <a:path extrusionOk="0" h="38100" w="3116579">
                  <a:moveTo>
                    <a:pt x="3078480" y="0"/>
                  </a:moveTo>
                  <a:lnTo>
                    <a:pt x="3092195" y="18287"/>
                  </a:lnTo>
                  <a:lnTo>
                    <a:pt x="3092195" y="12192"/>
                  </a:lnTo>
                  <a:lnTo>
                    <a:pt x="3103880" y="12192"/>
                  </a:lnTo>
                  <a:lnTo>
                    <a:pt x="307848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5"/>
            <p:cNvSpPr/>
            <p:nvPr/>
          </p:nvSpPr>
          <p:spPr>
            <a:xfrm>
              <a:off x="6692646" y="2651754"/>
              <a:ext cx="0" cy="902335"/>
            </a:xfrm>
            <a:custGeom>
              <a:rect b="b" l="l" r="r" t="t"/>
              <a:pathLst>
                <a:path extrusionOk="0" h="902335" w="120000">
                  <a:moveTo>
                    <a:pt x="0" y="0"/>
                  </a:moveTo>
                  <a:lnTo>
                    <a:pt x="0" y="902208"/>
                  </a:lnTo>
                </a:path>
              </a:pathLst>
            </a:custGeom>
            <a:noFill/>
            <a:ln cap="flat" cmpd="sng" w="10650">
              <a:solidFill>
                <a:srgbClr val="44546A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5"/>
            <p:cNvSpPr/>
            <p:nvPr/>
          </p:nvSpPr>
          <p:spPr>
            <a:xfrm>
              <a:off x="6687312" y="1732782"/>
              <a:ext cx="2056130" cy="885825"/>
            </a:xfrm>
            <a:custGeom>
              <a:rect b="b" l="l" r="r" t="t"/>
              <a:pathLst>
                <a:path extrusionOk="0" h="885825" w="2056129">
                  <a:moveTo>
                    <a:pt x="10668" y="841248"/>
                  </a:moveTo>
                  <a:lnTo>
                    <a:pt x="0" y="841248"/>
                  </a:lnTo>
                  <a:lnTo>
                    <a:pt x="0" y="885444"/>
                  </a:lnTo>
                  <a:lnTo>
                    <a:pt x="10668" y="885444"/>
                  </a:lnTo>
                  <a:lnTo>
                    <a:pt x="10668" y="841248"/>
                  </a:lnTo>
                  <a:close/>
                </a:path>
                <a:path extrusionOk="0" h="885825" w="2056129">
                  <a:moveTo>
                    <a:pt x="10668" y="762000"/>
                  </a:moveTo>
                  <a:lnTo>
                    <a:pt x="0" y="762000"/>
                  </a:lnTo>
                  <a:lnTo>
                    <a:pt x="0" y="807720"/>
                  </a:lnTo>
                  <a:lnTo>
                    <a:pt x="10668" y="807720"/>
                  </a:lnTo>
                  <a:lnTo>
                    <a:pt x="10668" y="762000"/>
                  </a:lnTo>
                  <a:close/>
                </a:path>
                <a:path extrusionOk="0" h="885825" w="2056129">
                  <a:moveTo>
                    <a:pt x="10668" y="684276"/>
                  </a:moveTo>
                  <a:lnTo>
                    <a:pt x="0" y="684276"/>
                  </a:lnTo>
                  <a:lnTo>
                    <a:pt x="0" y="729996"/>
                  </a:lnTo>
                  <a:lnTo>
                    <a:pt x="10668" y="729996"/>
                  </a:lnTo>
                  <a:lnTo>
                    <a:pt x="10668" y="684276"/>
                  </a:lnTo>
                  <a:close/>
                </a:path>
                <a:path extrusionOk="0" h="885825" w="2056129">
                  <a:moveTo>
                    <a:pt x="10668" y="606552"/>
                  </a:moveTo>
                  <a:lnTo>
                    <a:pt x="0" y="606552"/>
                  </a:lnTo>
                  <a:lnTo>
                    <a:pt x="0" y="650748"/>
                  </a:lnTo>
                  <a:lnTo>
                    <a:pt x="10668" y="650748"/>
                  </a:lnTo>
                  <a:lnTo>
                    <a:pt x="10668" y="606552"/>
                  </a:lnTo>
                  <a:close/>
                </a:path>
                <a:path extrusionOk="0" h="885825" w="2056129">
                  <a:moveTo>
                    <a:pt x="10668" y="528828"/>
                  </a:moveTo>
                  <a:lnTo>
                    <a:pt x="0" y="528828"/>
                  </a:lnTo>
                  <a:lnTo>
                    <a:pt x="0" y="573024"/>
                  </a:lnTo>
                  <a:lnTo>
                    <a:pt x="10668" y="573024"/>
                  </a:lnTo>
                  <a:lnTo>
                    <a:pt x="10668" y="528828"/>
                  </a:lnTo>
                  <a:close/>
                </a:path>
                <a:path extrusionOk="0" h="885825" w="2056129">
                  <a:moveTo>
                    <a:pt x="10668" y="451104"/>
                  </a:moveTo>
                  <a:lnTo>
                    <a:pt x="0" y="451104"/>
                  </a:lnTo>
                  <a:lnTo>
                    <a:pt x="0" y="495300"/>
                  </a:lnTo>
                  <a:lnTo>
                    <a:pt x="10668" y="495300"/>
                  </a:lnTo>
                  <a:lnTo>
                    <a:pt x="10668" y="451104"/>
                  </a:lnTo>
                  <a:close/>
                </a:path>
                <a:path extrusionOk="0" h="885825" w="2056129">
                  <a:moveTo>
                    <a:pt x="10668" y="373380"/>
                  </a:moveTo>
                  <a:lnTo>
                    <a:pt x="0" y="373380"/>
                  </a:lnTo>
                  <a:lnTo>
                    <a:pt x="0" y="417576"/>
                  </a:lnTo>
                  <a:lnTo>
                    <a:pt x="10668" y="417576"/>
                  </a:lnTo>
                  <a:lnTo>
                    <a:pt x="10668" y="373380"/>
                  </a:lnTo>
                  <a:close/>
                </a:path>
                <a:path extrusionOk="0" h="885825" w="2056129">
                  <a:moveTo>
                    <a:pt x="10668" y="295656"/>
                  </a:moveTo>
                  <a:lnTo>
                    <a:pt x="0" y="295656"/>
                  </a:lnTo>
                  <a:lnTo>
                    <a:pt x="0" y="339852"/>
                  </a:lnTo>
                  <a:lnTo>
                    <a:pt x="10668" y="339852"/>
                  </a:lnTo>
                  <a:lnTo>
                    <a:pt x="10668" y="295656"/>
                  </a:lnTo>
                  <a:close/>
                </a:path>
                <a:path extrusionOk="0" h="885825" w="2056129">
                  <a:moveTo>
                    <a:pt x="10668" y="216408"/>
                  </a:moveTo>
                  <a:lnTo>
                    <a:pt x="0" y="216408"/>
                  </a:lnTo>
                  <a:lnTo>
                    <a:pt x="0" y="262128"/>
                  </a:lnTo>
                  <a:lnTo>
                    <a:pt x="10668" y="262128"/>
                  </a:lnTo>
                  <a:lnTo>
                    <a:pt x="10668" y="216408"/>
                  </a:lnTo>
                  <a:close/>
                </a:path>
                <a:path extrusionOk="0" h="885825" w="2056129">
                  <a:moveTo>
                    <a:pt x="10668" y="138684"/>
                  </a:moveTo>
                  <a:lnTo>
                    <a:pt x="0" y="138684"/>
                  </a:lnTo>
                  <a:lnTo>
                    <a:pt x="0" y="182880"/>
                  </a:lnTo>
                  <a:lnTo>
                    <a:pt x="10668" y="182880"/>
                  </a:lnTo>
                  <a:lnTo>
                    <a:pt x="10668" y="138684"/>
                  </a:lnTo>
                  <a:close/>
                </a:path>
                <a:path extrusionOk="0" h="885825" w="2056129">
                  <a:moveTo>
                    <a:pt x="10668" y="60960"/>
                  </a:moveTo>
                  <a:lnTo>
                    <a:pt x="0" y="60960"/>
                  </a:lnTo>
                  <a:lnTo>
                    <a:pt x="0" y="105156"/>
                  </a:lnTo>
                  <a:lnTo>
                    <a:pt x="10668" y="105156"/>
                  </a:lnTo>
                  <a:lnTo>
                    <a:pt x="10668" y="60960"/>
                  </a:lnTo>
                  <a:close/>
                </a:path>
                <a:path extrusionOk="0" h="885825" w="2056129">
                  <a:moveTo>
                    <a:pt x="28956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10668" y="27432"/>
                  </a:lnTo>
                  <a:lnTo>
                    <a:pt x="10668" y="12192"/>
                  </a:lnTo>
                  <a:lnTo>
                    <a:pt x="28956" y="12192"/>
                  </a:lnTo>
                  <a:lnTo>
                    <a:pt x="28956" y="6096"/>
                  </a:lnTo>
                  <a:lnTo>
                    <a:pt x="28956" y="0"/>
                  </a:lnTo>
                  <a:close/>
                </a:path>
                <a:path extrusionOk="0" h="885825" w="2056129">
                  <a:moveTo>
                    <a:pt x="1978152" y="0"/>
                  </a:moveTo>
                  <a:lnTo>
                    <a:pt x="1932432" y="0"/>
                  </a:lnTo>
                  <a:lnTo>
                    <a:pt x="1932432" y="12192"/>
                  </a:lnTo>
                  <a:lnTo>
                    <a:pt x="1978152" y="12192"/>
                  </a:lnTo>
                  <a:lnTo>
                    <a:pt x="1978152" y="0"/>
                  </a:lnTo>
                  <a:close/>
                </a:path>
                <a:path extrusionOk="0" h="885825" w="2056129">
                  <a:moveTo>
                    <a:pt x="2055876" y="746760"/>
                  </a:moveTo>
                  <a:lnTo>
                    <a:pt x="2043684" y="746760"/>
                  </a:lnTo>
                  <a:lnTo>
                    <a:pt x="2043684" y="790956"/>
                  </a:lnTo>
                  <a:lnTo>
                    <a:pt x="2055876" y="790956"/>
                  </a:lnTo>
                  <a:lnTo>
                    <a:pt x="2055876" y="746760"/>
                  </a:lnTo>
                  <a:close/>
                </a:path>
                <a:path extrusionOk="0" h="885825" w="2056129">
                  <a:moveTo>
                    <a:pt x="2055876" y="669036"/>
                  </a:moveTo>
                  <a:lnTo>
                    <a:pt x="2043684" y="669036"/>
                  </a:lnTo>
                  <a:lnTo>
                    <a:pt x="2043684" y="713232"/>
                  </a:lnTo>
                  <a:lnTo>
                    <a:pt x="2055876" y="713232"/>
                  </a:lnTo>
                  <a:lnTo>
                    <a:pt x="2055876" y="669036"/>
                  </a:lnTo>
                  <a:close/>
                </a:path>
                <a:path extrusionOk="0" h="885825" w="2056129">
                  <a:moveTo>
                    <a:pt x="2055876" y="591312"/>
                  </a:moveTo>
                  <a:lnTo>
                    <a:pt x="2043684" y="591312"/>
                  </a:lnTo>
                  <a:lnTo>
                    <a:pt x="2043684" y="635508"/>
                  </a:lnTo>
                  <a:lnTo>
                    <a:pt x="2055876" y="635508"/>
                  </a:lnTo>
                  <a:lnTo>
                    <a:pt x="2055876" y="591312"/>
                  </a:lnTo>
                  <a:close/>
                </a:path>
                <a:path extrusionOk="0" h="885825" w="2056129">
                  <a:moveTo>
                    <a:pt x="2055876" y="513588"/>
                  </a:moveTo>
                  <a:lnTo>
                    <a:pt x="2043684" y="513588"/>
                  </a:lnTo>
                  <a:lnTo>
                    <a:pt x="2043684" y="557784"/>
                  </a:lnTo>
                  <a:lnTo>
                    <a:pt x="2055876" y="557784"/>
                  </a:lnTo>
                  <a:lnTo>
                    <a:pt x="2055876" y="513588"/>
                  </a:lnTo>
                  <a:close/>
                </a:path>
                <a:path extrusionOk="0" h="885825" w="2056129">
                  <a:moveTo>
                    <a:pt x="2055876" y="435864"/>
                  </a:moveTo>
                  <a:lnTo>
                    <a:pt x="2043684" y="435864"/>
                  </a:lnTo>
                  <a:lnTo>
                    <a:pt x="2043684" y="480060"/>
                  </a:lnTo>
                  <a:lnTo>
                    <a:pt x="2055876" y="480060"/>
                  </a:lnTo>
                  <a:lnTo>
                    <a:pt x="2055876" y="435864"/>
                  </a:lnTo>
                  <a:close/>
                </a:path>
                <a:path extrusionOk="0" h="885825" w="2056129">
                  <a:moveTo>
                    <a:pt x="2055876" y="356616"/>
                  </a:moveTo>
                  <a:lnTo>
                    <a:pt x="2043684" y="356616"/>
                  </a:lnTo>
                  <a:lnTo>
                    <a:pt x="2043684" y="402336"/>
                  </a:lnTo>
                  <a:lnTo>
                    <a:pt x="2055876" y="402336"/>
                  </a:lnTo>
                  <a:lnTo>
                    <a:pt x="2055876" y="356616"/>
                  </a:lnTo>
                  <a:close/>
                </a:path>
                <a:path extrusionOk="0" h="885825" w="2056129">
                  <a:moveTo>
                    <a:pt x="2055876" y="278892"/>
                  </a:moveTo>
                  <a:lnTo>
                    <a:pt x="2043684" y="278892"/>
                  </a:lnTo>
                  <a:lnTo>
                    <a:pt x="2043684" y="323088"/>
                  </a:lnTo>
                  <a:lnTo>
                    <a:pt x="2055876" y="323088"/>
                  </a:lnTo>
                  <a:lnTo>
                    <a:pt x="2055876" y="278892"/>
                  </a:lnTo>
                  <a:close/>
                </a:path>
                <a:path extrusionOk="0" h="885825" w="2056129">
                  <a:moveTo>
                    <a:pt x="2055876" y="201168"/>
                  </a:moveTo>
                  <a:lnTo>
                    <a:pt x="2043684" y="201168"/>
                  </a:lnTo>
                  <a:lnTo>
                    <a:pt x="2043684" y="245364"/>
                  </a:lnTo>
                  <a:lnTo>
                    <a:pt x="2055876" y="245364"/>
                  </a:lnTo>
                  <a:lnTo>
                    <a:pt x="2055876" y="201168"/>
                  </a:lnTo>
                  <a:close/>
                </a:path>
                <a:path extrusionOk="0" h="885825" w="2056129">
                  <a:moveTo>
                    <a:pt x="2055876" y="123444"/>
                  </a:moveTo>
                  <a:lnTo>
                    <a:pt x="2043684" y="123444"/>
                  </a:lnTo>
                  <a:lnTo>
                    <a:pt x="2043684" y="167640"/>
                  </a:lnTo>
                  <a:lnTo>
                    <a:pt x="2055876" y="167640"/>
                  </a:lnTo>
                  <a:lnTo>
                    <a:pt x="2055876" y="123444"/>
                  </a:lnTo>
                  <a:close/>
                </a:path>
                <a:path extrusionOk="0" h="885825" w="2056129">
                  <a:moveTo>
                    <a:pt x="2055876" y="45720"/>
                  </a:moveTo>
                  <a:lnTo>
                    <a:pt x="2043684" y="45720"/>
                  </a:lnTo>
                  <a:lnTo>
                    <a:pt x="2043684" y="89916"/>
                  </a:lnTo>
                  <a:lnTo>
                    <a:pt x="2055876" y="89916"/>
                  </a:lnTo>
                  <a:lnTo>
                    <a:pt x="2055876" y="45720"/>
                  </a:lnTo>
                  <a:close/>
                </a:path>
                <a:path extrusionOk="0" h="885825" w="2056129">
                  <a:moveTo>
                    <a:pt x="2055876" y="0"/>
                  </a:moveTo>
                  <a:lnTo>
                    <a:pt x="2011680" y="0"/>
                  </a:lnTo>
                  <a:lnTo>
                    <a:pt x="2011680" y="12192"/>
                  </a:lnTo>
                  <a:lnTo>
                    <a:pt x="2043684" y="12192"/>
                  </a:lnTo>
                  <a:lnTo>
                    <a:pt x="2049780" y="12192"/>
                  </a:lnTo>
                  <a:lnTo>
                    <a:pt x="2055876" y="12192"/>
                  </a:lnTo>
                  <a:lnTo>
                    <a:pt x="2055876" y="6096"/>
                  </a:lnTo>
                  <a:lnTo>
                    <a:pt x="2055876" y="0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8737092" y="2557266"/>
              <a:ext cx="0" cy="981710"/>
            </a:xfrm>
            <a:custGeom>
              <a:rect b="b" l="l" r="r" t="t"/>
              <a:pathLst>
                <a:path extrusionOk="0" h="981710" w="120000">
                  <a:moveTo>
                    <a:pt x="0" y="0"/>
                  </a:moveTo>
                  <a:lnTo>
                    <a:pt x="0" y="981455"/>
                  </a:lnTo>
                </a:path>
              </a:pathLst>
            </a:custGeom>
            <a:noFill/>
            <a:ln cap="flat" cmpd="sng" w="12175">
              <a:solidFill>
                <a:srgbClr val="44546A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6725412" y="3553200"/>
              <a:ext cx="1993900" cy="0"/>
            </a:xfrm>
            <a:custGeom>
              <a:rect b="b" l="l" r="r" t="t"/>
              <a:pathLst>
                <a:path extrusionOk="0" h="120000" w="1993900">
                  <a:moveTo>
                    <a:pt x="0" y="0"/>
                  </a:moveTo>
                  <a:lnTo>
                    <a:pt x="1993392" y="0"/>
                  </a:lnTo>
                </a:path>
              </a:pathLst>
            </a:custGeom>
            <a:noFill/>
            <a:ln cap="flat" cmpd="sng" w="10650">
              <a:solidFill>
                <a:srgbClr val="44546A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5"/>
            <p:cNvSpPr/>
            <p:nvPr/>
          </p:nvSpPr>
          <p:spPr>
            <a:xfrm>
              <a:off x="6687312" y="3669786"/>
              <a:ext cx="2056130" cy="1993900"/>
            </a:xfrm>
            <a:custGeom>
              <a:rect b="b" l="l" r="r" t="t"/>
              <a:pathLst>
                <a:path extrusionOk="0" h="1993900" w="2056129">
                  <a:moveTo>
                    <a:pt x="10668" y="1982723"/>
                  </a:moveTo>
                  <a:lnTo>
                    <a:pt x="6096" y="1982723"/>
                  </a:lnTo>
                  <a:lnTo>
                    <a:pt x="6096" y="1993391"/>
                  </a:lnTo>
                  <a:lnTo>
                    <a:pt x="28956" y="1993391"/>
                  </a:lnTo>
                  <a:lnTo>
                    <a:pt x="28956" y="1987295"/>
                  </a:lnTo>
                  <a:lnTo>
                    <a:pt x="10668" y="1987295"/>
                  </a:lnTo>
                  <a:lnTo>
                    <a:pt x="10668" y="1982723"/>
                  </a:lnTo>
                  <a:close/>
                </a:path>
                <a:path extrusionOk="0" h="1993900" w="2056129">
                  <a:moveTo>
                    <a:pt x="10668" y="1943099"/>
                  </a:moveTo>
                  <a:lnTo>
                    <a:pt x="0" y="1943099"/>
                  </a:lnTo>
                  <a:lnTo>
                    <a:pt x="0" y="1987295"/>
                  </a:lnTo>
                  <a:lnTo>
                    <a:pt x="6096" y="1987295"/>
                  </a:lnTo>
                  <a:lnTo>
                    <a:pt x="6096" y="1982723"/>
                  </a:lnTo>
                  <a:lnTo>
                    <a:pt x="10668" y="1982723"/>
                  </a:lnTo>
                  <a:lnTo>
                    <a:pt x="10668" y="1943099"/>
                  </a:lnTo>
                  <a:close/>
                </a:path>
                <a:path extrusionOk="0" h="1993900" w="2056129">
                  <a:moveTo>
                    <a:pt x="28956" y="1982723"/>
                  </a:moveTo>
                  <a:lnTo>
                    <a:pt x="10668" y="1982723"/>
                  </a:lnTo>
                  <a:lnTo>
                    <a:pt x="10668" y="1987295"/>
                  </a:lnTo>
                  <a:lnTo>
                    <a:pt x="28956" y="1987295"/>
                  </a:lnTo>
                  <a:lnTo>
                    <a:pt x="28956" y="1982723"/>
                  </a:lnTo>
                  <a:close/>
                </a:path>
                <a:path extrusionOk="0" h="1993900" w="2056129">
                  <a:moveTo>
                    <a:pt x="10668" y="1865375"/>
                  </a:moveTo>
                  <a:lnTo>
                    <a:pt x="0" y="1865375"/>
                  </a:lnTo>
                  <a:lnTo>
                    <a:pt x="0" y="1909571"/>
                  </a:lnTo>
                  <a:lnTo>
                    <a:pt x="10668" y="1909571"/>
                  </a:lnTo>
                  <a:lnTo>
                    <a:pt x="10668" y="1865375"/>
                  </a:lnTo>
                  <a:close/>
                </a:path>
                <a:path extrusionOk="0" h="1993900" w="2056129">
                  <a:moveTo>
                    <a:pt x="10668" y="1787651"/>
                  </a:moveTo>
                  <a:lnTo>
                    <a:pt x="0" y="1787651"/>
                  </a:lnTo>
                  <a:lnTo>
                    <a:pt x="0" y="1831847"/>
                  </a:lnTo>
                  <a:lnTo>
                    <a:pt x="10668" y="1831847"/>
                  </a:lnTo>
                  <a:lnTo>
                    <a:pt x="10668" y="1787651"/>
                  </a:lnTo>
                  <a:close/>
                </a:path>
                <a:path extrusionOk="0" h="1993900" w="2056129">
                  <a:moveTo>
                    <a:pt x="10668" y="1709927"/>
                  </a:moveTo>
                  <a:lnTo>
                    <a:pt x="0" y="1709927"/>
                  </a:lnTo>
                  <a:lnTo>
                    <a:pt x="0" y="1754123"/>
                  </a:lnTo>
                  <a:lnTo>
                    <a:pt x="10668" y="1754123"/>
                  </a:lnTo>
                  <a:lnTo>
                    <a:pt x="10668" y="1709927"/>
                  </a:lnTo>
                  <a:close/>
                </a:path>
                <a:path extrusionOk="0" h="1993900" w="2056129">
                  <a:moveTo>
                    <a:pt x="10668" y="1632203"/>
                  </a:moveTo>
                  <a:lnTo>
                    <a:pt x="0" y="1632203"/>
                  </a:lnTo>
                  <a:lnTo>
                    <a:pt x="0" y="1676399"/>
                  </a:lnTo>
                  <a:lnTo>
                    <a:pt x="10668" y="1676399"/>
                  </a:lnTo>
                  <a:lnTo>
                    <a:pt x="10668" y="1632203"/>
                  </a:lnTo>
                  <a:close/>
                </a:path>
                <a:path extrusionOk="0" h="1993900" w="2056129">
                  <a:moveTo>
                    <a:pt x="10668" y="1552955"/>
                  </a:moveTo>
                  <a:lnTo>
                    <a:pt x="0" y="1552955"/>
                  </a:lnTo>
                  <a:lnTo>
                    <a:pt x="0" y="1598675"/>
                  </a:lnTo>
                  <a:lnTo>
                    <a:pt x="10668" y="1598675"/>
                  </a:lnTo>
                  <a:lnTo>
                    <a:pt x="10668" y="1552955"/>
                  </a:lnTo>
                  <a:close/>
                </a:path>
                <a:path extrusionOk="0" h="1993900" w="2056129">
                  <a:moveTo>
                    <a:pt x="10668" y="1475231"/>
                  </a:moveTo>
                  <a:lnTo>
                    <a:pt x="0" y="1475231"/>
                  </a:lnTo>
                  <a:lnTo>
                    <a:pt x="0" y="1519427"/>
                  </a:lnTo>
                  <a:lnTo>
                    <a:pt x="10668" y="1519427"/>
                  </a:lnTo>
                  <a:lnTo>
                    <a:pt x="10668" y="1475231"/>
                  </a:lnTo>
                  <a:close/>
                </a:path>
                <a:path extrusionOk="0" h="1993900" w="2056129">
                  <a:moveTo>
                    <a:pt x="10668" y="1397507"/>
                  </a:moveTo>
                  <a:lnTo>
                    <a:pt x="0" y="1397507"/>
                  </a:lnTo>
                  <a:lnTo>
                    <a:pt x="0" y="1441703"/>
                  </a:lnTo>
                  <a:lnTo>
                    <a:pt x="10668" y="1441703"/>
                  </a:lnTo>
                  <a:lnTo>
                    <a:pt x="10668" y="1397507"/>
                  </a:lnTo>
                  <a:close/>
                </a:path>
                <a:path extrusionOk="0" h="1993900" w="2056129">
                  <a:moveTo>
                    <a:pt x="10668" y="1319783"/>
                  </a:moveTo>
                  <a:lnTo>
                    <a:pt x="0" y="1319783"/>
                  </a:lnTo>
                  <a:lnTo>
                    <a:pt x="0" y="1363979"/>
                  </a:lnTo>
                  <a:lnTo>
                    <a:pt x="10668" y="1363979"/>
                  </a:lnTo>
                  <a:lnTo>
                    <a:pt x="10668" y="1319783"/>
                  </a:lnTo>
                  <a:close/>
                </a:path>
                <a:path extrusionOk="0" h="1993900" w="2056129">
                  <a:moveTo>
                    <a:pt x="10668" y="1242059"/>
                  </a:moveTo>
                  <a:lnTo>
                    <a:pt x="0" y="1242059"/>
                  </a:lnTo>
                  <a:lnTo>
                    <a:pt x="0" y="1286255"/>
                  </a:lnTo>
                  <a:lnTo>
                    <a:pt x="10668" y="1286255"/>
                  </a:lnTo>
                  <a:lnTo>
                    <a:pt x="10668" y="1242059"/>
                  </a:lnTo>
                  <a:close/>
                </a:path>
                <a:path extrusionOk="0" h="1993900" w="2056129">
                  <a:moveTo>
                    <a:pt x="10668" y="1164335"/>
                  </a:moveTo>
                  <a:lnTo>
                    <a:pt x="0" y="1164335"/>
                  </a:lnTo>
                  <a:lnTo>
                    <a:pt x="0" y="1208531"/>
                  </a:lnTo>
                  <a:lnTo>
                    <a:pt x="10668" y="1208531"/>
                  </a:lnTo>
                  <a:lnTo>
                    <a:pt x="10668" y="1164335"/>
                  </a:lnTo>
                  <a:close/>
                </a:path>
                <a:path extrusionOk="0" h="1993900" w="2056129">
                  <a:moveTo>
                    <a:pt x="10668" y="1085087"/>
                  </a:moveTo>
                  <a:lnTo>
                    <a:pt x="0" y="1085087"/>
                  </a:lnTo>
                  <a:lnTo>
                    <a:pt x="0" y="1130807"/>
                  </a:lnTo>
                  <a:lnTo>
                    <a:pt x="10668" y="1130807"/>
                  </a:lnTo>
                  <a:lnTo>
                    <a:pt x="10668" y="1085087"/>
                  </a:lnTo>
                  <a:close/>
                </a:path>
                <a:path extrusionOk="0" h="1993900" w="2056129">
                  <a:moveTo>
                    <a:pt x="10668" y="1007363"/>
                  </a:moveTo>
                  <a:lnTo>
                    <a:pt x="0" y="1007363"/>
                  </a:lnTo>
                  <a:lnTo>
                    <a:pt x="0" y="1053083"/>
                  </a:lnTo>
                  <a:lnTo>
                    <a:pt x="10668" y="1053083"/>
                  </a:lnTo>
                  <a:lnTo>
                    <a:pt x="10668" y="1007363"/>
                  </a:lnTo>
                  <a:close/>
                </a:path>
                <a:path extrusionOk="0" h="1993900" w="2056129">
                  <a:moveTo>
                    <a:pt x="10668" y="929639"/>
                  </a:moveTo>
                  <a:lnTo>
                    <a:pt x="0" y="929639"/>
                  </a:lnTo>
                  <a:lnTo>
                    <a:pt x="0" y="973835"/>
                  </a:lnTo>
                  <a:lnTo>
                    <a:pt x="10668" y="973835"/>
                  </a:lnTo>
                  <a:lnTo>
                    <a:pt x="10668" y="929639"/>
                  </a:lnTo>
                  <a:close/>
                </a:path>
                <a:path extrusionOk="0" h="1993900" w="2056129">
                  <a:moveTo>
                    <a:pt x="10668" y="851915"/>
                  </a:moveTo>
                  <a:lnTo>
                    <a:pt x="0" y="851915"/>
                  </a:lnTo>
                  <a:lnTo>
                    <a:pt x="0" y="896111"/>
                  </a:lnTo>
                  <a:lnTo>
                    <a:pt x="10668" y="896111"/>
                  </a:lnTo>
                  <a:lnTo>
                    <a:pt x="10668" y="851915"/>
                  </a:lnTo>
                  <a:close/>
                </a:path>
                <a:path extrusionOk="0" h="1993900" w="2056129">
                  <a:moveTo>
                    <a:pt x="10668" y="774191"/>
                  </a:moveTo>
                  <a:lnTo>
                    <a:pt x="0" y="774191"/>
                  </a:lnTo>
                  <a:lnTo>
                    <a:pt x="0" y="818387"/>
                  </a:lnTo>
                  <a:lnTo>
                    <a:pt x="10668" y="818387"/>
                  </a:lnTo>
                  <a:lnTo>
                    <a:pt x="10668" y="774191"/>
                  </a:lnTo>
                  <a:close/>
                </a:path>
                <a:path extrusionOk="0" h="1993900" w="2056129">
                  <a:moveTo>
                    <a:pt x="10668" y="696467"/>
                  </a:moveTo>
                  <a:lnTo>
                    <a:pt x="0" y="696467"/>
                  </a:lnTo>
                  <a:lnTo>
                    <a:pt x="0" y="740663"/>
                  </a:lnTo>
                  <a:lnTo>
                    <a:pt x="10668" y="740663"/>
                  </a:lnTo>
                  <a:lnTo>
                    <a:pt x="10668" y="696467"/>
                  </a:lnTo>
                  <a:close/>
                </a:path>
                <a:path extrusionOk="0" h="1993900" w="2056129">
                  <a:moveTo>
                    <a:pt x="10668" y="617219"/>
                  </a:moveTo>
                  <a:lnTo>
                    <a:pt x="0" y="617219"/>
                  </a:lnTo>
                  <a:lnTo>
                    <a:pt x="0" y="662939"/>
                  </a:lnTo>
                  <a:lnTo>
                    <a:pt x="10668" y="662939"/>
                  </a:lnTo>
                  <a:lnTo>
                    <a:pt x="10668" y="617219"/>
                  </a:lnTo>
                  <a:close/>
                </a:path>
                <a:path extrusionOk="0" h="1993900" w="2056129">
                  <a:moveTo>
                    <a:pt x="10668" y="539495"/>
                  </a:moveTo>
                  <a:lnTo>
                    <a:pt x="0" y="539495"/>
                  </a:lnTo>
                  <a:lnTo>
                    <a:pt x="0" y="585215"/>
                  </a:lnTo>
                  <a:lnTo>
                    <a:pt x="10668" y="585215"/>
                  </a:lnTo>
                  <a:lnTo>
                    <a:pt x="10668" y="539495"/>
                  </a:lnTo>
                  <a:close/>
                </a:path>
                <a:path extrusionOk="0" h="1993900" w="2056129">
                  <a:moveTo>
                    <a:pt x="10668" y="461771"/>
                  </a:moveTo>
                  <a:lnTo>
                    <a:pt x="0" y="461771"/>
                  </a:lnTo>
                  <a:lnTo>
                    <a:pt x="0" y="505967"/>
                  </a:lnTo>
                  <a:lnTo>
                    <a:pt x="10668" y="505967"/>
                  </a:lnTo>
                  <a:lnTo>
                    <a:pt x="10668" y="461771"/>
                  </a:lnTo>
                  <a:close/>
                </a:path>
                <a:path extrusionOk="0" h="1993900" w="2056129">
                  <a:moveTo>
                    <a:pt x="10668" y="384047"/>
                  </a:moveTo>
                  <a:lnTo>
                    <a:pt x="0" y="384047"/>
                  </a:lnTo>
                  <a:lnTo>
                    <a:pt x="0" y="428243"/>
                  </a:lnTo>
                  <a:lnTo>
                    <a:pt x="10668" y="428243"/>
                  </a:lnTo>
                  <a:lnTo>
                    <a:pt x="10668" y="384047"/>
                  </a:lnTo>
                  <a:close/>
                </a:path>
                <a:path extrusionOk="0" h="1993900" w="2056129">
                  <a:moveTo>
                    <a:pt x="10668" y="306323"/>
                  </a:moveTo>
                  <a:lnTo>
                    <a:pt x="0" y="306323"/>
                  </a:lnTo>
                  <a:lnTo>
                    <a:pt x="0" y="350519"/>
                  </a:lnTo>
                  <a:lnTo>
                    <a:pt x="10668" y="350519"/>
                  </a:lnTo>
                  <a:lnTo>
                    <a:pt x="10668" y="306323"/>
                  </a:lnTo>
                  <a:close/>
                </a:path>
                <a:path extrusionOk="0" h="1993900" w="2056129">
                  <a:moveTo>
                    <a:pt x="10668" y="228600"/>
                  </a:moveTo>
                  <a:lnTo>
                    <a:pt x="0" y="228600"/>
                  </a:lnTo>
                  <a:lnTo>
                    <a:pt x="0" y="272795"/>
                  </a:lnTo>
                  <a:lnTo>
                    <a:pt x="10668" y="272795"/>
                  </a:lnTo>
                  <a:lnTo>
                    <a:pt x="10668" y="228600"/>
                  </a:lnTo>
                  <a:close/>
                </a:path>
                <a:path extrusionOk="0" h="1993900" w="2056129">
                  <a:moveTo>
                    <a:pt x="10668" y="150875"/>
                  </a:moveTo>
                  <a:lnTo>
                    <a:pt x="0" y="150875"/>
                  </a:lnTo>
                  <a:lnTo>
                    <a:pt x="0" y="195071"/>
                  </a:lnTo>
                  <a:lnTo>
                    <a:pt x="10668" y="195071"/>
                  </a:lnTo>
                  <a:lnTo>
                    <a:pt x="10668" y="150875"/>
                  </a:lnTo>
                  <a:close/>
                </a:path>
                <a:path extrusionOk="0" h="1993900" w="2056129">
                  <a:moveTo>
                    <a:pt x="10668" y="71627"/>
                  </a:moveTo>
                  <a:lnTo>
                    <a:pt x="0" y="71627"/>
                  </a:lnTo>
                  <a:lnTo>
                    <a:pt x="0" y="117347"/>
                  </a:lnTo>
                  <a:lnTo>
                    <a:pt x="10668" y="117347"/>
                  </a:lnTo>
                  <a:lnTo>
                    <a:pt x="10668" y="71627"/>
                  </a:lnTo>
                  <a:close/>
                </a:path>
                <a:path extrusionOk="0" h="1993900" w="2056129">
                  <a:moveTo>
                    <a:pt x="16764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10668" y="38100"/>
                  </a:lnTo>
                  <a:lnTo>
                    <a:pt x="10668" y="10667"/>
                  </a:lnTo>
                  <a:lnTo>
                    <a:pt x="6096" y="10667"/>
                  </a:lnTo>
                  <a:lnTo>
                    <a:pt x="10668" y="4571"/>
                  </a:lnTo>
                  <a:lnTo>
                    <a:pt x="16764" y="4571"/>
                  </a:lnTo>
                  <a:lnTo>
                    <a:pt x="16764" y="0"/>
                  </a:lnTo>
                  <a:close/>
                </a:path>
                <a:path extrusionOk="0" h="1993900" w="2056129">
                  <a:moveTo>
                    <a:pt x="10668" y="4571"/>
                  </a:moveTo>
                  <a:lnTo>
                    <a:pt x="6096" y="10667"/>
                  </a:lnTo>
                  <a:lnTo>
                    <a:pt x="10668" y="10667"/>
                  </a:lnTo>
                  <a:lnTo>
                    <a:pt x="10668" y="4571"/>
                  </a:lnTo>
                  <a:close/>
                </a:path>
                <a:path extrusionOk="0" h="1993900" w="2056129">
                  <a:moveTo>
                    <a:pt x="16764" y="4571"/>
                  </a:moveTo>
                  <a:lnTo>
                    <a:pt x="10668" y="4571"/>
                  </a:lnTo>
                  <a:lnTo>
                    <a:pt x="10668" y="10667"/>
                  </a:lnTo>
                  <a:lnTo>
                    <a:pt x="16764" y="10667"/>
                  </a:lnTo>
                  <a:lnTo>
                    <a:pt x="16764" y="4571"/>
                  </a:lnTo>
                  <a:close/>
                </a:path>
                <a:path extrusionOk="0" h="1993900" w="2056129">
                  <a:moveTo>
                    <a:pt x="94488" y="0"/>
                  </a:moveTo>
                  <a:lnTo>
                    <a:pt x="50292" y="0"/>
                  </a:lnTo>
                  <a:lnTo>
                    <a:pt x="50292" y="10667"/>
                  </a:lnTo>
                  <a:lnTo>
                    <a:pt x="94488" y="10667"/>
                  </a:lnTo>
                  <a:lnTo>
                    <a:pt x="94488" y="0"/>
                  </a:lnTo>
                  <a:close/>
                </a:path>
                <a:path extrusionOk="0" h="1993900" w="2056129">
                  <a:moveTo>
                    <a:pt x="172212" y="0"/>
                  </a:moveTo>
                  <a:lnTo>
                    <a:pt x="128016" y="0"/>
                  </a:lnTo>
                  <a:lnTo>
                    <a:pt x="128016" y="10667"/>
                  </a:lnTo>
                  <a:lnTo>
                    <a:pt x="172212" y="10667"/>
                  </a:lnTo>
                  <a:lnTo>
                    <a:pt x="172212" y="0"/>
                  </a:lnTo>
                  <a:close/>
                </a:path>
                <a:path extrusionOk="0" h="1993900" w="2056129">
                  <a:moveTo>
                    <a:pt x="249936" y="0"/>
                  </a:moveTo>
                  <a:lnTo>
                    <a:pt x="205740" y="0"/>
                  </a:lnTo>
                  <a:lnTo>
                    <a:pt x="205740" y="10667"/>
                  </a:lnTo>
                  <a:lnTo>
                    <a:pt x="249936" y="10667"/>
                  </a:lnTo>
                  <a:lnTo>
                    <a:pt x="249936" y="0"/>
                  </a:lnTo>
                  <a:close/>
                </a:path>
                <a:path extrusionOk="0" h="1993900" w="2056129">
                  <a:moveTo>
                    <a:pt x="327660" y="0"/>
                  </a:moveTo>
                  <a:lnTo>
                    <a:pt x="283464" y="0"/>
                  </a:lnTo>
                  <a:lnTo>
                    <a:pt x="283464" y="10667"/>
                  </a:lnTo>
                  <a:lnTo>
                    <a:pt x="327660" y="10667"/>
                  </a:lnTo>
                  <a:lnTo>
                    <a:pt x="327660" y="0"/>
                  </a:lnTo>
                  <a:close/>
                </a:path>
                <a:path extrusionOk="0" h="1993900" w="2056129">
                  <a:moveTo>
                    <a:pt x="406908" y="0"/>
                  </a:moveTo>
                  <a:lnTo>
                    <a:pt x="361188" y="0"/>
                  </a:lnTo>
                  <a:lnTo>
                    <a:pt x="361188" y="10667"/>
                  </a:lnTo>
                  <a:lnTo>
                    <a:pt x="406908" y="10667"/>
                  </a:lnTo>
                  <a:lnTo>
                    <a:pt x="406908" y="0"/>
                  </a:lnTo>
                  <a:close/>
                </a:path>
                <a:path extrusionOk="0" h="1993900" w="2056129">
                  <a:moveTo>
                    <a:pt x="484632" y="0"/>
                  </a:moveTo>
                  <a:lnTo>
                    <a:pt x="440436" y="0"/>
                  </a:lnTo>
                  <a:lnTo>
                    <a:pt x="440436" y="10667"/>
                  </a:lnTo>
                  <a:lnTo>
                    <a:pt x="484632" y="10667"/>
                  </a:lnTo>
                  <a:lnTo>
                    <a:pt x="484632" y="0"/>
                  </a:lnTo>
                  <a:close/>
                </a:path>
                <a:path extrusionOk="0" h="1993900" w="2056129">
                  <a:moveTo>
                    <a:pt x="562356" y="0"/>
                  </a:moveTo>
                  <a:lnTo>
                    <a:pt x="518160" y="0"/>
                  </a:lnTo>
                  <a:lnTo>
                    <a:pt x="518160" y="10667"/>
                  </a:lnTo>
                  <a:lnTo>
                    <a:pt x="562356" y="10667"/>
                  </a:lnTo>
                  <a:lnTo>
                    <a:pt x="562356" y="0"/>
                  </a:lnTo>
                  <a:close/>
                </a:path>
                <a:path extrusionOk="0" h="1993900" w="2056129">
                  <a:moveTo>
                    <a:pt x="640080" y="0"/>
                  </a:moveTo>
                  <a:lnTo>
                    <a:pt x="595884" y="0"/>
                  </a:lnTo>
                  <a:lnTo>
                    <a:pt x="595884" y="10667"/>
                  </a:lnTo>
                  <a:lnTo>
                    <a:pt x="640080" y="10667"/>
                  </a:lnTo>
                  <a:lnTo>
                    <a:pt x="640080" y="0"/>
                  </a:lnTo>
                  <a:close/>
                </a:path>
                <a:path extrusionOk="0" h="1993900" w="2056129">
                  <a:moveTo>
                    <a:pt x="717804" y="0"/>
                  </a:moveTo>
                  <a:lnTo>
                    <a:pt x="673608" y="0"/>
                  </a:lnTo>
                  <a:lnTo>
                    <a:pt x="673608" y="10667"/>
                  </a:lnTo>
                  <a:lnTo>
                    <a:pt x="717804" y="10667"/>
                  </a:lnTo>
                  <a:lnTo>
                    <a:pt x="717804" y="0"/>
                  </a:lnTo>
                  <a:close/>
                </a:path>
                <a:path extrusionOk="0" h="1993900" w="2056129">
                  <a:moveTo>
                    <a:pt x="795528" y="0"/>
                  </a:moveTo>
                  <a:lnTo>
                    <a:pt x="751332" y="0"/>
                  </a:lnTo>
                  <a:lnTo>
                    <a:pt x="751332" y="10667"/>
                  </a:lnTo>
                  <a:lnTo>
                    <a:pt x="795528" y="10667"/>
                  </a:lnTo>
                  <a:lnTo>
                    <a:pt x="795528" y="0"/>
                  </a:lnTo>
                  <a:close/>
                </a:path>
                <a:path extrusionOk="0" h="1993900" w="2056129">
                  <a:moveTo>
                    <a:pt x="874776" y="0"/>
                  </a:moveTo>
                  <a:lnTo>
                    <a:pt x="829056" y="0"/>
                  </a:lnTo>
                  <a:lnTo>
                    <a:pt x="829056" y="10667"/>
                  </a:lnTo>
                  <a:lnTo>
                    <a:pt x="874776" y="10667"/>
                  </a:lnTo>
                  <a:lnTo>
                    <a:pt x="874776" y="0"/>
                  </a:lnTo>
                  <a:close/>
                </a:path>
                <a:path extrusionOk="0" h="1993900" w="2056129">
                  <a:moveTo>
                    <a:pt x="952500" y="0"/>
                  </a:moveTo>
                  <a:lnTo>
                    <a:pt x="908304" y="0"/>
                  </a:lnTo>
                  <a:lnTo>
                    <a:pt x="908304" y="10667"/>
                  </a:lnTo>
                  <a:lnTo>
                    <a:pt x="952500" y="10667"/>
                  </a:lnTo>
                  <a:lnTo>
                    <a:pt x="952500" y="0"/>
                  </a:lnTo>
                  <a:close/>
                </a:path>
                <a:path extrusionOk="0" h="1993900" w="2056129">
                  <a:moveTo>
                    <a:pt x="1030224" y="0"/>
                  </a:moveTo>
                  <a:lnTo>
                    <a:pt x="986028" y="0"/>
                  </a:lnTo>
                  <a:lnTo>
                    <a:pt x="986028" y="10667"/>
                  </a:lnTo>
                  <a:lnTo>
                    <a:pt x="1030224" y="10667"/>
                  </a:lnTo>
                  <a:lnTo>
                    <a:pt x="1030224" y="0"/>
                  </a:lnTo>
                  <a:close/>
                </a:path>
                <a:path extrusionOk="0" h="1993900" w="2056129">
                  <a:moveTo>
                    <a:pt x="1107948" y="0"/>
                  </a:moveTo>
                  <a:lnTo>
                    <a:pt x="1063752" y="0"/>
                  </a:lnTo>
                  <a:lnTo>
                    <a:pt x="1063752" y="10667"/>
                  </a:lnTo>
                  <a:lnTo>
                    <a:pt x="1107948" y="10667"/>
                  </a:lnTo>
                  <a:lnTo>
                    <a:pt x="1107948" y="0"/>
                  </a:lnTo>
                  <a:close/>
                </a:path>
                <a:path extrusionOk="0" h="1993900" w="2056129">
                  <a:moveTo>
                    <a:pt x="1185672" y="0"/>
                  </a:moveTo>
                  <a:lnTo>
                    <a:pt x="1141476" y="0"/>
                  </a:lnTo>
                  <a:lnTo>
                    <a:pt x="1141476" y="10667"/>
                  </a:lnTo>
                  <a:lnTo>
                    <a:pt x="1185672" y="10667"/>
                  </a:lnTo>
                  <a:lnTo>
                    <a:pt x="1185672" y="0"/>
                  </a:lnTo>
                  <a:close/>
                </a:path>
                <a:path extrusionOk="0" h="1993900" w="2056129">
                  <a:moveTo>
                    <a:pt x="1263396" y="0"/>
                  </a:moveTo>
                  <a:lnTo>
                    <a:pt x="1219200" y="0"/>
                  </a:lnTo>
                  <a:lnTo>
                    <a:pt x="1219200" y="10667"/>
                  </a:lnTo>
                  <a:lnTo>
                    <a:pt x="1263396" y="10667"/>
                  </a:lnTo>
                  <a:lnTo>
                    <a:pt x="1263396" y="0"/>
                  </a:lnTo>
                  <a:close/>
                </a:path>
                <a:path extrusionOk="0" h="1993900" w="2056129">
                  <a:moveTo>
                    <a:pt x="1342644" y="0"/>
                  </a:moveTo>
                  <a:lnTo>
                    <a:pt x="1296924" y="0"/>
                  </a:lnTo>
                  <a:lnTo>
                    <a:pt x="1296924" y="10667"/>
                  </a:lnTo>
                  <a:lnTo>
                    <a:pt x="1342644" y="10667"/>
                  </a:lnTo>
                  <a:lnTo>
                    <a:pt x="1342644" y="0"/>
                  </a:lnTo>
                  <a:close/>
                </a:path>
                <a:path extrusionOk="0" h="1993900" w="2056129">
                  <a:moveTo>
                    <a:pt x="1420368" y="0"/>
                  </a:moveTo>
                  <a:lnTo>
                    <a:pt x="1376172" y="0"/>
                  </a:lnTo>
                  <a:lnTo>
                    <a:pt x="1376172" y="10667"/>
                  </a:lnTo>
                  <a:lnTo>
                    <a:pt x="1420368" y="10667"/>
                  </a:lnTo>
                  <a:lnTo>
                    <a:pt x="1420368" y="0"/>
                  </a:lnTo>
                  <a:close/>
                </a:path>
                <a:path extrusionOk="0" h="1993900" w="2056129">
                  <a:moveTo>
                    <a:pt x="1498092" y="0"/>
                  </a:moveTo>
                  <a:lnTo>
                    <a:pt x="1453896" y="0"/>
                  </a:lnTo>
                  <a:lnTo>
                    <a:pt x="1453896" y="10667"/>
                  </a:lnTo>
                  <a:lnTo>
                    <a:pt x="1498092" y="10667"/>
                  </a:lnTo>
                  <a:lnTo>
                    <a:pt x="1498092" y="0"/>
                  </a:lnTo>
                  <a:close/>
                </a:path>
                <a:path extrusionOk="0" h="1993900" w="2056129">
                  <a:moveTo>
                    <a:pt x="1575816" y="0"/>
                  </a:moveTo>
                  <a:lnTo>
                    <a:pt x="1531620" y="0"/>
                  </a:lnTo>
                  <a:lnTo>
                    <a:pt x="1531620" y="10667"/>
                  </a:lnTo>
                  <a:lnTo>
                    <a:pt x="1575816" y="10667"/>
                  </a:lnTo>
                  <a:lnTo>
                    <a:pt x="1575816" y="0"/>
                  </a:lnTo>
                  <a:close/>
                </a:path>
                <a:path extrusionOk="0" h="1993900" w="2056129">
                  <a:moveTo>
                    <a:pt x="1653540" y="0"/>
                  </a:moveTo>
                  <a:lnTo>
                    <a:pt x="1609344" y="0"/>
                  </a:lnTo>
                  <a:lnTo>
                    <a:pt x="1609344" y="10667"/>
                  </a:lnTo>
                  <a:lnTo>
                    <a:pt x="1653540" y="10667"/>
                  </a:lnTo>
                  <a:lnTo>
                    <a:pt x="1653540" y="0"/>
                  </a:lnTo>
                  <a:close/>
                </a:path>
                <a:path extrusionOk="0" h="1993900" w="2056129">
                  <a:moveTo>
                    <a:pt x="1731264" y="0"/>
                  </a:moveTo>
                  <a:lnTo>
                    <a:pt x="1687068" y="0"/>
                  </a:lnTo>
                  <a:lnTo>
                    <a:pt x="1687068" y="10667"/>
                  </a:lnTo>
                  <a:lnTo>
                    <a:pt x="1731264" y="10667"/>
                  </a:lnTo>
                  <a:lnTo>
                    <a:pt x="1731264" y="0"/>
                  </a:lnTo>
                  <a:close/>
                </a:path>
                <a:path extrusionOk="0" h="1993900" w="2056129">
                  <a:moveTo>
                    <a:pt x="1810512" y="0"/>
                  </a:moveTo>
                  <a:lnTo>
                    <a:pt x="1764792" y="0"/>
                  </a:lnTo>
                  <a:lnTo>
                    <a:pt x="1764792" y="10667"/>
                  </a:lnTo>
                  <a:lnTo>
                    <a:pt x="1810512" y="10667"/>
                  </a:lnTo>
                  <a:lnTo>
                    <a:pt x="1810512" y="0"/>
                  </a:lnTo>
                  <a:close/>
                </a:path>
                <a:path extrusionOk="0" h="1993900" w="2056129">
                  <a:moveTo>
                    <a:pt x="1888236" y="0"/>
                  </a:moveTo>
                  <a:lnTo>
                    <a:pt x="1842516" y="0"/>
                  </a:lnTo>
                  <a:lnTo>
                    <a:pt x="1842516" y="10667"/>
                  </a:lnTo>
                  <a:lnTo>
                    <a:pt x="1888236" y="10667"/>
                  </a:lnTo>
                  <a:lnTo>
                    <a:pt x="1888236" y="0"/>
                  </a:lnTo>
                  <a:close/>
                </a:path>
                <a:path extrusionOk="0" h="1993900" w="2056129">
                  <a:moveTo>
                    <a:pt x="1965960" y="0"/>
                  </a:moveTo>
                  <a:lnTo>
                    <a:pt x="1921764" y="0"/>
                  </a:lnTo>
                  <a:lnTo>
                    <a:pt x="1921764" y="10667"/>
                  </a:lnTo>
                  <a:lnTo>
                    <a:pt x="1965960" y="10667"/>
                  </a:lnTo>
                  <a:lnTo>
                    <a:pt x="1965960" y="0"/>
                  </a:lnTo>
                  <a:close/>
                </a:path>
                <a:path extrusionOk="0" h="1993900" w="2056129">
                  <a:moveTo>
                    <a:pt x="2043684" y="0"/>
                  </a:moveTo>
                  <a:lnTo>
                    <a:pt x="1999488" y="0"/>
                  </a:lnTo>
                  <a:lnTo>
                    <a:pt x="1999488" y="10667"/>
                  </a:lnTo>
                  <a:lnTo>
                    <a:pt x="2043684" y="10667"/>
                  </a:lnTo>
                  <a:lnTo>
                    <a:pt x="2043684" y="0"/>
                  </a:lnTo>
                  <a:close/>
                </a:path>
                <a:path extrusionOk="0" h="1993900" w="2056129">
                  <a:moveTo>
                    <a:pt x="2055876" y="32003"/>
                  </a:moveTo>
                  <a:lnTo>
                    <a:pt x="2043684" y="32003"/>
                  </a:lnTo>
                  <a:lnTo>
                    <a:pt x="2043684" y="77723"/>
                  </a:lnTo>
                  <a:lnTo>
                    <a:pt x="2055876" y="77723"/>
                  </a:lnTo>
                  <a:lnTo>
                    <a:pt x="2055876" y="32003"/>
                  </a:lnTo>
                  <a:close/>
                </a:path>
                <a:path extrusionOk="0" h="1993900" w="2056129">
                  <a:moveTo>
                    <a:pt x="2055876" y="111251"/>
                  </a:moveTo>
                  <a:lnTo>
                    <a:pt x="2043684" y="111251"/>
                  </a:lnTo>
                  <a:lnTo>
                    <a:pt x="2043684" y="155447"/>
                  </a:lnTo>
                  <a:lnTo>
                    <a:pt x="2055876" y="155447"/>
                  </a:lnTo>
                  <a:lnTo>
                    <a:pt x="2055876" y="111251"/>
                  </a:lnTo>
                  <a:close/>
                </a:path>
                <a:path extrusionOk="0" h="1993900" w="2056129">
                  <a:moveTo>
                    <a:pt x="2055876" y="188975"/>
                  </a:moveTo>
                  <a:lnTo>
                    <a:pt x="2043684" y="188975"/>
                  </a:lnTo>
                  <a:lnTo>
                    <a:pt x="2043684" y="233171"/>
                  </a:lnTo>
                  <a:lnTo>
                    <a:pt x="2055876" y="233171"/>
                  </a:lnTo>
                  <a:lnTo>
                    <a:pt x="2055876" y="188975"/>
                  </a:lnTo>
                  <a:close/>
                </a:path>
                <a:path extrusionOk="0" h="1993900" w="2056129">
                  <a:moveTo>
                    <a:pt x="2055876" y="266700"/>
                  </a:moveTo>
                  <a:lnTo>
                    <a:pt x="2043684" y="266700"/>
                  </a:lnTo>
                  <a:lnTo>
                    <a:pt x="2043684" y="310895"/>
                  </a:lnTo>
                  <a:lnTo>
                    <a:pt x="2055876" y="310895"/>
                  </a:lnTo>
                  <a:lnTo>
                    <a:pt x="2055876" y="266700"/>
                  </a:lnTo>
                  <a:close/>
                </a:path>
                <a:path extrusionOk="0" h="1993900" w="2056129">
                  <a:moveTo>
                    <a:pt x="2055876" y="344423"/>
                  </a:moveTo>
                  <a:lnTo>
                    <a:pt x="2043684" y="344423"/>
                  </a:lnTo>
                  <a:lnTo>
                    <a:pt x="2043684" y="388619"/>
                  </a:lnTo>
                  <a:lnTo>
                    <a:pt x="2055876" y="388619"/>
                  </a:lnTo>
                  <a:lnTo>
                    <a:pt x="2055876" y="344423"/>
                  </a:lnTo>
                  <a:close/>
                </a:path>
                <a:path extrusionOk="0" h="1993900" w="2056129">
                  <a:moveTo>
                    <a:pt x="2055876" y="422147"/>
                  </a:moveTo>
                  <a:lnTo>
                    <a:pt x="2043684" y="422147"/>
                  </a:lnTo>
                  <a:lnTo>
                    <a:pt x="2043684" y="466343"/>
                  </a:lnTo>
                  <a:lnTo>
                    <a:pt x="2055876" y="466343"/>
                  </a:lnTo>
                  <a:lnTo>
                    <a:pt x="2055876" y="422147"/>
                  </a:lnTo>
                  <a:close/>
                </a:path>
                <a:path extrusionOk="0" h="1993900" w="2056129">
                  <a:moveTo>
                    <a:pt x="2055876" y="499871"/>
                  </a:moveTo>
                  <a:lnTo>
                    <a:pt x="2043684" y="499871"/>
                  </a:lnTo>
                  <a:lnTo>
                    <a:pt x="2043684" y="545591"/>
                  </a:lnTo>
                  <a:lnTo>
                    <a:pt x="2055876" y="545591"/>
                  </a:lnTo>
                  <a:lnTo>
                    <a:pt x="2055876" y="499871"/>
                  </a:lnTo>
                  <a:close/>
                </a:path>
                <a:path extrusionOk="0" h="1993900" w="2056129">
                  <a:moveTo>
                    <a:pt x="2055876" y="579119"/>
                  </a:moveTo>
                  <a:lnTo>
                    <a:pt x="2043684" y="579119"/>
                  </a:lnTo>
                  <a:lnTo>
                    <a:pt x="2043684" y="623315"/>
                  </a:lnTo>
                  <a:lnTo>
                    <a:pt x="2055876" y="623315"/>
                  </a:lnTo>
                  <a:lnTo>
                    <a:pt x="2055876" y="579119"/>
                  </a:lnTo>
                  <a:close/>
                </a:path>
                <a:path extrusionOk="0" h="1993900" w="2056129">
                  <a:moveTo>
                    <a:pt x="2055876" y="656843"/>
                  </a:moveTo>
                  <a:lnTo>
                    <a:pt x="2043684" y="656843"/>
                  </a:lnTo>
                  <a:lnTo>
                    <a:pt x="2043684" y="701039"/>
                  </a:lnTo>
                  <a:lnTo>
                    <a:pt x="2055876" y="701039"/>
                  </a:lnTo>
                  <a:lnTo>
                    <a:pt x="2055876" y="656843"/>
                  </a:lnTo>
                  <a:close/>
                </a:path>
                <a:path extrusionOk="0" h="1993900" w="2056129">
                  <a:moveTo>
                    <a:pt x="2055876" y="734567"/>
                  </a:moveTo>
                  <a:lnTo>
                    <a:pt x="2043684" y="734567"/>
                  </a:lnTo>
                  <a:lnTo>
                    <a:pt x="2043684" y="778763"/>
                  </a:lnTo>
                  <a:lnTo>
                    <a:pt x="2055876" y="778763"/>
                  </a:lnTo>
                  <a:lnTo>
                    <a:pt x="2055876" y="734567"/>
                  </a:lnTo>
                  <a:close/>
                </a:path>
                <a:path extrusionOk="0" h="1993900" w="2056129">
                  <a:moveTo>
                    <a:pt x="2055876" y="812291"/>
                  </a:moveTo>
                  <a:lnTo>
                    <a:pt x="2043684" y="812291"/>
                  </a:lnTo>
                  <a:lnTo>
                    <a:pt x="2043684" y="856487"/>
                  </a:lnTo>
                  <a:lnTo>
                    <a:pt x="2055876" y="856487"/>
                  </a:lnTo>
                  <a:lnTo>
                    <a:pt x="2055876" y="812291"/>
                  </a:lnTo>
                  <a:close/>
                </a:path>
                <a:path extrusionOk="0" h="1993900" w="2056129">
                  <a:moveTo>
                    <a:pt x="2055876" y="890015"/>
                  </a:moveTo>
                  <a:lnTo>
                    <a:pt x="2043684" y="890015"/>
                  </a:lnTo>
                  <a:lnTo>
                    <a:pt x="2043684" y="934211"/>
                  </a:lnTo>
                  <a:lnTo>
                    <a:pt x="2055876" y="934211"/>
                  </a:lnTo>
                  <a:lnTo>
                    <a:pt x="2055876" y="890015"/>
                  </a:lnTo>
                  <a:close/>
                </a:path>
                <a:path extrusionOk="0" h="1993900" w="2056129">
                  <a:moveTo>
                    <a:pt x="2055876" y="967739"/>
                  </a:moveTo>
                  <a:lnTo>
                    <a:pt x="2043684" y="967739"/>
                  </a:lnTo>
                  <a:lnTo>
                    <a:pt x="2043684" y="1013459"/>
                  </a:lnTo>
                  <a:lnTo>
                    <a:pt x="2055876" y="1013459"/>
                  </a:lnTo>
                  <a:lnTo>
                    <a:pt x="2055876" y="967739"/>
                  </a:lnTo>
                  <a:close/>
                </a:path>
                <a:path extrusionOk="0" h="1993900" w="2056129">
                  <a:moveTo>
                    <a:pt x="2055876" y="1045463"/>
                  </a:moveTo>
                  <a:lnTo>
                    <a:pt x="2043684" y="1045463"/>
                  </a:lnTo>
                  <a:lnTo>
                    <a:pt x="2043684" y="1091183"/>
                  </a:lnTo>
                  <a:lnTo>
                    <a:pt x="2055876" y="1091183"/>
                  </a:lnTo>
                  <a:lnTo>
                    <a:pt x="2055876" y="1045463"/>
                  </a:lnTo>
                  <a:close/>
                </a:path>
                <a:path extrusionOk="0" h="1993900" w="2056129">
                  <a:moveTo>
                    <a:pt x="2055876" y="1124711"/>
                  </a:moveTo>
                  <a:lnTo>
                    <a:pt x="2043684" y="1124711"/>
                  </a:lnTo>
                  <a:lnTo>
                    <a:pt x="2043684" y="1168907"/>
                  </a:lnTo>
                  <a:lnTo>
                    <a:pt x="2055876" y="1168907"/>
                  </a:lnTo>
                  <a:lnTo>
                    <a:pt x="2055876" y="1124711"/>
                  </a:lnTo>
                  <a:close/>
                </a:path>
                <a:path extrusionOk="0" h="1993900" w="2056129">
                  <a:moveTo>
                    <a:pt x="2055876" y="1202435"/>
                  </a:moveTo>
                  <a:lnTo>
                    <a:pt x="2043684" y="1202435"/>
                  </a:lnTo>
                  <a:lnTo>
                    <a:pt x="2043684" y="1246631"/>
                  </a:lnTo>
                  <a:lnTo>
                    <a:pt x="2055876" y="1246631"/>
                  </a:lnTo>
                  <a:lnTo>
                    <a:pt x="2055876" y="1202435"/>
                  </a:lnTo>
                  <a:close/>
                </a:path>
                <a:path extrusionOk="0" h="1993900" w="2056129">
                  <a:moveTo>
                    <a:pt x="2055876" y="1280159"/>
                  </a:moveTo>
                  <a:lnTo>
                    <a:pt x="2043684" y="1280159"/>
                  </a:lnTo>
                  <a:lnTo>
                    <a:pt x="2043684" y="1324355"/>
                  </a:lnTo>
                  <a:lnTo>
                    <a:pt x="2055876" y="1324355"/>
                  </a:lnTo>
                  <a:lnTo>
                    <a:pt x="2055876" y="1280159"/>
                  </a:lnTo>
                  <a:close/>
                </a:path>
                <a:path extrusionOk="0" h="1993900" w="2056129">
                  <a:moveTo>
                    <a:pt x="2055876" y="1357883"/>
                  </a:moveTo>
                  <a:lnTo>
                    <a:pt x="2043684" y="1357883"/>
                  </a:lnTo>
                  <a:lnTo>
                    <a:pt x="2043684" y="1402079"/>
                  </a:lnTo>
                  <a:lnTo>
                    <a:pt x="2055876" y="1402079"/>
                  </a:lnTo>
                  <a:lnTo>
                    <a:pt x="2055876" y="1357883"/>
                  </a:lnTo>
                  <a:close/>
                </a:path>
                <a:path extrusionOk="0" h="1993900" w="2056129">
                  <a:moveTo>
                    <a:pt x="2055876" y="1435607"/>
                  </a:moveTo>
                  <a:lnTo>
                    <a:pt x="2043684" y="1435607"/>
                  </a:lnTo>
                  <a:lnTo>
                    <a:pt x="2043684" y="1481327"/>
                  </a:lnTo>
                  <a:lnTo>
                    <a:pt x="2055876" y="1481327"/>
                  </a:lnTo>
                  <a:lnTo>
                    <a:pt x="2055876" y="1435607"/>
                  </a:lnTo>
                  <a:close/>
                </a:path>
                <a:path extrusionOk="0" h="1993900" w="2056129">
                  <a:moveTo>
                    <a:pt x="2055876" y="1513331"/>
                  </a:moveTo>
                  <a:lnTo>
                    <a:pt x="2043684" y="1513331"/>
                  </a:lnTo>
                  <a:lnTo>
                    <a:pt x="2043684" y="1559051"/>
                  </a:lnTo>
                  <a:lnTo>
                    <a:pt x="2055876" y="1559051"/>
                  </a:lnTo>
                  <a:lnTo>
                    <a:pt x="2055876" y="1513331"/>
                  </a:lnTo>
                  <a:close/>
                </a:path>
                <a:path extrusionOk="0" h="1993900" w="2056129">
                  <a:moveTo>
                    <a:pt x="2055876" y="1592579"/>
                  </a:moveTo>
                  <a:lnTo>
                    <a:pt x="2043684" y="1592579"/>
                  </a:lnTo>
                  <a:lnTo>
                    <a:pt x="2043684" y="1636775"/>
                  </a:lnTo>
                  <a:lnTo>
                    <a:pt x="2055876" y="1636775"/>
                  </a:lnTo>
                  <a:lnTo>
                    <a:pt x="2055876" y="1592579"/>
                  </a:lnTo>
                  <a:close/>
                </a:path>
                <a:path extrusionOk="0" h="1993900" w="2056129">
                  <a:moveTo>
                    <a:pt x="2055876" y="1670303"/>
                  </a:moveTo>
                  <a:lnTo>
                    <a:pt x="2043684" y="1670303"/>
                  </a:lnTo>
                  <a:lnTo>
                    <a:pt x="2043684" y="1714499"/>
                  </a:lnTo>
                  <a:lnTo>
                    <a:pt x="2055876" y="1714499"/>
                  </a:lnTo>
                  <a:lnTo>
                    <a:pt x="2055876" y="1670303"/>
                  </a:lnTo>
                  <a:close/>
                </a:path>
                <a:path extrusionOk="0" h="1993900" w="2056129">
                  <a:moveTo>
                    <a:pt x="2055876" y="1748027"/>
                  </a:moveTo>
                  <a:lnTo>
                    <a:pt x="2043684" y="1748027"/>
                  </a:lnTo>
                  <a:lnTo>
                    <a:pt x="2043684" y="1792223"/>
                  </a:lnTo>
                  <a:lnTo>
                    <a:pt x="2055876" y="1792223"/>
                  </a:lnTo>
                  <a:lnTo>
                    <a:pt x="2055876" y="1748027"/>
                  </a:lnTo>
                  <a:close/>
                </a:path>
                <a:path extrusionOk="0" h="1993900" w="2056129">
                  <a:moveTo>
                    <a:pt x="2055876" y="1825751"/>
                  </a:moveTo>
                  <a:lnTo>
                    <a:pt x="2043684" y="1825751"/>
                  </a:lnTo>
                  <a:lnTo>
                    <a:pt x="2043684" y="1869947"/>
                  </a:lnTo>
                  <a:lnTo>
                    <a:pt x="2055876" y="1869947"/>
                  </a:lnTo>
                  <a:lnTo>
                    <a:pt x="2055876" y="1825751"/>
                  </a:lnTo>
                  <a:close/>
                </a:path>
                <a:path extrusionOk="0" h="1993900" w="2056129">
                  <a:moveTo>
                    <a:pt x="2055876" y="1903475"/>
                  </a:moveTo>
                  <a:lnTo>
                    <a:pt x="2043684" y="1903475"/>
                  </a:lnTo>
                  <a:lnTo>
                    <a:pt x="2043684" y="1947671"/>
                  </a:lnTo>
                  <a:lnTo>
                    <a:pt x="2055876" y="1947671"/>
                  </a:lnTo>
                  <a:lnTo>
                    <a:pt x="2055876" y="1903475"/>
                  </a:lnTo>
                  <a:close/>
                </a:path>
                <a:path extrusionOk="0" h="1993900" w="2056129">
                  <a:moveTo>
                    <a:pt x="2043684" y="1982723"/>
                  </a:moveTo>
                  <a:lnTo>
                    <a:pt x="2011680" y="1982723"/>
                  </a:lnTo>
                  <a:lnTo>
                    <a:pt x="2011680" y="1993391"/>
                  </a:lnTo>
                  <a:lnTo>
                    <a:pt x="2055876" y="1993391"/>
                  </a:lnTo>
                  <a:lnTo>
                    <a:pt x="2055876" y="1987295"/>
                  </a:lnTo>
                  <a:lnTo>
                    <a:pt x="2043684" y="1987295"/>
                  </a:lnTo>
                  <a:lnTo>
                    <a:pt x="2043684" y="1982723"/>
                  </a:lnTo>
                  <a:close/>
                </a:path>
                <a:path extrusionOk="0" h="1993900" w="2056129">
                  <a:moveTo>
                    <a:pt x="2055876" y="1981199"/>
                  </a:moveTo>
                  <a:lnTo>
                    <a:pt x="2043684" y="1981199"/>
                  </a:lnTo>
                  <a:lnTo>
                    <a:pt x="2043684" y="1987295"/>
                  </a:lnTo>
                  <a:lnTo>
                    <a:pt x="2049780" y="1982723"/>
                  </a:lnTo>
                  <a:lnTo>
                    <a:pt x="2055876" y="1982723"/>
                  </a:lnTo>
                  <a:lnTo>
                    <a:pt x="2055876" y="1981199"/>
                  </a:lnTo>
                  <a:close/>
                </a:path>
                <a:path extrusionOk="0" h="1993900" w="2056129">
                  <a:moveTo>
                    <a:pt x="2055876" y="1982723"/>
                  </a:moveTo>
                  <a:lnTo>
                    <a:pt x="2049780" y="1982723"/>
                  </a:lnTo>
                  <a:lnTo>
                    <a:pt x="2043684" y="1987295"/>
                  </a:lnTo>
                  <a:lnTo>
                    <a:pt x="2055876" y="1987295"/>
                  </a:lnTo>
                  <a:lnTo>
                    <a:pt x="2055876" y="1982723"/>
                  </a:lnTo>
                  <a:close/>
                </a:path>
                <a:path extrusionOk="0" h="1993900" w="2056129">
                  <a:moveTo>
                    <a:pt x="1978152" y="1982723"/>
                  </a:moveTo>
                  <a:lnTo>
                    <a:pt x="1933956" y="1982723"/>
                  </a:lnTo>
                  <a:lnTo>
                    <a:pt x="1933956" y="1993391"/>
                  </a:lnTo>
                  <a:lnTo>
                    <a:pt x="1978152" y="1993391"/>
                  </a:lnTo>
                  <a:lnTo>
                    <a:pt x="1978152" y="1982723"/>
                  </a:lnTo>
                  <a:close/>
                </a:path>
                <a:path extrusionOk="0" h="1993900" w="2056129">
                  <a:moveTo>
                    <a:pt x="1900428" y="1982723"/>
                  </a:moveTo>
                  <a:lnTo>
                    <a:pt x="1854708" y="1982723"/>
                  </a:lnTo>
                  <a:lnTo>
                    <a:pt x="1854708" y="1993391"/>
                  </a:lnTo>
                  <a:lnTo>
                    <a:pt x="1900428" y="1993391"/>
                  </a:lnTo>
                  <a:lnTo>
                    <a:pt x="1900428" y="1982723"/>
                  </a:lnTo>
                  <a:close/>
                </a:path>
                <a:path extrusionOk="0" h="1993900" w="2056129">
                  <a:moveTo>
                    <a:pt x="1821180" y="1982723"/>
                  </a:moveTo>
                  <a:lnTo>
                    <a:pt x="1776984" y="1982723"/>
                  </a:lnTo>
                  <a:lnTo>
                    <a:pt x="1776984" y="1993391"/>
                  </a:lnTo>
                  <a:lnTo>
                    <a:pt x="1821180" y="1993391"/>
                  </a:lnTo>
                  <a:lnTo>
                    <a:pt x="1821180" y="1982723"/>
                  </a:lnTo>
                  <a:close/>
                </a:path>
                <a:path extrusionOk="0" h="1993900" w="2056129">
                  <a:moveTo>
                    <a:pt x="1743456" y="1982723"/>
                  </a:moveTo>
                  <a:lnTo>
                    <a:pt x="1699260" y="1982723"/>
                  </a:lnTo>
                  <a:lnTo>
                    <a:pt x="1699260" y="1993391"/>
                  </a:lnTo>
                  <a:lnTo>
                    <a:pt x="1743456" y="1993391"/>
                  </a:lnTo>
                  <a:lnTo>
                    <a:pt x="1743456" y="1982723"/>
                  </a:lnTo>
                  <a:close/>
                </a:path>
                <a:path extrusionOk="0" h="1993900" w="2056129">
                  <a:moveTo>
                    <a:pt x="1665732" y="1982723"/>
                  </a:moveTo>
                  <a:lnTo>
                    <a:pt x="1621536" y="1982723"/>
                  </a:lnTo>
                  <a:lnTo>
                    <a:pt x="1621536" y="1993391"/>
                  </a:lnTo>
                  <a:lnTo>
                    <a:pt x="1665732" y="1993391"/>
                  </a:lnTo>
                  <a:lnTo>
                    <a:pt x="1665732" y="1982723"/>
                  </a:lnTo>
                  <a:close/>
                </a:path>
                <a:path extrusionOk="0" h="1993900" w="2056129">
                  <a:moveTo>
                    <a:pt x="1588008" y="1982723"/>
                  </a:moveTo>
                  <a:lnTo>
                    <a:pt x="1543812" y="1982723"/>
                  </a:lnTo>
                  <a:lnTo>
                    <a:pt x="1543812" y="1993391"/>
                  </a:lnTo>
                  <a:lnTo>
                    <a:pt x="1588008" y="1993391"/>
                  </a:lnTo>
                  <a:lnTo>
                    <a:pt x="1588008" y="1982723"/>
                  </a:lnTo>
                  <a:close/>
                </a:path>
                <a:path extrusionOk="0" h="1993900" w="2056129">
                  <a:moveTo>
                    <a:pt x="1510284" y="1982723"/>
                  </a:moveTo>
                  <a:lnTo>
                    <a:pt x="1466088" y="1982723"/>
                  </a:lnTo>
                  <a:lnTo>
                    <a:pt x="1466088" y="1993391"/>
                  </a:lnTo>
                  <a:lnTo>
                    <a:pt x="1510284" y="1993391"/>
                  </a:lnTo>
                  <a:lnTo>
                    <a:pt x="1510284" y="1982723"/>
                  </a:lnTo>
                  <a:close/>
                </a:path>
                <a:path extrusionOk="0" h="1993900" w="2056129">
                  <a:moveTo>
                    <a:pt x="1432560" y="1982723"/>
                  </a:moveTo>
                  <a:lnTo>
                    <a:pt x="1386840" y="1982723"/>
                  </a:lnTo>
                  <a:lnTo>
                    <a:pt x="1386840" y="1993391"/>
                  </a:lnTo>
                  <a:lnTo>
                    <a:pt x="1432560" y="1993391"/>
                  </a:lnTo>
                  <a:lnTo>
                    <a:pt x="1432560" y="1982723"/>
                  </a:lnTo>
                  <a:close/>
                </a:path>
                <a:path extrusionOk="0" h="1993900" w="2056129">
                  <a:moveTo>
                    <a:pt x="1354836" y="1982723"/>
                  </a:moveTo>
                  <a:lnTo>
                    <a:pt x="1309116" y="1982723"/>
                  </a:lnTo>
                  <a:lnTo>
                    <a:pt x="1309116" y="1993391"/>
                  </a:lnTo>
                  <a:lnTo>
                    <a:pt x="1354836" y="1993391"/>
                  </a:lnTo>
                  <a:lnTo>
                    <a:pt x="1354836" y="1982723"/>
                  </a:lnTo>
                  <a:close/>
                </a:path>
                <a:path extrusionOk="0" h="1993900" w="2056129">
                  <a:moveTo>
                    <a:pt x="1275588" y="1982723"/>
                  </a:moveTo>
                  <a:lnTo>
                    <a:pt x="1231392" y="1982723"/>
                  </a:lnTo>
                  <a:lnTo>
                    <a:pt x="1231392" y="1993391"/>
                  </a:lnTo>
                  <a:lnTo>
                    <a:pt x="1275588" y="1993391"/>
                  </a:lnTo>
                  <a:lnTo>
                    <a:pt x="1275588" y="1982723"/>
                  </a:lnTo>
                  <a:close/>
                </a:path>
                <a:path extrusionOk="0" h="1993900" w="2056129">
                  <a:moveTo>
                    <a:pt x="1197864" y="1982723"/>
                  </a:moveTo>
                  <a:lnTo>
                    <a:pt x="1153668" y="1982723"/>
                  </a:lnTo>
                  <a:lnTo>
                    <a:pt x="1153668" y="1993391"/>
                  </a:lnTo>
                  <a:lnTo>
                    <a:pt x="1197864" y="1993391"/>
                  </a:lnTo>
                  <a:lnTo>
                    <a:pt x="1197864" y="1982723"/>
                  </a:lnTo>
                  <a:close/>
                </a:path>
                <a:path extrusionOk="0" h="1993900" w="2056129">
                  <a:moveTo>
                    <a:pt x="1120140" y="1982723"/>
                  </a:moveTo>
                  <a:lnTo>
                    <a:pt x="1075944" y="1982723"/>
                  </a:lnTo>
                  <a:lnTo>
                    <a:pt x="1075944" y="1993391"/>
                  </a:lnTo>
                  <a:lnTo>
                    <a:pt x="1120140" y="1993391"/>
                  </a:lnTo>
                  <a:lnTo>
                    <a:pt x="1120140" y="1982723"/>
                  </a:lnTo>
                  <a:close/>
                </a:path>
                <a:path extrusionOk="0" h="1993900" w="2056129">
                  <a:moveTo>
                    <a:pt x="1042416" y="1982723"/>
                  </a:moveTo>
                  <a:lnTo>
                    <a:pt x="998220" y="1982723"/>
                  </a:lnTo>
                  <a:lnTo>
                    <a:pt x="998220" y="1993391"/>
                  </a:lnTo>
                  <a:lnTo>
                    <a:pt x="1042416" y="1993391"/>
                  </a:lnTo>
                  <a:lnTo>
                    <a:pt x="1042416" y="1982723"/>
                  </a:lnTo>
                  <a:close/>
                </a:path>
                <a:path extrusionOk="0" h="1993900" w="2056129">
                  <a:moveTo>
                    <a:pt x="964692" y="1982723"/>
                  </a:moveTo>
                  <a:lnTo>
                    <a:pt x="918972" y="1982723"/>
                  </a:lnTo>
                  <a:lnTo>
                    <a:pt x="918972" y="1993391"/>
                  </a:lnTo>
                  <a:lnTo>
                    <a:pt x="964692" y="1993391"/>
                  </a:lnTo>
                  <a:lnTo>
                    <a:pt x="964692" y="1982723"/>
                  </a:lnTo>
                  <a:close/>
                </a:path>
                <a:path extrusionOk="0" h="1993900" w="2056129">
                  <a:moveTo>
                    <a:pt x="886968" y="1982723"/>
                  </a:moveTo>
                  <a:lnTo>
                    <a:pt x="841248" y="1982723"/>
                  </a:lnTo>
                  <a:lnTo>
                    <a:pt x="841248" y="1993391"/>
                  </a:lnTo>
                  <a:lnTo>
                    <a:pt x="886968" y="1993391"/>
                  </a:lnTo>
                  <a:lnTo>
                    <a:pt x="886968" y="1982723"/>
                  </a:lnTo>
                  <a:close/>
                </a:path>
                <a:path extrusionOk="0" h="1993900" w="2056129">
                  <a:moveTo>
                    <a:pt x="807720" y="1982723"/>
                  </a:moveTo>
                  <a:lnTo>
                    <a:pt x="763524" y="1982723"/>
                  </a:lnTo>
                  <a:lnTo>
                    <a:pt x="763524" y="1993391"/>
                  </a:lnTo>
                  <a:lnTo>
                    <a:pt x="807720" y="1993391"/>
                  </a:lnTo>
                  <a:lnTo>
                    <a:pt x="807720" y="1982723"/>
                  </a:lnTo>
                  <a:close/>
                </a:path>
                <a:path extrusionOk="0" h="1993900" w="2056129">
                  <a:moveTo>
                    <a:pt x="729996" y="1982723"/>
                  </a:moveTo>
                  <a:lnTo>
                    <a:pt x="685800" y="1982723"/>
                  </a:lnTo>
                  <a:lnTo>
                    <a:pt x="685800" y="1993391"/>
                  </a:lnTo>
                  <a:lnTo>
                    <a:pt x="729996" y="1993391"/>
                  </a:lnTo>
                  <a:lnTo>
                    <a:pt x="729996" y="1982723"/>
                  </a:lnTo>
                  <a:close/>
                </a:path>
                <a:path extrusionOk="0" h="1993900" w="2056129">
                  <a:moveTo>
                    <a:pt x="652272" y="1982723"/>
                  </a:moveTo>
                  <a:lnTo>
                    <a:pt x="608076" y="1982723"/>
                  </a:lnTo>
                  <a:lnTo>
                    <a:pt x="608076" y="1993391"/>
                  </a:lnTo>
                  <a:lnTo>
                    <a:pt x="652272" y="1993391"/>
                  </a:lnTo>
                  <a:lnTo>
                    <a:pt x="652272" y="1982723"/>
                  </a:lnTo>
                  <a:close/>
                </a:path>
                <a:path extrusionOk="0" h="1993900" w="2056129">
                  <a:moveTo>
                    <a:pt x="574548" y="1982723"/>
                  </a:moveTo>
                  <a:lnTo>
                    <a:pt x="530352" y="1982723"/>
                  </a:lnTo>
                  <a:lnTo>
                    <a:pt x="530352" y="1993391"/>
                  </a:lnTo>
                  <a:lnTo>
                    <a:pt x="574548" y="1993391"/>
                  </a:lnTo>
                  <a:lnTo>
                    <a:pt x="574548" y="1982723"/>
                  </a:lnTo>
                  <a:close/>
                </a:path>
                <a:path extrusionOk="0" h="1993900" w="2056129">
                  <a:moveTo>
                    <a:pt x="496824" y="1982723"/>
                  </a:moveTo>
                  <a:lnTo>
                    <a:pt x="452628" y="1982723"/>
                  </a:lnTo>
                  <a:lnTo>
                    <a:pt x="452628" y="1993391"/>
                  </a:lnTo>
                  <a:lnTo>
                    <a:pt x="496824" y="1993391"/>
                  </a:lnTo>
                  <a:lnTo>
                    <a:pt x="496824" y="1982723"/>
                  </a:lnTo>
                  <a:close/>
                </a:path>
                <a:path extrusionOk="0" h="1993900" w="2056129">
                  <a:moveTo>
                    <a:pt x="419100" y="1982723"/>
                  </a:moveTo>
                  <a:lnTo>
                    <a:pt x="373380" y="1982723"/>
                  </a:lnTo>
                  <a:lnTo>
                    <a:pt x="373380" y="1993391"/>
                  </a:lnTo>
                  <a:lnTo>
                    <a:pt x="419100" y="1993391"/>
                  </a:lnTo>
                  <a:lnTo>
                    <a:pt x="419100" y="1982723"/>
                  </a:lnTo>
                  <a:close/>
                </a:path>
                <a:path extrusionOk="0" h="1993900" w="2056129">
                  <a:moveTo>
                    <a:pt x="339852" y="1982723"/>
                  </a:moveTo>
                  <a:lnTo>
                    <a:pt x="295656" y="1982723"/>
                  </a:lnTo>
                  <a:lnTo>
                    <a:pt x="295656" y="1993391"/>
                  </a:lnTo>
                  <a:lnTo>
                    <a:pt x="339852" y="1993391"/>
                  </a:lnTo>
                  <a:lnTo>
                    <a:pt x="339852" y="1982723"/>
                  </a:lnTo>
                  <a:close/>
                </a:path>
                <a:path extrusionOk="0" h="1993900" w="2056129">
                  <a:moveTo>
                    <a:pt x="262128" y="1982723"/>
                  </a:moveTo>
                  <a:lnTo>
                    <a:pt x="217932" y="1982723"/>
                  </a:lnTo>
                  <a:lnTo>
                    <a:pt x="217932" y="1993391"/>
                  </a:lnTo>
                  <a:lnTo>
                    <a:pt x="262128" y="1993391"/>
                  </a:lnTo>
                  <a:lnTo>
                    <a:pt x="262128" y="1982723"/>
                  </a:lnTo>
                  <a:close/>
                </a:path>
                <a:path extrusionOk="0" h="1993900" w="2056129">
                  <a:moveTo>
                    <a:pt x="184404" y="1982723"/>
                  </a:moveTo>
                  <a:lnTo>
                    <a:pt x="140208" y="1982723"/>
                  </a:lnTo>
                  <a:lnTo>
                    <a:pt x="140208" y="1993391"/>
                  </a:lnTo>
                  <a:lnTo>
                    <a:pt x="184404" y="1993391"/>
                  </a:lnTo>
                  <a:lnTo>
                    <a:pt x="184404" y="1982723"/>
                  </a:lnTo>
                  <a:close/>
                </a:path>
                <a:path extrusionOk="0" h="1993900" w="2056129">
                  <a:moveTo>
                    <a:pt x="106680" y="1982723"/>
                  </a:moveTo>
                  <a:lnTo>
                    <a:pt x="62484" y="1982723"/>
                  </a:lnTo>
                  <a:lnTo>
                    <a:pt x="62484" y="1993391"/>
                  </a:lnTo>
                  <a:lnTo>
                    <a:pt x="106680" y="1993391"/>
                  </a:lnTo>
                  <a:lnTo>
                    <a:pt x="106680" y="1982723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4" name="Google Shape;284;p25"/>
          <p:cNvSpPr txBox="1"/>
          <p:nvPr/>
        </p:nvSpPr>
        <p:spPr>
          <a:xfrm>
            <a:off x="6488165" y="1264141"/>
            <a:ext cx="684714" cy="109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3AAA35"/>
                </a:solidFill>
                <a:latin typeface="Arial"/>
                <a:ea typeface="Arial"/>
                <a:cs typeface="Arial"/>
                <a:sym typeface="Arial"/>
              </a:rPr>
              <a:t>RESTFUL APIs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5"/>
          <p:cNvSpPr txBox="1"/>
          <p:nvPr/>
        </p:nvSpPr>
        <p:spPr>
          <a:xfrm>
            <a:off x="6292688" y="2573249"/>
            <a:ext cx="988790" cy="2163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600">
            <a:spAutoFit/>
          </a:bodyPr>
          <a:lstStyle/>
          <a:p>
            <a:pPr indent="0" lvl="0" marL="12700" marR="0" rtl="0" algn="l">
              <a:lnSpc>
                <a:spcPct val="101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3AAA35"/>
                </a:solidFill>
                <a:latin typeface="Arial"/>
                <a:ea typeface="Arial"/>
                <a:cs typeface="Arial"/>
                <a:sym typeface="Arial"/>
              </a:rPr>
              <a:t>Web Application (On  Main Platform)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6" name="Google Shape;286;p25"/>
          <p:cNvGrpSpPr/>
          <p:nvPr/>
        </p:nvGrpSpPr>
        <p:grpSpPr>
          <a:xfrm>
            <a:off x="5773099" y="1584764"/>
            <a:ext cx="461545" cy="1888454"/>
            <a:chOff x="6751319" y="2330190"/>
            <a:chExt cx="539751" cy="2776727"/>
          </a:xfrm>
        </p:grpSpPr>
        <p:sp>
          <p:nvSpPr>
            <p:cNvPr id="287" name="Google Shape;287;p25"/>
            <p:cNvSpPr/>
            <p:nvPr/>
          </p:nvSpPr>
          <p:spPr>
            <a:xfrm>
              <a:off x="7231380" y="2671566"/>
              <a:ext cx="59690" cy="662940"/>
            </a:xfrm>
            <a:custGeom>
              <a:rect b="b" l="l" r="r" t="t"/>
              <a:pathLst>
                <a:path extrusionOk="0" h="662939" w="59690">
                  <a:moveTo>
                    <a:pt x="10668" y="618744"/>
                  </a:moveTo>
                  <a:lnTo>
                    <a:pt x="0" y="618744"/>
                  </a:lnTo>
                  <a:lnTo>
                    <a:pt x="0" y="662940"/>
                  </a:lnTo>
                  <a:lnTo>
                    <a:pt x="10668" y="662940"/>
                  </a:lnTo>
                  <a:lnTo>
                    <a:pt x="10668" y="618744"/>
                  </a:lnTo>
                  <a:close/>
                </a:path>
                <a:path extrusionOk="0" h="662939" w="59690">
                  <a:moveTo>
                    <a:pt x="10668" y="541020"/>
                  </a:moveTo>
                  <a:lnTo>
                    <a:pt x="0" y="541020"/>
                  </a:lnTo>
                  <a:lnTo>
                    <a:pt x="0" y="585216"/>
                  </a:lnTo>
                  <a:lnTo>
                    <a:pt x="10668" y="585216"/>
                  </a:lnTo>
                  <a:lnTo>
                    <a:pt x="10668" y="541020"/>
                  </a:lnTo>
                  <a:close/>
                </a:path>
                <a:path extrusionOk="0" h="662939" w="59690">
                  <a:moveTo>
                    <a:pt x="10668" y="461772"/>
                  </a:moveTo>
                  <a:lnTo>
                    <a:pt x="0" y="461772"/>
                  </a:lnTo>
                  <a:lnTo>
                    <a:pt x="0" y="507492"/>
                  </a:lnTo>
                  <a:lnTo>
                    <a:pt x="10668" y="507492"/>
                  </a:lnTo>
                  <a:lnTo>
                    <a:pt x="10668" y="461772"/>
                  </a:lnTo>
                  <a:close/>
                </a:path>
                <a:path extrusionOk="0" h="662939" w="59690">
                  <a:moveTo>
                    <a:pt x="10668" y="384048"/>
                  </a:moveTo>
                  <a:lnTo>
                    <a:pt x="0" y="384048"/>
                  </a:lnTo>
                  <a:lnTo>
                    <a:pt x="0" y="429768"/>
                  </a:lnTo>
                  <a:lnTo>
                    <a:pt x="10668" y="429768"/>
                  </a:lnTo>
                  <a:lnTo>
                    <a:pt x="10668" y="384048"/>
                  </a:lnTo>
                  <a:close/>
                </a:path>
                <a:path extrusionOk="0" h="662939" w="59690">
                  <a:moveTo>
                    <a:pt x="10668" y="306324"/>
                  </a:moveTo>
                  <a:lnTo>
                    <a:pt x="0" y="306324"/>
                  </a:lnTo>
                  <a:lnTo>
                    <a:pt x="0" y="350520"/>
                  </a:lnTo>
                  <a:lnTo>
                    <a:pt x="10668" y="350520"/>
                  </a:lnTo>
                  <a:lnTo>
                    <a:pt x="10668" y="306324"/>
                  </a:lnTo>
                  <a:close/>
                </a:path>
                <a:path extrusionOk="0" h="662939" w="59690">
                  <a:moveTo>
                    <a:pt x="10668" y="228600"/>
                  </a:moveTo>
                  <a:lnTo>
                    <a:pt x="0" y="228600"/>
                  </a:lnTo>
                  <a:lnTo>
                    <a:pt x="0" y="272796"/>
                  </a:lnTo>
                  <a:lnTo>
                    <a:pt x="10668" y="272796"/>
                  </a:lnTo>
                  <a:lnTo>
                    <a:pt x="10668" y="228600"/>
                  </a:lnTo>
                  <a:close/>
                </a:path>
                <a:path extrusionOk="0" h="662939" w="59690">
                  <a:moveTo>
                    <a:pt x="10668" y="150876"/>
                  </a:moveTo>
                  <a:lnTo>
                    <a:pt x="0" y="150876"/>
                  </a:lnTo>
                  <a:lnTo>
                    <a:pt x="0" y="195072"/>
                  </a:lnTo>
                  <a:lnTo>
                    <a:pt x="10668" y="195072"/>
                  </a:lnTo>
                  <a:lnTo>
                    <a:pt x="10668" y="150876"/>
                  </a:lnTo>
                  <a:close/>
                </a:path>
                <a:path extrusionOk="0" h="662939" w="59690">
                  <a:moveTo>
                    <a:pt x="10668" y="73152"/>
                  </a:moveTo>
                  <a:lnTo>
                    <a:pt x="0" y="73152"/>
                  </a:lnTo>
                  <a:lnTo>
                    <a:pt x="0" y="117348"/>
                  </a:lnTo>
                  <a:lnTo>
                    <a:pt x="10668" y="117348"/>
                  </a:lnTo>
                  <a:lnTo>
                    <a:pt x="10668" y="73152"/>
                  </a:lnTo>
                  <a:close/>
                </a:path>
                <a:path extrusionOk="0" h="662939" w="59690">
                  <a:moveTo>
                    <a:pt x="10668" y="16764"/>
                  </a:moveTo>
                  <a:lnTo>
                    <a:pt x="0" y="16764"/>
                  </a:lnTo>
                  <a:lnTo>
                    <a:pt x="0" y="39624"/>
                  </a:lnTo>
                  <a:lnTo>
                    <a:pt x="10668" y="39624"/>
                  </a:lnTo>
                  <a:lnTo>
                    <a:pt x="10668" y="16764"/>
                  </a:lnTo>
                  <a:close/>
                </a:path>
                <a:path extrusionOk="0" h="662939" w="59690">
                  <a:moveTo>
                    <a:pt x="45720" y="341376"/>
                  </a:moveTo>
                  <a:lnTo>
                    <a:pt x="35052" y="341376"/>
                  </a:lnTo>
                  <a:lnTo>
                    <a:pt x="35052" y="385572"/>
                  </a:lnTo>
                  <a:lnTo>
                    <a:pt x="45720" y="385572"/>
                  </a:lnTo>
                  <a:lnTo>
                    <a:pt x="45720" y="341376"/>
                  </a:lnTo>
                  <a:close/>
                </a:path>
                <a:path extrusionOk="0" h="662939" w="59690">
                  <a:moveTo>
                    <a:pt x="48768" y="512064"/>
                  </a:moveTo>
                  <a:lnTo>
                    <a:pt x="38100" y="512064"/>
                  </a:lnTo>
                  <a:lnTo>
                    <a:pt x="38100" y="545592"/>
                  </a:lnTo>
                  <a:lnTo>
                    <a:pt x="48768" y="545592"/>
                  </a:lnTo>
                  <a:lnTo>
                    <a:pt x="48768" y="512064"/>
                  </a:lnTo>
                  <a:close/>
                </a:path>
                <a:path extrusionOk="0" h="662939" w="59690">
                  <a:moveTo>
                    <a:pt x="48768" y="0"/>
                  </a:moveTo>
                  <a:lnTo>
                    <a:pt x="38100" y="0"/>
                  </a:lnTo>
                  <a:lnTo>
                    <a:pt x="38100" y="33528"/>
                  </a:lnTo>
                  <a:lnTo>
                    <a:pt x="48768" y="33528"/>
                  </a:lnTo>
                  <a:lnTo>
                    <a:pt x="48768" y="0"/>
                  </a:lnTo>
                  <a:close/>
                </a:path>
                <a:path extrusionOk="0" h="662939" w="59690">
                  <a:moveTo>
                    <a:pt x="59436" y="175260"/>
                  </a:moveTo>
                  <a:lnTo>
                    <a:pt x="48768" y="175260"/>
                  </a:lnTo>
                  <a:lnTo>
                    <a:pt x="48768" y="219456"/>
                  </a:lnTo>
                  <a:lnTo>
                    <a:pt x="59436" y="219456"/>
                  </a:lnTo>
                  <a:lnTo>
                    <a:pt x="59436" y="175260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8" name="Google Shape;288;p25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888479" y="2721858"/>
              <a:ext cx="294131" cy="2941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25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6751319" y="2330190"/>
              <a:ext cx="361188" cy="365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" name="Google Shape;290;p25"/>
            <p:cNvSpPr/>
            <p:nvPr/>
          </p:nvSpPr>
          <p:spPr>
            <a:xfrm>
              <a:off x="7266431" y="3316218"/>
              <a:ext cx="10795" cy="45720"/>
            </a:xfrm>
            <a:custGeom>
              <a:rect b="b" l="l" r="r" t="t"/>
              <a:pathLst>
                <a:path extrusionOk="0" h="45720" w="10795">
                  <a:moveTo>
                    <a:pt x="10668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0668" y="45720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1" name="Google Shape;291;p25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6871715" y="3752082"/>
              <a:ext cx="414527" cy="416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25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7057643" y="4213854"/>
              <a:ext cx="199644" cy="2026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25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7054595" y="4445502"/>
              <a:ext cx="199644" cy="2042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2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7050023" y="4674102"/>
              <a:ext cx="204216" cy="199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25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7050023" y="4902702"/>
              <a:ext cx="204216" cy="2042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6" name="Google Shape;296;p25"/>
          <p:cNvSpPr txBox="1"/>
          <p:nvPr/>
        </p:nvSpPr>
        <p:spPr>
          <a:xfrm>
            <a:off x="6137556" y="1620688"/>
            <a:ext cx="1195670" cy="109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3AAA35"/>
                </a:solidFill>
                <a:latin typeface="Arial"/>
                <a:ea typeface="Arial"/>
                <a:cs typeface="Arial"/>
                <a:sym typeface="Arial"/>
              </a:rPr>
              <a:t>API Management System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5"/>
          <p:cNvSpPr txBox="1"/>
          <p:nvPr/>
        </p:nvSpPr>
        <p:spPr>
          <a:xfrm>
            <a:off x="6278311" y="1757528"/>
            <a:ext cx="938292" cy="780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6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&amp; Generate  API Key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log request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190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 charge  system  Dashboard  API Tutorials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p2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516446" y="2707265"/>
            <a:ext cx="421845" cy="420808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5"/>
          <p:cNvSpPr txBox="1"/>
          <p:nvPr/>
        </p:nvSpPr>
        <p:spPr>
          <a:xfrm>
            <a:off x="2463936" y="3109072"/>
            <a:ext cx="595663" cy="119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6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3AAA35"/>
                </a:solidFill>
                <a:latin typeface="Arial"/>
                <a:ea typeface="Arial"/>
                <a:cs typeface="Arial"/>
                <a:sym typeface="Arial"/>
              </a:rPr>
              <a:t>GeoImages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2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7944203" y="3309456"/>
            <a:ext cx="339209" cy="338927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5"/>
          <p:cNvSpPr txBox="1"/>
          <p:nvPr/>
        </p:nvSpPr>
        <p:spPr>
          <a:xfrm>
            <a:off x="7752225" y="3602568"/>
            <a:ext cx="1229879" cy="595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8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3AAA35"/>
                </a:solidFill>
                <a:latin typeface="Arial"/>
                <a:ea typeface="Arial"/>
                <a:cs typeface="Arial"/>
                <a:sym typeface="Arial"/>
              </a:rPr>
              <a:t>Other Data Source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4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 base &amp; Spatial File  (Geo)Spatial Database &amp;  Database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Data Technology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5"/>
          <p:cNvSpPr txBox="1"/>
          <p:nvPr/>
        </p:nvSpPr>
        <p:spPr>
          <a:xfrm>
            <a:off x="6236567" y="2865497"/>
            <a:ext cx="1058836" cy="7276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00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&amp; Drop Model Builder</a:t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" lvl="0" marL="25400" marR="520700" rtl="0" algn="l">
              <a:lnSpc>
                <a:spcPct val="18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Code Editor  AI/ML Tools</a:t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88900" rtl="0" algn="l">
              <a:lnSpc>
                <a:spcPct val="19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Preparation Tools  Data Visualization Tools</a:t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3" name="Google Shape;303;p25"/>
          <p:cNvGrpSpPr/>
          <p:nvPr/>
        </p:nvGrpSpPr>
        <p:grpSpPr>
          <a:xfrm>
            <a:off x="6032433" y="2401505"/>
            <a:ext cx="2864396" cy="1224075"/>
            <a:chOff x="7054595" y="3531102"/>
            <a:chExt cx="3349752" cy="1799844"/>
          </a:xfrm>
        </p:grpSpPr>
        <p:pic>
          <p:nvPicPr>
            <p:cNvPr id="304" name="Google Shape;304;p25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7054595" y="5131302"/>
              <a:ext cx="199644" cy="1996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5" name="Google Shape;305;p25"/>
            <p:cNvSpPr/>
            <p:nvPr/>
          </p:nvSpPr>
          <p:spPr>
            <a:xfrm>
              <a:off x="8510015" y="4090410"/>
              <a:ext cx="805180" cy="38100"/>
            </a:xfrm>
            <a:custGeom>
              <a:rect b="b" l="l" r="r" t="t"/>
              <a:pathLst>
                <a:path extrusionOk="0" h="38100" w="805179">
                  <a:moveTo>
                    <a:pt x="38100" y="0"/>
                  </a:moveTo>
                  <a:lnTo>
                    <a:pt x="0" y="19812"/>
                  </a:lnTo>
                  <a:lnTo>
                    <a:pt x="38100" y="38100"/>
                  </a:lnTo>
                  <a:lnTo>
                    <a:pt x="29972" y="25908"/>
                  </a:lnTo>
                  <a:lnTo>
                    <a:pt x="25907" y="25908"/>
                  </a:lnTo>
                  <a:lnTo>
                    <a:pt x="25907" y="13716"/>
                  </a:lnTo>
                  <a:lnTo>
                    <a:pt x="29659" y="13716"/>
                  </a:lnTo>
                  <a:lnTo>
                    <a:pt x="38100" y="0"/>
                  </a:lnTo>
                  <a:close/>
                </a:path>
                <a:path extrusionOk="0" h="38100" w="805179">
                  <a:moveTo>
                    <a:pt x="25907" y="19812"/>
                  </a:moveTo>
                  <a:lnTo>
                    <a:pt x="25907" y="25908"/>
                  </a:lnTo>
                  <a:lnTo>
                    <a:pt x="29972" y="25908"/>
                  </a:lnTo>
                  <a:lnTo>
                    <a:pt x="25907" y="19812"/>
                  </a:lnTo>
                  <a:close/>
                </a:path>
                <a:path extrusionOk="0" h="38100" w="805179">
                  <a:moveTo>
                    <a:pt x="804672" y="13716"/>
                  </a:moveTo>
                  <a:lnTo>
                    <a:pt x="29659" y="13716"/>
                  </a:lnTo>
                  <a:lnTo>
                    <a:pt x="25907" y="19812"/>
                  </a:lnTo>
                  <a:lnTo>
                    <a:pt x="29972" y="25908"/>
                  </a:lnTo>
                  <a:lnTo>
                    <a:pt x="804672" y="25908"/>
                  </a:lnTo>
                  <a:lnTo>
                    <a:pt x="804672" y="13716"/>
                  </a:lnTo>
                  <a:close/>
                </a:path>
                <a:path extrusionOk="0" h="38100" w="805179">
                  <a:moveTo>
                    <a:pt x="29659" y="13716"/>
                  </a:moveTo>
                  <a:lnTo>
                    <a:pt x="25907" y="13716"/>
                  </a:lnTo>
                  <a:lnTo>
                    <a:pt x="25907" y="19812"/>
                  </a:lnTo>
                  <a:lnTo>
                    <a:pt x="29659" y="1371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6" name="Google Shape;306;p25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9240011" y="3531102"/>
              <a:ext cx="1164336" cy="76504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7" name="Google Shape;307;p2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588121" y="2910414"/>
            <a:ext cx="194857" cy="197966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5"/>
          <p:cNvSpPr txBox="1"/>
          <p:nvPr/>
        </p:nvSpPr>
        <p:spPr>
          <a:xfrm>
            <a:off x="8023239" y="1786559"/>
            <a:ext cx="637474" cy="136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6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AAA35"/>
                </a:solidFill>
                <a:latin typeface="Arial"/>
                <a:ea typeface="Arial"/>
                <a:cs typeface="Arial"/>
                <a:sym typeface="Arial"/>
              </a:rPr>
              <a:t>Developer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2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8028910" y="1319427"/>
            <a:ext cx="500617" cy="500616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5"/>
          <p:cNvSpPr txBox="1"/>
          <p:nvPr/>
        </p:nvSpPr>
        <p:spPr>
          <a:xfrm>
            <a:off x="8140600" y="2903851"/>
            <a:ext cx="768878" cy="3446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625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3AAA35"/>
                </a:solidFill>
                <a:latin typeface="Arial"/>
                <a:ea typeface="Arial"/>
                <a:cs typeface="Arial"/>
                <a:sym typeface="Arial"/>
              </a:rPr>
              <a:t>Students,  Researchers,  General Public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1" name="Google Shape;311;p25"/>
          <p:cNvGrpSpPr/>
          <p:nvPr/>
        </p:nvGrpSpPr>
        <p:grpSpPr>
          <a:xfrm>
            <a:off x="4684942" y="1558852"/>
            <a:ext cx="3269685" cy="2241892"/>
            <a:chOff x="5478779" y="2292090"/>
            <a:chExt cx="3823715" cy="3296412"/>
          </a:xfrm>
        </p:grpSpPr>
        <p:pic>
          <p:nvPicPr>
            <p:cNvPr id="312" name="Google Shape;312;p25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9011411" y="4180326"/>
              <a:ext cx="291083" cy="291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25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8994647" y="2401818"/>
              <a:ext cx="295655" cy="2895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4" name="Google Shape;314;p25"/>
            <p:cNvSpPr/>
            <p:nvPr/>
          </p:nvSpPr>
          <p:spPr>
            <a:xfrm>
              <a:off x="6498335" y="2292090"/>
              <a:ext cx="0" cy="2411095"/>
            </a:xfrm>
            <a:custGeom>
              <a:rect b="b" l="l" r="r" t="t"/>
              <a:pathLst>
                <a:path extrusionOk="0" h="2411095" w="120000">
                  <a:moveTo>
                    <a:pt x="0" y="0"/>
                  </a:moveTo>
                  <a:lnTo>
                    <a:pt x="0" y="2410967"/>
                  </a:lnTo>
                </a:path>
              </a:pathLst>
            </a:custGeom>
            <a:noFill/>
            <a:ln cap="flat" cmpd="sng" w="121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5"/>
            <p:cNvSpPr/>
            <p:nvPr/>
          </p:nvSpPr>
          <p:spPr>
            <a:xfrm>
              <a:off x="6498336" y="4683246"/>
              <a:ext cx="2746375" cy="556260"/>
            </a:xfrm>
            <a:custGeom>
              <a:rect b="b" l="l" r="r" t="t"/>
              <a:pathLst>
                <a:path extrusionOk="0" h="556260" w="2746375">
                  <a:moveTo>
                    <a:pt x="150215" y="19253"/>
                  </a:moveTo>
                  <a:lnTo>
                    <a:pt x="147370" y="19253"/>
                  </a:lnTo>
                  <a:lnTo>
                    <a:pt x="147370" y="11633"/>
                  </a:lnTo>
                  <a:lnTo>
                    <a:pt x="140335" y="11633"/>
                  </a:lnTo>
                  <a:lnTo>
                    <a:pt x="131064" y="6616"/>
                  </a:lnTo>
                  <a:lnTo>
                    <a:pt x="131064" y="19812"/>
                  </a:lnTo>
                  <a:lnTo>
                    <a:pt x="129311" y="22440"/>
                  </a:lnTo>
                  <a:lnTo>
                    <a:pt x="129311" y="19253"/>
                  </a:lnTo>
                  <a:lnTo>
                    <a:pt x="128371" y="19253"/>
                  </a:lnTo>
                  <a:lnTo>
                    <a:pt x="128371" y="15443"/>
                  </a:lnTo>
                  <a:lnTo>
                    <a:pt x="131064" y="19812"/>
                  </a:lnTo>
                  <a:lnTo>
                    <a:pt x="131064" y="6616"/>
                  </a:lnTo>
                  <a:lnTo>
                    <a:pt x="118859" y="0"/>
                  </a:lnTo>
                  <a:lnTo>
                    <a:pt x="126022" y="11633"/>
                  </a:lnTo>
                  <a:lnTo>
                    <a:pt x="0" y="11633"/>
                  </a:lnTo>
                  <a:lnTo>
                    <a:pt x="0" y="19253"/>
                  </a:lnTo>
                  <a:lnTo>
                    <a:pt x="0" y="25603"/>
                  </a:lnTo>
                  <a:lnTo>
                    <a:pt x="127190" y="25603"/>
                  </a:lnTo>
                  <a:lnTo>
                    <a:pt x="118859" y="38100"/>
                  </a:lnTo>
                  <a:lnTo>
                    <a:pt x="143256" y="25908"/>
                  </a:lnTo>
                  <a:lnTo>
                    <a:pt x="131064" y="25908"/>
                  </a:lnTo>
                  <a:lnTo>
                    <a:pt x="131064" y="25603"/>
                  </a:lnTo>
                  <a:lnTo>
                    <a:pt x="150215" y="25603"/>
                  </a:lnTo>
                  <a:lnTo>
                    <a:pt x="150215" y="19253"/>
                  </a:lnTo>
                  <a:close/>
                </a:path>
                <a:path extrusionOk="0" h="556260" w="2746375">
                  <a:moveTo>
                    <a:pt x="2746248" y="531876"/>
                  </a:moveTo>
                  <a:lnTo>
                    <a:pt x="2041334" y="531876"/>
                  </a:lnTo>
                  <a:lnTo>
                    <a:pt x="2049780" y="518160"/>
                  </a:lnTo>
                  <a:lnTo>
                    <a:pt x="2011680" y="537972"/>
                  </a:lnTo>
                  <a:lnTo>
                    <a:pt x="2049780" y="556260"/>
                  </a:lnTo>
                  <a:lnTo>
                    <a:pt x="2041652" y="544068"/>
                  </a:lnTo>
                  <a:lnTo>
                    <a:pt x="2746248" y="544068"/>
                  </a:lnTo>
                  <a:lnTo>
                    <a:pt x="2746248" y="53187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6" name="Google Shape;316;p25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7050023" y="5385810"/>
              <a:ext cx="204216" cy="2026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7" name="Google Shape;317;p25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5478779" y="3323838"/>
              <a:ext cx="486155" cy="4861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8" name="Google Shape;318;p25"/>
          <p:cNvSpPr/>
          <p:nvPr/>
        </p:nvSpPr>
        <p:spPr>
          <a:xfrm>
            <a:off x="1591186" y="3605887"/>
            <a:ext cx="1758211" cy="244867"/>
          </a:xfrm>
          <a:custGeom>
            <a:rect b="b" l="l" r="r" t="t"/>
            <a:pathLst>
              <a:path extrusionOk="0" h="360045" w="2056129">
                <a:moveTo>
                  <a:pt x="10668" y="347471"/>
                </a:moveTo>
                <a:lnTo>
                  <a:pt x="6095" y="347471"/>
                </a:lnTo>
                <a:lnTo>
                  <a:pt x="6095" y="359663"/>
                </a:lnTo>
                <a:lnTo>
                  <a:pt x="35051" y="359663"/>
                </a:lnTo>
                <a:lnTo>
                  <a:pt x="35051" y="353568"/>
                </a:lnTo>
                <a:lnTo>
                  <a:pt x="10668" y="353568"/>
                </a:lnTo>
                <a:lnTo>
                  <a:pt x="10668" y="347471"/>
                </a:lnTo>
                <a:close/>
              </a:path>
              <a:path extrusionOk="0" h="360045" w="2056129">
                <a:moveTo>
                  <a:pt x="10668" y="309371"/>
                </a:moveTo>
                <a:lnTo>
                  <a:pt x="0" y="309371"/>
                </a:lnTo>
                <a:lnTo>
                  <a:pt x="0" y="353568"/>
                </a:lnTo>
                <a:lnTo>
                  <a:pt x="6095" y="353568"/>
                </a:lnTo>
                <a:lnTo>
                  <a:pt x="6095" y="347471"/>
                </a:lnTo>
                <a:lnTo>
                  <a:pt x="10668" y="347471"/>
                </a:lnTo>
                <a:lnTo>
                  <a:pt x="10668" y="309371"/>
                </a:lnTo>
                <a:close/>
              </a:path>
              <a:path extrusionOk="0" h="360045" w="2056129">
                <a:moveTo>
                  <a:pt x="35051" y="347471"/>
                </a:moveTo>
                <a:lnTo>
                  <a:pt x="10668" y="347471"/>
                </a:lnTo>
                <a:lnTo>
                  <a:pt x="10668" y="353568"/>
                </a:lnTo>
                <a:lnTo>
                  <a:pt x="35051" y="353568"/>
                </a:lnTo>
                <a:lnTo>
                  <a:pt x="35051" y="347471"/>
                </a:lnTo>
                <a:close/>
              </a:path>
              <a:path extrusionOk="0" h="360045" w="2056129">
                <a:moveTo>
                  <a:pt x="10668" y="231647"/>
                </a:moveTo>
                <a:lnTo>
                  <a:pt x="0" y="231647"/>
                </a:lnTo>
                <a:lnTo>
                  <a:pt x="0" y="275844"/>
                </a:lnTo>
                <a:lnTo>
                  <a:pt x="10668" y="275844"/>
                </a:lnTo>
                <a:lnTo>
                  <a:pt x="10668" y="231647"/>
                </a:lnTo>
                <a:close/>
              </a:path>
              <a:path extrusionOk="0" h="360045" w="2056129">
                <a:moveTo>
                  <a:pt x="10668" y="153924"/>
                </a:moveTo>
                <a:lnTo>
                  <a:pt x="0" y="153924"/>
                </a:lnTo>
                <a:lnTo>
                  <a:pt x="0" y="198119"/>
                </a:lnTo>
                <a:lnTo>
                  <a:pt x="10668" y="198119"/>
                </a:lnTo>
                <a:lnTo>
                  <a:pt x="10668" y="153924"/>
                </a:lnTo>
                <a:close/>
              </a:path>
              <a:path extrusionOk="0" h="360045" w="2056129">
                <a:moveTo>
                  <a:pt x="10668" y="74675"/>
                </a:moveTo>
                <a:lnTo>
                  <a:pt x="0" y="74675"/>
                </a:lnTo>
                <a:lnTo>
                  <a:pt x="0" y="120395"/>
                </a:lnTo>
                <a:lnTo>
                  <a:pt x="10668" y="120395"/>
                </a:lnTo>
                <a:lnTo>
                  <a:pt x="10668" y="74675"/>
                </a:lnTo>
                <a:close/>
              </a:path>
              <a:path extrusionOk="0" h="360045" w="2056129">
                <a:moveTo>
                  <a:pt x="13715" y="0"/>
                </a:moveTo>
                <a:lnTo>
                  <a:pt x="0" y="0"/>
                </a:lnTo>
                <a:lnTo>
                  <a:pt x="0" y="41147"/>
                </a:lnTo>
                <a:lnTo>
                  <a:pt x="10668" y="41147"/>
                </a:lnTo>
                <a:lnTo>
                  <a:pt x="10668" y="10668"/>
                </a:lnTo>
                <a:lnTo>
                  <a:pt x="6095" y="10668"/>
                </a:lnTo>
                <a:lnTo>
                  <a:pt x="10668" y="4571"/>
                </a:lnTo>
                <a:lnTo>
                  <a:pt x="13715" y="4571"/>
                </a:lnTo>
                <a:lnTo>
                  <a:pt x="13715" y="0"/>
                </a:lnTo>
                <a:close/>
              </a:path>
              <a:path extrusionOk="0" h="360045" w="2056129">
                <a:moveTo>
                  <a:pt x="10668" y="4571"/>
                </a:moveTo>
                <a:lnTo>
                  <a:pt x="6095" y="10668"/>
                </a:lnTo>
                <a:lnTo>
                  <a:pt x="10668" y="10668"/>
                </a:lnTo>
                <a:lnTo>
                  <a:pt x="10668" y="4571"/>
                </a:lnTo>
                <a:close/>
              </a:path>
              <a:path extrusionOk="0" h="360045" w="2056129">
                <a:moveTo>
                  <a:pt x="13715" y="4571"/>
                </a:moveTo>
                <a:lnTo>
                  <a:pt x="10668" y="4571"/>
                </a:lnTo>
                <a:lnTo>
                  <a:pt x="10668" y="10668"/>
                </a:lnTo>
                <a:lnTo>
                  <a:pt x="13715" y="10668"/>
                </a:lnTo>
                <a:lnTo>
                  <a:pt x="13715" y="4571"/>
                </a:lnTo>
                <a:close/>
              </a:path>
              <a:path extrusionOk="0" h="360045" w="2056129">
                <a:moveTo>
                  <a:pt x="91439" y="0"/>
                </a:moveTo>
                <a:lnTo>
                  <a:pt x="47243" y="0"/>
                </a:lnTo>
                <a:lnTo>
                  <a:pt x="47243" y="10668"/>
                </a:lnTo>
                <a:lnTo>
                  <a:pt x="91439" y="10668"/>
                </a:lnTo>
                <a:lnTo>
                  <a:pt x="91439" y="0"/>
                </a:lnTo>
                <a:close/>
              </a:path>
              <a:path extrusionOk="0" h="360045" w="2056129">
                <a:moveTo>
                  <a:pt x="169163" y="0"/>
                </a:moveTo>
                <a:lnTo>
                  <a:pt x="124968" y="0"/>
                </a:lnTo>
                <a:lnTo>
                  <a:pt x="124968" y="10668"/>
                </a:lnTo>
                <a:lnTo>
                  <a:pt x="169163" y="10668"/>
                </a:lnTo>
                <a:lnTo>
                  <a:pt x="169163" y="0"/>
                </a:lnTo>
                <a:close/>
              </a:path>
              <a:path extrusionOk="0" h="360045" w="2056129">
                <a:moveTo>
                  <a:pt x="246887" y="0"/>
                </a:moveTo>
                <a:lnTo>
                  <a:pt x="202691" y="0"/>
                </a:lnTo>
                <a:lnTo>
                  <a:pt x="202691" y="10668"/>
                </a:lnTo>
                <a:lnTo>
                  <a:pt x="246887" y="10668"/>
                </a:lnTo>
                <a:lnTo>
                  <a:pt x="246887" y="0"/>
                </a:lnTo>
                <a:close/>
              </a:path>
              <a:path extrusionOk="0" h="360045" w="2056129">
                <a:moveTo>
                  <a:pt x="324612" y="0"/>
                </a:moveTo>
                <a:lnTo>
                  <a:pt x="280415" y="0"/>
                </a:lnTo>
                <a:lnTo>
                  <a:pt x="280415" y="10668"/>
                </a:lnTo>
                <a:lnTo>
                  <a:pt x="324612" y="10668"/>
                </a:lnTo>
                <a:lnTo>
                  <a:pt x="324612" y="0"/>
                </a:lnTo>
                <a:close/>
              </a:path>
              <a:path extrusionOk="0" h="360045" w="2056129">
                <a:moveTo>
                  <a:pt x="403859" y="0"/>
                </a:moveTo>
                <a:lnTo>
                  <a:pt x="358139" y="0"/>
                </a:lnTo>
                <a:lnTo>
                  <a:pt x="358139" y="10668"/>
                </a:lnTo>
                <a:lnTo>
                  <a:pt x="403859" y="10668"/>
                </a:lnTo>
                <a:lnTo>
                  <a:pt x="403859" y="0"/>
                </a:lnTo>
                <a:close/>
              </a:path>
              <a:path extrusionOk="0" h="360045" w="2056129">
                <a:moveTo>
                  <a:pt x="481583" y="0"/>
                </a:moveTo>
                <a:lnTo>
                  <a:pt x="437388" y="0"/>
                </a:lnTo>
                <a:lnTo>
                  <a:pt x="437388" y="10668"/>
                </a:lnTo>
                <a:lnTo>
                  <a:pt x="481583" y="10668"/>
                </a:lnTo>
                <a:lnTo>
                  <a:pt x="481583" y="0"/>
                </a:lnTo>
                <a:close/>
              </a:path>
              <a:path extrusionOk="0" h="360045" w="2056129">
                <a:moveTo>
                  <a:pt x="559307" y="0"/>
                </a:moveTo>
                <a:lnTo>
                  <a:pt x="515112" y="0"/>
                </a:lnTo>
                <a:lnTo>
                  <a:pt x="515112" y="10668"/>
                </a:lnTo>
                <a:lnTo>
                  <a:pt x="559307" y="10668"/>
                </a:lnTo>
                <a:lnTo>
                  <a:pt x="559307" y="0"/>
                </a:lnTo>
                <a:close/>
              </a:path>
              <a:path extrusionOk="0" h="360045" w="2056129">
                <a:moveTo>
                  <a:pt x="637032" y="0"/>
                </a:moveTo>
                <a:lnTo>
                  <a:pt x="592835" y="0"/>
                </a:lnTo>
                <a:lnTo>
                  <a:pt x="592835" y="10668"/>
                </a:lnTo>
                <a:lnTo>
                  <a:pt x="637032" y="10668"/>
                </a:lnTo>
                <a:lnTo>
                  <a:pt x="637032" y="0"/>
                </a:lnTo>
                <a:close/>
              </a:path>
              <a:path extrusionOk="0" h="360045" w="2056129">
                <a:moveTo>
                  <a:pt x="714756" y="0"/>
                </a:moveTo>
                <a:lnTo>
                  <a:pt x="670559" y="0"/>
                </a:lnTo>
                <a:lnTo>
                  <a:pt x="670559" y="10668"/>
                </a:lnTo>
                <a:lnTo>
                  <a:pt x="714756" y="10668"/>
                </a:lnTo>
                <a:lnTo>
                  <a:pt x="714756" y="0"/>
                </a:lnTo>
                <a:close/>
              </a:path>
              <a:path extrusionOk="0" h="360045" w="2056129">
                <a:moveTo>
                  <a:pt x="792479" y="0"/>
                </a:moveTo>
                <a:lnTo>
                  <a:pt x="748283" y="0"/>
                </a:lnTo>
                <a:lnTo>
                  <a:pt x="748283" y="10668"/>
                </a:lnTo>
                <a:lnTo>
                  <a:pt x="792479" y="10668"/>
                </a:lnTo>
                <a:lnTo>
                  <a:pt x="792479" y="0"/>
                </a:lnTo>
                <a:close/>
              </a:path>
              <a:path extrusionOk="0" h="360045" w="2056129">
                <a:moveTo>
                  <a:pt x="871727" y="0"/>
                </a:moveTo>
                <a:lnTo>
                  <a:pt x="826007" y="0"/>
                </a:lnTo>
                <a:lnTo>
                  <a:pt x="826007" y="10668"/>
                </a:lnTo>
                <a:lnTo>
                  <a:pt x="871727" y="10668"/>
                </a:lnTo>
                <a:lnTo>
                  <a:pt x="871727" y="0"/>
                </a:lnTo>
                <a:close/>
              </a:path>
              <a:path extrusionOk="0" h="360045" w="2056129">
                <a:moveTo>
                  <a:pt x="949451" y="0"/>
                </a:moveTo>
                <a:lnTo>
                  <a:pt x="903732" y="0"/>
                </a:lnTo>
                <a:lnTo>
                  <a:pt x="903732" y="10668"/>
                </a:lnTo>
                <a:lnTo>
                  <a:pt x="949451" y="10668"/>
                </a:lnTo>
                <a:lnTo>
                  <a:pt x="949451" y="0"/>
                </a:lnTo>
                <a:close/>
              </a:path>
              <a:path extrusionOk="0" h="360045" w="2056129">
                <a:moveTo>
                  <a:pt x="1027176" y="0"/>
                </a:moveTo>
                <a:lnTo>
                  <a:pt x="982979" y="0"/>
                </a:lnTo>
                <a:lnTo>
                  <a:pt x="982979" y="10668"/>
                </a:lnTo>
                <a:lnTo>
                  <a:pt x="1027176" y="10668"/>
                </a:lnTo>
                <a:lnTo>
                  <a:pt x="1027176" y="0"/>
                </a:lnTo>
                <a:close/>
              </a:path>
              <a:path extrusionOk="0" h="360045" w="2056129">
                <a:moveTo>
                  <a:pt x="1104900" y="0"/>
                </a:moveTo>
                <a:lnTo>
                  <a:pt x="1060703" y="0"/>
                </a:lnTo>
                <a:lnTo>
                  <a:pt x="1060703" y="10668"/>
                </a:lnTo>
                <a:lnTo>
                  <a:pt x="1104900" y="10668"/>
                </a:lnTo>
                <a:lnTo>
                  <a:pt x="1104900" y="0"/>
                </a:lnTo>
                <a:close/>
              </a:path>
              <a:path extrusionOk="0" h="360045" w="2056129">
                <a:moveTo>
                  <a:pt x="1182623" y="0"/>
                </a:moveTo>
                <a:lnTo>
                  <a:pt x="1138427" y="0"/>
                </a:lnTo>
                <a:lnTo>
                  <a:pt x="1138427" y="10668"/>
                </a:lnTo>
                <a:lnTo>
                  <a:pt x="1182623" y="10668"/>
                </a:lnTo>
                <a:lnTo>
                  <a:pt x="1182623" y="0"/>
                </a:lnTo>
                <a:close/>
              </a:path>
              <a:path extrusionOk="0" h="360045" w="2056129">
                <a:moveTo>
                  <a:pt x="1260347" y="0"/>
                </a:moveTo>
                <a:lnTo>
                  <a:pt x="1216152" y="0"/>
                </a:lnTo>
                <a:lnTo>
                  <a:pt x="1216152" y="10668"/>
                </a:lnTo>
                <a:lnTo>
                  <a:pt x="1260347" y="10668"/>
                </a:lnTo>
                <a:lnTo>
                  <a:pt x="1260347" y="0"/>
                </a:lnTo>
                <a:close/>
              </a:path>
              <a:path extrusionOk="0" h="360045" w="2056129">
                <a:moveTo>
                  <a:pt x="1339595" y="0"/>
                </a:moveTo>
                <a:lnTo>
                  <a:pt x="1293876" y="0"/>
                </a:lnTo>
                <a:lnTo>
                  <a:pt x="1293876" y="10668"/>
                </a:lnTo>
                <a:lnTo>
                  <a:pt x="1339595" y="10668"/>
                </a:lnTo>
                <a:lnTo>
                  <a:pt x="1339595" y="0"/>
                </a:lnTo>
                <a:close/>
              </a:path>
              <a:path extrusionOk="0" h="360045" w="2056129">
                <a:moveTo>
                  <a:pt x="1417320" y="0"/>
                </a:moveTo>
                <a:lnTo>
                  <a:pt x="1371600" y="0"/>
                </a:lnTo>
                <a:lnTo>
                  <a:pt x="1371600" y="10668"/>
                </a:lnTo>
                <a:lnTo>
                  <a:pt x="1417320" y="10668"/>
                </a:lnTo>
                <a:lnTo>
                  <a:pt x="1417320" y="0"/>
                </a:lnTo>
                <a:close/>
              </a:path>
              <a:path extrusionOk="0" h="360045" w="2056129">
                <a:moveTo>
                  <a:pt x="1495044" y="0"/>
                </a:moveTo>
                <a:lnTo>
                  <a:pt x="1450847" y="0"/>
                </a:lnTo>
                <a:lnTo>
                  <a:pt x="1450847" y="10668"/>
                </a:lnTo>
                <a:lnTo>
                  <a:pt x="1495044" y="10668"/>
                </a:lnTo>
                <a:lnTo>
                  <a:pt x="1495044" y="0"/>
                </a:lnTo>
                <a:close/>
              </a:path>
              <a:path extrusionOk="0" h="360045" w="2056129">
                <a:moveTo>
                  <a:pt x="1572768" y="0"/>
                </a:moveTo>
                <a:lnTo>
                  <a:pt x="1528571" y="0"/>
                </a:lnTo>
                <a:lnTo>
                  <a:pt x="1528571" y="10668"/>
                </a:lnTo>
                <a:lnTo>
                  <a:pt x="1572768" y="10668"/>
                </a:lnTo>
                <a:lnTo>
                  <a:pt x="1572768" y="0"/>
                </a:lnTo>
                <a:close/>
              </a:path>
              <a:path extrusionOk="0" h="360045" w="2056129">
                <a:moveTo>
                  <a:pt x="1650492" y="0"/>
                </a:moveTo>
                <a:lnTo>
                  <a:pt x="1606295" y="0"/>
                </a:lnTo>
                <a:lnTo>
                  <a:pt x="1606295" y="10668"/>
                </a:lnTo>
                <a:lnTo>
                  <a:pt x="1650492" y="10668"/>
                </a:lnTo>
                <a:lnTo>
                  <a:pt x="1650492" y="0"/>
                </a:lnTo>
                <a:close/>
              </a:path>
              <a:path extrusionOk="0" h="360045" w="2056129">
                <a:moveTo>
                  <a:pt x="1728216" y="0"/>
                </a:moveTo>
                <a:lnTo>
                  <a:pt x="1684020" y="0"/>
                </a:lnTo>
                <a:lnTo>
                  <a:pt x="1684020" y="10668"/>
                </a:lnTo>
                <a:lnTo>
                  <a:pt x="1728216" y="10668"/>
                </a:lnTo>
                <a:lnTo>
                  <a:pt x="1728216" y="0"/>
                </a:lnTo>
                <a:close/>
              </a:path>
              <a:path extrusionOk="0" h="360045" w="2056129">
                <a:moveTo>
                  <a:pt x="1807463" y="0"/>
                </a:moveTo>
                <a:lnTo>
                  <a:pt x="1761744" y="0"/>
                </a:lnTo>
                <a:lnTo>
                  <a:pt x="1761744" y="10668"/>
                </a:lnTo>
                <a:lnTo>
                  <a:pt x="1807463" y="10668"/>
                </a:lnTo>
                <a:lnTo>
                  <a:pt x="1807463" y="0"/>
                </a:lnTo>
                <a:close/>
              </a:path>
              <a:path extrusionOk="0" h="360045" w="2056129">
                <a:moveTo>
                  <a:pt x="1885187" y="0"/>
                </a:moveTo>
                <a:lnTo>
                  <a:pt x="1839468" y="0"/>
                </a:lnTo>
                <a:lnTo>
                  <a:pt x="1839468" y="10668"/>
                </a:lnTo>
                <a:lnTo>
                  <a:pt x="1885187" y="10668"/>
                </a:lnTo>
                <a:lnTo>
                  <a:pt x="1885187" y="0"/>
                </a:lnTo>
                <a:close/>
              </a:path>
              <a:path extrusionOk="0" h="360045" w="2056129">
                <a:moveTo>
                  <a:pt x="1962911" y="0"/>
                </a:moveTo>
                <a:lnTo>
                  <a:pt x="1918716" y="0"/>
                </a:lnTo>
                <a:lnTo>
                  <a:pt x="1918716" y="10668"/>
                </a:lnTo>
                <a:lnTo>
                  <a:pt x="1962911" y="10668"/>
                </a:lnTo>
                <a:lnTo>
                  <a:pt x="1962911" y="0"/>
                </a:lnTo>
                <a:close/>
              </a:path>
              <a:path extrusionOk="0" h="360045" w="2056129">
                <a:moveTo>
                  <a:pt x="2040635" y="0"/>
                </a:moveTo>
                <a:lnTo>
                  <a:pt x="1996440" y="0"/>
                </a:lnTo>
                <a:lnTo>
                  <a:pt x="1996440" y="10668"/>
                </a:lnTo>
                <a:lnTo>
                  <a:pt x="2040635" y="10668"/>
                </a:lnTo>
                <a:lnTo>
                  <a:pt x="2040635" y="0"/>
                </a:lnTo>
                <a:close/>
              </a:path>
              <a:path extrusionOk="0" h="360045" w="2056129">
                <a:moveTo>
                  <a:pt x="2055875" y="28956"/>
                </a:moveTo>
                <a:lnTo>
                  <a:pt x="2043683" y="28956"/>
                </a:lnTo>
                <a:lnTo>
                  <a:pt x="2043683" y="73151"/>
                </a:lnTo>
                <a:lnTo>
                  <a:pt x="2055875" y="73151"/>
                </a:lnTo>
                <a:lnTo>
                  <a:pt x="2055875" y="28956"/>
                </a:lnTo>
                <a:close/>
              </a:path>
              <a:path extrusionOk="0" h="360045" w="2056129">
                <a:moveTo>
                  <a:pt x="2055875" y="106680"/>
                </a:moveTo>
                <a:lnTo>
                  <a:pt x="2043683" y="106680"/>
                </a:lnTo>
                <a:lnTo>
                  <a:pt x="2043683" y="150875"/>
                </a:lnTo>
                <a:lnTo>
                  <a:pt x="2055875" y="150875"/>
                </a:lnTo>
                <a:lnTo>
                  <a:pt x="2055875" y="106680"/>
                </a:lnTo>
                <a:close/>
              </a:path>
              <a:path extrusionOk="0" h="360045" w="2056129">
                <a:moveTo>
                  <a:pt x="2055875" y="184403"/>
                </a:moveTo>
                <a:lnTo>
                  <a:pt x="2043683" y="184403"/>
                </a:lnTo>
                <a:lnTo>
                  <a:pt x="2043683" y="230124"/>
                </a:lnTo>
                <a:lnTo>
                  <a:pt x="2055875" y="230124"/>
                </a:lnTo>
                <a:lnTo>
                  <a:pt x="2055875" y="184403"/>
                </a:lnTo>
                <a:close/>
              </a:path>
              <a:path extrusionOk="0" h="360045" w="2056129">
                <a:moveTo>
                  <a:pt x="2055875" y="262127"/>
                </a:moveTo>
                <a:lnTo>
                  <a:pt x="2043683" y="262127"/>
                </a:lnTo>
                <a:lnTo>
                  <a:pt x="2043683" y="307847"/>
                </a:lnTo>
                <a:lnTo>
                  <a:pt x="2055875" y="307847"/>
                </a:lnTo>
                <a:lnTo>
                  <a:pt x="2055875" y="262127"/>
                </a:lnTo>
                <a:close/>
              </a:path>
              <a:path extrusionOk="0" h="360045" w="2056129">
                <a:moveTo>
                  <a:pt x="2043683" y="347471"/>
                </a:moveTo>
                <a:lnTo>
                  <a:pt x="2017775" y="347471"/>
                </a:lnTo>
                <a:lnTo>
                  <a:pt x="2017775" y="359663"/>
                </a:lnTo>
                <a:lnTo>
                  <a:pt x="2055875" y="359663"/>
                </a:lnTo>
                <a:lnTo>
                  <a:pt x="2055875" y="353568"/>
                </a:lnTo>
                <a:lnTo>
                  <a:pt x="2043683" y="353568"/>
                </a:lnTo>
                <a:lnTo>
                  <a:pt x="2043683" y="347471"/>
                </a:lnTo>
                <a:close/>
              </a:path>
              <a:path extrusionOk="0" h="360045" w="2056129">
                <a:moveTo>
                  <a:pt x="2055875" y="341375"/>
                </a:moveTo>
                <a:lnTo>
                  <a:pt x="2043683" y="341375"/>
                </a:lnTo>
                <a:lnTo>
                  <a:pt x="2043683" y="353568"/>
                </a:lnTo>
                <a:lnTo>
                  <a:pt x="2049780" y="347471"/>
                </a:lnTo>
                <a:lnTo>
                  <a:pt x="2055875" y="347471"/>
                </a:lnTo>
                <a:lnTo>
                  <a:pt x="2055875" y="341375"/>
                </a:lnTo>
                <a:close/>
              </a:path>
              <a:path extrusionOk="0" h="360045" w="2056129">
                <a:moveTo>
                  <a:pt x="2055875" y="347471"/>
                </a:moveTo>
                <a:lnTo>
                  <a:pt x="2049780" y="347471"/>
                </a:lnTo>
                <a:lnTo>
                  <a:pt x="2043683" y="353568"/>
                </a:lnTo>
                <a:lnTo>
                  <a:pt x="2055875" y="353568"/>
                </a:lnTo>
                <a:lnTo>
                  <a:pt x="2055875" y="347471"/>
                </a:lnTo>
                <a:close/>
              </a:path>
              <a:path extrusionOk="0" h="360045" w="2056129">
                <a:moveTo>
                  <a:pt x="1985771" y="347471"/>
                </a:moveTo>
                <a:lnTo>
                  <a:pt x="1940051" y="347471"/>
                </a:lnTo>
                <a:lnTo>
                  <a:pt x="1940051" y="359663"/>
                </a:lnTo>
                <a:lnTo>
                  <a:pt x="1985771" y="359663"/>
                </a:lnTo>
                <a:lnTo>
                  <a:pt x="1985771" y="347471"/>
                </a:lnTo>
                <a:close/>
              </a:path>
              <a:path extrusionOk="0" h="360045" w="2056129">
                <a:moveTo>
                  <a:pt x="1906523" y="347471"/>
                </a:moveTo>
                <a:lnTo>
                  <a:pt x="1862328" y="347471"/>
                </a:lnTo>
                <a:lnTo>
                  <a:pt x="1862328" y="359663"/>
                </a:lnTo>
                <a:lnTo>
                  <a:pt x="1906523" y="359663"/>
                </a:lnTo>
                <a:lnTo>
                  <a:pt x="1906523" y="347471"/>
                </a:lnTo>
                <a:close/>
              </a:path>
              <a:path extrusionOk="0" h="360045" w="2056129">
                <a:moveTo>
                  <a:pt x="1828799" y="347471"/>
                </a:moveTo>
                <a:lnTo>
                  <a:pt x="1784604" y="347471"/>
                </a:lnTo>
                <a:lnTo>
                  <a:pt x="1784604" y="359663"/>
                </a:lnTo>
                <a:lnTo>
                  <a:pt x="1828799" y="359663"/>
                </a:lnTo>
                <a:lnTo>
                  <a:pt x="1828799" y="347471"/>
                </a:lnTo>
                <a:close/>
              </a:path>
              <a:path extrusionOk="0" h="360045" w="2056129">
                <a:moveTo>
                  <a:pt x="1751075" y="347471"/>
                </a:moveTo>
                <a:lnTo>
                  <a:pt x="1706880" y="347471"/>
                </a:lnTo>
                <a:lnTo>
                  <a:pt x="1706880" y="359663"/>
                </a:lnTo>
                <a:lnTo>
                  <a:pt x="1751075" y="359663"/>
                </a:lnTo>
                <a:lnTo>
                  <a:pt x="1751075" y="347471"/>
                </a:lnTo>
                <a:close/>
              </a:path>
              <a:path extrusionOk="0" h="360045" w="2056129">
                <a:moveTo>
                  <a:pt x="1673351" y="347471"/>
                </a:moveTo>
                <a:lnTo>
                  <a:pt x="1629156" y="347471"/>
                </a:lnTo>
                <a:lnTo>
                  <a:pt x="1629156" y="359663"/>
                </a:lnTo>
                <a:lnTo>
                  <a:pt x="1673351" y="359663"/>
                </a:lnTo>
                <a:lnTo>
                  <a:pt x="1673351" y="347471"/>
                </a:lnTo>
                <a:close/>
              </a:path>
              <a:path extrusionOk="0" h="360045" w="2056129">
                <a:moveTo>
                  <a:pt x="1595628" y="347471"/>
                </a:moveTo>
                <a:lnTo>
                  <a:pt x="1549908" y="347471"/>
                </a:lnTo>
                <a:lnTo>
                  <a:pt x="1549908" y="359663"/>
                </a:lnTo>
                <a:lnTo>
                  <a:pt x="1595628" y="359663"/>
                </a:lnTo>
                <a:lnTo>
                  <a:pt x="1595628" y="347471"/>
                </a:lnTo>
                <a:close/>
              </a:path>
              <a:path extrusionOk="0" h="360045" w="2056129">
                <a:moveTo>
                  <a:pt x="1517904" y="347471"/>
                </a:moveTo>
                <a:lnTo>
                  <a:pt x="1472183" y="347471"/>
                </a:lnTo>
                <a:lnTo>
                  <a:pt x="1472183" y="359663"/>
                </a:lnTo>
                <a:lnTo>
                  <a:pt x="1517904" y="359663"/>
                </a:lnTo>
                <a:lnTo>
                  <a:pt x="1517904" y="347471"/>
                </a:lnTo>
                <a:close/>
              </a:path>
              <a:path extrusionOk="0" h="360045" w="2056129">
                <a:moveTo>
                  <a:pt x="1438656" y="347471"/>
                </a:moveTo>
                <a:lnTo>
                  <a:pt x="1394459" y="347471"/>
                </a:lnTo>
                <a:lnTo>
                  <a:pt x="1394459" y="359663"/>
                </a:lnTo>
                <a:lnTo>
                  <a:pt x="1438656" y="359663"/>
                </a:lnTo>
                <a:lnTo>
                  <a:pt x="1438656" y="347471"/>
                </a:lnTo>
                <a:close/>
              </a:path>
              <a:path extrusionOk="0" h="360045" w="2056129">
                <a:moveTo>
                  <a:pt x="1360932" y="347471"/>
                </a:moveTo>
                <a:lnTo>
                  <a:pt x="1316735" y="347471"/>
                </a:lnTo>
                <a:lnTo>
                  <a:pt x="1316735" y="359663"/>
                </a:lnTo>
                <a:lnTo>
                  <a:pt x="1360932" y="359663"/>
                </a:lnTo>
                <a:lnTo>
                  <a:pt x="1360932" y="347471"/>
                </a:lnTo>
                <a:close/>
              </a:path>
              <a:path extrusionOk="0" h="360045" w="2056129">
                <a:moveTo>
                  <a:pt x="1283208" y="347471"/>
                </a:moveTo>
                <a:lnTo>
                  <a:pt x="1239012" y="347471"/>
                </a:lnTo>
                <a:lnTo>
                  <a:pt x="1239012" y="359663"/>
                </a:lnTo>
                <a:lnTo>
                  <a:pt x="1283208" y="359663"/>
                </a:lnTo>
                <a:lnTo>
                  <a:pt x="1283208" y="347471"/>
                </a:lnTo>
                <a:close/>
              </a:path>
              <a:path extrusionOk="0" h="360045" w="2056129">
                <a:moveTo>
                  <a:pt x="1205483" y="347471"/>
                </a:moveTo>
                <a:lnTo>
                  <a:pt x="1161288" y="347471"/>
                </a:lnTo>
                <a:lnTo>
                  <a:pt x="1161288" y="359663"/>
                </a:lnTo>
                <a:lnTo>
                  <a:pt x="1205483" y="359663"/>
                </a:lnTo>
                <a:lnTo>
                  <a:pt x="1205483" y="347471"/>
                </a:lnTo>
                <a:close/>
              </a:path>
              <a:path extrusionOk="0" h="360045" w="2056129">
                <a:moveTo>
                  <a:pt x="1127759" y="347471"/>
                </a:moveTo>
                <a:lnTo>
                  <a:pt x="1083564" y="347471"/>
                </a:lnTo>
                <a:lnTo>
                  <a:pt x="1083564" y="359663"/>
                </a:lnTo>
                <a:lnTo>
                  <a:pt x="1127759" y="359663"/>
                </a:lnTo>
                <a:lnTo>
                  <a:pt x="1127759" y="347471"/>
                </a:lnTo>
                <a:close/>
              </a:path>
              <a:path extrusionOk="0" h="360045" w="2056129">
                <a:moveTo>
                  <a:pt x="1050035" y="347471"/>
                </a:moveTo>
                <a:lnTo>
                  <a:pt x="1004315" y="347471"/>
                </a:lnTo>
                <a:lnTo>
                  <a:pt x="1004315" y="359663"/>
                </a:lnTo>
                <a:lnTo>
                  <a:pt x="1050035" y="359663"/>
                </a:lnTo>
                <a:lnTo>
                  <a:pt x="1050035" y="347471"/>
                </a:lnTo>
                <a:close/>
              </a:path>
              <a:path extrusionOk="0" h="360045" w="2056129">
                <a:moveTo>
                  <a:pt x="970788" y="347471"/>
                </a:moveTo>
                <a:lnTo>
                  <a:pt x="926591" y="347471"/>
                </a:lnTo>
                <a:lnTo>
                  <a:pt x="926591" y="359663"/>
                </a:lnTo>
                <a:lnTo>
                  <a:pt x="970788" y="359663"/>
                </a:lnTo>
                <a:lnTo>
                  <a:pt x="970788" y="347471"/>
                </a:lnTo>
                <a:close/>
              </a:path>
              <a:path extrusionOk="0" h="360045" w="2056129">
                <a:moveTo>
                  <a:pt x="893063" y="347471"/>
                </a:moveTo>
                <a:lnTo>
                  <a:pt x="848868" y="347471"/>
                </a:lnTo>
                <a:lnTo>
                  <a:pt x="848868" y="359663"/>
                </a:lnTo>
                <a:lnTo>
                  <a:pt x="893063" y="359663"/>
                </a:lnTo>
                <a:lnTo>
                  <a:pt x="893063" y="347471"/>
                </a:lnTo>
                <a:close/>
              </a:path>
              <a:path extrusionOk="0" h="360045" w="2056129">
                <a:moveTo>
                  <a:pt x="815339" y="347471"/>
                </a:moveTo>
                <a:lnTo>
                  <a:pt x="771144" y="347471"/>
                </a:lnTo>
                <a:lnTo>
                  <a:pt x="771144" y="359663"/>
                </a:lnTo>
                <a:lnTo>
                  <a:pt x="815339" y="359663"/>
                </a:lnTo>
                <a:lnTo>
                  <a:pt x="815339" y="347471"/>
                </a:lnTo>
                <a:close/>
              </a:path>
              <a:path extrusionOk="0" h="360045" w="2056129">
                <a:moveTo>
                  <a:pt x="737615" y="347471"/>
                </a:moveTo>
                <a:lnTo>
                  <a:pt x="693419" y="347471"/>
                </a:lnTo>
                <a:lnTo>
                  <a:pt x="693419" y="359663"/>
                </a:lnTo>
                <a:lnTo>
                  <a:pt x="737615" y="359663"/>
                </a:lnTo>
                <a:lnTo>
                  <a:pt x="737615" y="347471"/>
                </a:lnTo>
                <a:close/>
              </a:path>
              <a:path extrusionOk="0" h="360045" w="2056129">
                <a:moveTo>
                  <a:pt x="659891" y="347471"/>
                </a:moveTo>
                <a:lnTo>
                  <a:pt x="615695" y="347471"/>
                </a:lnTo>
                <a:lnTo>
                  <a:pt x="615695" y="359663"/>
                </a:lnTo>
                <a:lnTo>
                  <a:pt x="659891" y="359663"/>
                </a:lnTo>
                <a:lnTo>
                  <a:pt x="659891" y="347471"/>
                </a:lnTo>
                <a:close/>
              </a:path>
              <a:path extrusionOk="0" h="360045" w="2056129">
                <a:moveTo>
                  <a:pt x="582168" y="347471"/>
                </a:moveTo>
                <a:lnTo>
                  <a:pt x="536447" y="347471"/>
                </a:lnTo>
                <a:lnTo>
                  <a:pt x="536447" y="359663"/>
                </a:lnTo>
                <a:lnTo>
                  <a:pt x="582168" y="359663"/>
                </a:lnTo>
                <a:lnTo>
                  <a:pt x="582168" y="347471"/>
                </a:lnTo>
                <a:close/>
              </a:path>
              <a:path extrusionOk="0" h="360045" w="2056129">
                <a:moveTo>
                  <a:pt x="502919" y="347471"/>
                </a:moveTo>
                <a:lnTo>
                  <a:pt x="458723" y="347471"/>
                </a:lnTo>
                <a:lnTo>
                  <a:pt x="458723" y="359663"/>
                </a:lnTo>
                <a:lnTo>
                  <a:pt x="502919" y="359663"/>
                </a:lnTo>
                <a:lnTo>
                  <a:pt x="502919" y="347471"/>
                </a:lnTo>
                <a:close/>
              </a:path>
              <a:path extrusionOk="0" h="360045" w="2056129">
                <a:moveTo>
                  <a:pt x="425195" y="347471"/>
                </a:moveTo>
                <a:lnTo>
                  <a:pt x="381000" y="347471"/>
                </a:lnTo>
                <a:lnTo>
                  <a:pt x="381000" y="359663"/>
                </a:lnTo>
                <a:lnTo>
                  <a:pt x="425195" y="359663"/>
                </a:lnTo>
                <a:lnTo>
                  <a:pt x="425195" y="347471"/>
                </a:lnTo>
                <a:close/>
              </a:path>
              <a:path extrusionOk="0" h="360045" w="2056129">
                <a:moveTo>
                  <a:pt x="347471" y="347471"/>
                </a:moveTo>
                <a:lnTo>
                  <a:pt x="303275" y="347471"/>
                </a:lnTo>
                <a:lnTo>
                  <a:pt x="303275" y="359663"/>
                </a:lnTo>
                <a:lnTo>
                  <a:pt x="347471" y="359663"/>
                </a:lnTo>
                <a:lnTo>
                  <a:pt x="347471" y="347471"/>
                </a:lnTo>
                <a:close/>
              </a:path>
              <a:path extrusionOk="0" h="360045" w="2056129">
                <a:moveTo>
                  <a:pt x="269747" y="347471"/>
                </a:moveTo>
                <a:lnTo>
                  <a:pt x="225551" y="347471"/>
                </a:lnTo>
                <a:lnTo>
                  <a:pt x="225551" y="359663"/>
                </a:lnTo>
                <a:lnTo>
                  <a:pt x="269747" y="359663"/>
                </a:lnTo>
                <a:lnTo>
                  <a:pt x="269747" y="347471"/>
                </a:lnTo>
                <a:close/>
              </a:path>
              <a:path extrusionOk="0" h="360045" w="2056129">
                <a:moveTo>
                  <a:pt x="192023" y="347471"/>
                </a:moveTo>
                <a:lnTo>
                  <a:pt x="147827" y="347471"/>
                </a:lnTo>
                <a:lnTo>
                  <a:pt x="147827" y="359663"/>
                </a:lnTo>
                <a:lnTo>
                  <a:pt x="192023" y="359663"/>
                </a:lnTo>
                <a:lnTo>
                  <a:pt x="192023" y="347471"/>
                </a:lnTo>
                <a:close/>
              </a:path>
              <a:path extrusionOk="0" h="360045" w="2056129">
                <a:moveTo>
                  <a:pt x="114300" y="347471"/>
                </a:moveTo>
                <a:lnTo>
                  <a:pt x="68579" y="347471"/>
                </a:lnTo>
                <a:lnTo>
                  <a:pt x="68579" y="359663"/>
                </a:lnTo>
                <a:lnTo>
                  <a:pt x="114300" y="359663"/>
                </a:lnTo>
                <a:lnTo>
                  <a:pt x="114300" y="347471"/>
                </a:lnTo>
                <a:close/>
              </a:path>
            </a:pathLst>
          </a:custGeom>
          <a:solidFill>
            <a:srgbClr val="44546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5"/>
          <p:cNvSpPr txBox="1"/>
          <p:nvPr/>
        </p:nvSpPr>
        <p:spPr>
          <a:xfrm>
            <a:off x="1869664" y="3665657"/>
            <a:ext cx="1234766" cy="1705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175">
            <a:spAutoFit/>
          </a:bodyPr>
          <a:lstStyle/>
          <a:p>
            <a:pPr indent="0" lvl="0" marL="12700" marR="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Thailand Open Data cube White  Paper</a:t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2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642010" y="3656675"/>
            <a:ext cx="158580" cy="15547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5"/>
          <p:cNvSpPr txBox="1"/>
          <p:nvPr/>
        </p:nvSpPr>
        <p:spPr>
          <a:xfrm>
            <a:off x="6236567" y="3667709"/>
            <a:ext cx="1102276" cy="91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OGC Service from data cube</a:t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5"/>
          <p:cNvSpPr txBox="1"/>
          <p:nvPr>
            <p:ph type="title"/>
          </p:nvPr>
        </p:nvSpPr>
        <p:spPr>
          <a:xfrm>
            <a:off x="2447841" y="180773"/>
            <a:ext cx="4808745" cy="394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6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ARD &amp; Data Cube Overview</a:t>
            </a:r>
            <a:endParaRPr sz="2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5"/>
          <p:cNvSpPr txBox="1"/>
          <p:nvPr/>
        </p:nvSpPr>
        <p:spPr>
          <a:xfrm>
            <a:off x="138945" y="4327969"/>
            <a:ext cx="4883678" cy="2716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575">
            <a:spAutoFit/>
          </a:bodyPr>
          <a:lstStyle/>
          <a:p>
            <a:pPr indent="0" lvl="0" marL="12700" marR="0" rtl="0" algn="l">
              <a:lnSpc>
                <a:spcPct val="102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BOA = Bottom of atmosphere , TOA = Top of atmosphere , SR = Surface reflectance ,  Pixel_QA = Pixel quality assessment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5"/>
          <p:cNvSpPr txBox="1"/>
          <p:nvPr/>
        </p:nvSpPr>
        <p:spPr>
          <a:xfrm>
            <a:off x="2432660" y="3406574"/>
            <a:ext cx="829149" cy="109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Data Preparation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5"/>
          <p:cNvSpPr txBox="1"/>
          <p:nvPr/>
        </p:nvSpPr>
        <p:spPr>
          <a:xfrm>
            <a:off x="5070283" y="2439453"/>
            <a:ext cx="326339" cy="155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6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3AAA35"/>
                </a:solidFill>
                <a:latin typeface="Arial"/>
                <a:ea typeface="Arial"/>
                <a:cs typeface="Arial"/>
                <a:sym typeface="Arial"/>
              </a:rPr>
              <a:t>APIs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6" name="Google Shape;326;p25"/>
          <p:cNvGrpSpPr/>
          <p:nvPr/>
        </p:nvGrpSpPr>
        <p:grpSpPr>
          <a:xfrm>
            <a:off x="4627602" y="2176590"/>
            <a:ext cx="924717" cy="448966"/>
            <a:chOff x="5411724" y="3200394"/>
            <a:chExt cx="1081405" cy="660146"/>
          </a:xfrm>
        </p:grpSpPr>
        <p:sp>
          <p:nvSpPr>
            <p:cNvPr id="327" name="Google Shape;327;p25"/>
            <p:cNvSpPr/>
            <p:nvPr/>
          </p:nvSpPr>
          <p:spPr>
            <a:xfrm>
              <a:off x="5411724" y="3823710"/>
              <a:ext cx="1081405" cy="36830"/>
            </a:xfrm>
            <a:custGeom>
              <a:rect b="b" l="l" r="r" t="t"/>
              <a:pathLst>
                <a:path extrusionOk="0" h="36829" w="1081404">
                  <a:moveTo>
                    <a:pt x="1081379" y="17729"/>
                  </a:moveTo>
                  <a:lnTo>
                    <a:pt x="1080414" y="17729"/>
                  </a:lnTo>
                  <a:lnTo>
                    <a:pt x="1080414" y="12649"/>
                  </a:lnTo>
                  <a:lnTo>
                    <a:pt x="1062228" y="12649"/>
                  </a:lnTo>
                  <a:lnTo>
                    <a:pt x="1062228" y="18288"/>
                  </a:lnTo>
                  <a:lnTo>
                    <a:pt x="1060475" y="20916"/>
                  </a:lnTo>
                  <a:lnTo>
                    <a:pt x="1060475" y="17729"/>
                  </a:lnTo>
                  <a:lnTo>
                    <a:pt x="1060157" y="17729"/>
                  </a:lnTo>
                  <a:lnTo>
                    <a:pt x="1060157" y="15189"/>
                  </a:lnTo>
                  <a:lnTo>
                    <a:pt x="1062228" y="18288"/>
                  </a:lnTo>
                  <a:lnTo>
                    <a:pt x="1062228" y="12649"/>
                  </a:lnTo>
                  <a:lnTo>
                    <a:pt x="1062228" y="12192"/>
                  </a:lnTo>
                  <a:lnTo>
                    <a:pt x="1074420" y="12192"/>
                  </a:lnTo>
                  <a:lnTo>
                    <a:pt x="1050036" y="0"/>
                  </a:lnTo>
                  <a:lnTo>
                    <a:pt x="1058468" y="12649"/>
                  </a:lnTo>
                  <a:lnTo>
                    <a:pt x="0" y="12649"/>
                  </a:lnTo>
                  <a:lnTo>
                    <a:pt x="0" y="17729"/>
                  </a:lnTo>
                  <a:lnTo>
                    <a:pt x="0" y="24079"/>
                  </a:lnTo>
                  <a:lnTo>
                    <a:pt x="1058367" y="24079"/>
                  </a:lnTo>
                  <a:lnTo>
                    <a:pt x="1050036" y="36576"/>
                  </a:lnTo>
                  <a:lnTo>
                    <a:pt x="1074420" y="24384"/>
                  </a:lnTo>
                  <a:lnTo>
                    <a:pt x="1062228" y="24384"/>
                  </a:lnTo>
                  <a:lnTo>
                    <a:pt x="1062228" y="24079"/>
                  </a:lnTo>
                  <a:lnTo>
                    <a:pt x="1081379" y="24079"/>
                  </a:lnTo>
                  <a:lnTo>
                    <a:pt x="1081379" y="177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5417819" y="3200394"/>
              <a:ext cx="0" cy="641985"/>
            </a:xfrm>
            <a:custGeom>
              <a:rect b="b" l="l" r="r" t="t"/>
              <a:pathLst>
                <a:path extrusionOk="0" h="641985" w="120000">
                  <a:moveTo>
                    <a:pt x="0" y="0"/>
                  </a:moveTo>
                  <a:lnTo>
                    <a:pt x="0" y="641603"/>
                  </a:lnTo>
                </a:path>
              </a:pathLst>
            </a:custGeom>
            <a:noFill/>
            <a:ln cap="flat" cmpd="sng" w="121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" name="Google Shape;329;p25"/>
          <p:cNvSpPr txBox="1"/>
          <p:nvPr/>
        </p:nvSpPr>
        <p:spPr>
          <a:xfrm>
            <a:off x="6327756" y="905615"/>
            <a:ext cx="609781" cy="234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3AAA35"/>
                </a:solidFill>
                <a:latin typeface="Arial"/>
                <a:ea typeface="Arial"/>
                <a:cs typeface="Arial"/>
                <a:sym typeface="Arial"/>
              </a:rPr>
              <a:t>Apply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2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8075824" y="4446031"/>
            <a:ext cx="813921" cy="15808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5"/>
          <p:cNvSpPr txBox="1"/>
          <p:nvPr/>
        </p:nvSpPr>
        <p:spPr>
          <a:xfrm>
            <a:off x="7055016" y="4457586"/>
            <a:ext cx="920373" cy="155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Presented by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5"/>
          <p:cNvSpPr txBox="1"/>
          <p:nvPr/>
        </p:nvSpPr>
        <p:spPr>
          <a:xfrm>
            <a:off x="8316520" y="4355909"/>
            <a:ext cx="138463" cy="228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6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6"/>
          <p:cNvSpPr/>
          <p:nvPr/>
        </p:nvSpPr>
        <p:spPr>
          <a:xfrm>
            <a:off x="332311" y="1228217"/>
            <a:ext cx="3419768" cy="1002356"/>
          </a:xfrm>
          <a:custGeom>
            <a:rect b="b" l="l" r="r" t="t"/>
            <a:pathLst>
              <a:path extrusionOk="0" h="1473835" w="3999229">
                <a:moveTo>
                  <a:pt x="3998975" y="1473707"/>
                </a:moveTo>
                <a:lnTo>
                  <a:pt x="3998975" y="753879"/>
                </a:lnTo>
                <a:lnTo>
                  <a:pt x="3998975" y="384238"/>
                </a:lnTo>
                <a:lnTo>
                  <a:pt x="3998975" y="248054"/>
                </a:lnTo>
                <a:lnTo>
                  <a:pt x="3998975" y="228599"/>
                </a:lnTo>
                <a:lnTo>
                  <a:pt x="3994472" y="182897"/>
                </a:lnTo>
                <a:lnTo>
                  <a:pt x="3981521" y="140160"/>
                </a:lnTo>
                <a:lnTo>
                  <a:pt x="3960962" y="101351"/>
                </a:lnTo>
                <a:lnTo>
                  <a:pt x="3933634" y="67436"/>
                </a:lnTo>
                <a:lnTo>
                  <a:pt x="3900377" y="39379"/>
                </a:lnTo>
                <a:lnTo>
                  <a:pt x="3862030" y="18145"/>
                </a:lnTo>
                <a:lnTo>
                  <a:pt x="3819432" y="4697"/>
                </a:lnTo>
                <a:lnTo>
                  <a:pt x="3773423" y="0"/>
                </a:lnTo>
                <a:lnTo>
                  <a:pt x="3183112" y="0"/>
                </a:lnTo>
                <a:lnTo>
                  <a:pt x="2879978" y="0"/>
                </a:lnTo>
                <a:lnTo>
                  <a:pt x="2768298" y="0"/>
                </a:lnTo>
                <a:lnTo>
                  <a:pt x="2752343" y="0"/>
                </a:lnTo>
                <a:lnTo>
                  <a:pt x="2706641" y="4697"/>
                </a:lnTo>
                <a:lnTo>
                  <a:pt x="2663904" y="18145"/>
                </a:lnTo>
                <a:lnTo>
                  <a:pt x="2625095" y="39379"/>
                </a:lnTo>
                <a:lnTo>
                  <a:pt x="2591180" y="67436"/>
                </a:lnTo>
                <a:lnTo>
                  <a:pt x="2563123" y="101351"/>
                </a:lnTo>
                <a:lnTo>
                  <a:pt x="2541889" y="140160"/>
                </a:lnTo>
                <a:lnTo>
                  <a:pt x="2528440" y="182897"/>
                </a:lnTo>
                <a:lnTo>
                  <a:pt x="2523743" y="228599"/>
                </a:lnTo>
                <a:lnTo>
                  <a:pt x="2523743" y="818911"/>
                </a:lnTo>
                <a:lnTo>
                  <a:pt x="2523743" y="1122044"/>
                </a:lnTo>
                <a:lnTo>
                  <a:pt x="2523743" y="1233725"/>
                </a:lnTo>
                <a:lnTo>
                  <a:pt x="2523743" y="1249679"/>
                </a:lnTo>
                <a:lnTo>
                  <a:pt x="2519177" y="1295185"/>
                </a:lnTo>
                <a:lnTo>
                  <a:pt x="2506075" y="1337405"/>
                </a:lnTo>
                <a:lnTo>
                  <a:pt x="2485328" y="1375481"/>
                </a:lnTo>
                <a:lnTo>
                  <a:pt x="2457830" y="1408556"/>
                </a:lnTo>
                <a:lnTo>
                  <a:pt x="2424475" y="1435774"/>
                </a:lnTo>
                <a:lnTo>
                  <a:pt x="2386155" y="1456277"/>
                </a:lnTo>
                <a:lnTo>
                  <a:pt x="2343763" y="1469207"/>
                </a:lnTo>
                <a:lnTo>
                  <a:pt x="2298191" y="1473707"/>
                </a:lnTo>
                <a:lnTo>
                  <a:pt x="969549" y="1473707"/>
                </a:lnTo>
                <a:lnTo>
                  <a:pt x="287273" y="1473707"/>
                </a:lnTo>
                <a:lnTo>
                  <a:pt x="35909" y="1473707"/>
                </a:lnTo>
                <a:lnTo>
                  <a:pt x="0" y="1473707"/>
                </a:lnTo>
              </a:path>
            </a:pathLst>
          </a:custGeom>
          <a:noFill/>
          <a:ln cap="flat" cmpd="sng" w="1676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8" name="Google Shape;338;p26"/>
          <p:cNvGrpSpPr/>
          <p:nvPr/>
        </p:nvGrpSpPr>
        <p:grpSpPr>
          <a:xfrm>
            <a:off x="3751864" y="1429293"/>
            <a:ext cx="4958936" cy="2161306"/>
            <a:chOff x="4387596" y="2101590"/>
            <a:chExt cx="5799200" cy="3177921"/>
          </a:xfrm>
        </p:grpSpPr>
        <p:sp>
          <p:nvSpPr>
            <p:cNvPr id="339" name="Google Shape;339;p26"/>
            <p:cNvSpPr/>
            <p:nvPr/>
          </p:nvSpPr>
          <p:spPr>
            <a:xfrm>
              <a:off x="4387596" y="2101590"/>
              <a:ext cx="5447030" cy="2845435"/>
            </a:xfrm>
            <a:custGeom>
              <a:rect b="b" l="l" r="r" t="t"/>
              <a:pathLst>
                <a:path extrusionOk="0" h="2845435" w="5447030">
                  <a:moveTo>
                    <a:pt x="1479803" y="1275587"/>
                  </a:moveTo>
                  <a:lnTo>
                    <a:pt x="1479803" y="835937"/>
                  </a:lnTo>
                  <a:lnTo>
                    <a:pt x="1479803" y="610171"/>
                  </a:lnTo>
                  <a:lnTo>
                    <a:pt x="1479803" y="526994"/>
                  </a:lnTo>
                  <a:lnTo>
                    <a:pt x="1479803" y="515111"/>
                  </a:lnTo>
                  <a:lnTo>
                    <a:pt x="1484307" y="470481"/>
                  </a:lnTo>
                  <a:lnTo>
                    <a:pt x="1497258" y="428672"/>
                  </a:lnTo>
                  <a:lnTo>
                    <a:pt x="1517817" y="390650"/>
                  </a:lnTo>
                  <a:lnTo>
                    <a:pt x="1545145" y="357377"/>
                  </a:lnTo>
                  <a:lnTo>
                    <a:pt x="1578402" y="329820"/>
                  </a:lnTo>
                  <a:lnTo>
                    <a:pt x="1616749" y="308943"/>
                  </a:lnTo>
                  <a:lnTo>
                    <a:pt x="1659347" y="295709"/>
                  </a:lnTo>
                  <a:lnTo>
                    <a:pt x="1705355" y="291083"/>
                  </a:lnTo>
                  <a:lnTo>
                    <a:pt x="2295667" y="291083"/>
                  </a:lnTo>
                  <a:lnTo>
                    <a:pt x="2598800" y="291083"/>
                  </a:lnTo>
                  <a:lnTo>
                    <a:pt x="2710481" y="291083"/>
                  </a:lnTo>
                  <a:lnTo>
                    <a:pt x="2726435" y="291083"/>
                  </a:lnTo>
                  <a:lnTo>
                    <a:pt x="2772138" y="295709"/>
                  </a:lnTo>
                  <a:lnTo>
                    <a:pt x="2814875" y="308943"/>
                  </a:lnTo>
                  <a:lnTo>
                    <a:pt x="2853683" y="329820"/>
                  </a:lnTo>
                  <a:lnTo>
                    <a:pt x="2887598" y="357377"/>
                  </a:lnTo>
                  <a:lnTo>
                    <a:pt x="2915656" y="390650"/>
                  </a:lnTo>
                  <a:lnTo>
                    <a:pt x="2936890" y="428672"/>
                  </a:lnTo>
                  <a:lnTo>
                    <a:pt x="2950338" y="470481"/>
                  </a:lnTo>
                  <a:lnTo>
                    <a:pt x="2955035" y="515111"/>
                  </a:lnTo>
                  <a:lnTo>
                    <a:pt x="2955035" y="1237583"/>
                  </a:lnTo>
                  <a:lnTo>
                    <a:pt x="2955035" y="1608581"/>
                  </a:lnTo>
                  <a:lnTo>
                    <a:pt x="2955035" y="1745265"/>
                  </a:lnTo>
                  <a:lnTo>
                    <a:pt x="2955035" y="1764791"/>
                  </a:lnTo>
                </a:path>
                <a:path extrusionOk="0" h="2845435" w="5447030">
                  <a:moveTo>
                    <a:pt x="1479803" y="633983"/>
                  </a:moveTo>
                  <a:lnTo>
                    <a:pt x="1479803" y="997862"/>
                  </a:lnTo>
                  <a:lnTo>
                    <a:pt x="1479803" y="1184719"/>
                  </a:lnTo>
                  <a:lnTo>
                    <a:pt x="1479803" y="1253561"/>
                  </a:lnTo>
                  <a:lnTo>
                    <a:pt x="1479803" y="1263395"/>
                  </a:lnTo>
                  <a:lnTo>
                    <a:pt x="1475106" y="1309404"/>
                  </a:lnTo>
                  <a:lnTo>
                    <a:pt x="1461658" y="1352002"/>
                  </a:lnTo>
                  <a:lnTo>
                    <a:pt x="1440424" y="1390349"/>
                  </a:lnTo>
                  <a:lnTo>
                    <a:pt x="1412366" y="1423606"/>
                  </a:lnTo>
                  <a:lnTo>
                    <a:pt x="1378452" y="1450934"/>
                  </a:lnTo>
                  <a:lnTo>
                    <a:pt x="1339643" y="1471493"/>
                  </a:lnTo>
                  <a:lnTo>
                    <a:pt x="1296906" y="1484444"/>
                  </a:lnTo>
                  <a:lnTo>
                    <a:pt x="1251203" y="1488947"/>
                  </a:lnTo>
                  <a:lnTo>
                    <a:pt x="660892" y="1488947"/>
                  </a:lnTo>
                  <a:lnTo>
                    <a:pt x="357758" y="1488947"/>
                  </a:lnTo>
                  <a:lnTo>
                    <a:pt x="246078" y="1488947"/>
                  </a:lnTo>
                  <a:lnTo>
                    <a:pt x="230123" y="1488947"/>
                  </a:lnTo>
                  <a:lnTo>
                    <a:pt x="183918" y="1484444"/>
                  </a:lnTo>
                  <a:lnTo>
                    <a:pt x="140803" y="1471493"/>
                  </a:lnTo>
                  <a:lnTo>
                    <a:pt x="101724" y="1450934"/>
                  </a:lnTo>
                  <a:lnTo>
                    <a:pt x="67627" y="1423606"/>
                  </a:lnTo>
                  <a:lnTo>
                    <a:pt x="39460" y="1390349"/>
                  </a:lnTo>
                  <a:lnTo>
                    <a:pt x="18168" y="1352002"/>
                  </a:lnTo>
                  <a:lnTo>
                    <a:pt x="4699" y="1309404"/>
                  </a:lnTo>
                  <a:lnTo>
                    <a:pt x="0" y="1263395"/>
                  </a:lnTo>
                  <a:lnTo>
                    <a:pt x="0" y="532995"/>
                  </a:lnTo>
                  <a:lnTo>
                    <a:pt x="0" y="157924"/>
                  </a:lnTo>
                  <a:lnTo>
                    <a:pt x="0" y="19740"/>
                  </a:lnTo>
                  <a:lnTo>
                    <a:pt x="0" y="0"/>
                  </a:lnTo>
                </a:path>
                <a:path extrusionOk="0" h="2845435" w="5447030">
                  <a:moveTo>
                    <a:pt x="2955035" y="652271"/>
                  </a:moveTo>
                  <a:lnTo>
                    <a:pt x="2955035" y="1790604"/>
                  </a:lnTo>
                  <a:lnTo>
                    <a:pt x="2955035" y="2375153"/>
                  </a:lnTo>
                  <a:lnTo>
                    <a:pt x="2955035" y="2590514"/>
                  </a:lnTo>
                  <a:lnTo>
                    <a:pt x="2955035" y="2621279"/>
                  </a:lnTo>
                  <a:lnTo>
                    <a:pt x="2959601" y="2666785"/>
                  </a:lnTo>
                  <a:lnTo>
                    <a:pt x="2972704" y="2709005"/>
                  </a:lnTo>
                  <a:lnTo>
                    <a:pt x="2993451" y="2747081"/>
                  </a:lnTo>
                  <a:lnTo>
                    <a:pt x="3020948" y="2780156"/>
                  </a:lnTo>
                  <a:lnTo>
                    <a:pt x="3054304" y="2807374"/>
                  </a:lnTo>
                  <a:lnTo>
                    <a:pt x="3092624" y="2827877"/>
                  </a:lnTo>
                  <a:lnTo>
                    <a:pt x="3135016" y="2840807"/>
                  </a:lnTo>
                  <a:lnTo>
                    <a:pt x="3180587" y="2845307"/>
                  </a:lnTo>
                  <a:lnTo>
                    <a:pt x="3773542" y="2845307"/>
                  </a:lnTo>
                  <a:lnTo>
                    <a:pt x="4078033" y="2845307"/>
                  </a:lnTo>
                  <a:lnTo>
                    <a:pt x="4190214" y="2845307"/>
                  </a:lnTo>
                  <a:lnTo>
                    <a:pt x="4206239" y="2845307"/>
                  </a:lnTo>
                  <a:lnTo>
                    <a:pt x="4250935" y="2840807"/>
                  </a:lnTo>
                  <a:lnTo>
                    <a:pt x="4292917" y="2827877"/>
                  </a:lnTo>
                  <a:lnTo>
                    <a:pt x="4331184" y="2807374"/>
                  </a:lnTo>
                  <a:lnTo>
                    <a:pt x="4364735" y="2780156"/>
                  </a:lnTo>
                  <a:lnTo>
                    <a:pt x="4392572" y="2747081"/>
                  </a:lnTo>
                  <a:lnTo>
                    <a:pt x="4413694" y="2709005"/>
                  </a:lnTo>
                  <a:lnTo>
                    <a:pt x="4427100" y="2666785"/>
                  </a:lnTo>
                  <a:lnTo>
                    <a:pt x="4431791" y="2621279"/>
                  </a:lnTo>
                  <a:lnTo>
                    <a:pt x="4431791" y="1612463"/>
                  </a:lnTo>
                  <a:lnTo>
                    <a:pt x="4431791" y="1094422"/>
                  </a:lnTo>
                  <a:lnTo>
                    <a:pt x="4431791" y="903565"/>
                  </a:lnTo>
                  <a:lnTo>
                    <a:pt x="4431791" y="876299"/>
                  </a:lnTo>
                  <a:lnTo>
                    <a:pt x="4436295" y="831669"/>
                  </a:lnTo>
                  <a:lnTo>
                    <a:pt x="4449246" y="789860"/>
                  </a:lnTo>
                  <a:lnTo>
                    <a:pt x="4469805" y="751837"/>
                  </a:lnTo>
                  <a:lnTo>
                    <a:pt x="4497133" y="718565"/>
                  </a:lnTo>
                  <a:lnTo>
                    <a:pt x="4530390" y="691008"/>
                  </a:lnTo>
                  <a:lnTo>
                    <a:pt x="4568737" y="670131"/>
                  </a:lnTo>
                  <a:lnTo>
                    <a:pt x="4611335" y="656897"/>
                  </a:lnTo>
                  <a:lnTo>
                    <a:pt x="4657343" y="652271"/>
                  </a:lnTo>
                  <a:lnTo>
                    <a:pt x="5113734" y="652271"/>
                  </a:lnTo>
                  <a:lnTo>
                    <a:pt x="5348096" y="652271"/>
                  </a:lnTo>
                  <a:lnTo>
                    <a:pt x="5434441" y="652271"/>
                  </a:lnTo>
                  <a:lnTo>
                    <a:pt x="5446775" y="652271"/>
                  </a:lnTo>
                </a:path>
              </a:pathLst>
            </a:custGeom>
            <a:noFill/>
            <a:ln cap="flat" cmpd="sng" w="1676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6"/>
            <p:cNvSpPr/>
            <p:nvPr/>
          </p:nvSpPr>
          <p:spPr>
            <a:xfrm>
              <a:off x="7802880" y="4661910"/>
              <a:ext cx="553720" cy="554990"/>
            </a:xfrm>
            <a:custGeom>
              <a:rect b="b" l="l" r="r" t="t"/>
              <a:pathLst>
                <a:path extrusionOk="0" h="554989" w="553720">
                  <a:moveTo>
                    <a:pt x="454151" y="0"/>
                  </a:moveTo>
                  <a:lnTo>
                    <a:pt x="96012" y="0"/>
                  </a:lnTo>
                  <a:lnTo>
                    <a:pt x="59150" y="8001"/>
                  </a:lnTo>
                  <a:lnTo>
                    <a:pt x="28575" y="29718"/>
                  </a:lnTo>
                  <a:lnTo>
                    <a:pt x="7715" y="61722"/>
                  </a:lnTo>
                  <a:lnTo>
                    <a:pt x="0" y="100584"/>
                  </a:lnTo>
                  <a:lnTo>
                    <a:pt x="0" y="455676"/>
                  </a:lnTo>
                  <a:lnTo>
                    <a:pt x="7715" y="494299"/>
                  </a:lnTo>
                  <a:lnTo>
                    <a:pt x="28575" y="525780"/>
                  </a:lnTo>
                  <a:lnTo>
                    <a:pt x="59150" y="546973"/>
                  </a:lnTo>
                  <a:lnTo>
                    <a:pt x="96012" y="554736"/>
                  </a:lnTo>
                  <a:lnTo>
                    <a:pt x="454151" y="554736"/>
                  </a:lnTo>
                  <a:lnTo>
                    <a:pt x="492775" y="546973"/>
                  </a:lnTo>
                  <a:lnTo>
                    <a:pt x="524255" y="525780"/>
                  </a:lnTo>
                  <a:lnTo>
                    <a:pt x="545449" y="494299"/>
                  </a:lnTo>
                  <a:lnTo>
                    <a:pt x="553212" y="455676"/>
                  </a:lnTo>
                  <a:lnTo>
                    <a:pt x="553212" y="100584"/>
                  </a:lnTo>
                  <a:lnTo>
                    <a:pt x="545449" y="61722"/>
                  </a:lnTo>
                  <a:lnTo>
                    <a:pt x="524255" y="29718"/>
                  </a:lnTo>
                  <a:lnTo>
                    <a:pt x="492775" y="8001"/>
                  </a:lnTo>
                  <a:lnTo>
                    <a:pt x="454151" y="0"/>
                  </a:lnTo>
                  <a:close/>
                </a:path>
              </a:pathLst>
            </a:custGeom>
            <a:solidFill>
              <a:srgbClr val="A1D4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6"/>
            <p:cNvSpPr/>
            <p:nvPr/>
          </p:nvSpPr>
          <p:spPr>
            <a:xfrm>
              <a:off x="7738871" y="4599426"/>
              <a:ext cx="681355" cy="680085"/>
            </a:xfrm>
            <a:custGeom>
              <a:rect b="b" l="l" r="r" t="t"/>
              <a:pathLst>
                <a:path extrusionOk="0" h="680085" w="681354">
                  <a:moveTo>
                    <a:pt x="541019" y="0"/>
                  </a:moveTo>
                  <a:lnTo>
                    <a:pt x="310181" y="0"/>
                  </a:lnTo>
                  <a:lnTo>
                    <a:pt x="191642" y="0"/>
                  </a:lnTo>
                  <a:lnTo>
                    <a:pt x="147970" y="0"/>
                  </a:lnTo>
                  <a:lnTo>
                    <a:pt x="141731" y="0"/>
                  </a:lnTo>
                  <a:lnTo>
                    <a:pt x="97145" y="7120"/>
                  </a:lnTo>
                  <a:lnTo>
                    <a:pt x="58265" y="26968"/>
                  </a:lnTo>
                  <a:lnTo>
                    <a:pt x="27505" y="57278"/>
                  </a:lnTo>
                  <a:lnTo>
                    <a:pt x="7278" y="95780"/>
                  </a:lnTo>
                  <a:lnTo>
                    <a:pt x="0" y="140207"/>
                  </a:lnTo>
                  <a:lnTo>
                    <a:pt x="0" y="370165"/>
                  </a:lnTo>
                  <a:lnTo>
                    <a:pt x="0" y="488251"/>
                  </a:lnTo>
                  <a:lnTo>
                    <a:pt x="0" y="531756"/>
                  </a:lnTo>
                  <a:lnTo>
                    <a:pt x="0" y="537971"/>
                  </a:lnTo>
                  <a:lnTo>
                    <a:pt x="7278" y="582558"/>
                  </a:lnTo>
                  <a:lnTo>
                    <a:pt x="27505" y="621438"/>
                  </a:lnTo>
                  <a:lnTo>
                    <a:pt x="58265" y="652198"/>
                  </a:lnTo>
                  <a:lnTo>
                    <a:pt x="97145" y="672425"/>
                  </a:lnTo>
                  <a:lnTo>
                    <a:pt x="141731" y="679703"/>
                  </a:lnTo>
                  <a:lnTo>
                    <a:pt x="372570" y="679703"/>
                  </a:lnTo>
                  <a:lnTo>
                    <a:pt x="491108" y="679703"/>
                  </a:lnTo>
                  <a:lnTo>
                    <a:pt x="534781" y="679703"/>
                  </a:lnTo>
                  <a:lnTo>
                    <a:pt x="541019" y="679703"/>
                  </a:lnTo>
                  <a:lnTo>
                    <a:pt x="584862" y="672425"/>
                  </a:lnTo>
                  <a:lnTo>
                    <a:pt x="623291" y="652198"/>
                  </a:lnTo>
                  <a:lnTo>
                    <a:pt x="653820" y="621438"/>
                  </a:lnTo>
                  <a:lnTo>
                    <a:pt x="673961" y="582558"/>
                  </a:lnTo>
                  <a:lnTo>
                    <a:pt x="681227" y="537971"/>
                  </a:lnTo>
                  <a:lnTo>
                    <a:pt x="681227" y="308014"/>
                  </a:lnTo>
                  <a:lnTo>
                    <a:pt x="681227" y="189928"/>
                  </a:lnTo>
                  <a:lnTo>
                    <a:pt x="681227" y="146423"/>
                  </a:lnTo>
                  <a:lnTo>
                    <a:pt x="681227" y="140207"/>
                  </a:lnTo>
                  <a:lnTo>
                    <a:pt x="673961" y="95780"/>
                  </a:lnTo>
                  <a:lnTo>
                    <a:pt x="653820" y="57278"/>
                  </a:lnTo>
                  <a:lnTo>
                    <a:pt x="623291" y="26968"/>
                  </a:lnTo>
                  <a:lnTo>
                    <a:pt x="584862" y="7120"/>
                  </a:lnTo>
                  <a:lnTo>
                    <a:pt x="541019" y="0"/>
                  </a:lnTo>
                </a:path>
              </a:pathLst>
            </a:custGeom>
            <a:noFill/>
            <a:ln cap="flat" cmpd="sng" w="16750">
              <a:solidFill>
                <a:srgbClr val="A1D4F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2" name="Google Shape;342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77555" y="4733538"/>
              <a:ext cx="411479" cy="4114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3" name="Google Shape;343;p26"/>
            <p:cNvSpPr/>
            <p:nvPr/>
          </p:nvSpPr>
          <p:spPr>
            <a:xfrm>
              <a:off x="9573768" y="2452110"/>
              <a:ext cx="554990" cy="554990"/>
            </a:xfrm>
            <a:custGeom>
              <a:rect b="b" l="l" r="r" t="t"/>
              <a:pathLst>
                <a:path extrusionOk="0" h="554989" w="554990">
                  <a:moveTo>
                    <a:pt x="454151" y="0"/>
                  </a:moveTo>
                  <a:lnTo>
                    <a:pt x="99059" y="0"/>
                  </a:lnTo>
                  <a:lnTo>
                    <a:pt x="60436" y="8000"/>
                  </a:lnTo>
                  <a:lnTo>
                    <a:pt x="28955" y="29717"/>
                  </a:lnTo>
                  <a:lnTo>
                    <a:pt x="7762" y="61721"/>
                  </a:lnTo>
                  <a:lnTo>
                    <a:pt x="0" y="100584"/>
                  </a:lnTo>
                  <a:lnTo>
                    <a:pt x="0" y="458724"/>
                  </a:lnTo>
                  <a:lnTo>
                    <a:pt x="7762" y="495585"/>
                  </a:lnTo>
                  <a:lnTo>
                    <a:pt x="28956" y="526161"/>
                  </a:lnTo>
                  <a:lnTo>
                    <a:pt x="60436" y="547020"/>
                  </a:lnTo>
                  <a:lnTo>
                    <a:pt x="99059" y="554736"/>
                  </a:lnTo>
                  <a:lnTo>
                    <a:pt x="454151" y="554736"/>
                  </a:lnTo>
                  <a:lnTo>
                    <a:pt x="493013" y="547020"/>
                  </a:lnTo>
                  <a:lnTo>
                    <a:pt x="525017" y="526161"/>
                  </a:lnTo>
                  <a:lnTo>
                    <a:pt x="546734" y="495585"/>
                  </a:lnTo>
                  <a:lnTo>
                    <a:pt x="554735" y="458724"/>
                  </a:lnTo>
                  <a:lnTo>
                    <a:pt x="554735" y="100584"/>
                  </a:lnTo>
                  <a:lnTo>
                    <a:pt x="546734" y="61722"/>
                  </a:lnTo>
                  <a:lnTo>
                    <a:pt x="525017" y="29718"/>
                  </a:lnTo>
                  <a:lnTo>
                    <a:pt x="493013" y="8001"/>
                  </a:lnTo>
                  <a:lnTo>
                    <a:pt x="454151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6"/>
            <p:cNvSpPr/>
            <p:nvPr/>
          </p:nvSpPr>
          <p:spPr>
            <a:xfrm>
              <a:off x="9506711" y="2389626"/>
              <a:ext cx="680085" cy="680085"/>
            </a:xfrm>
            <a:custGeom>
              <a:rect b="b" l="l" r="r" t="t"/>
              <a:pathLst>
                <a:path extrusionOk="0" h="680085" w="680084">
                  <a:moveTo>
                    <a:pt x="539495" y="0"/>
                  </a:moveTo>
                  <a:lnTo>
                    <a:pt x="308657" y="0"/>
                  </a:lnTo>
                  <a:lnTo>
                    <a:pt x="190118" y="0"/>
                  </a:lnTo>
                  <a:lnTo>
                    <a:pt x="146446" y="0"/>
                  </a:lnTo>
                  <a:lnTo>
                    <a:pt x="140207" y="0"/>
                  </a:lnTo>
                  <a:lnTo>
                    <a:pt x="95780" y="7120"/>
                  </a:lnTo>
                  <a:lnTo>
                    <a:pt x="57278" y="26968"/>
                  </a:lnTo>
                  <a:lnTo>
                    <a:pt x="26968" y="57278"/>
                  </a:lnTo>
                  <a:lnTo>
                    <a:pt x="7120" y="95780"/>
                  </a:lnTo>
                  <a:lnTo>
                    <a:pt x="0" y="140207"/>
                  </a:lnTo>
                  <a:lnTo>
                    <a:pt x="0" y="371046"/>
                  </a:lnTo>
                  <a:lnTo>
                    <a:pt x="0" y="489584"/>
                  </a:lnTo>
                  <a:lnTo>
                    <a:pt x="0" y="533257"/>
                  </a:lnTo>
                  <a:lnTo>
                    <a:pt x="0" y="539495"/>
                  </a:lnTo>
                  <a:lnTo>
                    <a:pt x="7120" y="583923"/>
                  </a:lnTo>
                  <a:lnTo>
                    <a:pt x="26968" y="622425"/>
                  </a:lnTo>
                  <a:lnTo>
                    <a:pt x="57278" y="652735"/>
                  </a:lnTo>
                  <a:lnTo>
                    <a:pt x="95780" y="672583"/>
                  </a:lnTo>
                  <a:lnTo>
                    <a:pt x="140207" y="679703"/>
                  </a:lnTo>
                  <a:lnTo>
                    <a:pt x="371046" y="679703"/>
                  </a:lnTo>
                  <a:lnTo>
                    <a:pt x="489584" y="679703"/>
                  </a:lnTo>
                  <a:lnTo>
                    <a:pt x="533257" y="679703"/>
                  </a:lnTo>
                  <a:lnTo>
                    <a:pt x="539495" y="679703"/>
                  </a:lnTo>
                  <a:lnTo>
                    <a:pt x="583923" y="672583"/>
                  </a:lnTo>
                  <a:lnTo>
                    <a:pt x="622425" y="652735"/>
                  </a:lnTo>
                  <a:lnTo>
                    <a:pt x="652735" y="622425"/>
                  </a:lnTo>
                  <a:lnTo>
                    <a:pt x="672583" y="583923"/>
                  </a:lnTo>
                  <a:lnTo>
                    <a:pt x="679703" y="539495"/>
                  </a:lnTo>
                  <a:lnTo>
                    <a:pt x="679703" y="308657"/>
                  </a:lnTo>
                  <a:lnTo>
                    <a:pt x="679703" y="190118"/>
                  </a:lnTo>
                  <a:lnTo>
                    <a:pt x="679703" y="146446"/>
                  </a:lnTo>
                  <a:lnTo>
                    <a:pt x="679703" y="140207"/>
                  </a:lnTo>
                  <a:lnTo>
                    <a:pt x="672583" y="95780"/>
                  </a:lnTo>
                  <a:lnTo>
                    <a:pt x="652735" y="57278"/>
                  </a:lnTo>
                  <a:lnTo>
                    <a:pt x="622425" y="26968"/>
                  </a:lnTo>
                  <a:lnTo>
                    <a:pt x="583923" y="7120"/>
                  </a:lnTo>
                  <a:lnTo>
                    <a:pt x="539495" y="0"/>
                  </a:lnTo>
                </a:path>
              </a:pathLst>
            </a:custGeom>
            <a:noFill/>
            <a:ln cap="flat" cmpd="sng" w="16750">
              <a:solidFill>
                <a:srgbClr val="9BBB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5" name="Google Shape;345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643872" y="2525262"/>
              <a:ext cx="406907" cy="4114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6" name="Google Shape;346;p26"/>
          <p:cNvSpPr txBox="1"/>
          <p:nvPr/>
        </p:nvSpPr>
        <p:spPr>
          <a:xfrm>
            <a:off x="365594" y="3319370"/>
            <a:ext cx="2855017" cy="4478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600">
            <a:spAutoFit/>
          </a:bodyPr>
          <a:lstStyle/>
          <a:p>
            <a:pPr indent="0" lvl="0" marL="12700" marR="0" rtl="0" algn="l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Roadmap</a:t>
            </a: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6"/>
          <p:cNvSpPr txBox="1"/>
          <p:nvPr/>
        </p:nvSpPr>
        <p:spPr>
          <a:xfrm>
            <a:off x="6490715" y="3626322"/>
            <a:ext cx="2450193" cy="5368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6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FY2024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Infrastructure-as-a-Service (IaaS)</a:t>
            </a:r>
            <a:endParaRPr sz="1100"/>
          </a:p>
          <a:p>
            <a:pPr indent="0" lvl="0" marL="12700" marR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Platform-as-a-Service (PaaS)</a:t>
            </a:r>
            <a:endParaRPr sz="1100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6"/>
          <p:cNvSpPr txBox="1"/>
          <p:nvPr/>
        </p:nvSpPr>
        <p:spPr>
          <a:xfrm>
            <a:off x="7905964" y="2132718"/>
            <a:ext cx="1034944" cy="3286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FY2024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GIS Exchange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9" name="Google Shape;349;p26"/>
          <p:cNvGrpSpPr/>
          <p:nvPr/>
        </p:nvGrpSpPr>
        <p:grpSpPr>
          <a:xfrm>
            <a:off x="328402" y="1224071"/>
            <a:ext cx="8071915" cy="2144550"/>
            <a:chOff x="384048" y="1799838"/>
            <a:chExt cx="9439656" cy="3153283"/>
          </a:xfrm>
        </p:grpSpPr>
        <p:sp>
          <p:nvSpPr>
            <p:cNvPr id="350" name="Google Shape;350;p26"/>
            <p:cNvSpPr/>
            <p:nvPr/>
          </p:nvSpPr>
          <p:spPr>
            <a:xfrm>
              <a:off x="2662428" y="1799838"/>
              <a:ext cx="1725295" cy="1485900"/>
            </a:xfrm>
            <a:custGeom>
              <a:rect b="b" l="l" r="r" t="t"/>
              <a:pathLst>
                <a:path extrusionOk="0" h="1485900" w="1725295">
                  <a:moveTo>
                    <a:pt x="89916" y="1475232"/>
                  </a:moveTo>
                  <a:lnTo>
                    <a:pt x="85344" y="1464564"/>
                  </a:lnTo>
                  <a:lnTo>
                    <a:pt x="83820" y="1464564"/>
                  </a:lnTo>
                  <a:lnTo>
                    <a:pt x="64008" y="1470660"/>
                  </a:lnTo>
                  <a:lnTo>
                    <a:pt x="30480" y="1475232"/>
                  </a:lnTo>
                  <a:lnTo>
                    <a:pt x="0" y="1475232"/>
                  </a:lnTo>
                  <a:lnTo>
                    <a:pt x="0" y="1485900"/>
                  </a:lnTo>
                  <a:lnTo>
                    <a:pt x="30480" y="1485900"/>
                  </a:lnTo>
                  <a:lnTo>
                    <a:pt x="65532" y="1481328"/>
                  </a:lnTo>
                  <a:lnTo>
                    <a:pt x="88392" y="1475232"/>
                  </a:lnTo>
                  <a:lnTo>
                    <a:pt x="89916" y="1475232"/>
                  </a:lnTo>
                  <a:close/>
                </a:path>
                <a:path extrusionOk="0" h="1485900" w="1725295">
                  <a:moveTo>
                    <a:pt x="193548" y="1406652"/>
                  </a:moveTo>
                  <a:lnTo>
                    <a:pt x="184404" y="1400556"/>
                  </a:lnTo>
                  <a:lnTo>
                    <a:pt x="173736" y="1411224"/>
                  </a:lnTo>
                  <a:lnTo>
                    <a:pt x="158496" y="1424940"/>
                  </a:lnTo>
                  <a:lnTo>
                    <a:pt x="141732" y="1437132"/>
                  </a:lnTo>
                  <a:lnTo>
                    <a:pt x="123444" y="1449324"/>
                  </a:lnTo>
                  <a:lnTo>
                    <a:pt x="115824" y="1452372"/>
                  </a:lnTo>
                  <a:lnTo>
                    <a:pt x="120396" y="1463040"/>
                  </a:lnTo>
                  <a:lnTo>
                    <a:pt x="129540" y="1458468"/>
                  </a:lnTo>
                  <a:lnTo>
                    <a:pt x="166116" y="1434084"/>
                  </a:lnTo>
                  <a:lnTo>
                    <a:pt x="182880" y="1418844"/>
                  </a:lnTo>
                  <a:lnTo>
                    <a:pt x="193548" y="1406652"/>
                  </a:lnTo>
                  <a:close/>
                </a:path>
                <a:path extrusionOk="0" h="1485900" w="1725295">
                  <a:moveTo>
                    <a:pt x="245364" y="1295400"/>
                  </a:moveTo>
                  <a:lnTo>
                    <a:pt x="234696" y="1293876"/>
                  </a:lnTo>
                  <a:lnTo>
                    <a:pt x="234696" y="1299972"/>
                  </a:lnTo>
                  <a:lnTo>
                    <a:pt x="228600" y="1321308"/>
                  </a:lnTo>
                  <a:lnTo>
                    <a:pt x="220980" y="1341120"/>
                  </a:lnTo>
                  <a:lnTo>
                    <a:pt x="211836" y="1360932"/>
                  </a:lnTo>
                  <a:lnTo>
                    <a:pt x="204216" y="1374648"/>
                  </a:lnTo>
                  <a:lnTo>
                    <a:pt x="213360" y="1379220"/>
                  </a:lnTo>
                  <a:lnTo>
                    <a:pt x="222504" y="1365504"/>
                  </a:lnTo>
                  <a:lnTo>
                    <a:pt x="231648" y="1345692"/>
                  </a:lnTo>
                  <a:lnTo>
                    <a:pt x="239268" y="1324356"/>
                  </a:lnTo>
                  <a:lnTo>
                    <a:pt x="245364" y="1301496"/>
                  </a:lnTo>
                  <a:lnTo>
                    <a:pt x="245364" y="1295400"/>
                  </a:lnTo>
                  <a:close/>
                </a:path>
                <a:path extrusionOk="0" h="1485900" w="1725295">
                  <a:moveTo>
                    <a:pt x="249936" y="1171956"/>
                  </a:moveTo>
                  <a:lnTo>
                    <a:pt x="239268" y="1171956"/>
                  </a:lnTo>
                  <a:lnTo>
                    <a:pt x="239268" y="1255776"/>
                  </a:lnTo>
                  <a:lnTo>
                    <a:pt x="237744" y="1260348"/>
                  </a:lnTo>
                  <a:lnTo>
                    <a:pt x="249936" y="1261872"/>
                  </a:lnTo>
                  <a:lnTo>
                    <a:pt x="249936" y="1171956"/>
                  </a:lnTo>
                  <a:close/>
                </a:path>
                <a:path extrusionOk="0" h="1485900" w="1725295">
                  <a:moveTo>
                    <a:pt x="249936" y="1050036"/>
                  </a:moveTo>
                  <a:lnTo>
                    <a:pt x="239268" y="1050036"/>
                  </a:lnTo>
                  <a:lnTo>
                    <a:pt x="239268" y="1138428"/>
                  </a:lnTo>
                  <a:lnTo>
                    <a:pt x="249936" y="1138428"/>
                  </a:lnTo>
                  <a:lnTo>
                    <a:pt x="249936" y="1050036"/>
                  </a:lnTo>
                  <a:close/>
                </a:path>
                <a:path extrusionOk="0" h="1485900" w="1725295">
                  <a:moveTo>
                    <a:pt x="249936" y="926592"/>
                  </a:moveTo>
                  <a:lnTo>
                    <a:pt x="239268" y="926592"/>
                  </a:lnTo>
                  <a:lnTo>
                    <a:pt x="239268" y="1016508"/>
                  </a:lnTo>
                  <a:lnTo>
                    <a:pt x="249936" y="1016508"/>
                  </a:lnTo>
                  <a:lnTo>
                    <a:pt x="249936" y="926592"/>
                  </a:lnTo>
                  <a:close/>
                </a:path>
                <a:path extrusionOk="0" h="1485900" w="1725295">
                  <a:moveTo>
                    <a:pt x="306324" y="86868"/>
                  </a:moveTo>
                  <a:lnTo>
                    <a:pt x="266700" y="123444"/>
                  </a:lnTo>
                  <a:lnTo>
                    <a:pt x="251460" y="158496"/>
                  </a:lnTo>
                  <a:lnTo>
                    <a:pt x="262128" y="161544"/>
                  </a:lnTo>
                  <a:lnTo>
                    <a:pt x="266700" y="147828"/>
                  </a:lnTo>
                  <a:lnTo>
                    <a:pt x="275844" y="128016"/>
                  </a:lnTo>
                  <a:lnTo>
                    <a:pt x="288036" y="109728"/>
                  </a:lnTo>
                  <a:lnTo>
                    <a:pt x="300228" y="92964"/>
                  </a:lnTo>
                  <a:lnTo>
                    <a:pt x="306324" y="86868"/>
                  </a:lnTo>
                  <a:close/>
                </a:path>
                <a:path extrusionOk="0" h="1485900" w="1725295">
                  <a:moveTo>
                    <a:pt x="403860" y="21336"/>
                  </a:moveTo>
                  <a:lnTo>
                    <a:pt x="400812" y="12192"/>
                  </a:lnTo>
                  <a:lnTo>
                    <a:pt x="382524" y="18288"/>
                  </a:lnTo>
                  <a:lnTo>
                    <a:pt x="361188" y="28956"/>
                  </a:lnTo>
                  <a:lnTo>
                    <a:pt x="342900" y="39624"/>
                  </a:lnTo>
                  <a:lnTo>
                    <a:pt x="324612" y="53340"/>
                  </a:lnTo>
                  <a:lnTo>
                    <a:pt x="321564" y="56388"/>
                  </a:lnTo>
                  <a:lnTo>
                    <a:pt x="329184" y="64008"/>
                  </a:lnTo>
                  <a:lnTo>
                    <a:pt x="330708" y="62484"/>
                  </a:lnTo>
                  <a:lnTo>
                    <a:pt x="347472" y="50292"/>
                  </a:lnTo>
                  <a:lnTo>
                    <a:pt x="367284" y="38100"/>
                  </a:lnTo>
                  <a:lnTo>
                    <a:pt x="385572" y="28956"/>
                  </a:lnTo>
                  <a:lnTo>
                    <a:pt x="403860" y="21336"/>
                  </a:lnTo>
                  <a:close/>
                </a:path>
                <a:path extrusionOk="0" h="1485900" w="1725295">
                  <a:moveTo>
                    <a:pt x="524256" y="0"/>
                  </a:moveTo>
                  <a:lnTo>
                    <a:pt x="461772" y="0"/>
                  </a:lnTo>
                  <a:lnTo>
                    <a:pt x="437388" y="3048"/>
                  </a:lnTo>
                  <a:lnTo>
                    <a:pt x="434340" y="3048"/>
                  </a:lnTo>
                  <a:lnTo>
                    <a:pt x="435864" y="13716"/>
                  </a:lnTo>
                  <a:lnTo>
                    <a:pt x="438912" y="13716"/>
                  </a:lnTo>
                  <a:lnTo>
                    <a:pt x="449580" y="12192"/>
                  </a:lnTo>
                  <a:lnTo>
                    <a:pt x="461772" y="10668"/>
                  </a:lnTo>
                  <a:lnTo>
                    <a:pt x="524256" y="10668"/>
                  </a:lnTo>
                  <a:lnTo>
                    <a:pt x="524256" y="0"/>
                  </a:lnTo>
                  <a:close/>
                </a:path>
                <a:path extrusionOk="0" h="1485900" w="1725295">
                  <a:moveTo>
                    <a:pt x="646163" y="0"/>
                  </a:moveTo>
                  <a:lnTo>
                    <a:pt x="557784" y="0"/>
                  </a:lnTo>
                  <a:lnTo>
                    <a:pt x="557784" y="10668"/>
                  </a:lnTo>
                  <a:lnTo>
                    <a:pt x="646163" y="10668"/>
                  </a:lnTo>
                  <a:lnTo>
                    <a:pt x="646163" y="0"/>
                  </a:lnTo>
                  <a:close/>
                </a:path>
                <a:path extrusionOk="0" h="1485900" w="1725295">
                  <a:moveTo>
                    <a:pt x="769620" y="0"/>
                  </a:moveTo>
                  <a:lnTo>
                    <a:pt x="679704" y="0"/>
                  </a:lnTo>
                  <a:lnTo>
                    <a:pt x="679704" y="10668"/>
                  </a:lnTo>
                  <a:lnTo>
                    <a:pt x="769620" y="10668"/>
                  </a:lnTo>
                  <a:lnTo>
                    <a:pt x="769620" y="0"/>
                  </a:lnTo>
                  <a:close/>
                </a:path>
                <a:path extrusionOk="0" h="1485900" w="1725295">
                  <a:moveTo>
                    <a:pt x="891540" y="0"/>
                  </a:moveTo>
                  <a:lnTo>
                    <a:pt x="801624" y="0"/>
                  </a:lnTo>
                  <a:lnTo>
                    <a:pt x="801624" y="10668"/>
                  </a:lnTo>
                  <a:lnTo>
                    <a:pt x="891540" y="10668"/>
                  </a:lnTo>
                  <a:lnTo>
                    <a:pt x="891540" y="0"/>
                  </a:lnTo>
                  <a:close/>
                </a:path>
                <a:path extrusionOk="0" h="1485900" w="1725295">
                  <a:moveTo>
                    <a:pt x="1013460" y="0"/>
                  </a:moveTo>
                  <a:lnTo>
                    <a:pt x="925068" y="0"/>
                  </a:lnTo>
                  <a:lnTo>
                    <a:pt x="925068" y="10668"/>
                  </a:lnTo>
                  <a:lnTo>
                    <a:pt x="1013460" y="10668"/>
                  </a:lnTo>
                  <a:lnTo>
                    <a:pt x="1013460" y="0"/>
                  </a:lnTo>
                  <a:close/>
                </a:path>
                <a:path extrusionOk="0" h="1485900" w="1725295">
                  <a:moveTo>
                    <a:pt x="1136904" y="0"/>
                  </a:moveTo>
                  <a:lnTo>
                    <a:pt x="1046988" y="0"/>
                  </a:lnTo>
                  <a:lnTo>
                    <a:pt x="1046988" y="10668"/>
                  </a:lnTo>
                  <a:lnTo>
                    <a:pt x="1136904" y="10668"/>
                  </a:lnTo>
                  <a:lnTo>
                    <a:pt x="1136904" y="0"/>
                  </a:lnTo>
                  <a:close/>
                </a:path>
                <a:path extrusionOk="0" h="1485900" w="1725295">
                  <a:moveTo>
                    <a:pt x="1258824" y="0"/>
                  </a:moveTo>
                  <a:lnTo>
                    <a:pt x="1170432" y="0"/>
                  </a:lnTo>
                  <a:lnTo>
                    <a:pt x="1170432" y="10668"/>
                  </a:lnTo>
                  <a:lnTo>
                    <a:pt x="1258824" y="10668"/>
                  </a:lnTo>
                  <a:lnTo>
                    <a:pt x="1258824" y="0"/>
                  </a:lnTo>
                  <a:close/>
                </a:path>
                <a:path extrusionOk="0" h="1485900" w="1725295">
                  <a:moveTo>
                    <a:pt x="1382268" y="0"/>
                  </a:moveTo>
                  <a:lnTo>
                    <a:pt x="1292352" y="0"/>
                  </a:lnTo>
                  <a:lnTo>
                    <a:pt x="1292352" y="10668"/>
                  </a:lnTo>
                  <a:lnTo>
                    <a:pt x="1382268" y="10668"/>
                  </a:lnTo>
                  <a:lnTo>
                    <a:pt x="1382268" y="0"/>
                  </a:lnTo>
                  <a:close/>
                </a:path>
                <a:path extrusionOk="0" h="1485900" w="1725295">
                  <a:moveTo>
                    <a:pt x="1504188" y="0"/>
                  </a:moveTo>
                  <a:lnTo>
                    <a:pt x="1414272" y="0"/>
                  </a:lnTo>
                  <a:lnTo>
                    <a:pt x="1414272" y="10668"/>
                  </a:lnTo>
                  <a:lnTo>
                    <a:pt x="1504188" y="10668"/>
                  </a:lnTo>
                  <a:lnTo>
                    <a:pt x="1504188" y="0"/>
                  </a:lnTo>
                  <a:close/>
                </a:path>
                <a:path extrusionOk="0" h="1485900" w="1725295">
                  <a:moveTo>
                    <a:pt x="1621536" y="39624"/>
                  </a:moveTo>
                  <a:lnTo>
                    <a:pt x="1604772" y="28956"/>
                  </a:lnTo>
                  <a:lnTo>
                    <a:pt x="1584960" y="18288"/>
                  </a:lnTo>
                  <a:lnTo>
                    <a:pt x="1563624" y="10668"/>
                  </a:lnTo>
                  <a:lnTo>
                    <a:pt x="1540764" y="4572"/>
                  </a:lnTo>
                  <a:lnTo>
                    <a:pt x="1537716" y="4572"/>
                  </a:lnTo>
                  <a:lnTo>
                    <a:pt x="1536192" y="15240"/>
                  </a:lnTo>
                  <a:lnTo>
                    <a:pt x="1539240" y="15240"/>
                  </a:lnTo>
                  <a:lnTo>
                    <a:pt x="1560576" y="21336"/>
                  </a:lnTo>
                  <a:lnTo>
                    <a:pt x="1580388" y="28956"/>
                  </a:lnTo>
                  <a:lnTo>
                    <a:pt x="1598676" y="38100"/>
                  </a:lnTo>
                  <a:lnTo>
                    <a:pt x="1615440" y="48768"/>
                  </a:lnTo>
                  <a:lnTo>
                    <a:pt x="1621536" y="39624"/>
                  </a:lnTo>
                  <a:close/>
                </a:path>
                <a:path extrusionOk="0" h="1485900" w="1725295">
                  <a:moveTo>
                    <a:pt x="1702308" y="134112"/>
                  </a:moveTo>
                  <a:lnTo>
                    <a:pt x="1673352" y="85344"/>
                  </a:lnTo>
                  <a:lnTo>
                    <a:pt x="1648968" y="60960"/>
                  </a:lnTo>
                  <a:lnTo>
                    <a:pt x="1641348" y="68580"/>
                  </a:lnTo>
                  <a:lnTo>
                    <a:pt x="1650492" y="76200"/>
                  </a:lnTo>
                  <a:lnTo>
                    <a:pt x="1664208" y="92964"/>
                  </a:lnTo>
                  <a:lnTo>
                    <a:pt x="1676400" y="109728"/>
                  </a:lnTo>
                  <a:lnTo>
                    <a:pt x="1687068" y="128016"/>
                  </a:lnTo>
                  <a:lnTo>
                    <a:pt x="1691640" y="138684"/>
                  </a:lnTo>
                  <a:lnTo>
                    <a:pt x="1702308" y="134112"/>
                  </a:lnTo>
                  <a:close/>
                </a:path>
                <a:path extrusionOk="0" h="1485900" w="1725295">
                  <a:moveTo>
                    <a:pt x="1725168" y="1391412"/>
                  </a:moveTo>
                  <a:lnTo>
                    <a:pt x="1714500" y="1391412"/>
                  </a:lnTo>
                  <a:lnTo>
                    <a:pt x="1714500" y="1479804"/>
                  </a:lnTo>
                  <a:lnTo>
                    <a:pt x="1725168" y="1479804"/>
                  </a:lnTo>
                  <a:lnTo>
                    <a:pt x="1725168" y="1391412"/>
                  </a:lnTo>
                  <a:close/>
                </a:path>
                <a:path extrusionOk="0" h="1485900" w="1725295">
                  <a:moveTo>
                    <a:pt x="1725168" y="1267968"/>
                  </a:moveTo>
                  <a:lnTo>
                    <a:pt x="1714500" y="1267968"/>
                  </a:lnTo>
                  <a:lnTo>
                    <a:pt x="1714500" y="1357884"/>
                  </a:lnTo>
                  <a:lnTo>
                    <a:pt x="1725168" y="1357884"/>
                  </a:lnTo>
                  <a:lnTo>
                    <a:pt x="1725168" y="1267968"/>
                  </a:lnTo>
                  <a:close/>
                </a:path>
                <a:path extrusionOk="0" h="1485900" w="1725295">
                  <a:moveTo>
                    <a:pt x="1725168" y="1146048"/>
                  </a:moveTo>
                  <a:lnTo>
                    <a:pt x="1714500" y="1146048"/>
                  </a:lnTo>
                  <a:lnTo>
                    <a:pt x="1714500" y="1235964"/>
                  </a:lnTo>
                  <a:lnTo>
                    <a:pt x="1725168" y="1235964"/>
                  </a:lnTo>
                  <a:lnTo>
                    <a:pt x="1725168" y="1146048"/>
                  </a:lnTo>
                  <a:close/>
                </a:path>
                <a:path extrusionOk="0" h="1485900" w="1725295">
                  <a:moveTo>
                    <a:pt x="1725168" y="1024128"/>
                  </a:moveTo>
                  <a:lnTo>
                    <a:pt x="1714500" y="1024128"/>
                  </a:lnTo>
                  <a:lnTo>
                    <a:pt x="1714500" y="1112520"/>
                  </a:lnTo>
                  <a:lnTo>
                    <a:pt x="1725168" y="1112520"/>
                  </a:lnTo>
                  <a:lnTo>
                    <a:pt x="1725168" y="1024128"/>
                  </a:lnTo>
                  <a:close/>
                </a:path>
                <a:path extrusionOk="0" h="1485900" w="1725295">
                  <a:moveTo>
                    <a:pt x="1725168" y="900684"/>
                  </a:moveTo>
                  <a:lnTo>
                    <a:pt x="1714500" y="900684"/>
                  </a:lnTo>
                  <a:lnTo>
                    <a:pt x="1714500" y="990600"/>
                  </a:lnTo>
                  <a:lnTo>
                    <a:pt x="1725168" y="990600"/>
                  </a:lnTo>
                  <a:lnTo>
                    <a:pt x="1725168" y="900684"/>
                  </a:lnTo>
                  <a:close/>
                </a:path>
                <a:path extrusionOk="0" h="1485900" w="1725295">
                  <a:moveTo>
                    <a:pt x="1725168" y="778764"/>
                  </a:moveTo>
                  <a:lnTo>
                    <a:pt x="1714500" y="778764"/>
                  </a:lnTo>
                  <a:lnTo>
                    <a:pt x="1714500" y="867156"/>
                  </a:lnTo>
                  <a:lnTo>
                    <a:pt x="1725168" y="867156"/>
                  </a:lnTo>
                  <a:lnTo>
                    <a:pt x="1725168" y="778764"/>
                  </a:lnTo>
                  <a:close/>
                </a:path>
                <a:path extrusionOk="0" h="1485900" w="1725295">
                  <a:moveTo>
                    <a:pt x="1725168" y="655320"/>
                  </a:moveTo>
                  <a:lnTo>
                    <a:pt x="1714500" y="655320"/>
                  </a:lnTo>
                  <a:lnTo>
                    <a:pt x="1714500" y="745236"/>
                  </a:lnTo>
                  <a:lnTo>
                    <a:pt x="1725168" y="745236"/>
                  </a:lnTo>
                  <a:lnTo>
                    <a:pt x="1725168" y="655320"/>
                  </a:lnTo>
                  <a:close/>
                </a:path>
                <a:path extrusionOk="0" h="1485900" w="1725295">
                  <a:moveTo>
                    <a:pt x="1725168" y="533400"/>
                  </a:moveTo>
                  <a:lnTo>
                    <a:pt x="1714500" y="533400"/>
                  </a:lnTo>
                  <a:lnTo>
                    <a:pt x="1714500" y="623316"/>
                  </a:lnTo>
                  <a:lnTo>
                    <a:pt x="1725168" y="623316"/>
                  </a:lnTo>
                  <a:lnTo>
                    <a:pt x="1725168" y="533400"/>
                  </a:lnTo>
                  <a:close/>
                </a:path>
                <a:path extrusionOk="0" h="1485900" w="1725295">
                  <a:moveTo>
                    <a:pt x="1725168" y="411480"/>
                  </a:moveTo>
                  <a:lnTo>
                    <a:pt x="1714500" y="411480"/>
                  </a:lnTo>
                  <a:lnTo>
                    <a:pt x="1714500" y="499872"/>
                  </a:lnTo>
                  <a:lnTo>
                    <a:pt x="1725168" y="499872"/>
                  </a:lnTo>
                  <a:lnTo>
                    <a:pt x="1725168" y="411480"/>
                  </a:lnTo>
                  <a:close/>
                </a:path>
                <a:path extrusionOk="0" h="1485900" w="1725295">
                  <a:moveTo>
                    <a:pt x="1725168" y="288036"/>
                  </a:moveTo>
                  <a:lnTo>
                    <a:pt x="1714500" y="288036"/>
                  </a:lnTo>
                  <a:lnTo>
                    <a:pt x="1714500" y="377952"/>
                  </a:lnTo>
                  <a:lnTo>
                    <a:pt x="1725168" y="377952"/>
                  </a:lnTo>
                  <a:lnTo>
                    <a:pt x="1725168" y="288036"/>
                  </a:lnTo>
                  <a:close/>
                </a:path>
                <a:path extrusionOk="0" h="1485900" w="1725295">
                  <a:moveTo>
                    <a:pt x="1725168" y="222504"/>
                  </a:moveTo>
                  <a:lnTo>
                    <a:pt x="1723644" y="210312"/>
                  </a:lnTo>
                  <a:lnTo>
                    <a:pt x="1720596" y="187452"/>
                  </a:lnTo>
                  <a:lnTo>
                    <a:pt x="1714500" y="166116"/>
                  </a:lnTo>
                  <a:lnTo>
                    <a:pt x="1703832" y="167640"/>
                  </a:lnTo>
                  <a:lnTo>
                    <a:pt x="1709928" y="188976"/>
                  </a:lnTo>
                  <a:lnTo>
                    <a:pt x="1712976" y="211836"/>
                  </a:lnTo>
                  <a:lnTo>
                    <a:pt x="1712976" y="222504"/>
                  </a:lnTo>
                  <a:lnTo>
                    <a:pt x="1714500" y="234696"/>
                  </a:lnTo>
                  <a:lnTo>
                    <a:pt x="1714500" y="254508"/>
                  </a:lnTo>
                  <a:lnTo>
                    <a:pt x="1725168" y="254508"/>
                  </a:lnTo>
                  <a:lnTo>
                    <a:pt x="1725168" y="222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6"/>
            <p:cNvSpPr/>
            <p:nvPr/>
          </p:nvSpPr>
          <p:spPr>
            <a:xfrm>
              <a:off x="384048" y="3280404"/>
              <a:ext cx="2245360" cy="0"/>
            </a:xfrm>
            <a:custGeom>
              <a:rect b="b" l="l" r="r" t="t"/>
              <a:pathLst>
                <a:path extrusionOk="0" h="120000" w="2245360">
                  <a:moveTo>
                    <a:pt x="0" y="0"/>
                  </a:moveTo>
                  <a:lnTo>
                    <a:pt x="2244852" y="0"/>
                  </a:lnTo>
                </a:path>
              </a:pathLst>
            </a:custGeom>
            <a:noFill/>
            <a:ln cap="flat" cmpd="sng" w="10650">
              <a:solidFill>
                <a:srgbClr val="FFFFF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6"/>
            <p:cNvSpPr/>
            <p:nvPr/>
          </p:nvSpPr>
          <p:spPr>
            <a:xfrm>
              <a:off x="4376928" y="2100066"/>
              <a:ext cx="2966085" cy="1766570"/>
            </a:xfrm>
            <a:custGeom>
              <a:rect b="b" l="l" r="r" t="t"/>
              <a:pathLst>
                <a:path extrusionOk="0" h="1766570" w="2966084">
                  <a:moveTo>
                    <a:pt x="10668" y="1089660"/>
                  </a:moveTo>
                  <a:lnTo>
                    <a:pt x="0" y="1089660"/>
                  </a:lnTo>
                  <a:lnTo>
                    <a:pt x="0" y="1179576"/>
                  </a:lnTo>
                  <a:lnTo>
                    <a:pt x="10668" y="1179576"/>
                  </a:lnTo>
                  <a:lnTo>
                    <a:pt x="10668" y="1089660"/>
                  </a:lnTo>
                  <a:close/>
                </a:path>
                <a:path extrusionOk="0" h="1766570" w="2966084">
                  <a:moveTo>
                    <a:pt x="10668" y="967740"/>
                  </a:moveTo>
                  <a:lnTo>
                    <a:pt x="0" y="967740"/>
                  </a:lnTo>
                  <a:lnTo>
                    <a:pt x="0" y="1057656"/>
                  </a:lnTo>
                  <a:lnTo>
                    <a:pt x="10668" y="1057656"/>
                  </a:lnTo>
                  <a:lnTo>
                    <a:pt x="10668" y="967740"/>
                  </a:lnTo>
                  <a:close/>
                </a:path>
                <a:path extrusionOk="0" h="1766570" w="2966084">
                  <a:moveTo>
                    <a:pt x="10668" y="845820"/>
                  </a:moveTo>
                  <a:lnTo>
                    <a:pt x="0" y="845820"/>
                  </a:lnTo>
                  <a:lnTo>
                    <a:pt x="0" y="934212"/>
                  </a:lnTo>
                  <a:lnTo>
                    <a:pt x="10668" y="934212"/>
                  </a:lnTo>
                  <a:lnTo>
                    <a:pt x="10668" y="845820"/>
                  </a:lnTo>
                  <a:close/>
                </a:path>
                <a:path extrusionOk="0" h="1766570" w="2966084">
                  <a:moveTo>
                    <a:pt x="10668" y="722376"/>
                  </a:moveTo>
                  <a:lnTo>
                    <a:pt x="0" y="722376"/>
                  </a:lnTo>
                  <a:lnTo>
                    <a:pt x="0" y="812292"/>
                  </a:lnTo>
                  <a:lnTo>
                    <a:pt x="10668" y="812292"/>
                  </a:lnTo>
                  <a:lnTo>
                    <a:pt x="10668" y="722376"/>
                  </a:lnTo>
                  <a:close/>
                </a:path>
                <a:path extrusionOk="0" h="1766570" w="2966084">
                  <a:moveTo>
                    <a:pt x="10668" y="600456"/>
                  </a:moveTo>
                  <a:lnTo>
                    <a:pt x="0" y="600456"/>
                  </a:lnTo>
                  <a:lnTo>
                    <a:pt x="0" y="688848"/>
                  </a:lnTo>
                  <a:lnTo>
                    <a:pt x="10668" y="688848"/>
                  </a:lnTo>
                  <a:lnTo>
                    <a:pt x="10668" y="600456"/>
                  </a:lnTo>
                  <a:close/>
                </a:path>
                <a:path extrusionOk="0" h="1766570" w="2966084">
                  <a:moveTo>
                    <a:pt x="10668" y="477012"/>
                  </a:moveTo>
                  <a:lnTo>
                    <a:pt x="0" y="477012"/>
                  </a:lnTo>
                  <a:lnTo>
                    <a:pt x="0" y="566928"/>
                  </a:lnTo>
                  <a:lnTo>
                    <a:pt x="10668" y="566928"/>
                  </a:lnTo>
                  <a:lnTo>
                    <a:pt x="10668" y="477012"/>
                  </a:lnTo>
                  <a:close/>
                </a:path>
                <a:path extrusionOk="0" h="1766570" w="2966084">
                  <a:moveTo>
                    <a:pt x="10668" y="355092"/>
                  </a:moveTo>
                  <a:lnTo>
                    <a:pt x="0" y="355092"/>
                  </a:lnTo>
                  <a:lnTo>
                    <a:pt x="0" y="445008"/>
                  </a:lnTo>
                  <a:lnTo>
                    <a:pt x="10668" y="445008"/>
                  </a:lnTo>
                  <a:lnTo>
                    <a:pt x="10668" y="355092"/>
                  </a:lnTo>
                  <a:close/>
                </a:path>
                <a:path extrusionOk="0" h="1766570" w="2966084">
                  <a:moveTo>
                    <a:pt x="10668" y="233172"/>
                  </a:moveTo>
                  <a:lnTo>
                    <a:pt x="0" y="233172"/>
                  </a:lnTo>
                  <a:lnTo>
                    <a:pt x="0" y="321564"/>
                  </a:lnTo>
                  <a:lnTo>
                    <a:pt x="10668" y="321564"/>
                  </a:lnTo>
                  <a:lnTo>
                    <a:pt x="10668" y="233172"/>
                  </a:lnTo>
                  <a:close/>
                </a:path>
                <a:path extrusionOk="0" h="1766570" w="2966084">
                  <a:moveTo>
                    <a:pt x="10668" y="109728"/>
                  </a:moveTo>
                  <a:lnTo>
                    <a:pt x="0" y="109728"/>
                  </a:lnTo>
                  <a:lnTo>
                    <a:pt x="0" y="199644"/>
                  </a:lnTo>
                  <a:lnTo>
                    <a:pt x="10668" y="199644"/>
                  </a:lnTo>
                  <a:lnTo>
                    <a:pt x="10668" y="109728"/>
                  </a:lnTo>
                  <a:close/>
                </a:path>
                <a:path extrusionOk="0" h="1766570" w="2966084">
                  <a:moveTo>
                    <a:pt x="10668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0668" y="76200"/>
                  </a:lnTo>
                  <a:lnTo>
                    <a:pt x="10668" y="0"/>
                  </a:lnTo>
                  <a:close/>
                </a:path>
                <a:path extrusionOk="0" h="1766570" w="2966084">
                  <a:moveTo>
                    <a:pt x="13716" y="1298448"/>
                  </a:moveTo>
                  <a:lnTo>
                    <a:pt x="10668" y="1277112"/>
                  </a:lnTo>
                  <a:lnTo>
                    <a:pt x="10668" y="1213104"/>
                  </a:lnTo>
                  <a:lnTo>
                    <a:pt x="0" y="1213104"/>
                  </a:lnTo>
                  <a:lnTo>
                    <a:pt x="0" y="1277112"/>
                  </a:lnTo>
                  <a:lnTo>
                    <a:pt x="3048" y="1301496"/>
                  </a:lnTo>
                  <a:lnTo>
                    <a:pt x="3048" y="1303020"/>
                  </a:lnTo>
                  <a:lnTo>
                    <a:pt x="13716" y="1301496"/>
                  </a:lnTo>
                  <a:lnTo>
                    <a:pt x="13716" y="1298448"/>
                  </a:lnTo>
                  <a:close/>
                </a:path>
                <a:path extrusionOk="0" h="1766570" w="2966084">
                  <a:moveTo>
                    <a:pt x="64008" y="1408176"/>
                  </a:moveTo>
                  <a:lnTo>
                    <a:pt x="62484" y="1405128"/>
                  </a:lnTo>
                  <a:lnTo>
                    <a:pt x="48768" y="1388364"/>
                  </a:lnTo>
                  <a:lnTo>
                    <a:pt x="38100" y="1370076"/>
                  </a:lnTo>
                  <a:lnTo>
                    <a:pt x="28956" y="1350264"/>
                  </a:lnTo>
                  <a:lnTo>
                    <a:pt x="21336" y="1331976"/>
                  </a:lnTo>
                  <a:lnTo>
                    <a:pt x="10668" y="1336548"/>
                  </a:lnTo>
                  <a:lnTo>
                    <a:pt x="28956" y="1376172"/>
                  </a:lnTo>
                  <a:lnTo>
                    <a:pt x="53340" y="1412748"/>
                  </a:lnTo>
                  <a:lnTo>
                    <a:pt x="56388" y="1414272"/>
                  </a:lnTo>
                  <a:lnTo>
                    <a:pt x="64008" y="1408176"/>
                  </a:lnTo>
                  <a:close/>
                </a:path>
                <a:path extrusionOk="0" h="1766570" w="2966084">
                  <a:moveTo>
                    <a:pt x="163068" y="1473708"/>
                  </a:moveTo>
                  <a:lnTo>
                    <a:pt x="128016" y="1458468"/>
                  </a:lnTo>
                  <a:lnTo>
                    <a:pt x="92964" y="1435608"/>
                  </a:lnTo>
                  <a:lnTo>
                    <a:pt x="86868" y="1431036"/>
                  </a:lnTo>
                  <a:lnTo>
                    <a:pt x="80772" y="1438656"/>
                  </a:lnTo>
                  <a:lnTo>
                    <a:pt x="123444" y="1469136"/>
                  </a:lnTo>
                  <a:lnTo>
                    <a:pt x="158496" y="1484376"/>
                  </a:lnTo>
                  <a:lnTo>
                    <a:pt x="163068" y="1473708"/>
                  </a:lnTo>
                  <a:close/>
                </a:path>
                <a:path extrusionOk="0" h="1766570" w="2966084">
                  <a:moveTo>
                    <a:pt x="281940" y="1484376"/>
                  </a:moveTo>
                  <a:lnTo>
                    <a:pt x="211836" y="1484376"/>
                  </a:lnTo>
                  <a:lnTo>
                    <a:pt x="193548" y="1481328"/>
                  </a:lnTo>
                  <a:lnTo>
                    <a:pt x="192024" y="1491996"/>
                  </a:lnTo>
                  <a:lnTo>
                    <a:pt x="210312" y="1495044"/>
                  </a:lnTo>
                  <a:lnTo>
                    <a:pt x="222504" y="1495044"/>
                  </a:lnTo>
                  <a:lnTo>
                    <a:pt x="234696" y="1496568"/>
                  </a:lnTo>
                  <a:lnTo>
                    <a:pt x="281940" y="1496568"/>
                  </a:lnTo>
                  <a:lnTo>
                    <a:pt x="281940" y="1484376"/>
                  </a:lnTo>
                  <a:close/>
                </a:path>
                <a:path extrusionOk="0" h="1766570" w="2966084">
                  <a:moveTo>
                    <a:pt x="403860" y="1484376"/>
                  </a:moveTo>
                  <a:lnTo>
                    <a:pt x="315468" y="1484376"/>
                  </a:lnTo>
                  <a:lnTo>
                    <a:pt x="315468" y="1496568"/>
                  </a:lnTo>
                  <a:lnTo>
                    <a:pt x="403860" y="1496568"/>
                  </a:lnTo>
                  <a:lnTo>
                    <a:pt x="403860" y="1484376"/>
                  </a:lnTo>
                  <a:close/>
                </a:path>
                <a:path extrusionOk="0" h="1766570" w="2966084">
                  <a:moveTo>
                    <a:pt x="527304" y="1484376"/>
                  </a:moveTo>
                  <a:lnTo>
                    <a:pt x="437388" y="1484376"/>
                  </a:lnTo>
                  <a:lnTo>
                    <a:pt x="437388" y="1496568"/>
                  </a:lnTo>
                  <a:lnTo>
                    <a:pt x="527304" y="1496568"/>
                  </a:lnTo>
                  <a:lnTo>
                    <a:pt x="527304" y="1484376"/>
                  </a:lnTo>
                  <a:close/>
                </a:path>
                <a:path extrusionOk="0" h="1766570" w="2966084">
                  <a:moveTo>
                    <a:pt x="649224" y="1484376"/>
                  </a:moveTo>
                  <a:lnTo>
                    <a:pt x="560832" y="1484376"/>
                  </a:lnTo>
                  <a:lnTo>
                    <a:pt x="560832" y="1496568"/>
                  </a:lnTo>
                  <a:lnTo>
                    <a:pt x="649224" y="1496568"/>
                  </a:lnTo>
                  <a:lnTo>
                    <a:pt x="649224" y="1484376"/>
                  </a:lnTo>
                  <a:close/>
                </a:path>
                <a:path extrusionOk="0" h="1766570" w="2966084">
                  <a:moveTo>
                    <a:pt x="772668" y="1484376"/>
                  </a:moveTo>
                  <a:lnTo>
                    <a:pt x="682752" y="1484376"/>
                  </a:lnTo>
                  <a:lnTo>
                    <a:pt x="682752" y="1496568"/>
                  </a:lnTo>
                  <a:lnTo>
                    <a:pt x="772668" y="1496568"/>
                  </a:lnTo>
                  <a:lnTo>
                    <a:pt x="772668" y="1484376"/>
                  </a:lnTo>
                  <a:close/>
                </a:path>
                <a:path extrusionOk="0" h="1766570" w="2966084">
                  <a:moveTo>
                    <a:pt x="894588" y="1484376"/>
                  </a:moveTo>
                  <a:lnTo>
                    <a:pt x="806196" y="1484376"/>
                  </a:lnTo>
                  <a:lnTo>
                    <a:pt x="806196" y="1496568"/>
                  </a:lnTo>
                  <a:lnTo>
                    <a:pt x="894588" y="1496568"/>
                  </a:lnTo>
                  <a:lnTo>
                    <a:pt x="894588" y="1484376"/>
                  </a:lnTo>
                  <a:close/>
                </a:path>
                <a:path extrusionOk="0" h="1766570" w="2966084">
                  <a:moveTo>
                    <a:pt x="1016508" y="1484376"/>
                  </a:moveTo>
                  <a:lnTo>
                    <a:pt x="928116" y="1484376"/>
                  </a:lnTo>
                  <a:lnTo>
                    <a:pt x="928116" y="1496568"/>
                  </a:lnTo>
                  <a:lnTo>
                    <a:pt x="1016508" y="1496568"/>
                  </a:lnTo>
                  <a:lnTo>
                    <a:pt x="1016508" y="1484376"/>
                  </a:lnTo>
                  <a:close/>
                </a:path>
                <a:path extrusionOk="0" h="1766570" w="2966084">
                  <a:moveTo>
                    <a:pt x="1139952" y="1484376"/>
                  </a:moveTo>
                  <a:lnTo>
                    <a:pt x="1050036" y="1484376"/>
                  </a:lnTo>
                  <a:lnTo>
                    <a:pt x="1050036" y="1496568"/>
                  </a:lnTo>
                  <a:lnTo>
                    <a:pt x="1139952" y="1496568"/>
                  </a:lnTo>
                  <a:lnTo>
                    <a:pt x="1139952" y="1484376"/>
                  </a:lnTo>
                  <a:close/>
                </a:path>
                <a:path extrusionOk="0" h="1766570" w="2966084">
                  <a:moveTo>
                    <a:pt x="1261872" y="1484376"/>
                  </a:moveTo>
                  <a:lnTo>
                    <a:pt x="1173480" y="1484376"/>
                  </a:lnTo>
                  <a:lnTo>
                    <a:pt x="1173480" y="1496568"/>
                  </a:lnTo>
                  <a:lnTo>
                    <a:pt x="1261872" y="1496568"/>
                  </a:lnTo>
                  <a:lnTo>
                    <a:pt x="1261872" y="1484376"/>
                  </a:lnTo>
                  <a:close/>
                </a:path>
                <a:path extrusionOk="0" h="1766570" w="2966084">
                  <a:moveTo>
                    <a:pt x="1380744" y="1459992"/>
                  </a:moveTo>
                  <a:lnTo>
                    <a:pt x="1374648" y="1450848"/>
                  </a:lnTo>
                  <a:lnTo>
                    <a:pt x="1360932" y="1458468"/>
                  </a:lnTo>
                  <a:lnTo>
                    <a:pt x="1342644" y="1467612"/>
                  </a:lnTo>
                  <a:lnTo>
                    <a:pt x="1321308" y="1475232"/>
                  </a:lnTo>
                  <a:lnTo>
                    <a:pt x="1299972" y="1479804"/>
                  </a:lnTo>
                  <a:lnTo>
                    <a:pt x="1293876" y="1481328"/>
                  </a:lnTo>
                  <a:lnTo>
                    <a:pt x="1295400" y="1491996"/>
                  </a:lnTo>
                  <a:lnTo>
                    <a:pt x="1303020" y="1491996"/>
                  </a:lnTo>
                  <a:lnTo>
                    <a:pt x="1325880" y="1485900"/>
                  </a:lnTo>
                  <a:lnTo>
                    <a:pt x="1347216" y="1478280"/>
                  </a:lnTo>
                  <a:lnTo>
                    <a:pt x="1367028" y="1467612"/>
                  </a:lnTo>
                  <a:lnTo>
                    <a:pt x="1380744" y="1459992"/>
                  </a:lnTo>
                  <a:close/>
                </a:path>
                <a:path extrusionOk="0" h="1766570" w="2966084">
                  <a:moveTo>
                    <a:pt x="1464564" y="1368552"/>
                  </a:moveTo>
                  <a:lnTo>
                    <a:pt x="1455420" y="1363980"/>
                  </a:lnTo>
                  <a:lnTo>
                    <a:pt x="1452372" y="1370076"/>
                  </a:lnTo>
                  <a:lnTo>
                    <a:pt x="1440180" y="1388364"/>
                  </a:lnTo>
                  <a:lnTo>
                    <a:pt x="1427988" y="1405128"/>
                  </a:lnTo>
                  <a:lnTo>
                    <a:pt x="1412748" y="1421892"/>
                  </a:lnTo>
                  <a:lnTo>
                    <a:pt x="1400556" y="1431036"/>
                  </a:lnTo>
                  <a:lnTo>
                    <a:pt x="1408176" y="1440180"/>
                  </a:lnTo>
                  <a:lnTo>
                    <a:pt x="1421892" y="1429512"/>
                  </a:lnTo>
                  <a:lnTo>
                    <a:pt x="1435608" y="1412748"/>
                  </a:lnTo>
                  <a:lnTo>
                    <a:pt x="1449324" y="1394460"/>
                  </a:lnTo>
                  <a:lnTo>
                    <a:pt x="1461516" y="1376172"/>
                  </a:lnTo>
                  <a:lnTo>
                    <a:pt x="1464564" y="1368552"/>
                  </a:lnTo>
                  <a:close/>
                </a:path>
                <a:path extrusionOk="0" h="1766570" w="2966084">
                  <a:moveTo>
                    <a:pt x="1490472" y="574548"/>
                  </a:moveTo>
                  <a:lnTo>
                    <a:pt x="1479804" y="574548"/>
                  </a:lnTo>
                  <a:lnTo>
                    <a:pt x="1479804" y="635508"/>
                  </a:lnTo>
                  <a:lnTo>
                    <a:pt x="1479804" y="664464"/>
                  </a:lnTo>
                  <a:lnTo>
                    <a:pt x="1479804" y="1264920"/>
                  </a:lnTo>
                  <a:lnTo>
                    <a:pt x="1478280" y="1277112"/>
                  </a:lnTo>
                  <a:lnTo>
                    <a:pt x="1478280" y="1287780"/>
                  </a:lnTo>
                  <a:lnTo>
                    <a:pt x="1476756" y="1299972"/>
                  </a:lnTo>
                  <a:lnTo>
                    <a:pt x="1473708" y="1310640"/>
                  </a:lnTo>
                  <a:lnTo>
                    <a:pt x="1469136" y="1331976"/>
                  </a:lnTo>
                  <a:lnTo>
                    <a:pt x="1467612" y="1333500"/>
                  </a:lnTo>
                  <a:lnTo>
                    <a:pt x="1478280" y="1338072"/>
                  </a:lnTo>
                  <a:lnTo>
                    <a:pt x="1479804" y="1333500"/>
                  </a:lnTo>
                  <a:lnTo>
                    <a:pt x="1485900" y="1312164"/>
                  </a:lnTo>
                  <a:lnTo>
                    <a:pt x="1487424" y="1299972"/>
                  </a:lnTo>
                  <a:lnTo>
                    <a:pt x="1488948" y="1289304"/>
                  </a:lnTo>
                  <a:lnTo>
                    <a:pt x="1490472" y="1277112"/>
                  </a:lnTo>
                  <a:lnTo>
                    <a:pt x="1490472" y="1248156"/>
                  </a:lnTo>
                  <a:lnTo>
                    <a:pt x="1490472" y="1214628"/>
                  </a:lnTo>
                  <a:lnTo>
                    <a:pt x="1490472" y="635508"/>
                  </a:lnTo>
                  <a:lnTo>
                    <a:pt x="1490472" y="574548"/>
                  </a:lnTo>
                  <a:close/>
                </a:path>
                <a:path extrusionOk="0" h="1766570" w="2966084">
                  <a:moveTo>
                    <a:pt x="1499616" y="454152"/>
                  </a:moveTo>
                  <a:lnTo>
                    <a:pt x="1488948" y="452628"/>
                  </a:lnTo>
                  <a:lnTo>
                    <a:pt x="1484376" y="470916"/>
                  </a:lnTo>
                  <a:lnTo>
                    <a:pt x="1481328" y="493776"/>
                  </a:lnTo>
                  <a:lnTo>
                    <a:pt x="1479804" y="505968"/>
                  </a:lnTo>
                  <a:lnTo>
                    <a:pt x="1479804" y="541020"/>
                  </a:lnTo>
                  <a:lnTo>
                    <a:pt x="1490472" y="541020"/>
                  </a:lnTo>
                  <a:lnTo>
                    <a:pt x="1490472" y="505968"/>
                  </a:lnTo>
                  <a:lnTo>
                    <a:pt x="1495044" y="473964"/>
                  </a:lnTo>
                  <a:lnTo>
                    <a:pt x="1499616" y="454152"/>
                  </a:lnTo>
                  <a:close/>
                </a:path>
                <a:path extrusionOk="0" h="1766570" w="2966084">
                  <a:moveTo>
                    <a:pt x="1562100" y="355092"/>
                  </a:moveTo>
                  <a:lnTo>
                    <a:pt x="1554480" y="347472"/>
                  </a:lnTo>
                  <a:lnTo>
                    <a:pt x="1546860" y="355092"/>
                  </a:lnTo>
                  <a:lnTo>
                    <a:pt x="1531620" y="371856"/>
                  </a:lnTo>
                  <a:lnTo>
                    <a:pt x="1517904" y="390144"/>
                  </a:lnTo>
                  <a:lnTo>
                    <a:pt x="1507236" y="408432"/>
                  </a:lnTo>
                  <a:lnTo>
                    <a:pt x="1501140" y="419100"/>
                  </a:lnTo>
                  <a:lnTo>
                    <a:pt x="1511808" y="425196"/>
                  </a:lnTo>
                  <a:lnTo>
                    <a:pt x="1516380" y="413004"/>
                  </a:lnTo>
                  <a:lnTo>
                    <a:pt x="1528572" y="394716"/>
                  </a:lnTo>
                  <a:lnTo>
                    <a:pt x="1540764" y="377952"/>
                  </a:lnTo>
                  <a:lnTo>
                    <a:pt x="1554480" y="362712"/>
                  </a:lnTo>
                  <a:lnTo>
                    <a:pt x="1562100" y="355092"/>
                  </a:lnTo>
                  <a:close/>
                </a:path>
                <a:path extrusionOk="0" h="1766570" w="2966084">
                  <a:moveTo>
                    <a:pt x="1667256" y="301752"/>
                  </a:moveTo>
                  <a:lnTo>
                    <a:pt x="1665732" y="291084"/>
                  </a:lnTo>
                  <a:lnTo>
                    <a:pt x="1662684" y="291084"/>
                  </a:lnTo>
                  <a:lnTo>
                    <a:pt x="1641348" y="297180"/>
                  </a:lnTo>
                  <a:lnTo>
                    <a:pt x="1620012" y="304800"/>
                  </a:lnTo>
                  <a:lnTo>
                    <a:pt x="1598676" y="315468"/>
                  </a:lnTo>
                  <a:lnTo>
                    <a:pt x="1581912" y="326136"/>
                  </a:lnTo>
                  <a:lnTo>
                    <a:pt x="1588008" y="335280"/>
                  </a:lnTo>
                  <a:lnTo>
                    <a:pt x="1604772" y="324612"/>
                  </a:lnTo>
                  <a:lnTo>
                    <a:pt x="1624584" y="315468"/>
                  </a:lnTo>
                  <a:lnTo>
                    <a:pt x="1644396" y="307848"/>
                  </a:lnTo>
                  <a:lnTo>
                    <a:pt x="1665732" y="301752"/>
                  </a:lnTo>
                  <a:lnTo>
                    <a:pt x="1667256" y="301752"/>
                  </a:lnTo>
                  <a:close/>
                </a:path>
                <a:path extrusionOk="0" h="1766570" w="2966084">
                  <a:moveTo>
                    <a:pt x="1789176" y="286512"/>
                  </a:moveTo>
                  <a:lnTo>
                    <a:pt x="1699260" y="286512"/>
                  </a:lnTo>
                  <a:lnTo>
                    <a:pt x="1700784" y="297180"/>
                  </a:lnTo>
                  <a:lnTo>
                    <a:pt x="1789176" y="297180"/>
                  </a:lnTo>
                  <a:lnTo>
                    <a:pt x="1789176" y="286512"/>
                  </a:lnTo>
                  <a:close/>
                </a:path>
                <a:path extrusionOk="0" h="1766570" w="2966084">
                  <a:moveTo>
                    <a:pt x="1911096" y="286512"/>
                  </a:moveTo>
                  <a:lnTo>
                    <a:pt x="1822704" y="286512"/>
                  </a:lnTo>
                  <a:lnTo>
                    <a:pt x="1822704" y="297180"/>
                  </a:lnTo>
                  <a:lnTo>
                    <a:pt x="1911096" y="297180"/>
                  </a:lnTo>
                  <a:lnTo>
                    <a:pt x="1911096" y="286512"/>
                  </a:lnTo>
                  <a:close/>
                </a:path>
                <a:path extrusionOk="0" h="1766570" w="2966084">
                  <a:moveTo>
                    <a:pt x="2034540" y="286512"/>
                  </a:moveTo>
                  <a:lnTo>
                    <a:pt x="1944624" y="286512"/>
                  </a:lnTo>
                  <a:lnTo>
                    <a:pt x="1944624" y="297180"/>
                  </a:lnTo>
                  <a:lnTo>
                    <a:pt x="2034540" y="297180"/>
                  </a:lnTo>
                  <a:lnTo>
                    <a:pt x="2034540" y="286512"/>
                  </a:lnTo>
                  <a:close/>
                </a:path>
                <a:path extrusionOk="0" h="1766570" w="2966084">
                  <a:moveTo>
                    <a:pt x="2156460" y="286512"/>
                  </a:moveTo>
                  <a:lnTo>
                    <a:pt x="2068068" y="286512"/>
                  </a:lnTo>
                  <a:lnTo>
                    <a:pt x="2068068" y="297180"/>
                  </a:lnTo>
                  <a:lnTo>
                    <a:pt x="2156460" y="297180"/>
                  </a:lnTo>
                  <a:lnTo>
                    <a:pt x="2156460" y="286512"/>
                  </a:lnTo>
                  <a:close/>
                </a:path>
                <a:path extrusionOk="0" h="1766570" w="2966084">
                  <a:moveTo>
                    <a:pt x="2278367" y="286512"/>
                  </a:moveTo>
                  <a:lnTo>
                    <a:pt x="2189988" y="286512"/>
                  </a:lnTo>
                  <a:lnTo>
                    <a:pt x="2189988" y="297180"/>
                  </a:lnTo>
                  <a:lnTo>
                    <a:pt x="2278367" y="297180"/>
                  </a:lnTo>
                  <a:lnTo>
                    <a:pt x="2278367" y="286512"/>
                  </a:lnTo>
                  <a:close/>
                </a:path>
                <a:path extrusionOk="0" h="1766570" w="2966084">
                  <a:moveTo>
                    <a:pt x="2401824" y="286512"/>
                  </a:moveTo>
                  <a:lnTo>
                    <a:pt x="2311908" y="286512"/>
                  </a:lnTo>
                  <a:lnTo>
                    <a:pt x="2311908" y="297180"/>
                  </a:lnTo>
                  <a:lnTo>
                    <a:pt x="2401824" y="297180"/>
                  </a:lnTo>
                  <a:lnTo>
                    <a:pt x="2401824" y="286512"/>
                  </a:lnTo>
                  <a:close/>
                </a:path>
                <a:path extrusionOk="0" h="1766570" w="2966084">
                  <a:moveTo>
                    <a:pt x="2523744" y="286512"/>
                  </a:moveTo>
                  <a:lnTo>
                    <a:pt x="2435352" y="286512"/>
                  </a:lnTo>
                  <a:lnTo>
                    <a:pt x="2435352" y="297180"/>
                  </a:lnTo>
                  <a:lnTo>
                    <a:pt x="2523744" y="297180"/>
                  </a:lnTo>
                  <a:lnTo>
                    <a:pt x="2523744" y="286512"/>
                  </a:lnTo>
                  <a:close/>
                </a:path>
                <a:path extrusionOk="0" h="1766570" w="2966084">
                  <a:moveTo>
                    <a:pt x="2647188" y="286512"/>
                  </a:moveTo>
                  <a:lnTo>
                    <a:pt x="2557272" y="286512"/>
                  </a:lnTo>
                  <a:lnTo>
                    <a:pt x="2557272" y="297180"/>
                  </a:lnTo>
                  <a:lnTo>
                    <a:pt x="2647188" y="297180"/>
                  </a:lnTo>
                  <a:lnTo>
                    <a:pt x="2647188" y="286512"/>
                  </a:lnTo>
                  <a:close/>
                </a:path>
                <a:path extrusionOk="0" h="1766570" w="2966084">
                  <a:moveTo>
                    <a:pt x="2770632" y="289560"/>
                  </a:moveTo>
                  <a:lnTo>
                    <a:pt x="2767584" y="289560"/>
                  </a:lnTo>
                  <a:lnTo>
                    <a:pt x="2743200" y="286512"/>
                  </a:lnTo>
                  <a:lnTo>
                    <a:pt x="2680716" y="286512"/>
                  </a:lnTo>
                  <a:lnTo>
                    <a:pt x="2680716" y="297180"/>
                  </a:lnTo>
                  <a:lnTo>
                    <a:pt x="2743200" y="297180"/>
                  </a:lnTo>
                  <a:lnTo>
                    <a:pt x="2753868" y="298704"/>
                  </a:lnTo>
                  <a:lnTo>
                    <a:pt x="2766060" y="300228"/>
                  </a:lnTo>
                  <a:lnTo>
                    <a:pt x="2767584" y="300228"/>
                  </a:lnTo>
                  <a:lnTo>
                    <a:pt x="2770632" y="289560"/>
                  </a:lnTo>
                  <a:close/>
                </a:path>
                <a:path extrusionOk="0" h="1766570" w="2966084">
                  <a:moveTo>
                    <a:pt x="2881884" y="341376"/>
                  </a:moveTo>
                  <a:lnTo>
                    <a:pt x="2842260" y="313944"/>
                  </a:lnTo>
                  <a:lnTo>
                    <a:pt x="2802636" y="297180"/>
                  </a:lnTo>
                  <a:lnTo>
                    <a:pt x="2799588" y="307848"/>
                  </a:lnTo>
                  <a:lnTo>
                    <a:pt x="2817876" y="315468"/>
                  </a:lnTo>
                  <a:lnTo>
                    <a:pt x="2837688" y="324612"/>
                  </a:lnTo>
                  <a:lnTo>
                    <a:pt x="2855976" y="335280"/>
                  </a:lnTo>
                  <a:lnTo>
                    <a:pt x="2872740" y="348996"/>
                  </a:lnTo>
                  <a:lnTo>
                    <a:pt x="2875788" y="350520"/>
                  </a:lnTo>
                  <a:lnTo>
                    <a:pt x="2881884" y="341376"/>
                  </a:lnTo>
                  <a:close/>
                </a:path>
                <a:path extrusionOk="0" h="1766570" w="2966084">
                  <a:moveTo>
                    <a:pt x="2953512" y="443484"/>
                  </a:moveTo>
                  <a:lnTo>
                    <a:pt x="2936748" y="408432"/>
                  </a:lnTo>
                  <a:lnTo>
                    <a:pt x="2912364" y="370332"/>
                  </a:lnTo>
                  <a:lnTo>
                    <a:pt x="2906268" y="365760"/>
                  </a:lnTo>
                  <a:lnTo>
                    <a:pt x="2898648" y="373380"/>
                  </a:lnTo>
                  <a:lnTo>
                    <a:pt x="2903220" y="377952"/>
                  </a:lnTo>
                  <a:lnTo>
                    <a:pt x="2916936" y="396240"/>
                  </a:lnTo>
                  <a:lnTo>
                    <a:pt x="2927604" y="414528"/>
                  </a:lnTo>
                  <a:lnTo>
                    <a:pt x="2936748" y="432816"/>
                  </a:lnTo>
                  <a:lnTo>
                    <a:pt x="2942844" y="448056"/>
                  </a:lnTo>
                  <a:lnTo>
                    <a:pt x="2953512" y="443484"/>
                  </a:lnTo>
                  <a:close/>
                </a:path>
                <a:path extrusionOk="0" h="1766570" w="2966084">
                  <a:moveTo>
                    <a:pt x="2965704" y="1702308"/>
                  </a:moveTo>
                  <a:lnTo>
                    <a:pt x="2955036" y="1702308"/>
                  </a:lnTo>
                  <a:lnTo>
                    <a:pt x="2955036" y="1766316"/>
                  </a:lnTo>
                  <a:lnTo>
                    <a:pt x="2965704" y="1766316"/>
                  </a:lnTo>
                  <a:lnTo>
                    <a:pt x="2965704" y="1702308"/>
                  </a:lnTo>
                  <a:close/>
                </a:path>
                <a:path extrusionOk="0" h="1766570" w="2966084">
                  <a:moveTo>
                    <a:pt x="2965704" y="1580388"/>
                  </a:moveTo>
                  <a:lnTo>
                    <a:pt x="2955036" y="1580388"/>
                  </a:lnTo>
                  <a:lnTo>
                    <a:pt x="2955036" y="1670304"/>
                  </a:lnTo>
                  <a:lnTo>
                    <a:pt x="2965704" y="1670304"/>
                  </a:lnTo>
                  <a:lnTo>
                    <a:pt x="2965704" y="1580388"/>
                  </a:lnTo>
                  <a:close/>
                </a:path>
                <a:path extrusionOk="0" h="1766570" w="2966084">
                  <a:moveTo>
                    <a:pt x="2965704" y="1458468"/>
                  </a:moveTo>
                  <a:lnTo>
                    <a:pt x="2955036" y="1458468"/>
                  </a:lnTo>
                  <a:lnTo>
                    <a:pt x="2955036" y="1546860"/>
                  </a:lnTo>
                  <a:lnTo>
                    <a:pt x="2965704" y="1546860"/>
                  </a:lnTo>
                  <a:lnTo>
                    <a:pt x="2965704" y="1458468"/>
                  </a:lnTo>
                  <a:close/>
                </a:path>
                <a:path extrusionOk="0" h="1766570" w="2966084">
                  <a:moveTo>
                    <a:pt x="2965704" y="1335024"/>
                  </a:moveTo>
                  <a:lnTo>
                    <a:pt x="2955036" y="1335024"/>
                  </a:lnTo>
                  <a:lnTo>
                    <a:pt x="2955036" y="1424940"/>
                  </a:lnTo>
                  <a:lnTo>
                    <a:pt x="2965704" y="1424940"/>
                  </a:lnTo>
                  <a:lnTo>
                    <a:pt x="2965704" y="1335024"/>
                  </a:lnTo>
                  <a:close/>
                </a:path>
                <a:path extrusionOk="0" h="1766570" w="2966084">
                  <a:moveTo>
                    <a:pt x="2965704" y="1213104"/>
                  </a:moveTo>
                  <a:lnTo>
                    <a:pt x="2955036" y="1213104"/>
                  </a:lnTo>
                  <a:lnTo>
                    <a:pt x="2955036" y="1301496"/>
                  </a:lnTo>
                  <a:lnTo>
                    <a:pt x="2965704" y="1301496"/>
                  </a:lnTo>
                  <a:lnTo>
                    <a:pt x="2965704" y="1213104"/>
                  </a:lnTo>
                  <a:close/>
                </a:path>
                <a:path extrusionOk="0" h="1766570" w="2966084">
                  <a:moveTo>
                    <a:pt x="2965704" y="1089660"/>
                  </a:moveTo>
                  <a:lnTo>
                    <a:pt x="2955036" y="1089660"/>
                  </a:lnTo>
                  <a:lnTo>
                    <a:pt x="2955036" y="1179576"/>
                  </a:lnTo>
                  <a:lnTo>
                    <a:pt x="2965704" y="1179576"/>
                  </a:lnTo>
                  <a:lnTo>
                    <a:pt x="2965704" y="1089660"/>
                  </a:lnTo>
                  <a:close/>
                </a:path>
                <a:path extrusionOk="0" h="1766570" w="2966084">
                  <a:moveTo>
                    <a:pt x="2965704" y="967740"/>
                  </a:moveTo>
                  <a:lnTo>
                    <a:pt x="2955036" y="967740"/>
                  </a:lnTo>
                  <a:lnTo>
                    <a:pt x="2955036" y="1057656"/>
                  </a:lnTo>
                  <a:lnTo>
                    <a:pt x="2965704" y="1057656"/>
                  </a:lnTo>
                  <a:lnTo>
                    <a:pt x="2965704" y="967740"/>
                  </a:lnTo>
                  <a:close/>
                </a:path>
                <a:path extrusionOk="0" h="1766570" w="2966084">
                  <a:moveTo>
                    <a:pt x="2965704" y="845820"/>
                  </a:moveTo>
                  <a:lnTo>
                    <a:pt x="2955036" y="845820"/>
                  </a:lnTo>
                  <a:lnTo>
                    <a:pt x="2955036" y="934212"/>
                  </a:lnTo>
                  <a:lnTo>
                    <a:pt x="2965704" y="934212"/>
                  </a:lnTo>
                  <a:lnTo>
                    <a:pt x="2965704" y="845820"/>
                  </a:lnTo>
                  <a:close/>
                </a:path>
                <a:path extrusionOk="0" h="1766570" w="2966084">
                  <a:moveTo>
                    <a:pt x="2965704" y="722376"/>
                  </a:moveTo>
                  <a:lnTo>
                    <a:pt x="2955036" y="722376"/>
                  </a:lnTo>
                  <a:lnTo>
                    <a:pt x="2955036" y="812292"/>
                  </a:lnTo>
                  <a:lnTo>
                    <a:pt x="2965704" y="812292"/>
                  </a:lnTo>
                  <a:lnTo>
                    <a:pt x="2965704" y="722376"/>
                  </a:lnTo>
                  <a:close/>
                </a:path>
                <a:path extrusionOk="0" h="1766570" w="2966084">
                  <a:moveTo>
                    <a:pt x="2965704" y="600456"/>
                  </a:moveTo>
                  <a:lnTo>
                    <a:pt x="2955036" y="600456"/>
                  </a:lnTo>
                  <a:lnTo>
                    <a:pt x="2955036" y="688848"/>
                  </a:lnTo>
                  <a:lnTo>
                    <a:pt x="2965704" y="688848"/>
                  </a:lnTo>
                  <a:lnTo>
                    <a:pt x="2965704" y="600456"/>
                  </a:lnTo>
                  <a:close/>
                </a:path>
                <a:path extrusionOk="0" h="1766570" w="2966084">
                  <a:moveTo>
                    <a:pt x="2965704" y="505968"/>
                  </a:moveTo>
                  <a:lnTo>
                    <a:pt x="2962656" y="481584"/>
                  </a:lnTo>
                  <a:lnTo>
                    <a:pt x="2961132" y="477012"/>
                  </a:lnTo>
                  <a:lnTo>
                    <a:pt x="2950464" y="478536"/>
                  </a:lnTo>
                  <a:lnTo>
                    <a:pt x="2951988" y="484632"/>
                  </a:lnTo>
                  <a:lnTo>
                    <a:pt x="2953512" y="495300"/>
                  </a:lnTo>
                  <a:lnTo>
                    <a:pt x="2953512" y="505968"/>
                  </a:lnTo>
                  <a:lnTo>
                    <a:pt x="2955036" y="516636"/>
                  </a:lnTo>
                  <a:lnTo>
                    <a:pt x="2955036" y="566928"/>
                  </a:lnTo>
                  <a:lnTo>
                    <a:pt x="2965704" y="566928"/>
                  </a:lnTo>
                  <a:lnTo>
                    <a:pt x="2965704" y="5059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6"/>
            <p:cNvSpPr/>
            <p:nvPr/>
          </p:nvSpPr>
          <p:spPr>
            <a:xfrm>
              <a:off x="7337297" y="2753862"/>
              <a:ext cx="0" cy="1437640"/>
            </a:xfrm>
            <a:custGeom>
              <a:rect b="b" l="l" r="r" t="t"/>
              <a:pathLst>
                <a:path extrusionOk="0" h="1437639" w="120000">
                  <a:moveTo>
                    <a:pt x="0" y="0"/>
                  </a:moveTo>
                  <a:lnTo>
                    <a:pt x="0" y="1437131"/>
                  </a:lnTo>
                </a:path>
              </a:pathLst>
            </a:custGeom>
            <a:noFill/>
            <a:ln cap="flat" cmpd="sng" w="10650">
              <a:solidFill>
                <a:srgbClr val="FFFFF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6"/>
            <p:cNvSpPr/>
            <p:nvPr/>
          </p:nvSpPr>
          <p:spPr>
            <a:xfrm>
              <a:off x="7331964" y="2747766"/>
              <a:ext cx="2491740" cy="2205355"/>
            </a:xfrm>
            <a:custGeom>
              <a:rect b="b" l="l" r="r" t="t"/>
              <a:pathLst>
                <a:path extrusionOk="0" h="2205354" w="2491740">
                  <a:moveTo>
                    <a:pt x="10668" y="1844040"/>
                  </a:moveTo>
                  <a:lnTo>
                    <a:pt x="0" y="1844040"/>
                  </a:lnTo>
                  <a:lnTo>
                    <a:pt x="0" y="1932432"/>
                  </a:lnTo>
                  <a:lnTo>
                    <a:pt x="10668" y="1932432"/>
                  </a:lnTo>
                  <a:lnTo>
                    <a:pt x="10668" y="1844040"/>
                  </a:lnTo>
                  <a:close/>
                </a:path>
                <a:path extrusionOk="0" h="2205354" w="2491740">
                  <a:moveTo>
                    <a:pt x="10668" y="1720596"/>
                  </a:moveTo>
                  <a:lnTo>
                    <a:pt x="0" y="1720596"/>
                  </a:lnTo>
                  <a:lnTo>
                    <a:pt x="0" y="1810512"/>
                  </a:lnTo>
                  <a:lnTo>
                    <a:pt x="10668" y="1810512"/>
                  </a:lnTo>
                  <a:lnTo>
                    <a:pt x="10668" y="1720596"/>
                  </a:lnTo>
                  <a:close/>
                </a:path>
                <a:path extrusionOk="0" h="2205354" w="2491740">
                  <a:moveTo>
                    <a:pt x="10668" y="1598676"/>
                  </a:moveTo>
                  <a:lnTo>
                    <a:pt x="0" y="1598676"/>
                  </a:lnTo>
                  <a:lnTo>
                    <a:pt x="0" y="1687068"/>
                  </a:lnTo>
                  <a:lnTo>
                    <a:pt x="10668" y="1687068"/>
                  </a:lnTo>
                  <a:lnTo>
                    <a:pt x="10668" y="1598676"/>
                  </a:lnTo>
                  <a:close/>
                </a:path>
                <a:path extrusionOk="0" h="2205354" w="2491740">
                  <a:moveTo>
                    <a:pt x="10668" y="1475232"/>
                  </a:moveTo>
                  <a:lnTo>
                    <a:pt x="0" y="1475232"/>
                  </a:lnTo>
                  <a:lnTo>
                    <a:pt x="0" y="1565148"/>
                  </a:lnTo>
                  <a:lnTo>
                    <a:pt x="10668" y="1565148"/>
                  </a:lnTo>
                  <a:lnTo>
                    <a:pt x="10668" y="1475232"/>
                  </a:lnTo>
                  <a:close/>
                </a:path>
                <a:path extrusionOk="0" h="2205354" w="2491740">
                  <a:moveTo>
                    <a:pt x="24384" y="2051304"/>
                  </a:moveTo>
                  <a:lnTo>
                    <a:pt x="15240" y="2019300"/>
                  </a:lnTo>
                  <a:lnTo>
                    <a:pt x="12192" y="1997964"/>
                  </a:lnTo>
                  <a:lnTo>
                    <a:pt x="10668" y="1985772"/>
                  </a:lnTo>
                  <a:lnTo>
                    <a:pt x="10668" y="1965960"/>
                  </a:lnTo>
                  <a:lnTo>
                    <a:pt x="0" y="1965960"/>
                  </a:lnTo>
                  <a:lnTo>
                    <a:pt x="0" y="1985772"/>
                  </a:lnTo>
                  <a:lnTo>
                    <a:pt x="1524" y="1997964"/>
                  </a:lnTo>
                  <a:lnTo>
                    <a:pt x="4572" y="2020824"/>
                  </a:lnTo>
                  <a:lnTo>
                    <a:pt x="10668" y="2043684"/>
                  </a:lnTo>
                  <a:lnTo>
                    <a:pt x="15240" y="2055876"/>
                  </a:lnTo>
                  <a:lnTo>
                    <a:pt x="24384" y="2051304"/>
                  </a:lnTo>
                  <a:close/>
                </a:path>
                <a:path extrusionOk="0" h="2205354" w="2491740">
                  <a:moveTo>
                    <a:pt x="94488" y="2147316"/>
                  </a:moveTo>
                  <a:lnTo>
                    <a:pt x="91440" y="2144268"/>
                  </a:lnTo>
                  <a:lnTo>
                    <a:pt x="74676" y="2130552"/>
                  </a:lnTo>
                  <a:lnTo>
                    <a:pt x="60960" y="2115312"/>
                  </a:lnTo>
                  <a:lnTo>
                    <a:pt x="48768" y="2097024"/>
                  </a:lnTo>
                  <a:lnTo>
                    <a:pt x="38100" y="2080260"/>
                  </a:lnTo>
                  <a:lnTo>
                    <a:pt x="28956" y="2086356"/>
                  </a:lnTo>
                  <a:lnTo>
                    <a:pt x="39624" y="2103120"/>
                  </a:lnTo>
                  <a:lnTo>
                    <a:pt x="51816" y="2121408"/>
                  </a:lnTo>
                  <a:lnTo>
                    <a:pt x="67056" y="2138172"/>
                  </a:lnTo>
                  <a:lnTo>
                    <a:pt x="83820" y="2151888"/>
                  </a:lnTo>
                  <a:lnTo>
                    <a:pt x="86868" y="2154936"/>
                  </a:lnTo>
                  <a:lnTo>
                    <a:pt x="94488" y="2147316"/>
                  </a:lnTo>
                  <a:close/>
                </a:path>
                <a:path extrusionOk="0" h="2205354" w="2491740">
                  <a:moveTo>
                    <a:pt x="204216" y="2191512"/>
                  </a:moveTo>
                  <a:lnTo>
                    <a:pt x="185928" y="2188464"/>
                  </a:lnTo>
                  <a:lnTo>
                    <a:pt x="164592" y="2183892"/>
                  </a:lnTo>
                  <a:lnTo>
                    <a:pt x="144780" y="2176272"/>
                  </a:lnTo>
                  <a:lnTo>
                    <a:pt x="126492" y="2167128"/>
                  </a:lnTo>
                  <a:lnTo>
                    <a:pt x="121920" y="2165604"/>
                  </a:lnTo>
                  <a:lnTo>
                    <a:pt x="115824" y="2174748"/>
                  </a:lnTo>
                  <a:lnTo>
                    <a:pt x="120396" y="2176272"/>
                  </a:lnTo>
                  <a:lnTo>
                    <a:pt x="140208" y="2186940"/>
                  </a:lnTo>
                  <a:lnTo>
                    <a:pt x="161544" y="2194560"/>
                  </a:lnTo>
                  <a:lnTo>
                    <a:pt x="184404" y="2200656"/>
                  </a:lnTo>
                  <a:lnTo>
                    <a:pt x="202692" y="2202180"/>
                  </a:lnTo>
                  <a:lnTo>
                    <a:pt x="204216" y="2191512"/>
                  </a:lnTo>
                  <a:close/>
                </a:path>
                <a:path extrusionOk="0" h="2205354" w="2491740">
                  <a:moveTo>
                    <a:pt x="324612" y="2193036"/>
                  </a:moveTo>
                  <a:lnTo>
                    <a:pt x="236220" y="2193036"/>
                  </a:lnTo>
                  <a:lnTo>
                    <a:pt x="236220" y="2205228"/>
                  </a:lnTo>
                  <a:lnTo>
                    <a:pt x="324612" y="2205228"/>
                  </a:lnTo>
                  <a:lnTo>
                    <a:pt x="324612" y="2193036"/>
                  </a:lnTo>
                  <a:close/>
                </a:path>
                <a:path extrusionOk="0" h="2205354" w="2491740">
                  <a:moveTo>
                    <a:pt x="448056" y="2193036"/>
                  </a:moveTo>
                  <a:lnTo>
                    <a:pt x="358140" y="2193036"/>
                  </a:lnTo>
                  <a:lnTo>
                    <a:pt x="358140" y="2205228"/>
                  </a:lnTo>
                  <a:lnTo>
                    <a:pt x="448056" y="2205228"/>
                  </a:lnTo>
                  <a:lnTo>
                    <a:pt x="448056" y="2193036"/>
                  </a:lnTo>
                  <a:close/>
                </a:path>
                <a:path extrusionOk="0" h="2205354" w="2491740">
                  <a:moveTo>
                    <a:pt x="569976" y="2193036"/>
                  </a:moveTo>
                  <a:lnTo>
                    <a:pt x="481584" y="2193036"/>
                  </a:lnTo>
                  <a:lnTo>
                    <a:pt x="481584" y="2205228"/>
                  </a:lnTo>
                  <a:lnTo>
                    <a:pt x="569976" y="2205228"/>
                  </a:lnTo>
                  <a:lnTo>
                    <a:pt x="569976" y="2193036"/>
                  </a:lnTo>
                  <a:close/>
                </a:path>
                <a:path extrusionOk="0" h="2205354" w="2491740">
                  <a:moveTo>
                    <a:pt x="693420" y="2193036"/>
                  </a:moveTo>
                  <a:lnTo>
                    <a:pt x="603504" y="2193036"/>
                  </a:lnTo>
                  <a:lnTo>
                    <a:pt x="603504" y="2205228"/>
                  </a:lnTo>
                  <a:lnTo>
                    <a:pt x="693420" y="2205228"/>
                  </a:lnTo>
                  <a:lnTo>
                    <a:pt x="693420" y="2193036"/>
                  </a:lnTo>
                  <a:close/>
                </a:path>
                <a:path extrusionOk="0" h="2205354" w="2491740">
                  <a:moveTo>
                    <a:pt x="815340" y="2193036"/>
                  </a:moveTo>
                  <a:lnTo>
                    <a:pt x="726948" y="2193036"/>
                  </a:lnTo>
                  <a:lnTo>
                    <a:pt x="726948" y="2205228"/>
                  </a:lnTo>
                  <a:lnTo>
                    <a:pt x="815340" y="2205228"/>
                  </a:lnTo>
                  <a:lnTo>
                    <a:pt x="815340" y="2193036"/>
                  </a:lnTo>
                  <a:close/>
                </a:path>
                <a:path extrusionOk="0" h="2205354" w="2491740">
                  <a:moveTo>
                    <a:pt x="937260" y="2193036"/>
                  </a:moveTo>
                  <a:lnTo>
                    <a:pt x="848868" y="2193036"/>
                  </a:lnTo>
                  <a:lnTo>
                    <a:pt x="848868" y="2205228"/>
                  </a:lnTo>
                  <a:lnTo>
                    <a:pt x="937260" y="2205228"/>
                  </a:lnTo>
                  <a:lnTo>
                    <a:pt x="937260" y="2193036"/>
                  </a:lnTo>
                  <a:close/>
                </a:path>
                <a:path extrusionOk="0" h="2205354" w="2491740">
                  <a:moveTo>
                    <a:pt x="1060704" y="2193036"/>
                  </a:moveTo>
                  <a:lnTo>
                    <a:pt x="970788" y="2193036"/>
                  </a:lnTo>
                  <a:lnTo>
                    <a:pt x="970788" y="2205228"/>
                  </a:lnTo>
                  <a:lnTo>
                    <a:pt x="1060704" y="2205228"/>
                  </a:lnTo>
                  <a:lnTo>
                    <a:pt x="1060704" y="2193036"/>
                  </a:lnTo>
                  <a:close/>
                </a:path>
                <a:path extrusionOk="0" h="2205354" w="2491740">
                  <a:moveTo>
                    <a:pt x="1182624" y="2193036"/>
                  </a:moveTo>
                  <a:lnTo>
                    <a:pt x="1094232" y="2193036"/>
                  </a:lnTo>
                  <a:lnTo>
                    <a:pt x="1094232" y="2205228"/>
                  </a:lnTo>
                  <a:lnTo>
                    <a:pt x="1182624" y="2205228"/>
                  </a:lnTo>
                  <a:lnTo>
                    <a:pt x="1182624" y="2193036"/>
                  </a:lnTo>
                  <a:close/>
                </a:path>
                <a:path extrusionOk="0" h="2205354" w="2491740">
                  <a:moveTo>
                    <a:pt x="1306068" y="2199132"/>
                  </a:moveTo>
                  <a:lnTo>
                    <a:pt x="1303020" y="2188464"/>
                  </a:lnTo>
                  <a:lnTo>
                    <a:pt x="1299972" y="2188464"/>
                  </a:lnTo>
                  <a:lnTo>
                    <a:pt x="1278636" y="2193036"/>
                  </a:lnTo>
                  <a:lnTo>
                    <a:pt x="1216152" y="2193036"/>
                  </a:lnTo>
                  <a:lnTo>
                    <a:pt x="1216152" y="2205228"/>
                  </a:lnTo>
                  <a:lnTo>
                    <a:pt x="1255776" y="2205228"/>
                  </a:lnTo>
                  <a:lnTo>
                    <a:pt x="1267968" y="2203704"/>
                  </a:lnTo>
                  <a:lnTo>
                    <a:pt x="1280160" y="2203704"/>
                  </a:lnTo>
                  <a:lnTo>
                    <a:pt x="1301496" y="2200656"/>
                  </a:lnTo>
                  <a:lnTo>
                    <a:pt x="1306068" y="2199132"/>
                  </a:lnTo>
                  <a:close/>
                </a:path>
                <a:path extrusionOk="0" h="2205354" w="2491740">
                  <a:moveTo>
                    <a:pt x="1415796" y="2141220"/>
                  </a:moveTo>
                  <a:lnTo>
                    <a:pt x="1408176" y="2132076"/>
                  </a:lnTo>
                  <a:lnTo>
                    <a:pt x="1395984" y="2144268"/>
                  </a:lnTo>
                  <a:lnTo>
                    <a:pt x="1377696" y="2156460"/>
                  </a:lnTo>
                  <a:lnTo>
                    <a:pt x="1360932" y="2167128"/>
                  </a:lnTo>
                  <a:lnTo>
                    <a:pt x="1341120" y="2176272"/>
                  </a:lnTo>
                  <a:lnTo>
                    <a:pt x="1335024" y="2179320"/>
                  </a:lnTo>
                  <a:lnTo>
                    <a:pt x="1338072" y="2188464"/>
                  </a:lnTo>
                  <a:lnTo>
                    <a:pt x="1345692" y="2186940"/>
                  </a:lnTo>
                  <a:lnTo>
                    <a:pt x="1365504" y="2177796"/>
                  </a:lnTo>
                  <a:lnTo>
                    <a:pt x="1402080" y="2153412"/>
                  </a:lnTo>
                  <a:lnTo>
                    <a:pt x="1415796" y="2141220"/>
                  </a:lnTo>
                  <a:close/>
                </a:path>
                <a:path extrusionOk="0" h="2205354" w="2491740">
                  <a:moveTo>
                    <a:pt x="1478280" y="2034540"/>
                  </a:moveTo>
                  <a:lnTo>
                    <a:pt x="1467612" y="2031492"/>
                  </a:lnTo>
                  <a:lnTo>
                    <a:pt x="1466088" y="2039112"/>
                  </a:lnTo>
                  <a:lnTo>
                    <a:pt x="1458468" y="2060448"/>
                  </a:lnTo>
                  <a:lnTo>
                    <a:pt x="1449324" y="2078736"/>
                  </a:lnTo>
                  <a:lnTo>
                    <a:pt x="1438656" y="2097024"/>
                  </a:lnTo>
                  <a:lnTo>
                    <a:pt x="1429512" y="2107692"/>
                  </a:lnTo>
                  <a:lnTo>
                    <a:pt x="1438656" y="2115312"/>
                  </a:lnTo>
                  <a:lnTo>
                    <a:pt x="1446276" y="2104644"/>
                  </a:lnTo>
                  <a:lnTo>
                    <a:pt x="1458468" y="2084832"/>
                  </a:lnTo>
                  <a:lnTo>
                    <a:pt x="1469136" y="2065020"/>
                  </a:lnTo>
                  <a:lnTo>
                    <a:pt x="1476756" y="2043684"/>
                  </a:lnTo>
                  <a:lnTo>
                    <a:pt x="1478280" y="2034540"/>
                  </a:lnTo>
                  <a:close/>
                </a:path>
                <a:path extrusionOk="0" h="2205354" w="2491740">
                  <a:moveTo>
                    <a:pt x="1487424" y="440436"/>
                  </a:moveTo>
                  <a:lnTo>
                    <a:pt x="1475232" y="440436"/>
                  </a:lnTo>
                  <a:lnTo>
                    <a:pt x="1475232" y="530352"/>
                  </a:lnTo>
                  <a:lnTo>
                    <a:pt x="1487424" y="530352"/>
                  </a:lnTo>
                  <a:lnTo>
                    <a:pt x="1487424" y="440436"/>
                  </a:lnTo>
                  <a:close/>
                </a:path>
                <a:path extrusionOk="0" h="2205354" w="2491740">
                  <a:moveTo>
                    <a:pt x="1487424" y="318516"/>
                  </a:moveTo>
                  <a:lnTo>
                    <a:pt x="1475232" y="318516"/>
                  </a:lnTo>
                  <a:lnTo>
                    <a:pt x="1475232" y="406908"/>
                  </a:lnTo>
                  <a:lnTo>
                    <a:pt x="1487424" y="406908"/>
                  </a:lnTo>
                  <a:lnTo>
                    <a:pt x="1487424" y="318516"/>
                  </a:lnTo>
                  <a:close/>
                </a:path>
                <a:path extrusionOk="0" h="2205354" w="2491740">
                  <a:moveTo>
                    <a:pt x="1490472" y="196596"/>
                  </a:moveTo>
                  <a:lnTo>
                    <a:pt x="1478280" y="195072"/>
                  </a:lnTo>
                  <a:lnTo>
                    <a:pt x="1476756" y="207264"/>
                  </a:lnTo>
                  <a:lnTo>
                    <a:pt x="1476756" y="219456"/>
                  </a:lnTo>
                  <a:lnTo>
                    <a:pt x="1475232" y="230124"/>
                  </a:lnTo>
                  <a:lnTo>
                    <a:pt x="1475232" y="284988"/>
                  </a:lnTo>
                  <a:lnTo>
                    <a:pt x="1487424" y="284988"/>
                  </a:lnTo>
                  <a:lnTo>
                    <a:pt x="1487424" y="208788"/>
                  </a:lnTo>
                  <a:lnTo>
                    <a:pt x="1490472" y="196596"/>
                  </a:lnTo>
                  <a:close/>
                </a:path>
                <a:path extrusionOk="0" h="2205354" w="2491740">
                  <a:moveTo>
                    <a:pt x="1539240" y="89916"/>
                  </a:moveTo>
                  <a:lnTo>
                    <a:pt x="1530096" y="82296"/>
                  </a:lnTo>
                  <a:lnTo>
                    <a:pt x="1528572" y="85344"/>
                  </a:lnTo>
                  <a:lnTo>
                    <a:pt x="1514856" y="103632"/>
                  </a:lnTo>
                  <a:lnTo>
                    <a:pt x="1502664" y="121920"/>
                  </a:lnTo>
                  <a:lnTo>
                    <a:pt x="1493520" y="141732"/>
                  </a:lnTo>
                  <a:lnTo>
                    <a:pt x="1487424" y="161544"/>
                  </a:lnTo>
                  <a:lnTo>
                    <a:pt x="1496568" y="164592"/>
                  </a:lnTo>
                  <a:lnTo>
                    <a:pt x="1504188" y="146304"/>
                  </a:lnTo>
                  <a:lnTo>
                    <a:pt x="1513332" y="126492"/>
                  </a:lnTo>
                  <a:lnTo>
                    <a:pt x="1524000" y="108204"/>
                  </a:lnTo>
                  <a:lnTo>
                    <a:pt x="1537716" y="91440"/>
                  </a:lnTo>
                  <a:lnTo>
                    <a:pt x="1539240" y="89916"/>
                  </a:lnTo>
                  <a:close/>
                </a:path>
                <a:path extrusionOk="0" h="2205354" w="2491740">
                  <a:moveTo>
                    <a:pt x="1636776" y="22860"/>
                  </a:moveTo>
                  <a:lnTo>
                    <a:pt x="1633728" y="12192"/>
                  </a:lnTo>
                  <a:lnTo>
                    <a:pt x="1615440" y="18288"/>
                  </a:lnTo>
                  <a:lnTo>
                    <a:pt x="1595628" y="28956"/>
                  </a:lnTo>
                  <a:lnTo>
                    <a:pt x="1577340" y="39624"/>
                  </a:lnTo>
                  <a:lnTo>
                    <a:pt x="1559052" y="53340"/>
                  </a:lnTo>
                  <a:lnTo>
                    <a:pt x="1554480" y="57912"/>
                  </a:lnTo>
                  <a:lnTo>
                    <a:pt x="1562100" y="65532"/>
                  </a:lnTo>
                  <a:lnTo>
                    <a:pt x="1566672" y="62484"/>
                  </a:lnTo>
                  <a:lnTo>
                    <a:pt x="1583436" y="48768"/>
                  </a:lnTo>
                  <a:lnTo>
                    <a:pt x="1601724" y="38100"/>
                  </a:lnTo>
                  <a:lnTo>
                    <a:pt x="1621536" y="28956"/>
                  </a:lnTo>
                  <a:lnTo>
                    <a:pt x="1636776" y="22860"/>
                  </a:lnTo>
                  <a:close/>
                </a:path>
                <a:path extrusionOk="0" h="2205354" w="2491740">
                  <a:moveTo>
                    <a:pt x="1755648" y="0"/>
                  </a:moveTo>
                  <a:lnTo>
                    <a:pt x="1694688" y="0"/>
                  </a:lnTo>
                  <a:lnTo>
                    <a:pt x="1682496" y="1524"/>
                  </a:lnTo>
                  <a:lnTo>
                    <a:pt x="1671828" y="3048"/>
                  </a:lnTo>
                  <a:lnTo>
                    <a:pt x="1665732" y="3048"/>
                  </a:lnTo>
                  <a:lnTo>
                    <a:pt x="1668780" y="15240"/>
                  </a:lnTo>
                  <a:lnTo>
                    <a:pt x="1673352" y="13716"/>
                  </a:lnTo>
                  <a:lnTo>
                    <a:pt x="1684020" y="12192"/>
                  </a:lnTo>
                  <a:lnTo>
                    <a:pt x="1694688" y="12192"/>
                  </a:lnTo>
                  <a:lnTo>
                    <a:pt x="1706880" y="10668"/>
                  </a:lnTo>
                  <a:lnTo>
                    <a:pt x="1755648" y="10668"/>
                  </a:lnTo>
                  <a:lnTo>
                    <a:pt x="1755648" y="0"/>
                  </a:lnTo>
                  <a:close/>
                </a:path>
                <a:path extrusionOk="0" h="2205354" w="2491740">
                  <a:moveTo>
                    <a:pt x="1879092" y="0"/>
                  </a:moveTo>
                  <a:lnTo>
                    <a:pt x="1789176" y="0"/>
                  </a:lnTo>
                  <a:lnTo>
                    <a:pt x="1789176" y="10668"/>
                  </a:lnTo>
                  <a:lnTo>
                    <a:pt x="1879092" y="10668"/>
                  </a:lnTo>
                  <a:lnTo>
                    <a:pt x="1879092" y="0"/>
                  </a:lnTo>
                  <a:close/>
                </a:path>
                <a:path extrusionOk="0" h="2205354" w="2491740">
                  <a:moveTo>
                    <a:pt x="2001012" y="0"/>
                  </a:moveTo>
                  <a:lnTo>
                    <a:pt x="1912620" y="0"/>
                  </a:lnTo>
                  <a:lnTo>
                    <a:pt x="1912620" y="10668"/>
                  </a:lnTo>
                  <a:lnTo>
                    <a:pt x="2001012" y="10668"/>
                  </a:lnTo>
                  <a:lnTo>
                    <a:pt x="2001012" y="0"/>
                  </a:lnTo>
                  <a:close/>
                </a:path>
                <a:path extrusionOk="0" h="2205354" w="2491740">
                  <a:moveTo>
                    <a:pt x="2124456" y="0"/>
                  </a:moveTo>
                  <a:lnTo>
                    <a:pt x="2034540" y="0"/>
                  </a:lnTo>
                  <a:lnTo>
                    <a:pt x="2034540" y="10668"/>
                  </a:lnTo>
                  <a:lnTo>
                    <a:pt x="2124456" y="10668"/>
                  </a:lnTo>
                  <a:lnTo>
                    <a:pt x="2124456" y="0"/>
                  </a:lnTo>
                  <a:close/>
                </a:path>
                <a:path extrusionOk="0" h="2205354" w="2491740">
                  <a:moveTo>
                    <a:pt x="2246376" y="0"/>
                  </a:moveTo>
                  <a:lnTo>
                    <a:pt x="2156460" y="0"/>
                  </a:lnTo>
                  <a:lnTo>
                    <a:pt x="2156460" y="10668"/>
                  </a:lnTo>
                  <a:lnTo>
                    <a:pt x="2246376" y="10668"/>
                  </a:lnTo>
                  <a:lnTo>
                    <a:pt x="2246376" y="0"/>
                  </a:lnTo>
                  <a:close/>
                </a:path>
                <a:path extrusionOk="0" h="2205354" w="2491740">
                  <a:moveTo>
                    <a:pt x="2368296" y="0"/>
                  </a:moveTo>
                  <a:lnTo>
                    <a:pt x="2279904" y="0"/>
                  </a:lnTo>
                  <a:lnTo>
                    <a:pt x="2279904" y="10668"/>
                  </a:lnTo>
                  <a:lnTo>
                    <a:pt x="2368296" y="10668"/>
                  </a:lnTo>
                  <a:lnTo>
                    <a:pt x="2368296" y="0"/>
                  </a:lnTo>
                  <a:close/>
                </a:path>
                <a:path extrusionOk="0" h="2205354" w="2491740">
                  <a:moveTo>
                    <a:pt x="2491740" y="0"/>
                  </a:moveTo>
                  <a:lnTo>
                    <a:pt x="2401824" y="0"/>
                  </a:lnTo>
                  <a:lnTo>
                    <a:pt x="2401824" y="10668"/>
                  </a:lnTo>
                  <a:lnTo>
                    <a:pt x="2491740" y="10668"/>
                  </a:lnTo>
                  <a:lnTo>
                    <a:pt x="24917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6"/>
            <p:cNvSpPr/>
            <p:nvPr/>
          </p:nvSpPr>
          <p:spPr>
            <a:xfrm>
              <a:off x="6371082" y="2391150"/>
              <a:ext cx="416559" cy="0"/>
            </a:xfrm>
            <a:custGeom>
              <a:rect b="b" l="l" r="r" t="t"/>
              <a:pathLst>
                <a:path extrusionOk="0" h="120000" w="416559">
                  <a:moveTo>
                    <a:pt x="0" y="0"/>
                  </a:moveTo>
                  <a:lnTo>
                    <a:pt x="64007" y="0"/>
                  </a:lnTo>
                </a:path>
                <a:path extrusionOk="0" h="120000" w="416559">
                  <a:moveTo>
                    <a:pt x="115823" y="0"/>
                  </a:moveTo>
                  <a:lnTo>
                    <a:pt x="179831" y="0"/>
                  </a:lnTo>
                </a:path>
                <a:path extrusionOk="0" h="120000" w="416559">
                  <a:moveTo>
                    <a:pt x="234695" y="0"/>
                  </a:moveTo>
                  <a:lnTo>
                    <a:pt x="298703" y="0"/>
                  </a:lnTo>
                </a:path>
                <a:path extrusionOk="0" h="120000" w="416559">
                  <a:moveTo>
                    <a:pt x="352043" y="0"/>
                  </a:moveTo>
                  <a:lnTo>
                    <a:pt x="416051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6"/>
            <p:cNvSpPr/>
            <p:nvPr/>
          </p:nvSpPr>
          <p:spPr>
            <a:xfrm>
              <a:off x="6327647" y="2113782"/>
              <a:ext cx="553720" cy="554990"/>
            </a:xfrm>
            <a:custGeom>
              <a:rect b="b" l="l" r="r" t="t"/>
              <a:pathLst>
                <a:path extrusionOk="0" h="554989" w="553720">
                  <a:moveTo>
                    <a:pt x="454151" y="0"/>
                  </a:moveTo>
                  <a:lnTo>
                    <a:pt x="99060" y="0"/>
                  </a:lnTo>
                  <a:lnTo>
                    <a:pt x="60436" y="7762"/>
                  </a:lnTo>
                  <a:lnTo>
                    <a:pt x="28956" y="28955"/>
                  </a:lnTo>
                  <a:lnTo>
                    <a:pt x="7762" y="60436"/>
                  </a:lnTo>
                  <a:lnTo>
                    <a:pt x="0" y="99060"/>
                  </a:lnTo>
                  <a:lnTo>
                    <a:pt x="0" y="454151"/>
                  </a:lnTo>
                  <a:lnTo>
                    <a:pt x="7762" y="493656"/>
                  </a:lnTo>
                  <a:lnTo>
                    <a:pt x="28955" y="525589"/>
                  </a:lnTo>
                  <a:lnTo>
                    <a:pt x="60436" y="546949"/>
                  </a:lnTo>
                  <a:lnTo>
                    <a:pt x="99060" y="554736"/>
                  </a:lnTo>
                  <a:lnTo>
                    <a:pt x="454151" y="554736"/>
                  </a:lnTo>
                  <a:lnTo>
                    <a:pt x="492775" y="546949"/>
                  </a:lnTo>
                  <a:lnTo>
                    <a:pt x="524255" y="525589"/>
                  </a:lnTo>
                  <a:lnTo>
                    <a:pt x="545449" y="493656"/>
                  </a:lnTo>
                  <a:lnTo>
                    <a:pt x="553211" y="454151"/>
                  </a:lnTo>
                  <a:lnTo>
                    <a:pt x="553211" y="99060"/>
                  </a:lnTo>
                  <a:lnTo>
                    <a:pt x="545449" y="60436"/>
                  </a:lnTo>
                  <a:lnTo>
                    <a:pt x="524255" y="28956"/>
                  </a:lnTo>
                  <a:lnTo>
                    <a:pt x="492775" y="7762"/>
                  </a:lnTo>
                  <a:lnTo>
                    <a:pt x="454151" y="0"/>
                  </a:lnTo>
                  <a:close/>
                </a:path>
              </a:pathLst>
            </a:custGeom>
            <a:solidFill>
              <a:srgbClr val="40A7C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6"/>
            <p:cNvSpPr/>
            <p:nvPr/>
          </p:nvSpPr>
          <p:spPr>
            <a:xfrm>
              <a:off x="6263639" y="2051298"/>
              <a:ext cx="680085" cy="681355"/>
            </a:xfrm>
            <a:custGeom>
              <a:rect b="b" l="l" r="r" t="t"/>
              <a:pathLst>
                <a:path extrusionOk="0" h="681355" w="680084">
                  <a:moveTo>
                    <a:pt x="541019" y="0"/>
                  </a:moveTo>
                  <a:lnTo>
                    <a:pt x="310181" y="0"/>
                  </a:lnTo>
                  <a:lnTo>
                    <a:pt x="191642" y="0"/>
                  </a:lnTo>
                  <a:lnTo>
                    <a:pt x="147970" y="0"/>
                  </a:lnTo>
                  <a:lnTo>
                    <a:pt x="141731" y="0"/>
                  </a:lnTo>
                  <a:lnTo>
                    <a:pt x="97145" y="7278"/>
                  </a:lnTo>
                  <a:lnTo>
                    <a:pt x="58265" y="27505"/>
                  </a:lnTo>
                  <a:lnTo>
                    <a:pt x="27505" y="58265"/>
                  </a:lnTo>
                  <a:lnTo>
                    <a:pt x="7278" y="97145"/>
                  </a:lnTo>
                  <a:lnTo>
                    <a:pt x="0" y="141731"/>
                  </a:lnTo>
                  <a:lnTo>
                    <a:pt x="0" y="371689"/>
                  </a:lnTo>
                  <a:lnTo>
                    <a:pt x="0" y="489775"/>
                  </a:lnTo>
                  <a:lnTo>
                    <a:pt x="0" y="533280"/>
                  </a:lnTo>
                  <a:lnTo>
                    <a:pt x="0" y="539495"/>
                  </a:lnTo>
                  <a:lnTo>
                    <a:pt x="7278" y="584082"/>
                  </a:lnTo>
                  <a:lnTo>
                    <a:pt x="27505" y="622962"/>
                  </a:lnTo>
                  <a:lnTo>
                    <a:pt x="58265" y="653722"/>
                  </a:lnTo>
                  <a:lnTo>
                    <a:pt x="97145" y="673949"/>
                  </a:lnTo>
                  <a:lnTo>
                    <a:pt x="141731" y="681227"/>
                  </a:lnTo>
                  <a:lnTo>
                    <a:pt x="372570" y="681227"/>
                  </a:lnTo>
                  <a:lnTo>
                    <a:pt x="491108" y="681227"/>
                  </a:lnTo>
                  <a:lnTo>
                    <a:pt x="534781" y="681227"/>
                  </a:lnTo>
                  <a:lnTo>
                    <a:pt x="541019" y="681227"/>
                  </a:lnTo>
                  <a:lnTo>
                    <a:pt x="584703" y="673949"/>
                  </a:lnTo>
                  <a:lnTo>
                    <a:pt x="622755" y="653722"/>
                  </a:lnTo>
                  <a:lnTo>
                    <a:pt x="652832" y="622962"/>
                  </a:lnTo>
                  <a:lnTo>
                    <a:pt x="672596" y="584082"/>
                  </a:lnTo>
                  <a:lnTo>
                    <a:pt x="679703" y="539495"/>
                  </a:lnTo>
                  <a:lnTo>
                    <a:pt x="679703" y="309538"/>
                  </a:lnTo>
                  <a:lnTo>
                    <a:pt x="679703" y="191452"/>
                  </a:lnTo>
                  <a:lnTo>
                    <a:pt x="679703" y="147947"/>
                  </a:lnTo>
                  <a:lnTo>
                    <a:pt x="679703" y="141731"/>
                  </a:lnTo>
                  <a:lnTo>
                    <a:pt x="672596" y="97145"/>
                  </a:lnTo>
                  <a:lnTo>
                    <a:pt x="652832" y="58265"/>
                  </a:lnTo>
                  <a:lnTo>
                    <a:pt x="622755" y="27505"/>
                  </a:lnTo>
                  <a:lnTo>
                    <a:pt x="584703" y="7278"/>
                  </a:lnTo>
                  <a:lnTo>
                    <a:pt x="541019" y="0"/>
                  </a:lnTo>
                </a:path>
              </a:pathLst>
            </a:custGeom>
            <a:noFill/>
            <a:ln cap="flat" cmpd="sng" w="16750">
              <a:solidFill>
                <a:srgbClr val="40A7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8" name="Google Shape;358;p26"/>
          <p:cNvSpPr txBox="1"/>
          <p:nvPr/>
        </p:nvSpPr>
        <p:spPr>
          <a:xfrm>
            <a:off x="5238307" y="1886776"/>
            <a:ext cx="812859" cy="537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125">
            <a:spAutoFit/>
          </a:bodyPr>
          <a:lstStyle/>
          <a:p>
            <a:pPr indent="0" lvl="0" marL="5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FY2023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AR For  Navigation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9" name="Google Shape;359;p26"/>
          <p:cNvGrpSpPr/>
          <p:nvPr/>
        </p:nvGrpSpPr>
        <p:grpSpPr>
          <a:xfrm>
            <a:off x="907015" y="1227181"/>
            <a:ext cx="4926030" cy="1466956"/>
            <a:chOff x="1060704" y="1804410"/>
            <a:chExt cx="5760719" cy="2156968"/>
          </a:xfrm>
        </p:grpSpPr>
        <p:pic>
          <p:nvPicPr>
            <p:cNvPr id="360" name="Google Shape;360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409944" y="2185410"/>
              <a:ext cx="411479" cy="4114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1" name="Google Shape;361;p26"/>
            <p:cNvSpPr/>
            <p:nvPr/>
          </p:nvSpPr>
          <p:spPr>
            <a:xfrm>
              <a:off x="4960620" y="3589014"/>
              <a:ext cx="417830" cy="1905"/>
            </a:xfrm>
            <a:custGeom>
              <a:rect b="b" l="l" r="r" t="t"/>
              <a:pathLst>
                <a:path extrusionOk="0" h="1904" w="417829">
                  <a:moveTo>
                    <a:pt x="417575" y="0"/>
                  </a:moveTo>
                  <a:lnTo>
                    <a:pt x="353567" y="1523"/>
                  </a:lnTo>
                </a:path>
                <a:path extrusionOk="0" h="1904" w="417829">
                  <a:moveTo>
                    <a:pt x="300227" y="0"/>
                  </a:moveTo>
                  <a:lnTo>
                    <a:pt x="236219" y="1523"/>
                  </a:lnTo>
                </a:path>
                <a:path extrusionOk="0" h="1904" w="417829">
                  <a:moveTo>
                    <a:pt x="181355" y="0"/>
                  </a:moveTo>
                  <a:lnTo>
                    <a:pt x="118871" y="1523"/>
                  </a:lnTo>
                </a:path>
                <a:path extrusionOk="0" h="1904" w="417829">
                  <a:moveTo>
                    <a:pt x="64007" y="0"/>
                  </a:moveTo>
                  <a:lnTo>
                    <a:pt x="0" y="1523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6"/>
            <p:cNvSpPr/>
            <p:nvPr/>
          </p:nvSpPr>
          <p:spPr>
            <a:xfrm>
              <a:off x="4863084" y="3342126"/>
              <a:ext cx="551815" cy="556260"/>
            </a:xfrm>
            <a:custGeom>
              <a:rect b="b" l="l" r="r" t="t"/>
              <a:pathLst>
                <a:path extrusionOk="0" h="556260" w="551814">
                  <a:moveTo>
                    <a:pt x="457200" y="0"/>
                  </a:moveTo>
                  <a:lnTo>
                    <a:pt x="99060" y="0"/>
                  </a:lnTo>
                  <a:lnTo>
                    <a:pt x="60436" y="7786"/>
                  </a:lnTo>
                  <a:lnTo>
                    <a:pt x="28955" y="29146"/>
                  </a:lnTo>
                  <a:lnTo>
                    <a:pt x="7762" y="61079"/>
                  </a:lnTo>
                  <a:lnTo>
                    <a:pt x="0" y="100583"/>
                  </a:lnTo>
                  <a:lnTo>
                    <a:pt x="0" y="457200"/>
                  </a:lnTo>
                  <a:lnTo>
                    <a:pt x="7762" y="496466"/>
                  </a:lnTo>
                  <a:lnTo>
                    <a:pt x="28955" y="527875"/>
                  </a:lnTo>
                  <a:lnTo>
                    <a:pt x="60436" y="548711"/>
                  </a:lnTo>
                  <a:lnTo>
                    <a:pt x="99060" y="556260"/>
                  </a:lnTo>
                  <a:lnTo>
                    <a:pt x="457200" y="556260"/>
                  </a:lnTo>
                  <a:lnTo>
                    <a:pt x="495109" y="548711"/>
                  </a:lnTo>
                  <a:lnTo>
                    <a:pt x="525018" y="527875"/>
                  </a:lnTo>
                  <a:lnTo>
                    <a:pt x="544639" y="496466"/>
                  </a:lnTo>
                  <a:lnTo>
                    <a:pt x="551688" y="457200"/>
                  </a:lnTo>
                  <a:lnTo>
                    <a:pt x="551688" y="100583"/>
                  </a:lnTo>
                  <a:lnTo>
                    <a:pt x="544639" y="61079"/>
                  </a:lnTo>
                  <a:lnTo>
                    <a:pt x="525017" y="29146"/>
                  </a:lnTo>
                  <a:lnTo>
                    <a:pt x="495109" y="7786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C83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6"/>
            <p:cNvSpPr/>
            <p:nvPr/>
          </p:nvSpPr>
          <p:spPr>
            <a:xfrm>
              <a:off x="4802123" y="3278118"/>
              <a:ext cx="681355" cy="683260"/>
            </a:xfrm>
            <a:custGeom>
              <a:rect b="b" l="l" r="r" t="t"/>
              <a:pathLst>
                <a:path extrusionOk="0" h="683260" w="681354">
                  <a:moveTo>
                    <a:pt x="537971" y="0"/>
                  </a:moveTo>
                  <a:lnTo>
                    <a:pt x="309776" y="0"/>
                  </a:lnTo>
                  <a:lnTo>
                    <a:pt x="192595" y="0"/>
                  </a:lnTo>
                  <a:lnTo>
                    <a:pt x="149423" y="0"/>
                  </a:lnTo>
                  <a:lnTo>
                    <a:pt x="143255" y="0"/>
                  </a:lnTo>
                  <a:lnTo>
                    <a:pt x="97340" y="7156"/>
                  </a:lnTo>
                  <a:lnTo>
                    <a:pt x="57936" y="27261"/>
                  </a:lnTo>
                  <a:lnTo>
                    <a:pt x="27163" y="58265"/>
                  </a:lnTo>
                  <a:lnTo>
                    <a:pt x="7144" y="98121"/>
                  </a:lnTo>
                  <a:lnTo>
                    <a:pt x="0" y="144779"/>
                  </a:lnTo>
                  <a:lnTo>
                    <a:pt x="0" y="372094"/>
                  </a:lnTo>
                  <a:lnTo>
                    <a:pt x="0" y="488822"/>
                  </a:lnTo>
                  <a:lnTo>
                    <a:pt x="0" y="531828"/>
                  </a:lnTo>
                  <a:lnTo>
                    <a:pt x="0" y="537971"/>
                  </a:lnTo>
                  <a:lnTo>
                    <a:pt x="7144" y="582875"/>
                  </a:lnTo>
                  <a:lnTo>
                    <a:pt x="27163" y="622511"/>
                  </a:lnTo>
                  <a:lnTo>
                    <a:pt x="57936" y="654173"/>
                  </a:lnTo>
                  <a:lnTo>
                    <a:pt x="97340" y="675156"/>
                  </a:lnTo>
                  <a:lnTo>
                    <a:pt x="143255" y="682751"/>
                  </a:lnTo>
                  <a:lnTo>
                    <a:pt x="371451" y="682751"/>
                  </a:lnTo>
                  <a:lnTo>
                    <a:pt x="488632" y="682751"/>
                  </a:lnTo>
                  <a:lnTo>
                    <a:pt x="531804" y="682751"/>
                  </a:lnTo>
                  <a:lnTo>
                    <a:pt x="537971" y="682751"/>
                  </a:lnTo>
                  <a:lnTo>
                    <a:pt x="582131" y="675156"/>
                  </a:lnTo>
                  <a:lnTo>
                    <a:pt x="621316" y="654173"/>
                  </a:lnTo>
                  <a:lnTo>
                    <a:pt x="652747" y="622511"/>
                  </a:lnTo>
                  <a:lnTo>
                    <a:pt x="673644" y="582875"/>
                  </a:lnTo>
                  <a:lnTo>
                    <a:pt x="681227" y="537971"/>
                  </a:lnTo>
                  <a:lnTo>
                    <a:pt x="681227" y="310657"/>
                  </a:lnTo>
                  <a:lnTo>
                    <a:pt x="681227" y="193928"/>
                  </a:lnTo>
                  <a:lnTo>
                    <a:pt x="681227" y="150923"/>
                  </a:lnTo>
                  <a:lnTo>
                    <a:pt x="681227" y="144779"/>
                  </a:lnTo>
                  <a:lnTo>
                    <a:pt x="673644" y="98121"/>
                  </a:lnTo>
                  <a:lnTo>
                    <a:pt x="652747" y="58265"/>
                  </a:lnTo>
                  <a:lnTo>
                    <a:pt x="621316" y="27261"/>
                  </a:lnTo>
                  <a:lnTo>
                    <a:pt x="582131" y="7156"/>
                  </a:lnTo>
                  <a:lnTo>
                    <a:pt x="537971" y="0"/>
                  </a:lnTo>
                </a:path>
              </a:pathLst>
            </a:custGeom>
            <a:noFill/>
            <a:ln cap="flat" cmpd="sng" w="16750">
              <a:solidFill>
                <a:srgbClr val="FFC83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4" name="Google Shape;364;p2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930140" y="3415278"/>
              <a:ext cx="411479" cy="4114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5" name="Google Shape;365;p26"/>
            <p:cNvSpPr/>
            <p:nvPr/>
          </p:nvSpPr>
          <p:spPr>
            <a:xfrm>
              <a:off x="1124712" y="2971794"/>
              <a:ext cx="553720" cy="553720"/>
            </a:xfrm>
            <a:custGeom>
              <a:rect b="b" l="l" r="r" t="t"/>
              <a:pathLst>
                <a:path extrusionOk="0" h="553720" w="553719">
                  <a:moveTo>
                    <a:pt x="454151" y="0"/>
                  </a:moveTo>
                  <a:lnTo>
                    <a:pt x="99059" y="0"/>
                  </a:lnTo>
                  <a:lnTo>
                    <a:pt x="60436" y="7762"/>
                  </a:lnTo>
                  <a:lnTo>
                    <a:pt x="28956" y="28955"/>
                  </a:lnTo>
                  <a:lnTo>
                    <a:pt x="7762" y="60436"/>
                  </a:lnTo>
                  <a:lnTo>
                    <a:pt x="0" y="99060"/>
                  </a:lnTo>
                  <a:lnTo>
                    <a:pt x="0" y="457200"/>
                  </a:lnTo>
                  <a:lnTo>
                    <a:pt x="7762" y="494061"/>
                  </a:lnTo>
                  <a:lnTo>
                    <a:pt x="28956" y="524637"/>
                  </a:lnTo>
                  <a:lnTo>
                    <a:pt x="60436" y="545496"/>
                  </a:lnTo>
                  <a:lnTo>
                    <a:pt x="99059" y="553212"/>
                  </a:lnTo>
                  <a:lnTo>
                    <a:pt x="454151" y="553212"/>
                  </a:lnTo>
                  <a:lnTo>
                    <a:pt x="492775" y="545496"/>
                  </a:lnTo>
                  <a:lnTo>
                    <a:pt x="524256" y="524637"/>
                  </a:lnTo>
                  <a:lnTo>
                    <a:pt x="545449" y="494061"/>
                  </a:lnTo>
                  <a:lnTo>
                    <a:pt x="553212" y="457200"/>
                  </a:lnTo>
                  <a:lnTo>
                    <a:pt x="553212" y="99060"/>
                  </a:lnTo>
                  <a:lnTo>
                    <a:pt x="545449" y="60436"/>
                  </a:lnTo>
                  <a:lnTo>
                    <a:pt x="524255" y="28956"/>
                  </a:lnTo>
                  <a:lnTo>
                    <a:pt x="492775" y="7762"/>
                  </a:lnTo>
                  <a:lnTo>
                    <a:pt x="454151" y="0"/>
                  </a:lnTo>
                  <a:close/>
                </a:path>
              </a:pathLst>
            </a:custGeom>
            <a:solidFill>
              <a:srgbClr val="00719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6"/>
            <p:cNvSpPr/>
            <p:nvPr/>
          </p:nvSpPr>
          <p:spPr>
            <a:xfrm>
              <a:off x="1060704" y="2909310"/>
              <a:ext cx="680085" cy="680085"/>
            </a:xfrm>
            <a:custGeom>
              <a:rect b="b" l="l" r="r" t="t"/>
              <a:pathLst>
                <a:path extrusionOk="0" h="680085" w="680085">
                  <a:moveTo>
                    <a:pt x="539495" y="0"/>
                  </a:moveTo>
                  <a:lnTo>
                    <a:pt x="308657" y="0"/>
                  </a:lnTo>
                  <a:lnTo>
                    <a:pt x="190118" y="0"/>
                  </a:lnTo>
                  <a:lnTo>
                    <a:pt x="146446" y="0"/>
                  </a:lnTo>
                  <a:lnTo>
                    <a:pt x="140207" y="0"/>
                  </a:lnTo>
                  <a:lnTo>
                    <a:pt x="95780" y="7120"/>
                  </a:lnTo>
                  <a:lnTo>
                    <a:pt x="57278" y="26968"/>
                  </a:lnTo>
                  <a:lnTo>
                    <a:pt x="26968" y="57278"/>
                  </a:lnTo>
                  <a:lnTo>
                    <a:pt x="7120" y="95780"/>
                  </a:lnTo>
                  <a:lnTo>
                    <a:pt x="0" y="140207"/>
                  </a:lnTo>
                  <a:lnTo>
                    <a:pt x="0" y="371046"/>
                  </a:lnTo>
                  <a:lnTo>
                    <a:pt x="0" y="489584"/>
                  </a:lnTo>
                  <a:lnTo>
                    <a:pt x="0" y="533257"/>
                  </a:lnTo>
                  <a:lnTo>
                    <a:pt x="0" y="539495"/>
                  </a:lnTo>
                  <a:lnTo>
                    <a:pt x="7120" y="583923"/>
                  </a:lnTo>
                  <a:lnTo>
                    <a:pt x="26968" y="622425"/>
                  </a:lnTo>
                  <a:lnTo>
                    <a:pt x="57278" y="652735"/>
                  </a:lnTo>
                  <a:lnTo>
                    <a:pt x="95780" y="672583"/>
                  </a:lnTo>
                  <a:lnTo>
                    <a:pt x="140207" y="679703"/>
                  </a:lnTo>
                  <a:lnTo>
                    <a:pt x="371046" y="679703"/>
                  </a:lnTo>
                  <a:lnTo>
                    <a:pt x="489584" y="679703"/>
                  </a:lnTo>
                  <a:lnTo>
                    <a:pt x="533257" y="679703"/>
                  </a:lnTo>
                  <a:lnTo>
                    <a:pt x="539495" y="679703"/>
                  </a:lnTo>
                  <a:lnTo>
                    <a:pt x="583923" y="672583"/>
                  </a:lnTo>
                  <a:lnTo>
                    <a:pt x="622425" y="652735"/>
                  </a:lnTo>
                  <a:lnTo>
                    <a:pt x="652735" y="622425"/>
                  </a:lnTo>
                  <a:lnTo>
                    <a:pt x="672583" y="583923"/>
                  </a:lnTo>
                  <a:lnTo>
                    <a:pt x="679703" y="539495"/>
                  </a:lnTo>
                  <a:lnTo>
                    <a:pt x="679703" y="308657"/>
                  </a:lnTo>
                  <a:lnTo>
                    <a:pt x="679703" y="190118"/>
                  </a:lnTo>
                  <a:lnTo>
                    <a:pt x="679703" y="146446"/>
                  </a:lnTo>
                  <a:lnTo>
                    <a:pt x="679703" y="140207"/>
                  </a:lnTo>
                  <a:lnTo>
                    <a:pt x="672583" y="95780"/>
                  </a:lnTo>
                  <a:lnTo>
                    <a:pt x="652735" y="57278"/>
                  </a:lnTo>
                  <a:lnTo>
                    <a:pt x="622425" y="26968"/>
                  </a:lnTo>
                  <a:lnTo>
                    <a:pt x="583923" y="7120"/>
                  </a:lnTo>
                  <a:lnTo>
                    <a:pt x="539495" y="0"/>
                  </a:lnTo>
                </a:path>
              </a:pathLst>
            </a:custGeom>
            <a:noFill/>
            <a:ln cap="flat" cmpd="sng" w="16750">
              <a:solidFill>
                <a:srgbClr val="0071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7" name="Google Shape;367;p2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93292" y="3044946"/>
              <a:ext cx="411479" cy="4114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8" name="Google Shape;368;p26"/>
            <p:cNvSpPr/>
            <p:nvPr/>
          </p:nvSpPr>
          <p:spPr>
            <a:xfrm>
              <a:off x="3394710" y="1804410"/>
              <a:ext cx="539750" cy="0"/>
            </a:xfrm>
            <a:custGeom>
              <a:rect b="b" l="l" r="r" t="t"/>
              <a:pathLst>
                <a:path extrusionOk="0" h="120000" w="539750">
                  <a:moveTo>
                    <a:pt x="470915" y="0"/>
                  </a:moveTo>
                  <a:lnTo>
                    <a:pt x="539495" y="0"/>
                  </a:lnTo>
                </a:path>
                <a:path extrusionOk="0" h="120000" w="539750">
                  <a:moveTo>
                    <a:pt x="355091" y="0"/>
                  </a:moveTo>
                  <a:lnTo>
                    <a:pt x="422147" y="0"/>
                  </a:lnTo>
                </a:path>
                <a:path extrusionOk="0" h="120000" w="539750">
                  <a:moveTo>
                    <a:pt x="234695" y="0"/>
                  </a:moveTo>
                  <a:lnTo>
                    <a:pt x="303275" y="0"/>
                  </a:lnTo>
                </a:path>
                <a:path extrusionOk="0" h="120000" w="539750">
                  <a:moveTo>
                    <a:pt x="118871" y="0"/>
                  </a:moveTo>
                  <a:lnTo>
                    <a:pt x="187451" y="0"/>
                  </a:lnTo>
                </a:path>
                <a:path extrusionOk="0" h="120000" w="539750">
                  <a:moveTo>
                    <a:pt x="0" y="0"/>
                  </a:moveTo>
                  <a:lnTo>
                    <a:pt x="67055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26"/>
          <p:cNvSpPr txBox="1"/>
          <p:nvPr/>
        </p:nvSpPr>
        <p:spPr>
          <a:xfrm>
            <a:off x="3916981" y="2725536"/>
            <a:ext cx="965984" cy="329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FY2023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Autonomous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6"/>
          <p:cNvSpPr txBox="1"/>
          <p:nvPr/>
        </p:nvSpPr>
        <p:spPr>
          <a:xfrm>
            <a:off x="838747" y="2472703"/>
            <a:ext cx="715665" cy="345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FY2022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Platform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6"/>
          <p:cNvSpPr txBox="1"/>
          <p:nvPr>
            <p:ph type="title"/>
          </p:nvPr>
        </p:nvSpPr>
        <p:spPr>
          <a:xfrm>
            <a:off x="2815775" y="1486954"/>
            <a:ext cx="807794" cy="335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150">
            <a:spAutoFit/>
          </a:bodyPr>
          <a:lstStyle/>
          <a:p>
            <a:pPr indent="0" lvl="0" marL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FY2023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2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AI / ML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2" name="Google Shape;372;p26"/>
          <p:cNvGrpSpPr/>
          <p:nvPr/>
        </p:nvGrpSpPr>
        <p:grpSpPr>
          <a:xfrm>
            <a:off x="2842241" y="996047"/>
            <a:ext cx="581545" cy="462526"/>
            <a:chOff x="3323843" y="1464558"/>
            <a:chExt cx="680085" cy="680085"/>
          </a:xfrm>
        </p:grpSpPr>
        <p:sp>
          <p:nvSpPr>
            <p:cNvPr id="373" name="Google Shape;373;p26"/>
            <p:cNvSpPr/>
            <p:nvPr/>
          </p:nvSpPr>
          <p:spPr>
            <a:xfrm>
              <a:off x="3386328" y="1527042"/>
              <a:ext cx="554990" cy="554990"/>
            </a:xfrm>
            <a:custGeom>
              <a:rect b="b" l="l" r="r" t="t"/>
              <a:pathLst>
                <a:path extrusionOk="0" h="554989" w="554989">
                  <a:moveTo>
                    <a:pt x="455675" y="0"/>
                  </a:moveTo>
                  <a:lnTo>
                    <a:pt x="100584" y="0"/>
                  </a:lnTo>
                  <a:lnTo>
                    <a:pt x="61079" y="7762"/>
                  </a:lnTo>
                  <a:lnTo>
                    <a:pt x="29146" y="28955"/>
                  </a:lnTo>
                  <a:lnTo>
                    <a:pt x="7786" y="60436"/>
                  </a:lnTo>
                  <a:lnTo>
                    <a:pt x="0" y="99060"/>
                  </a:lnTo>
                  <a:lnTo>
                    <a:pt x="0" y="458724"/>
                  </a:lnTo>
                  <a:lnTo>
                    <a:pt x="7786" y="494942"/>
                  </a:lnTo>
                  <a:lnTo>
                    <a:pt x="29146" y="525589"/>
                  </a:lnTo>
                  <a:lnTo>
                    <a:pt x="61079" y="546806"/>
                  </a:lnTo>
                  <a:lnTo>
                    <a:pt x="100584" y="554736"/>
                  </a:lnTo>
                  <a:lnTo>
                    <a:pt x="455675" y="554736"/>
                  </a:lnTo>
                  <a:lnTo>
                    <a:pt x="494299" y="546806"/>
                  </a:lnTo>
                  <a:lnTo>
                    <a:pt x="525779" y="525589"/>
                  </a:lnTo>
                  <a:lnTo>
                    <a:pt x="546973" y="494942"/>
                  </a:lnTo>
                  <a:lnTo>
                    <a:pt x="554736" y="458724"/>
                  </a:lnTo>
                  <a:lnTo>
                    <a:pt x="554736" y="99060"/>
                  </a:lnTo>
                  <a:lnTo>
                    <a:pt x="546973" y="60436"/>
                  </a:lnTo>
                  <a:lnTo>
                    <a:pt x="525780" y="28956"/>
                  </a:lnTo>
                  <a:lnTo>
                    <a:pt x="494299" y="7762"/>
                  </a:lnTo>
                  <a:lnTo>
                    <a:pt x="455675" y="0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6"/>
            <p:cNvSpPr/>
            <p:nvPr/>
          </p:nvSpPr>
          <p:spPr>
            <a:xfrm>
              <a:off x="3323843" y="1464558"/>
              <a:ext cx="680085" cy="680085"/>
            </a:xfrm>
            <a:custGeom>
              <a:rect b="b" l="l" r="r" t="t"/>
              <a:pathLst>
                <a:path extrusionOk="0" h="680085" w="680085">
                  <a:moveTo>
                    <a:pt x="539495" y="0"/>
                  </a:moveTo>
                  <a:lnTo>
                    <a:pt x="308657" y="0"/>
                  </a:lnTo>
                  <a:lnTo>
                    <a:pt x="190118" y="0"/>
                  </a:lnTo>
                  <a:lnTo>
                    <a:pt x="146446" y="0"/>
                  </a:lnTo>
                  <a:lnTo>
                    <a:pt x="140207" y="0"/>
                  </a:lnTo>
                  <a:lnTo>
                    <a:pt x="95780" y="7120"/>
                  </a:lnTo>
                  <a:lnTo>
                    <a:pt x="57278" y="26968"/>
                  </a:lnTo>
                  <a:lnTo>
                    <a:pt x="26968" y="57278"/>
                  </a:lnTo>
                  <a:lnTo>
                    <a:pt x="7120" y="95780"/>
                  </a:lnTo>
                  <a:lnTo>
                    <a:pt x="0" y="140207"/>
                  </a:lnTo>
                  <a:lnTo>
                    <a:pt x="0" y="371046"/>
                  </a:lnTo>
                  <a:lnTo>
                    <a:pt x="0" y="489584"/>
                  </a:lnTo>
                  <a:lnTo>
                    <a:pt x="0" y="533257"/>
                  </a:lnTo>
                  <a:lnTo>
                    <a:pt x="0" y="539495"/>
                  </a:lnTo>
                  <a:lnTo>
                    <a:pt x="7120" y="583923"/>
                  </a:lnTo>
                  <a:lnTo>
                    <a:pt x="26968" y="622425"/>
                  </a:lnTo>
                  <a:lnTo>
                    <a:pt x="57278" y="652735"/>
                  </a:lnTo>
                  <a:lnTo>
                    <a:pt x="95780" y="672583"/>
                  </a:lnTo>
                  <a:lnTo>
                    <a:pt x="140207" y="679703"/>
                  </a:lnTo>
                  <a:lnTo>
                    <a:pt x="371046" y="679703"/>
                  </a:lnTo>
                  <a:lnTo>
                    <a:pt x="489584" y="679703"/>
                  </a:lnTo>
                  <a:lnTo>
                    <a:pt x="533257" y="679703"/>
                  </a:lnTo>
                  <a:lnTo>
                    <a:pt x="539495" y="679703"/>
                  </a:lnTo>
                  <a:lnTo>
                    <a:pt x="583923" y="672583"/>
                  </a:lnTo>
                  <a:lnTo>
                    <a:pt x="622425" y="652735"/>
                  </a:lnTo>
                  <a:lnTo>
                    <a:pt x="652735" y="622425"/>
                  </a:lnTo>
                  <a:lnTo>
                    <a:pt x="672583" y="583923"/>
                  </a:lnTo>
                  <a:lnTo>
                    <a:pt x="679703" y="539495"/>
                  </a:lnTo>
                  <a:lnTo>
                    <a:pt x="679703" y="308657"/>
                  </a:lnTo>
                  <a:lnTo>
                    <a:pt x="679703" y="190118"/>
                  </a:lnTo>
                  <a:lnTo>
                    <a:pt x="679703" y="146446"/>
                  </a:lnTo>
                  <a:lnTo>
                    <a:pt x="679703" y="140207"/>
                  </a:lnTo>
                  <a:lnTo>
                    <a:pt x="672583" y="95780"/>
                  </a:lnTo>
                  <a:lnTo>
                    <a:pt x="652735" y="57278"/>
                  </a:lnTo>
                  <a:lnTo>
                    <a:pt x="622425" y="26968"/>
                  </a:lnTo>
                  <a:lnTo>
                    <a:pt x="583923" y="7120"/>
                  </a:lnTo>
                  <a:lnTo>
                    <a:pt x="539495" y="0"/>
                  </a:lnTo>
                </a:path>
              </a:pathLst>
            </a:custGeom>
            <a:noFill/>
            <a:ln cap="flat" cmpd="sng" w="16750">
              <a:solidFill>
                <a:srgbClr val="833C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5" name="Google Shape;375;p2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459480" y="1598670"/>
              <a:ext cx="411479" cy="4114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