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53" r:id="rId4"/>
  </p:sldMasterIdLst>
  <p:notesMasterIdLst>
    <p:notesMasterId r:id="rId5"/>
  </p:notesMasterIdLst>
  <p:sldIdLst>
    <p:sldId id="256" r:id="rId6"/>
    <p:sldId id="257" r:id="rId7"/>
    <p:sldId id="258" r:id="rId8"/>
    <p:sldId id="259" r:id="rId9"/>
    <p:sldId id="260" r:id="rId10"/>
    <p:sldId id="261" r:id="rId11"/>
    <p:sldId id="262" r:id="rId12"/>
  </p:sldIdLst>
  <p:sldSz cy="6858000" cx="12192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tableStyles.xml><?xml version="1.0" encoding="utf-8"?>
<a:tblStyleLst xmlns:a="http://schemas.openxmlformats.org/drawingml/2006/main" xmlns:r="http://schemas.openxmlformats.org/officeDocument/2006/relationships" def="{E3C3576A-57BA-4473-9D24-2C274BF7B003}">
  <a:tblStyle styleId="{E3C3576A-57BA-4473-9D24-2C274BF7B003}" styleName="Table_0">
    <a:wholeTbl>
      <a:tcTxStyle b="off" i="off">
        <a:font>
          <a:latin typeface="Arial"/>
          <a:ea typeface="Arial"/>
          <a:cs typeface="Arial"/>
        </a:font>
        <a:schemeClr val="dk1"/>
      </a:tcTxStyle>
      <a:tcStyle>
        <a:tcBdr>
          <a:left>
            <a:ln cap="flat" cmpd="sng" w="12700">
              <a:solidFill>
                <a:schemeClr val="lt1"/>
              </a:solidFill>
              <a:prstDash val="solid"/>
              <a:round/>
              <a:headEnd len="sm" w="sm" type="none"/>
              <a:tailEnd len="sm" w="sm" type="none"/>
            </a:ln>
          </a:left>
          <a:right>
            <a:ln cap="flat" cmpd="sng" w="12700">
              <a:solidFill>
                <a:schemeClr val="lt1"/>
              </a:solidFill>
              <a:prstDash val="solid"/>
              <a:round/>
              <a:headEnd len="sm" w="sm" type="none"/>
              <a:tailEnd len="sm" w="sm" type="none"/>
            </a:ln>
          </a:right>
          <a:top>
            <a:ln cap="flat" cmpd="sng" w="12700">
              <a:solidFill>
                <a:schemeClr val="lt1"/>
              </a:solidFill>
              <a:prstDash val="solid"/>
              <a:round/>
              <a:headEnd len="sm" w="sm" type="none"/>
              <a:tailEnd len="sm" w="sm" type="none"/>
            </a:ln>
          </a:top>
          <a:bottom>
            <a:ln cap="flat" cmpd="sng" w="12700">
              <a:solidFill>
                <a:schemeClr val="lt1"/>
              </a:solidFill>
              <a:prstDash val="solid"/>
              <a:round/>
              <a:headEnd len="sm" w="sm" type="none"/>
              <a:tailEnd len="sm" w="sm" type="none"/>
            </a:ln>
          </a:bottom>
          <a:insideH>
            <a:ln cap="flat" cmpd="sng" w="12700">
              <a:solidFill>
                <a:schemeClr val="lt1"/>
              </a:solidFill>
              <a:prstDash val="solid"/>
              <a:round/>
              <a:headEnd len="sm" w="sm" type="none"/>
              <a:tailEnd len="sm" w="sm" type="none"/>
            </a:ln>
          </a:insideH>
          <a:insideV>
            <a:ln cap="flat" cmpd="sng" w="12700">
              <a:solidFill>
                <a:schemeClr val="lt1"/>
              </a:solidFill>
              <a:prstDash val="solid"/>
              <a:round/>
              <a:headEnd len="sm" w="sm" type="none"/>
              <a:tailEnd len="sm" w="sm" type="none"/>
            </a:ln>
          </a:insideV>
        </a:tcBdr>
        <a:fill>
          <a:solidFill>
            <a:srgbClr val="E7E8E9"/>
          </a:solidFill>
        </a:fill>
      </a:tcStyle>
    </a:wholeTbl>
    <a:band1H>
      <a:tcTxStyle/>
      <a:tcStyle>
        <a:fill>
          <a:solidFill>
            <a:srgbClr val="CCCDD1"/>
          </a:solidFill>
        </a:fill>
      </a:tcStyle>
    </a:band1H>
    <a:band2H>
      <a:tcTxStyle/>
    </a:band2H>
    <a:band1V>
      <a:tcTxStyle/>
      <a:tcStyle>
        <a:fill>
          <a:solidFill>
            <a:srgbClr val="CCCDD1"/>
          </a:solidFill>
        </a:fill>
      </a:tcStyle>
    </a:band1V>
    <a:band2V>
      <a:tcTxStyle/>
    </a:band2V>
    <a:lastCol>
      <a:tcTxStyle b="on" i="off">
        <a:font>
          <a:latin typeface="Arial"/>
          <a:ea typeface="Arial"/>
          <a:cs typeface="Arial"/>
        </a:font>
        <a:schemeClr val="lt1"/>
      </a:tcTxStyle>
      <a:tcStyle>
        <a:fill>
          <a:solidFill>
            <a:schemeClr val="accent1"/>
          </a:solidFill>
        </a:fill>
      </a:tcStyle>
    </a:lastCol>
    <a:firstCol>
      <a:tcTxStyle b="on" i="off">
        <a:font>
          <a:latin typeface="Arial"/>
          <a:ea typeface="Arial"/>
          <a:cs typeface="Arial"/>
        </a:font>
        <a:schemeClr val="lt1"/>
      </a:tcTxStyle>
      <a:tcStyle>
        <a:fill>
          <a:solidFill>
            <a:schemeClr val="accent1"/>
          </a:solidFill>
        </a:fill>
      </a:tcStyle>
    </a:firstCol>
    <a:lastRow>
      <a:tcTxStyle b="on" i="off">
        <a:font>
          <a:latin typeface="Arial"/>
          <a:ea typeface="Arial"/>
          <a:cs typeface="Arial"/>
        </a:font>
        <a:schemeClr val="lt1"/>
      </a:tcTxStyle>
      <a:tcStyle>
        <a:tcBdr>
          <a:top>
            <a:ln cap="flat" cmpd="sng" w="38100">
              <a:solidFill>
                <a:schemeClr val="lt1"/>
              </a:solidFill>
              <a:prstDash val="solid"/>
              <a:round/>
              <a:headEnd len="sm" w="sm" type="none"/>
              <a:tailEnd len="sm" w="sm" type="none"/>
            </a:ln>
          </a:top>
        </a:tcBdr>
        <a:fill>
          <a:solidFill>
            <a:schemeClr val="accent1"/>
          </a:solidFill>
        </a:fill>
      </a:tcStyle>
    </a:lastRow>
    <a:seCell>
      <a:tcTxStyle/>
    </a:seCell>
    <a:swCell>
      <a:tcTxStyle/>
    </a:swCell>
    <a:firstRow>
      <a:tcTxStyle b="on" i="off">
        <a:font>
          <a:latin typeface="Arial"/>
          <a:ea typeface="Arial"/>
          <a:cs typeface="Arial"/>
        </a:font>
        <a:schemeClr val="lt1"/>
      </a:tcTxStyle>
      <a:tcStyle>
        <a:tcBdr>
          <a:bottom>
            <a:ln cap="flat" cmpd="sng" w="38100">
              <a:solidFill>
                <a:schemeClr val="lt1"/>
              </a:solidFill>
              <a:prstDash val="solid"/>
              <a:round/>
              <a:headEnd len="sm" w="sm" type="none"/>
              <a:tailEnd len="sm" w="sm" type="none"/>
            </a:ln>
          </a:bottom>
        </a:tcBdr>
        <a:fill>
          <a:solidFill>
            <a:schemeClr val="accent1"/>
          </a:solidFill>
        </a:fill>
      </a:tcStyle>
    </a:firstRow>
    <a:neCell>
      <a:tcTxStyle/>
    </a:neCell>
    <a:nwCell>
      <a:tcTxStyle/>
    </a:nwCell>
  </a:tblStyle>
</a:tblStyleLst>
</file>

<file path=ppt/_rels/presentation.xml.rels><?xml version="1.0" encoding="UTF-8" standalone="yes"?><Relationships xmlns="http://schemas.openxmlformats.org/package/2006/relationships"><Relationship Id="rId1" Type="http://schemas.openxmlformats.org/officeDocument/2006/relationships/theme" Target="theme/theme1.xml"/><Relationship Id="rId2" Type="http://schemas.openxmlformats.org/officeDocument/2006/relationships/presProps" Target="presProps.xml"/><Relationship Id="rId3" Type="http://schemas.openxmlformats.org/officeDocument/2006/relationships/tableStyles" Target="tableStyles.xml"/><Relationship Id="rId4" Type="http://schemas.openxmlformats.org/officeDocument/2006/relationships/slideMaster" Target="slideMasters/slideMaster1.xml"/><Relationship Id="rId11" Type="http://schemas.openxmlformats.org/officeDocument/2006/relationships/slide" Target="slides/slide6.xml"/><Relationship Id="rId10" Type="http://schemas.openxmlformats.org/officeDocument/2006/relationships/slide" Target="slides/slide5.xml"/><Relationship Id="rId12" Type="http://schemas.openxmlformats.org/officeDocument/2006/relationships/slide" Target="slides/slide7.xml"/><Relationship Id="rId9" Type="http://schemas.openxmlformats.org/officeDocument/2006/relationships/slide" Target="slides/slide4.xml"/><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2971800" cy="458788"/>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4" name="Google Shape;4;n"/>
          <p:cNvSpPr txBox="1"/>
          <p:nvPr>
            <p:ph idx="10" type="dt"/>
          </p:nvPr>
        </p:nvSpPr>
        <p:spPr>
          <a:xfrm>
            <a:off x="3884613" y="0"/>
            <a:ext cx="2971800" cy="458788"/>
          </a:xfrm>
          <a:prstGeom prst="rect">
            <a:avLst/>
          </a:prstGeom>
          <a:noFill/>
          <a:ln>
            <a:noFill/>
          </a:ln>
        </p:spPr>
        <p:txBody>
          <a:bodyPr anchorCtr="0" anchor="t" bIns="45700" lIns="91425" spcFirstLastPara="1" rIns="91425" wrap="square" tIns="45700">
            <a:noAutofit/>
          </a:bodyPr>
          <a:lstStyle>
            <a:lvl1pPr lvl="0" marR="0" rtl="0" algn="r">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5" name="Google Shape;5;n"/>
          <p:cNvSpPr/>
          <p:nvPr>
            <p:ph idx="3"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Google Shape;6;n"/>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lvl1pPr indent="-228600" lvl="0" marL="457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indent="-228600" lvl="1" marL="914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2pPr>
            <a:lvl3pPr indent="-228600" lvl="2" marL="1371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3pPr>
            <a:lvl4pPr indent="-228600" lvl="3" marL="1828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4pPr>
            <a:lvl5pPr indent="-228600" lvl="4" marL="22860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5pPr>
            <a:lvl6pPr indent="-228600" lvl="5" marL="2743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6pPr>
            <a:lvl7pPr indent="-228600" lvl="6" marL="3200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7pPr>
            <a:lvl8pPr indent="-228600" lvl="7" marL="3657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8pPr>
            <a:lvl9pPr indent="-228600" lvl="8" marL="4114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9pPr>
          </a:lstStyle>
          <a:p/>
        </p:txBody>
      </p:sp>
      <p:sp>
        <p:nvSpPr>
          <p:cNvPr id="7" name="Google Shape;7;n"/>
          <p:cNvSpPr txBox="1"/>
          <p:nvPr>
            <p:ph idx="11" type="ftr"/>
          </p:nvPr>
        </p:nvSpPr>
        <p:spPr>
          <a:xfrm>
            <a:off x="0" y="8685213"/>
            <a:ext cx="2971800" cy="458787"/>
          </a:xfrm>
          <a:prstGeom prst="rect">
            <a:avLst/>
          </a:prstGeom>
          <a:noFill/>
          <a:ln>
            <a:noFill/>
          </a:ln>
        </p:spPr>
        <p:txBody>
          <a:bodyPr anchorCtr="0" anchor="b"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8" name="Google Shape;8;n"/>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AU"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6" name="Shape 66"/>
        <p:cNvGrpSpPr/>
        <p:nvPr/>
      </p:nvGrpSpPr>
      <p:grpSpPr>
        <a:xfrm>
          <a:off x="0" y="0"/>
          <a:ext cx="0" cy="0"/>
          <a:chOff x="0" y="0"/>
          <a:chExt cx="0" cy="0"/>
        </a:xfrm>
      </p:grpSpPr>
      <p:sp>
        <p:nvSpPr>
          <p:cNvPr id="67" name="Google Shape;67;p1: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8" name="Google Shape;68;p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200"/>
              <a:buFont typeface="Calibri"/>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2" name="Shape 72"/>
        <p:cNvGrpSpPr/>
        <p:nvPr/>
      </p:nvGrpSpPr>
      <p:grpSpPr>
        <a:xfrm>
          <a:off x="0" y="0"/>
          <a:ext cx="0" cy="0"/>
          <a:chOff x="0" y="0"/>
          <a:chExt cx="0" cy="0"/>
        </a:xfrm>
      </p:grpSpPr>
      <p:sp>
        <p:nvSpPr>
          <p:cNvPr id="73" name="Google Shape;73;p2: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74" name="Google Shape;74;p2: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75" name="Google Shape;75;p2: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AU"/>
              <a:t>‹#›</a:t>
            </a:fld>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9" name="Shape 79"/>
        <p:cNvGrpSpPr/>
        <p:nvPr/>
      </p:nvGrpSpPr>
      <p:grpSpPr>
        <a:xfrm>
          <a:off x="0" y="0"/>
          <a:ext cx="0" cy="0"/>
          <a:chOff x="0" y="0"/>
          <a:chExt cx="0" cy="0"/>
        </a:xfrm>
      </p:grpSpPr>
      <p:sp>
        <p:nvSpPr>
          <p:cNvPr id="80" name="Google Shape;80;p3: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81" name="Google Shape;81;p3: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95250" lvl="0" marL="171450" rtl="0" algn="l">
              <a:spcBef>
                <a:spcPts val="0"/>
              </a:spcBef>
              <a:spcAft>
                <a:spcPts val="0"/>
              </a:spcAft>
              <a:buClr>
                <a:schemeClr val="dk1"/>
              </a:buClr>
              <a:buSzPts val="1200"/>
              <a:buFont typeface="Calibri"/>
              <a:buNone/>
            </a:pPr>
            <a:r>
              <a:t/>
            </a:r>
            <a:endParaRPr/>
          </a:p>
        </p:txBody>
      </p:sp>
      <p:sp>
        <p:nvSpPr>
          <p:cNvPr id="82" name="Google Shape;82;p3: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AU"/>
              <a:t>‹#›</a:t>
            </a:fld>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7" name="Shape 87"/>
        <p:cNvGrpSpPr/>
        <p:nvPr/>
      </p:nvGrpSpPr>
      <p:grpSpPr>
        <a:xfrm>
          <a:off x="0" y="0"/>
          <a:ext cx="0" cy="0"/>
          <a:chOff x="0" y="0"/>
          <a:chExt cx="0" cy="0"/>
        </a:xfrm>
      </p:grpSpPr>
      <p:sp>
        <p:nvSpPr>
          <p:cNvPr id="88" name="Google Shape;88;p4: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89" name="Google Shape;89;p4: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90" name="Google Shape;90;p4: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AU"/>
              <a:t>‹#›</a:t>
            </a:fld>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4" name="Shape 94"/>
        <p:cNvGrpSpPr/>
        <p:nvPr/>
      </p:nvGrpSpPr>
      <p:grpSpPr>
        <a:xfrm>
          <a:off x="0" y="0"/>
          <a:ext cx="0" cy="0"/>
          <a:chOff x="0" y="0"/>
          <a:chExt cx="0" cy="0"/>
        </a:xfrm>
      </p:grpSpPr>
      <p:sp>
        <p:nvSpPr>
          <p:cNvPr id="95" name="Google Shape;95;g151459ddef9_0_0: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
        <p:nvSpPr>
          <p:cNvPr id="96" name="Google Shape;96;g151459ddef9_0_0:notes"/>
          <p:cNvSpPr txBox="1"/>
          <p:nvPr>
            <p:ph idx="1" type="body"/>
          </p:nvPr>
        </p:nvSpPr>
        <p:spPr>
          <a:xfrm>
            <a:off x="685800" y="4400550"/>
            <a:ext cx="5486400" cy="36006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97" name="Google Shape;97;g151459ddef9_0_0:notes"/>
          <p:cNvSpPr txBox="1"/>
          <p:nvPr>
            <p:ph idx="12" type="sldNum"/>
          </p:nvPr>
        </p:nvSpPr>
        <p:spPr>
          <a:xfrm>
            <a:off x="3884613" y="8685213"/>
            <a:ext cx="2971800" cy="458700"/>
          </a:xfrm>
          <a:prstGeom prst="rect">
            <a:avLst/>
          </a:prstGeom>
        </p:spPr>
        <p:txBody>
          <a:bodyPr anchorCtr="0" anchor="b" bIns="45700" lIns="91425" spcFirstLastPara="1" rIns="91425" wrap="square" tIns="45700">
            <a:noAutofit/>
          </a:bodyPr>
          <a:lstStyle/>
          <a:p>
            <a:pPr indent="0" lvl="0" marL="0" rtl="0" algn="r">
              <a:spcBef>
                <a:spcPts val="0"/>
              </a:spcBef>
              <a:spcAft>
                <a:spcPts val="0"/>
              </a:spcAft>
              <a:buClr>
                <a:srgbClr val="000000"/>
              </a:buClr>
              <a:buFont typeface="Arial"/>
              <a:buNone/>
            </a:pPr>
            <a:fld id="{00000000-1234-1234-1234-123412341234}" type="slidenum">
              <a:rPr lang="en-AU"/>
              <a:t>‹#›</a:t>
            </a:fld>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1" name="Shape 101"/>
        <p:cNvGrpSpPr/>
        <p:nvPr/>
      </p:nvGrpSpPr>
      <p:grpSpPr>
        <a:xfrm>
          <a:off x="0" y="0"/>
          <a:ext cx="0" cy="0"/>
          <a:chOff x="0" y="0"/>
          <a:chExt cx="0" cy="0"/>
        </a:xfrm>
      </p:grpSpPr>
      <p:sp>
        <p:nvSpPr>
          <p:cNvPr id="102" name="Google Shape;102;g153b25e875b_0_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03" name="Google Shape;103;g153b25e875b_0_1: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7" name="Shape 107"/>
        <p:cNvGrpSpPr/>
        <p:nvPr/>
      </p:nvGrpSpPr>
      <p:grpSpPr>
        <a:xfrm>
          <a:off x="0" y="0"/>
          <a:ext cx="0" cy="0"/>
          <a:chOff x="0" y="0"/>
          <a:chExt cx="0" cy="0"/>
        </a:xfrm>
      </p:grpSpPr>
      <p:sp>
        <p:nvSpPr>
          <p:cNvPr id="108" name="Google Shape;108;p5: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09" name="Google Shape;109;p5: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95250" lvl="0" marL="171450" rtl="0" algn="l">
              <a:spcBef>
                <a:spcPts val="0"/>
              </a:spcBef>
              <a:spcAft>
                <a:spcPts val="0"/>
              </a:spcAft>
              <a:buClr>
                <a:schemeClr val="dk1"/>
              </a:buClr>
              <a:buSzPts val="1200"/>
              <a:buFont typeface="Calibri"/>
              <a:buNone/>
            </a:pPr>
            <a:r>
              <a:t/>
            </a:r>
            <a:endParaRPr/>
          </a:p>
          <a:p>
            <a:pPr indent="-95250" lvl="0" marL="171450" rtl="0" algn="l">
              <a:spcBef>
                <a:spcPts val="0"/>
              </a:spcBef>
              <a:spcAft>
                <a:spcPts val="0"/>
              </a:spcAft>
              <a:buClr>
                <a:schemeClr val="dk1"/>
              </a:buClr>
              <a:buSzPts val="1200"/>
              <a:buFont typeface="Calibri"/>
              <a:buNone/>
            </a:pPr>
            <a:r>
              <a:t/>
            </a:r>
            <a:endParaRPr/>
          </a:p>
          <a:p>
            <a:pPr indent="-95250" lvl="0" marL="171450" rtl="0" algn="l">
              <a:spcBef>
                <a:spcPts val="0"/>
              </a:spcBef>
              <a:spcAft>
                <a:spcPts val="0"/>
              </a:spcAft>
              <a:buClr>
                <a:schemeClr val="dk1"/>
              </a:buClr>
              <a:buSzPts val="1200"/>
              <a:buFont typeface="Calibri"/>
              <a:buNone/>
            </a:pPr>
            <a:r>
              <a:t/>
            </a:r>
            <a:endParaRPr/>
          </a:p>
        </p:txBody>
      </p:sp>
      <p:sp>
        <p:nvSpPr>
          <p:cNvPr id="110" name="Google Shape;110;p5: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AU"/>
              <a:t>‹#›</a:t>
            </a:fld>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8.jpg"/><Relationship Id="rId3" Type="http://schemas.openxmlformats.org/officeDocument/2006/relationships/image" Target="../media/image5.jpg"/><Relationship Id="rId4" Type="http://schemas.openxmlformats.org/officeDocument/2006/relationships/image" Target="../media/image2.jpg"/><Relationship Id="rId5" Type="http://schemas.openxmlformats.org/officeDocument/2006/relationships/image" Target="../media/image3.png"/><Relationship Id="rId6" Type="http://schemas.openxmlformats.org/officeDocument/2006/relationships/image" Target="../media/image1.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 Id="rId3" Type="http://schemas.openxmlformats.org/officeDocument/2006/relationships/image" Target="../media/image6.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 Id="rId3" Type="http://schemas.openxmlformats.org/officeDocument/2006/relationships/image" Target="../media/image6.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 Id="rId3" Type="http://schemas.openxmlformats.org/officeDocument/2006/relationships/image" Target="../media/image6.pn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 Id="rId3" Type="http://schemas.openxmlformats.org/officeDocument/2006/relationships/image" Target="../media/image6.png"/></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p:cSld name="Title Slide">
    <p:spTree>
      <p:nvGrpSpPr>
        <p:cNvPr id="15" name="Shape 15"/>
        <p:cNvGrpSpPr/>
        <p:nvPr/>
      </p:nvGrpSpPr>
      <p:grpSpPr>
        <a:xfrm>
          <a:off x="0" y="0"/>
          <a:ext cx="0" cy="0"/>
          <a:chOff x="0" y="0"/>
          <a:chExt cx="0" cy="0"/>
        </a:xfrm>
      </p:grpSpPr>
      <p:pic>
        <p:nvPicPr>
          <p:cNvPr id="16" name="Google Shape;16;p2"/>
          <p:cNvPicPr preferRelativeResize="0"/>
          <p:nvPr/>
        </p:nvPicPr>
        <p:blipFill rotWithShape="1">
          <a:blip r:embed="rId2">
            <a:alphaModFix/>
          </a:blip>
          <a:srcRect b="0" l="0" r="0" t="0"/>
          <a:stretch/>
        </p:blipFill>
        <p:spPr>
          <a:xfrm>
            <a:off x="3301751" y="2265730"/>
            <a:ext cx="8288156" cy="2756713"/>
          </a:xfrm>
          <a:prstGeom prst="rect">
            <a:avLst/>
          </a:prstGeom>
          <a:noFill/>
          <a:ln>
            <a:noFill/>
          </a:ln>
        </p:spPr>
      </p:pic>
      <p:pic>
        <p:nvPicPr>
          <p:cNvPr id="17" name="Google Shape;17;p2"/>
          <p:cNvPicPr preferRelativeResize="0"/>
          <p:nvPr/>
        </p:nvPicPr>
        <p:blipFill rotWithShape="1">
          <a:blip r:embed="rId3">
            <a:alphaModFix/>
          </a:blip>
          <a:srcRect b="-109" l="0" r="0" t="0"/>
          <a:stretch/>
        </p:blipFill>
        <p:spPr>
          <a:xfrm flipH="1" rot="10800000">
            <a:off x="2824281" y="4824249"/>
            <a:ext cx="5391556" cy="2038097"/>
          </a:xfrm>
          <a:prstGeom prst="rect">
            <a:avLst/>
          </a:prstGeom>
          <a:noFill/>
          <a:ln>
            <a:noFill/>
          </a:ln>
        </p:spPr>
      </p:pic>
      <p:pic>
        <p:nvPicPr>
          <p:cNvPr descr="A picture containing nature&#10;&#10;Description automatically generated" id="18" name="Google Shape;18;p2"/>
          <p:cNvPicPr preferRelativeResize="0"/>
          <p:nvPr/>
        </p:nvPicPr>
        <p:blipFill rotWithShape="1">
          <a:blip r:embed="rId4">
            <a:alphaModFix/>
          </a:blip>
          <a:srcRect b="0" l="0" r="0" t="0"/>
          <a:stretch/>
        </p:blipFill>
        <p:spPr>
          <a:xfrm>
            <a:off x="8477344" y="-1"/>
            <a:ext cx="3714656" cy="2686816"/>
          </a:xfrm>
          <a:prstGeom prst="rect">
            <a:avLst/>
          </a:prstGeom>
          <a:noFill/>
          <a:ln>
            <a:noFill/>
          </a:ln>
        </p:spPr>
      </p:pic>
      <p:sp>
        <p:nvSpPr>
          <p:cNvPr id="19" name="Google Shape;19;p2"/>
          <p:cNvSpPr/>
          <p:nvPr/>
        </p:nvSpPr>
        <p:spPr>
          <a:xfrm flipH="1">
            <a:off x="5456395" y="1968439"/>
            <a:ext cx="6751471" cy="4901119"/>
          </a:xfrm>
          <a:custGeom>
            <a:rect b="b" l="l" r="r" t="t"/>
            <a:pathLst>
              <a:path extrusionOk="0" h="4901119" w="6751471">
                <a:moveTo>
                  <a:pt x="0" y="4901119"/>
                </a:moveTo>
                <a:cubicBezTo>
                  <a:pt x="794" y="3261063"/>
                  <a:pt x="1588" y="1640056"/>
                  <a:pt x="2382" y="0"/>
                </a:cubicBezTo>
                <a:lnTo>
                  <a:pt x="6751471" y="4901119"/>
                </a:lnTo>
                <a:lnTo>
                  <a:pt x="0" y="4901119"/>
                </a:lnTo>
                <a:close/>
              </a:path>
            </a:pathLst>
          </a:custGeom>
          <a:solidFill>
            <a:schemeClr val="accent4"/>
          </a:solidFill>
          <a:ln>
            <a:noFill/>
          </a:ln>
          <a:effectLst>
            <a:outerShdw blurRad="50800" rotWithShape="0" algn="br" dir="13500000" dist="38100">
              <a:srgbClr val="000000">
                <a:alpha val="40000"/>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867" u="none" cap="none" strike="noStrike">
              <a:solidFill>
                <a:schemeClr val="lt1"/>
              </a:solidFill>
              <a:latin typeface="Arial"/>
              <a:ea typeface="Arial"/>
              <a:cs typeface="Arial"/>
              <a:sym typeface="Arial"/>
            </a:endParaRPr>
          </a:p>
        </p:txBody>
      </p:sp>
      <p:sp>
        <p:nvSpPr>
          <p:cNvPr id="20" name="Google Shape;20;p2"/>
          <p:cNvSpPr/>
          <p:nvPr/>
        </p:nvSpPr>
        <p:spPr>
          <a:xfrm flipH="1">
            <a:off x="-8799" y="-14541"/>
            <a:ext cx="12203179" cy="6881876"/>
          </a:xfrm>
          <a:custGeom>
            <a:rect b="b" l="l" r="r" t="t"/>
            <a:pathLst>
              <a:path extrusionOk="0" h="6836301" w="14761910">
                <a:moveTo>
                  <a:pt x="11356917" y="6833935"/>
                </a:moveTo>
                <a:lnTo>
                  <a:pt x="0" y="12611"/>
                </a:lnTo>
                <a:lnTo>
                  <a:pt x="14761631" y="0"/>
                </a:lnTo>
                <a:cubicBezTo>
                  <a:pt x="14763636" y="1138989"/>
                  <a:pt x="14754117" y="2277978"/>
                  <a:pt x="14756122" y="3416967"/>
                </a:cubicBezTo>
                <a:cubicBezTo>
                  <a:pt x="14754955" y="4555956"/>
                  <a:pt x="14759552" y="5697312"/>
                  <a:pt x="14758385" y="6836301"/>
                </a:cubicBezTo>
                <a:lnTo>
                  <a:pt x="11356917" y="6833935"/>
                </a:lnTo>
                <a:close/>
              </a:path>
            </a:pathLst>
          </a:custGeom>
          <a:solidFill>
            <a:schemeClr val="accent1"/>
          </a:solidFill>
          <a:ln>
            <a:noFill/>
          </a:ln>
          <a:effectLst>
            <a:outerShdw blurRad="50800" rotWithShape="0" algn="t" dir="2700000" dist="38100">
              <a:srgbClr val="000000">
                <a:alpha val="40000"/>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867" u="none" cap="none" strike="noStrike">
              <a:solidFill>
                <a:schemeClr val="lt1"/>
              </a:solidFill>
              <a:latin typeface="Arial"/>
              <a:ea typeface="Arial"/>
              <a:cs typeface="Arial"/>
              <a:sym typeface="Arial"/>
            </a:endParaRPr>
          </a:p>
        </p:txBody>
      </p:sp>
      <p:pic>
        <p:nvPicPr>
          <p:cNvPr id="21" name="Google Shape;21;p2"/>
          <p:cNvPicPr preferRelativeResize="0"/>
          <p:nvPr/>
        </p:nvPicPr>
        <p:blipFill rotWithShape="1">
          <a:blip r:embed="rId5">
            <a:alphaModFix/>
          </a:blip>
          <a:srcRect b="0" l="0" r="0" t="0"/>
          <a:stretch/>
        </p:blipFill>
        <p:spPr>
          <a:xfrm>
            <a:off x="138431" y="5311499"/>
            <a:ext cx="2738896" cy="1508515"/>
          </a:xfrm>
          <a:prstGeom prst="rect">
            <a:avLst/>
          </a:prstGeom>
          <a:noFill/>
          <a:ln>
            <a:noFill/>
          </a:ln>
          <a:effectLst>
            <a:outerShdw blurRad="50800" rotWithShape="0" algn="tl" dir="2700000" dist="38100">
              <a:srgbClr val="000000">
                <a:alpha val="40000"/>
              </a:srgbClr>
            </a:outerShdw>
          </a:effectLst>
        </p:spPr>
      </p:pic>
      <p:pic>
        <p:nvPicPr>
          <p:cNvPr id="22" name="Google Shape;22;p2"/>
          <p:cNvPicPr preferRelativeResize="0"/>
          <p:nvPr/>
        </p:nvPicPr>
        <p:blipFill rotWithShape="1">
          <a:blip r:embed="rId6">
            <a:alphaModFix amt="34000"/>
          </a:blip>
          <a:srcRect b="-8774" l="32581" r="8552" t="2403"/>
          <a:stretch/>
        </p:blipFill>
        <p:spPr>
          <a:xfrm rot="5400000">
            <a:off x="5734364" y="-1016161"/>
            <a:ext cx="5455200" cy="7480800"/>
          </a:xfrm>
          <a:prstGeom prst="rtTriangle">
            <a:avLst/>
          </a:prstGeom>
          <a:noFill/>
          <a:ln>
            <a:noFill/>
          </a:ln>
        </p:spPr>
      </p:pic>
      <p:pic>
        <p:nvPicPr>
          <p:cNvPr id="23" name="Google Shape;23;p2"/>
          <p:cNvPicPr preferRelativeResize="0"/>
          <p:nvPr/>
        </p:nvPicPr>
        <p:blipFill rotWithShape="1">
          <a:blip r:embed="rId6">
            <a:alphaModFix amt="34000"/>
          </a:blip>
          <a:srcRect b="669" l="54013" r="11357" t="36082"/>
          <a:stretch/>
        </p:blipFill>
        <p:spPr>
          <a:xfrm rot="-5400000">
            <a:off x="5792693" y="4820009"/>
            <a:ext cx="1719600" cy="2366800"/>
          </a:xfrm>
          <a:prstGeom prst="rtTriangle">
            <a:avLst/>
          </a:prstGeom>
          <a:noFill/>
          <a:ln>
            <a:noFill/>
          </a:ln>
        </p:spPr>
      </p:pic>
      <p:sp>
        <p:nvSpPr>
          <p:cNvPr id="24" name="Google Shape;24;p2"/>
          <p:cNvSpPr txBox="1"/>
          <p:nvPr>
            <p:ph type="title"/>
          </p:nvPr>
        </p:nvSpPr>
        <p:spPr>
          <a:xfrm>
            <a:off x="176047" y="175937"/>
            <a:ext cx="6157200" cy="3972800"/>
          </a:xfrm>
          <a:prstGeom prst="rect">
            <a:avLst/>
          </a:prstGeom>
          <a:noFill/>
          <a:ln>
            <a:noFill/>
          </a:ln>
        </p:spPr>
        <p:txBody>
          <a:bodyPr anchorCtr="0" anchor="t" bIns="34275" lIns="68575" spcFirstLastPara="1" rIns="68575" wrap="square" tIns="34275">
            <a:noAutofit/>
          </a:bodyPr>
          <a:lstStyle>
            <a:lvl1pPr lvl="0" marR="0" rtl="0" algn="l">
              <a:lnSpc>
                <a:spcPct val="90000"/>
              </a:lnSpc>
              <a:spcBef>
                <a:spcPts val="0"/>
              </a:spcBef>
              <a:spcAft>
                <a:spcPts val="0"/>
              </a:spcAft>
              <a:buClr>
                <a:schemeClr val="lt1"/>
              </a:buClr>
              <a:buSzPts val="6000"/>
              <a:buFont typeface="Arial"/>
              <a:buNone/>
              <a:defRPr b="0" i="0" sz="8000" u="none" cap="none" strike="noStrike">
                <a:solidFill>
                  <a:schemeClr val="lt1"/>
                </a:solidFill>
                <a:latin typeface="Arial"/>
                <a:ea typeface="Arial"/>
                <a:cs typeface="Arial"/>
                <a:sym typeface="Arial"/>
              </a:defRPr>
            </a:lvl1pPr>
            <a:lvl2pPr lvl="1" marR="0" rtl="0" algn="l">
              <a:lnSpc>
                <a:spcPct val="100000"/>
              </a:lnSpc>
              <a:spcBef>
                <a:spcPts val="0"/>
              </a:spcBef>
              <a:spcAft>
                <a:spcPts val="0"/>
              </a:spcAft>
              <a:buClr>
                <a:srgbClr val="000000"/>
              </a:buClr>
              <a:buSzPts val="1100"/>
              <a:buFont typeface="Arial"/>
              <a:buNone/>
              <a:defRPr b="0" i="0" sz="1867"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100"/>
              <a:buFont typeface="Arial"/>
              <a:buNone/>
              <a:defRPr b="0" i="0" sz="1867"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100"/>
              <a:buFont typeface="Arial"/>
              <a:buNone/>
              <a:defRPr b="0" i="0" sz="1867"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100"/>
              <a:buFont typeface="Arial"/>
              <a:buNone/>
              <a:defRPr b="0" i="0" sz="1867"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100"/>
              <a:buFont typeface="Arial"/>
              <a:buNone/>
              <a:defRPr b="0" i="0" sz="1867"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100"/>
              <a:buFont typeface="Arial"/>
              <a:buNone/>
              <a:defRPr b="0" i="0" sz="1867"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100"/>
              <a:buFont typeface="Arial"/>
              <a:buNone/>
              <a:defRPr b="0" i="0" sz="1867"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100"/>
              <a:buFont typeface="Arial"/>
              <a:buNone/>
              <a:defRPr b="0" i="0" sz="1867" u="none" cap="none" strike="noStrike">
                <a:solidFill>
                  <a:srgbClr val="000000"/>
                </a:solidFill>
                <a:latin typeface="Arial"/>
                <a:ea typeface="Arial"/>
                <a:cs typeface="Arial"/>
                <a:sym typeface="Arial"/>
              </a:defRPr>
            </a:lvl9pPr>
          </a:lstStyl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p:cSld name="Title and Content">
    <p:spTree>
      <p:nvGrpSpPr>
        <p:cNvPr id="25" name="Shape 25"/>
        <p:cNvGrpSpPr/>
        <p:nvPr/>
      </p:nvGrpSpPr>
      <p:grpSpPr>
        <a:xfrm>
          <a:off x="0" y="0"/>
          <a:ext cx="0" cy="0"/>
          <a:chOff x="0" y="0"/>
          <a:chExt cx="0" cy="0"/>
        </a:xfrm>
      </p:grpSpPr>
      <p:sp>
        <p:nvSpPr>
          <p:cNvPr id="26" name="Google Shape;26;p3"/>
          <p:cNvSpPr/>
          <p:nvPr/>
        </p:nvSpPr>
        <p:spPr>
          <a:xfrm>
            <a:off x="0" y="1"/>
            <a:ext cx="12192000" cy="1037200"/>
          </a:xfrm>
          <a:prstGeom prst="rect">
            <a:avLst/>
          </a:prstGeom>
          <a:solidFill>
            <a:schemeClr val="accen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867" u="none" cap="none" strike="noStrike">
              <a:solidFill>
                <a:schemeClr val="dk2"/>
              </a:solidFill>
              <a:latin typeface="Arial"/>
              <a:ea typeface="Arial"/>
              <a:cs typeface="Arial"/>
              <a:sym typeface="Arial"/>
            </a:endParaRPr>
          </a:p>
        </p:txBody>
      </p:sp>
      <p:pic>
        <p:nvPicPr>
          <p:cNvPr id="27" name="Google Shape;27;p3"/>
          <p:cNvPicPr preferRelativeResize="0"/>
          <p:nvPr/>
        </p:nvPicPr>
        <p:blipFill rotWithShape="1">
          <a:blip r:embed="rId2">
            <a:alphaModFix amt="34000"/>
          </a:blip>
          <a:srcRect b="35419" l="51340" r="-2841" t="39268"/>
          <a:stretch/>
        </p:blipFill>
        <p:spPr>
          <a:xfrm flipH="1">
            <a:off x="9304424" y="0"/>
            <a:ext cx="2887577" cy="1037493"/>
          </a:xfrm>
          <a:prstGeom prst="rect">
            <a:avLst/>
          </a:prstGeom>
          <a:noFill/>
          <a:ln>
            <a:noFill/>
          </a:ln>
        </p:spPr>
      </p:pic>
      <p:pic>
        <p:nvPicPr>
          <p:cNvPr id="28" name="Google Shape;28;p3"/>
          <p:cNvPicPr preferRelativeResize="0"/>
          <p:nvPr/>
        </p:nvPicPr>
        <p:blipFill rotWithShape="1">
          <a:blip r:embed="rId3">
            <a:alphaModFix/>
          </a:blip>
          <a:srcRect b="0" l="0" r="0" t="0"/>
          <a:stretch/>
        </p:blipFill>
        <p:spPr>
          <a:xfrm>
            <a:off x="9791700" y="111657"/>
            <a:ext cx="2027899" cy="803439"/>
          </a:xfrm>
          <a:prstGeom prst="rect">
            <a:avLst/>
          </a:prstGeom>
          <a:noFill/>
          <a:ln>
            <a:noFill/>
          </a:ln>
          <a:effectLst>
            <a:outerShdw blurRad="50800" rotWithShape="0" algn="tl" dir="2700000" dist="38100">
              <a:srgbClr val="000000">
                <a:alpha val="40000"/>
              </a:srgbClr>
            </a:outerShdw>
          </a:effectLst>
        </p:spPr>
      </p:pic>
      <p:sp>
        <p:nvSpPr>
          <p:cNvPr id="29" name="Google Shape;29;p3"/>
          <p:cNvSpPr/>
          <p:nvPr/>
        </p:nvSpPr>
        <p:spPr>
          <a:xfrm>
            <a:off x="-1777" y="6574604"/>
            <a:ext cx="12194000" cy="283600"/>
          </a:xfrm>
          <a:prstGeom prst="rect">
            <a:avLst/>
          </a:prstGeom>
          <a:solidFill>
            <a:schemeClr val="accent4"/>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867" u="none" cap="none" strike="noStrike">
              <a:solidFill>
                <a:schemeClr val="dk2"/>
              </a:solidFill>
              <a:latin typeface="Arial"/>
              <a:ea typeface="Arial"/>
              <a:cs typeface="Arial"/>
              <a:sym typeface="Arial"/>
            </a:endParaRPr>
          </a:p>
        </p:txBody>
      </p:sp>
      <p:sp>
        <p:nvSpPr>
          <p:cNvPr id="30" name="Google Shape;30;p3"/>
          <p:cNvSpPr/>
          <p:nvPr/>
        </p:nvSpPr>
        <p:spPr>
          <a:xfrm flipH="1" rot="10800000">
            <a:off x="-4504" y="6540363"/>
            <a:ext cx="12196400" cy="59600"/>
          </a:xfrm>
          <a:prstGeom prst="rect">
            <a:avLst/>
          </a:prstGeom>
          <a:solidFill>
            <a:schemeClr val="accen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867" u="none" cap="none" strike="noStrike">
              <a:solidFill>
                <a:schemeClr val="dk2"/>
              </a:solidFill>
              <a:latin typeface="Arial"/>
              <a:ea typeface="Arial"/>
              <a:cs typeface="Arial"/>
              <a:sym typeface="Arial"/>
            </a:endParaRPr>
          </a:p>
        </p:txBody>
      </p:sp>
      <p:sp>
        <p:nvSpPr>
          <p:cNvPr id="31" name="Google Shape;31;p3"/>
          <p:cNvSpPr txBox="1"/>
          <p:nvPr/>
        </p:nvSpPr>
        <p:spPr>
          <a:xfrm>
            <a:off x="10265664" y="6574605"/>
            <a:ext cx="1925600" cy="318060"/>
          </a:xfrm>
          <a:prstGeom prst="rect">
            <a:avLst/>
          </a:prstGeom>
          <a:noFill/>
          <a:ln>
            <a:noFill/>
          </a:ln>
        </p:spPr>
        <p:txBody>
          <a:bodyPr anchorCtr="0" anchor="t" bIns="45700" lIns="91425" spcFirstLastPara="1" rIns="91425" wrap="square" tIns="45700">
            <a:spAutoFit/>
          </a:bodyPr>
          <a:lstStyle/>
          <a:p>
            <a:pPr indent="0" lvl="0" marL="0" marR="0" rtl="0" algn="r">
              <a:lnSpc>
                <a:spcPct val="100000"/>
              </a:lnSpc>
              <a:spcBef>
                <a:spcPts val="0"/>
              </a:spcBef>
              <a:spcAft>
                <a:spcPts val="0"/>
              </a:spcAft>
              <a:buClr>
                <a:srgbClr val="000000"/>
              </a:buClr>
              <a:buSzPts val="1100"/>
              <a:buFont typeface="Arial"/>
              <a:buNone/>
            </a:pPr>
            <a:r>
              <a:rPr b="1" i="0" lang="en-AU" sz="1467" u="none" cap="none" strike="noStrike">
                <a:solidFill>
                  <a:schemeClr val="accent1"/>
                </a:solidFill>
                <a:latin typeface="Arial"/>
                <a:ea typeface="Arial"/>
                <a:cs typeface="Arial"/>
                <a:sym typeface="Arial"/>
              </a:rPr>
              <a:t>Slide </a:t>
            </a:r>
            <a:fld id="{00000000-1234-1234-1234-123412341234}" type="slidenum">
              <a:rPr b="1" i="0" lang="en-AU" sz="1467" u="none" cap="none" strike="noStrike">
                <a:solidFill>
                  <a:schemeClr val="accent1"/>
                </a:solidFill>
                <a:latin typeface="Arial"/>
                <a:ea typeface="Arial"/>
                <a:cs typeface="Arial"/>
                <a:sym typeface="Arial"/>
              </a:rPr>
              <a:t>‹#›</a:t>
            </a:fld>
            <a:endParaRPr b="1" i="0" sz="1467" u="none" cap="none" strike="noStrike">
              <a:solidFill>
                <a:schemeClr val="accent1"/>
              </a:solidFill>
              <a:latin typeface="Arial"/>
              <a:ea typeface="Arial"/>
              <a:cs typeface="Arial"/>
              <a:sym typeface="Arial"/>
            </a:endParaRPr>
          </a:p>
        </p:txBody>
      </p:sp>
      <p:sp>
        <p:nvSpPr>
          <p:cNvPr id="32" name="Google Shape;32;p3"/>
          <p:cNvSpPr txBox="1"/>
          <p:nvPr/>
        </p:nvSpPr>
        <p:spPr>
          <a:xfrm>
            <a:off x="-24384" y="6562799"/>
            <a:ext cx="4925600" cy="31806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100"/>
              <a:buFont typeface="Arial"/>
              <a:buNone/>
            </a:pPr>
            <a:r>
              <a:rPr b="1" i="0" lang="en-AU" sz="1467" u="none" cap="none" strike="noStrike">
                <a:solidFill>
                  <a:schemeClr val="accent1"/>
                </a:solidFill>
                <a:latin typeface="Arial"/>
                <a:ea typeface="Arial"/>
                <a:cs typeface="Arial"/>
                <a:sym typeface="Arial"/>
              </a:rPr>
              <a:t>LSI-VC-12 </a:t>
            </a:r>
            <a:endParaRPr b="0" i="0" sz="1467" u="none" cap="none" strike="noStrike">
              <a:solidFill>
                <a:srgbClr val="000000"/>
              </a:solidFill>
              <a:latin typeface="Arial"/>
              <a:ea typeface="Arial"/>
              <a:cs typeface="Arial"/>
              <a:sym typeface="Arial"/>
            </a:endParaRPr>
          </a:p>
        </p:txBody>
      </p:sp>
      <p:sp>
        <p:nvSpPr>
          <p:cNvPr id="33" name="Google Shape;33;p3"/>
          <p:cNvSpPr txBox="1"/>
          <p:nvPr>
            <p:ph idx="1" type="body"/>
          </p:nvPr>
        </p:nvSpPr>
        <p:spPr>
          <a:xfrm>
            <a:off x="324233" y="1558533"/>
            <a:ext cx="11495600" cy="4662800"/>
          </a:xfrm>
          <a:prstGeom prst="rect">
            <a:avLst/>
          </a:prstGeom>
          <a:noFill/>
          <a:ln>
            <a:noFill/>
          </a:ln>
        </p:spPr>
        <p:txBody>
          <a:bodyPr anchorCtr="0" anchor="t" bIns="34275" lIns="68575" spcFirstLastPara="1" rIns="68575" wrap="square" tIns="34275">
            <a:noAutofit/>
          </a:bodyPr>
          <a:lstStyle>
            <a:lvl1pPr indent="-361950" lvl="0" marL="457200" marR="0" rtl="0" algn="l">
              <a:lnSpc>
                <a:spcPct val="90000"/>
              </a:lnSpc>
              <a:spcBef>
                <a:spcPts val="1067"/>
              </a:spcBef>
              <a:spcAft>
                <a:spcPts val="0"/>
              </a:spcAft>
              <a:buClr>
                <a:schemeClr val="dk1"/>
              </a:buClr>
              <a:buSzPts val="2100"/>
              <a:buFont typeface="Noto Sans Symbols"/>
              <a:buChar char="❖"/>
              <a:defRPr b="0" i="0" sz="2800" u="none" cap="none" strike="noStrike">
                <a:solidFill>
                  <a:schemeClr val="dk1"/>
                </a:solidFill>
                <a:latin typeface="Arial"/>
                <a:ea typeface="Arial"/>
                <a:cs typeface="Arial"/>
                <a:sym typeface="Arial"/>
              </a:defRPr>
            </a:lvl1pPr>
            <a:lvl2pPr indent="-342900" lvl="1" marL="914400" marR="0" rtl="0" algn="l">
              <a:lnSpc>
                <a:spcPct val="90000"/>
              </a:lnSpc>
              <a:spcBef>
                <a:spcPts val="533"/>
              </a:spcBef>
              <a:spcAft>
                <a:spcPts val="0"/>
              </a:spcAft>
              <a:buClr>
                <a:schemeClr val="dk1"/>
              </a:buClr>
              <a:buSzPts val="1800"/>
              <a:buFont typeface="Noto Sans Symbols"/>
              <a:buChar char="▪"/>
              <a:defRPr b="0" i="0" sz="2400" u="none" cap="none" strike="noStrike">
                <a:solidFill>
                  <a:schemeClr val="dk1"/>
                </a:solidFill>
                <a:latin typeface="Arial"/>
                <a:ea typeface="Arial"/>
                <a:cs typeface="Arial"/>
                <a:sym typeface="Arial"/>
              </a:defRPr>
            </a:lvl2pPr>
            <a:lvl3pPr indent="-323850" lvl="2" marL="1371600" marR="0" rtl="0" algn="l">
              <a:lnSpc>
                <a:spcPct val="90000"/>
              </a:lnSpc>
              <a:spcBef>
                <a:spcPts val="533"/>
              </a:spcBef>
              <a:spcAft>
                <a:spcPts val="0"/>
              </a:spcAft>
              <a:buClr>
                <a:schemeClr val="dk1"/>
              </a:buClr>
              <a:buSzPts val="1500"/>
              <a:buFont typeface="Courier New"/>
              <a:buChar char="o"/>
              <a:defRPr b="0" i="0" sz="2000" u="none" cap="none" strike="noStrike">
                <a:solidFill>
                  <a:schemeClr val="dk1"/>
                </a:solidFill>
                <a:latin typeface="Arial"/>
                <a:ea typeface="Arial"/>
                <a:cs typeface="Arial"/>
                <a:sym typeface="Arial"/>
              </a:defRPr>
            </a:lvl3pPr>
            <a:lvl4pPr indent="-317500" lvl="3" marL="1828800" marR="0" rtl="0" algn="l">
              <a:lnSpc>
                <a:spcPct val="90000"/>
              </a:lnSpc>
              <a:spcBef>
                <a:spcPts val="533"/>
              </a:spcBef>
              <a:spcAft>
                <a:spcPts val="0"/>
              </a:spcAft>
              <a:buClr>
                <a:schemeClr val="dk1"/>
              </a:buClr>
              <a:buSzPts val="1400"/>
              <a:buFont typeface="Arial"/>
              <a:buChar char="•"/>
              <a:defRPr b="0" i="0" sz="1867" u="none" cap="none" strike="noStrike">
                <a:solidFill>
                  <a:schemeClr val="dk1"/>
                </a:solidFill>
                <a:latin typeface="Arial"/>
                <a:ea typeface="Arial"/>
                <a:cs typeface="Arial"/>
                <a:sym typeface="Arial"/>
              </a:defRPr>
            </a:lvl4pPr>
            <a:lvl5pPr indent="-317500" lvl="4" marL="2286000" marR="0" rtl="0" algn="l">
              <a:lnSpc>
                <a:spcPct val="90000"/>
              </a:lnSpc>
              <a:spcBef>
                <a:spcPts val="533"/>
              </a:spcBef>
              <a:spcAft>
                <a:spcPts val="0"/>
              </a:spcAft>
              <a:buClr>
                <a:schemeClr val="dk1"/>
              </a:buClr>
              <a:buSzPts val="1400"/>
              <a:buFont typeface="Arial"/>
              <a:buChar char="•"/>
              <a:defRPr b="0" i="0" sz="1867" u="none" cap="none" strike="noStrike">
                <a:solidFill>
                  <a:schemeClr val="dk1"/>
                </a:solidFill>
                <a:latin typeface="Arial"/>
                <a:ea typeface="Arial"/>
                <a:cs typeface="Arial"/>
                <a:sym typeface="Arial"/>
              </a:defRPr>
            </a:lvl5pPr>
            <a:lvl6pPr indent="-323850" lvl="5" marL="2743200" marR="0" rtl="0" algn="l">
              <a:lnSpc>
                <a:spcPct val="90000"/>
              </a:lnSpc>
              <a:spcBef>
                <a:spcPts val="533"/>
              </a:spcBef>
              <a:spcAft>
                <a:spcPts val="0"/>
              </a:spcAft>
              <a:buClr>
                <a:schemeClr val="dk1"/>
              </a:buClr>
              <a:buSzPts val="1500"/>
              <a:buFont typeface="Arial"/>
              <a:buChar char="•"/>
              <a:defRPr b="0" i="0" sz="2000" u="none" cap="none" strike="noStrike">
                <a:solidFill>
                  <a:schemeClr val="dk1"/>
                </a:solidFill>
                <a:latin typeface="Arial"/>
                <a:ea typeface="Arial"/>
                <a:cs typeface="Arial"/>
                <a:sym typeface="Arial"/>
              </a:defRPr>
            </a:lvl6pPr>
            <a:lvl7pPr indent="-323850" lvl="6" marL="3200400" marR="0" rtl="0" algn="l">
              <a:lnSpc>
                <a:spcPct val="90000"/>
              </a:lnSpc>
              <a:spcBef>
                <a:spcPts val="533"/>
              </a:spcBef>
              <a:spcAft>
                <a:spcPts val="0"/>
              </a:spcAft>
              <a:buClr>
                <a:schemeClr val="dk1"/>
              </a:buClr>
              <a:buSzPts val="1500"/>
              <a:buFont typeface="Arial"/>
              <a:buChar char="•"/>
              <a:defRPr b="0" i="0" sz="2000" u="none" cap="none" strike="noStrike">
                <a:solidFill>
                  <a:schemeClr val="dk1"/>
                </a:solidFill>
                <a:latin typeface="Arial"/>
                <a:ea typeface="Arial"/>
                <a:cs typeface="Arial"/>
                <a:sym typeface="Arial"/>
              </a:defRPr>
            </a:lvl7pPr>
            <a:lvl8pPr indent="-323850" lvl="7" marL="3657600" marR="0" rtl="0" algn="l">
              <a:lnSpc>
                <a:spcPct val="90000"/>
              </a:lnSpc>
              <a:spcBef>
                <a:spcPts val="533"/>
              </a:spcBef>
              <a:spcAft>
                <a:spcPts val="0"/>
              </a:spcAft>
              <a:buClr>
                <a:schemeClr val="dk1"/>
              </a:buClr>
              <a:buSzPts val="1500"/>
              <a:buFont typeface="Arial"/>
              <a:buChar char="•"/>
              <a:defRPr b="0" i="0" sz="2000" u="none" cap="none" strike="noStrike">
                <a:solidFill>
                  <a:schemeClr val="dk1"/>
                </a:solidFill>
                <a:latin typeface="Arial"/>
                <a:ea typeface="Arial"/>
                <a:cs typeface="Arial"/>
                <a:sym typeface="Arial"/>
              </a:defRPr>
            </a:lvl8pPr>
            <a:lvl9pPr indent="-323850" lvl="8" marL="4114800" marR="0" rtl="0" algn="l">
              <a:lnSpc>
                <a:spcPct val="90000"/>
              </a:lnSpc>
              <a:spcBef>
                <a:spcPts val="533"/>
              </a:spcBef>
              <a:spcAft>
                <a:spcPts val="0"/>
              </a:spcAft>
              <a:buClr>
                <a:schemeClr val="dk1"/>
              </a:buClr>
              <a:buSzPts val="1500"/>
              <a:buFont typeface="Arial"/>
              <a:buChar char="•"/>
              <a:defRPr b="0" i="0" sz="2000" u="none" cap="none" strike="noStrike">
                <a:solidFill>
                  <a:schemeClr val="dk1"/>
                </a:solidFill>
                <a:latin typeface="Arial"/>
                <a:ea typeface="Arial"/>
                <a:cs typeface="Arial"/>
                <a:sym typeface="Arial"/>
              </a:defRPr>
            </a:lvl9pPr>
          </a:lstStyle>
          <a:p/>
        </p:txBody>
      </p:sp>
      <p:sp>
        <p:nvSpPr>
          <p:cNvPr id="34" name="Google Shape;34;p3"/>
          <p:cNvSpPr txBox="1"/>
          <p:nvPr>
            <p:ph type="title"/>
          </p:nvPr>
        </p:nvSpPr>
        <p:spPr>
          <a:xfrm>
            <a:off x="176048" y="175939"/>
            <a:ext cx="9387200" cy="779200"/>
          </a:xfrm>
          <a:prstGeom prst="rect">
            <a:avLst/>
          </a:prstGeom>
          <a:noFill/>
          <a:ln>
            <a:noFill/>
          </a:ln>
        </p:spPr>
        <p:txBody>
          <a:bodyPr anchorCtr="0" anchor="t" bIns="34275" lIns="68575" spcFirstLastPara="1" rIns="68575" wrap="square" tIns="34275">
            <a:noAutofit/>
          </a:bodyPr>
          <a:lstStyle>
            <a:lvl1pPr lvl="0" marR="0" rtl="0" algn="l">
              <a:lnSpc>
                <a:spcPct val="90000"/>
              </a:lnSpc>
              <a:spcBef>
                <a:spcPts val="0"/>
              </a:spcBef>
              <a:spcAft>
                <a:spcPts val="0"/>
              </a:spcAft>
              <a:buClr>
                <a:schemeClr val="lt1"/>
              </a:buClr>
              <a:buSzPts val="3300"/>
              <a:buFont typeface="Arial"/>
              <a:buNone/>
              <a:defRPr b="0" i="0" sz="4400" u="none" cap="none" strike="noStrike">
                <a:solidFill>
                  <a:schemeClr val="lt1"/>
                </a:solidFill>
                <a:latin typeface="Arial"/>
                <a:ea typeface="Arial"/>
                <a:cs typeface="Arial"/>
                <a:sym typeface="Arial"/>
              </a:defRPr>
            </a:lvl1pPr>
            <a:lvl2pPr lvl="1" marR="0" rtl="0" algn="l">
              <a:lnSpc>
                <a:spcPct val="100000"/>
              </a:lnSpc>
              <a:spcBef>
                <a:spcPts val="0"/>
              </a:spcBef>
              <a:spcAft>
                <a:spcPts val="0"/>
              </a:spcAft>
              <a:buClr>
                <a:srgbClr val="000000"/>
              </a:buClr>
              <a:buSzPts val="1100"/>
              <a:buFont typeface="Arial"/>
              <a:buNone/>
              <a:defRPr b="0" i="0" sz="1867"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100"/>
              <a:buFont typeface="Arial"/>
              <a:buNone/>
              <a:defRPr b="0" i="0" sz="1867"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100"/>
              <a:buFont typeface="Arial"/>
              <a:buNone/>
              <a:defRPr b="0" i="0" sz="1867"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100"/>
              <a:buFont typeface="Arial"/>
              <a:buNone/>
              <a:defRPr b="0" i="0" sz="1867"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100"/>
              <a:buFont typeface="Arial"/>
              <a:buNone/>
              <a:defRPr b="0" i="0" sz="1867"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100"/>
              <a:buFont typeface="Arial"/>
              <a:buNone/>
              <a:defRPr b="0" i="0" sz="1867"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100"/>
              <a:buFont typeface="Arial"/>
              <a:buNone/>
              <a:defRPr b="0" i="0" sz="1867"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100"/>
              <a:buFont typeface="Arial"/>
              <a:buNone/>
              <a:defRPr b="0" i="0" sz="1867" u="none" cap="none" strike="noStrike">
                <a:solidFill>
                  <a:srgbClr val="000000"/>
                </a:solidFill>
                <a:latin typeface="Arial"/>
                <a:ea typeface="Arial"/>
                <a:cs typeface="Arial"/>
                <a:sym typeface="Arial"/>
              </a:defRPr>
            </a:lvl9pPr>
          </a:lstStyl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p:cSld name="Two Content">
    <p:spTree>
      <p:nvGrpSpPr>
        <p:cNvPr id="35" name="Shape 35"/>
        <p:cNvGrpSpPr/>
        <p:nvPr/>
      </p:nvGrpSpPr>
      <p:grpSpPr>
        <a:xfrm>
          <a:off x="0" y="0"/>
          <a:ext cx="0" cy="0"/>
          <a:chOff x="0" y="0"/>
          <a:chExt cx="0" cy="0"/>
        </a:xfrm>
      </p:grpSpPr>
      <p:sp>
        <p:nvSpPr>
          <p:cNvPr id="36" name="Google Shape;36;p4"/>
          <p:cNvSpPr/>
          <p:nvPr/>
        </p:nvSpPr>
        <p:spPr>
          <a:xfrm>
            <a:off x="0" y="1"/>
            <a:ext cx="12192000" cy="1037200"/>
          </a:xfrm>
          <a:prstGeom prst="rect">
            <a:avLst/>
          </a:prstGeom>
          <a:solidFill>
            <a:schemeClr val="accen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867" u="none" cap="none" strike="noStrike">
              <a:solidFill>
                <a:schemeClr val="dk2"/>
              </a:solidFill>
              <a:latin typeface="Arial"/>
              <a:ea typeface="Arial"/>
              <a:cs typeface="Arial"/>
              <a:sym typeface="Arial"/>
            </a:endParaRPr>
          </a:p>
        </p:txBody>
      </p:sp>
      <p:pic>
        <p:nvPicPr>
          <p:cNvPr id="37" name="Google Shape;37;p4"/>
          <p:cNvPicPr preferRelativeResize="0"/>
          <p:nvPr/>
        </p:nvPicPr>
        <p:blipFill rotWithShape="1">
          <a:blip r:embed="rId2">
            <a:alphaModFix amt="34000"/>
          </a:blip>
          <a:srcRect b="35419" l="51340" r="-2841" t="39268"/>
          <a:stretch/>
        </p:blipFill>
        <p:spPr>
          <a:xfrm flipH="1">
            <a:off x="9304424" y="0"/>
            <a:ext cx="2887577" cy="1037493"/>
          </a:xfrm>
          <a:prstGeom prst="rect">
            <a:avLst/>
          </a:prstGeom>
          <a:noFill/>
          <a:ln>
            <a:noFill/>
          </a:ln>
        </p:spPr>
      </p:pic>
      <p:pic>
        <p:nvPicPr>
          <p:cNvPr id="38" name="Google Shape;38;p4"/>
          <p:cNvPicPr preferRelativeResize="0"/>
          <p:nvPr/>
        </p:nvPicPr>
        <p:blipFill rotWithShape="1">
          <a:blip r:embed="rId3">
            <a:alphaModFix/>
          </a:blip>
          <a:srcRect b="0" l="0" r="0" t="0"/>
          <a:stretch/>
        </p:blipFill>
        <p:spPr>
          <a:xfrm>
            <a:off x="9791700" y="111657"/>
            <a:ext cx="2027899" cy="803439"/>
          </a:xfrm>
          <a:prstGeom prst="rect">
            <a:avLst/>
          </a:prstGeom>
          <a:noFill/>
          <a:ln>
            <a:noFill/>
          </a:ln>
          <a:effectLst>
            <a:outerShdw blurRad="50800" rotWithShape="0" algn="tl" dir="2700000" dist="38100">
              <a:srgbClr val="000000">
                <a:alpha val="40000"/>
              </a:srgbClr>
            </a:outerShdw>
          </a:effectLst>
        </p:spPr>
      </p:pic>
      <p:sp>
        <p:nvSpPr>
          <p:cNvPr id="39" name="Google Shape;39;p4"/>
          <p:cNvSpPr/>
          <p:nvPr/>
        </p:nvSpPr>
        <p:spPr>
          <a:xfrm>
            <a:off x="-1777" y="6574604"/>
            <a:ext cx="12194000" cy="283600"/>
          </a:xfrm>
          <a:prstGeom prst="rect">
            <a:avLst/>
          </a:prstGeom>
          <a:solidFill>
            <a:schemeClr val="accent4"/>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867" u="none" cap="none" strike="noStrike">
              <a:solidFill>
                <a:schemeClr val="dk2"/>
              </a:solidFill>
              <a:latin typeface="Arial"/>
              <a:ea typeface="Arial"/>
              <a:cs typeface="Arial"/>
              <a:sym typeface="Arial"/>
            </a:endParaRPr>
          </a:p>
        </p:txBody>
      </p:sp>
      <p:sp>
        <p:nvSpPr>
          <p:cNvPr id="40" name="Google Shape;40;p4"/>
          <p:cNvSpPr/>
          <p:nvPr/>
        </p:nvSpPr>
        <p:spPr>
          <a:xfrm flipH="1" rot="10800000">
            <a:off x="-4504" y="6540363"/>
            <a:ext cx="12196400" cy="59600"/>
          </a:xfrm>
          <a:prstGeom prst="rect">
            <a:avLst/>
          </a:prstGeom>
          <a:solidFill>
            <a:schemeClr val="accen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867" u="none" cap="none" strike="noStrike">
              <a:solidFill>
                <a:schemeClr val="dk2"/>
              </a:solidFill>
              <a:latin typeface="Arial"/>
              <a:ea typeface="Arial"/>
              <a:cs typeface="Arial"/>
              <a:sym typeface="Arial"/>
            </a:endParaRPr>
          </a:p>
        </p:txBody>
      </p:sp>
      <p:sp>
        <p:nvSpPr>
          <p:cNvPr id="41" name="Google Shape;41;p4"/>
          <p:cNvSpPr txBox="1"/>
          <p:nvPr>
            <p:ph idx="1" type="body"/>
          </p:nvPr>
        </p:nvSpPr>
        <p:spPr>
          <a:xfrm>
            <a:off x="386632" y="1445923"/>
            <a:ext cx="5508800" cy="4775600"/>
          </a:xfrm>
          <a:prstGeom prst="rect">
            <a:avLst/>
          </a:prstGeom>
          <a:noFill/>
          <a:ln>
            <a:noFill/>
          </a:ln>
        </p:spPr>
        <p:txBody>
          <a:bodyPr anchorCtr="0" anchor="t" bIns="34275" lIns="68575" spcFirstLastPara="1" rIns="68575" wrap="square" tIns="34275">
            <a:noAutofit/>
          </a:bodyPr>
          <a:lstStyle>
            <a:lvl1pPr indent="-361950" lvl="0" marL="457200" marR="0" rtl="0" algn="l">
              <a:lnSpc>
                <a:spcPct val="90000"/>
              </a:lnSpc>
              <a:spcBef>
                <a:spcPts val="1067"/>
              </a:spcBef>
              <a:spcAft>
                <a:spcPts val="0"/>
              </a:spcAft>
              <a:buClr>
                <a:schemeClr val="dk1"/>
              </a:buClr>
              <a:buSzPts val="2100"/>
              <a:buFont typeface="Noto Sans Symbols"/>
              <a:buChar char="❖"/>
              <a:defRPr b="0" i="0" sz="2800" u="none" cap="none" strike="noStrike">
                <a:solidFill>
                  <a:schemeClr val="dk1"/>
                </a:solidFill>
                <a:latin typeface="Arial"/>
                <a:ea typeface="Arial"/>
                <a:cs typeface="Arial"/>
                <a:sym typeface="Arial"/>
              </a:defRPr>
            </a:lvl1pPr>
            <a:lvl2pPr indent="-342900" lvl="1" marL="914400" marR="0" rtl="0" algn="l">
              <a:lnSpc>
                <a:spcPct val="90000"/>
              </a:lnSpc>
              <a:spcBef>
                <a:spcPts val="533"/>
              </a:spcBef>
              <a:spcAft>
                <a:spcPts val="0"/>
              </a:spcAft>
              <a:buClr>
                <a:schemeClr val="dk1"/>
              </a:buClr>
              <a:buSzPts val="1800"/>
              <a:buFont typeface="Noto Sans Symbols"/>
              <a:buChar char="▪"/>
              <a:defRPr b="0" i="0" sz="2400" u="none" cap="none" strike="noStrike">
                <a:solidFill>
                  <a:schemeClr val="dk1"/>
                </a:solidFill>
                <a:latin typeface="Arial"/>
                <a:ea typeface="Arial"/>
                <a:cs typeface="Arial"/>
                <a:sym typeface="Arial"/>
              </a:defRPr>
            </a:lvl2pPr>
            <a:lvl3pPr indent="-323850" lvl="2" marL="1371600" marR="0" rtl="0" algn="l">
              <a:lnSpc>
                <a:spcPct val="90000"/>
              </a:lnSpc>
              <a:spcBef>
                <a:spcPts val="533"/>
              </a:spcBef>
              <a:spcAft>
                <a:spcPts val="0"/>
              </a:spcAft>
              <a:buClr>
                <a:schemeClr val="dk1"/>
              </a:buClr>
              <a:buSzPts val="1500"/>
              <a:buFont typeface="Courier New"/>
              <a:buChar char="o"/>
              <a:defRPr b="0" i="0" sz="2000" u="none" cap="none" strike="noStrike">
                <a:solidFill>
                  <a:schemeClr val="dk1"/>
                </a:solidFill>
                <a:latin typeface="Arial"/>
                <a:ea typeface="Arial"/>
                <a:cs typeface="Arial"/>
                <a:sym typeface="Arial"/>
              </a:defRPr>
            </a:lvl3pPr>
            <a:lvl4pPr indent="-317500" lvl="3" marL="1828800" marR="0" rtl="0" algn="l">
              <a:lnSpc>
                <a:spcPct val="90000"/>
              </a:lnSpc>
              <a:spcBef>
                <a:spcPts val="533"/>
              </a:spcBef>
              <a:spcAft>
                <a:spcPts val="0"/>
              </a:spcAft>
              <a:buClr>
                <a:schemeClr val="dk1"/>
              </a:buClr>
              <a:buSzPts val="1400"/>
              <a:buFont typeface="Arial"/>
              <a:buChar char="•"/>
              <a:defRPr b="0" i="0" sz="1867" u="none" cap="none" strike="noStrike">
                <a:solidFill>
                  <a:schemeClr val="dk1"/>
                </a:solidFill>
                <a:latin typeface="Arial"/>
                <a:ea typeface="Arial"/>
                <a:cs typeface="Arial"/>
                <a:sym typeface="Arial"/>
              </a:defRPr>
            </a:lvl4pPr>
            <a:lvl5pPr indent="-317500" lvl="4" marL="2286000" marR="0" rtl="0" algn="l">
              <a:lnSpc>
                <a:spcPct val="90000"/>
              </a:lnSpc>
              <a:spcBef>
                <a:spcPts val="533"/>
              </a:spcBef>
              <a:spcAft>
                <a:spcPts val="0"/>
              </a:spcAft>
              <a:buClr>
                <a:schemeClr val="dk1"/>
              </a:buClr>
              <a:buSzPts val="1400"/>
              <a:buFont typeface="Arial"/>
              <a:buChar char="•"/>
              <a:defRPr b="0" i="0" sz="1867" u="none" cap="none" strike="noStrike">
                <a:solidFill>
                  <a:schemeClr val="dk1"/>
                </a:solidFill>
                <a:latin typeface="Arial"/>
                <a:ea typeface="Arial"/>
                <a:cs typeface="Arial"/>
                <a:sym typeface="Arial"/>
              </a:defRPr>
            </a:lvl5pPr>
            <a:lvl6pPr indent="-323850" lvl="5" marL="2743200" marR="0" rtl="0" algn="l">
              <a:lnSpc>
                <a:spcPct val="90000"/>
              </a:lnSpc>
              <a:spcBef>
                <a:spcPts val="533"/>
              </a:spcBef>
              <a:spcAft>
                <a:spcPts val="0"/>
              </a:spcAft>
              <a:buClr>
                <a:schemeClr val="dk1"/>
              </a:buClr>
              <a:buSzPts val="1500"/>
              <a:buFont typeface="Arial"/>
              <a:buChar char="•"/>
              <a:defRPr b="0" i="0" sz="2000" u="none" cap="none" strike="noStrike">
                <a:solidFill>
                  <a:schemeClr val="dk1"/>
                </a:solidFill>
                <a:latin typeface="Arial"/>
                <a:ea typeface="Arial"/>
                <a:cs typeface="Arial"/>
                <a:sym typeface="Arial"/>
              </a:defRPr>
            </a:lvl6pPr>
            <a:lvl7pPr indent="-323850" lvl="6" marL="3200400" marR="0" rtl="0" algn="l">
              <a:lnSpc>
                <a:spcPct val="90000"/>
              </a:lnSpc>
              <a:spcBef>
                <a:spcPts val="533"/>
              </a:spcBef>
              <a:spcAft>
                <a:spcPts val="0"/>
              </a:spcAft>
              <a:buClr>
                <a:schemeClr val="dk1"/>
              </a:buClr>
              <a:buSzPts val="1500"/>
              <a:buFont typeface="Arial"/>
              <a:buChar char="•"/>
              <a:defRPr b="0" i="0" sz="2000" u="none" cap="none" strike="noStrike">
                <a:solidFill>
                  <a:schemeClr val="dk1"/>
                </a:solidFill>
                <a:latin typeface="Arial"/>
                <a:ea typeface="Arial"/>
                <a:cs typeface="Arial"/>
                <a:sym typeface="Arial"/>
              </a:defRPr>
            </a:lvl7pPr>
            <a:lvl8pPr indent="-323850" lvl="7" marL="3657600" marR="0" rtl="0" algn="l">
              <a:lnSpc>
                <a:spcPct val="90000"/>
              </a:lnSpc>
              <a:spcBef>
                <a:spcPts val="533"/>
              </a:spcBef>
              <a:spcAft>
                <a:spcPts val="0"/>
              </a:spcAft>
              <a:buClr>
                <a:schemeClr val="dk1"/>
              </a:buClr>
              <a:buSzPts val="1500"/>
              <a:buFont typeface="Arial"/>
              <a:buChar char="•"/>
              <a:defRPr b="0" i="0" sz="2000" u="none" cap="none" strike="noStrike">
                <a:solidFill>
                  <a:schemeClr val="dk1"/>
                </a:solidFill>
                <a:latin typeface="Arial"/>
                <a:ea typeface="Arial"/>
                <a:cs typeface="Arial"/>
                <a:sym typeface="Arial"/>
              </a:defRPr>
            </a:lvl8pPr>
            <a:lvl9pPr indent="-323850" lvl="8" marL="4114800" marR="0" rtl="0" algn="l">
              <a:lnSpc>
                <a:spcPct val="90000"/>
              </a:lnSpc>
              <a:spcBef>
                <a:spcPts val="533"/>
              </a:spcBef>
              <a:spcAft>
                <a:spcPts val="0"/>
              </a:spcAft>
              <a:buClr>
                <a:schemeClr val="dk1"/>
              </a:buClr>
              <a:buSzPts val="1500"/>
              <a:buFont typeface="Arial"/>
              <a:buChar char="•"/>
              <a:defRPr b="0" i="0" sz="2000" u="none" cap="none" strike="noStrike">
                <a:solidFill>
                  <a:schemeClr val="dk1"/>
                </a:solidFill>
                <a:latin typeface="Arial"/>
                <a:ea typeface="Arial"/>
                <a:cs typeface="Arial"/>
                <a:sym typeface="Arial"/>
              </a:defRPr>
            </a:lvl9pPr>
          </a:lstStyle>
          <a:p/>
        </p:txBody>
      </p:sp>
      <p:sp>
        <p:nvSpPr>
          <p:cNvPr id="42" name="Google Shape;42;p4"/>
          <p:cNvSpPr txBox="1"/>
          <p:nvPr>
            <p:ph idx="2" type="body"/>
          </p:nvPr>
        </p:nvSpPr>
        <p:spPr>
          <a:xfrm>
            <a:off x="6296361" y="1445923"/>
            <a:ext cx="5508800" cy="4775600"/>
          </a:xfrm>
          <a:prstGeom prst="rect">
            <a:avLst/>
          </a:prstGeom>
          <a:noFill/>
          <a:ln>
            <a:noFill/>
          </a:ln>
        </p:spPr>
        <p:txBody>
          <a:bodyPr anchorCtr="0" anchor="t" bIns="34275" lIns="68575" spcFirstLastPara="1" rIns="68575" wrap="square" tIns="34275">
            <a:noAutofit/>
          </a:bodyPr>
          <a:lstStyle>
            <a:lvl1pPr indent="-361950" lvl="0" marL="457200" marR="0" rtl="0" algn="l">
              <a:lnSpc>
                <a:spcPct val="90000"/>
              </a:lnSpc>
              <a:spcBef>
                <a:spcPts val="1067"/>
              </a:spcBef>
              <a:spcAft>
                <a:spcPts val="0"/>
              </a:spcAft>
              <a:buClr>
                <a:schemeClr val="dk1"/>
              </a:buClr>
              <a:buSzPts val="2100"/>
              <a:buFont typeface="Noto Sans Symbols"/>
              <a:buChar char="❖"/>
              <a:defRPr b="0" i="0" sz="2800" u="none" cap="none" strike="noStrike">
                <a:solidFill>
                  <a:schemeClr val="dk1"/>
                </a:solidFill>
                <a:latin typeface="Arial"/>
                <a:ea typeface="Arial"/>
                <a:cs typeface="Arial"/>
                <a:sym typeface="Arial"/>
              </a:defRPr>
            </a:lvl1pPr>
            <a:lvl2pPr indent="-342900" lvl="1" marL="914400" marR="0" rtl="0" algn="l">
              <a:lnSpc>
                <a:spcPct val="90000"/>
              </a:lnSpc>
              <a:spcBef>
                <a:spcPts val="533"/>
              </a:spcBef>
              <a:spcAft>
                <a:spcPts val="0"/>
              </a:spcAft>
              <a:buClr>
                <a:schemeClr val="dk1"/>
              </a:buClr>
              <a:buSzPts val="1800"/>
              <a:buFont typeface="Noto Sans Symbols"/>
              <a:buChar char="▪"/>
              <a:defRPr b="0" i="0" sz="2400" u="none" cap="none" strike="noStrike">
                <a:solidFill>
                  <a:schemeClr val="dk1"/>
                </a:solidFill>
                <a:latin typeface="Arial"/>
                <a:ea typeface="Arial"/>
                <a:cs typeface="Arial"/>
                <a:sym typeface="Arial"/>
              </a:defRPr>
            </a:lvl2pPr>
            <a:lvl3pPr indent="-323850" lvl="2" marL="1371600" marR="0" rtl="0" algn="l">
              <a:lnSpc>
                <a:spcPct val="90000"/>
              </a:lnSpc>
              <a:spcBef>
                <a:spcPts val="533"/>
              </a:spcBef>
              <a:spcAft>
                <a:spcPts val="0"/>
              </a:spcAft>
              <a:buClr>
                <a:schemeClr val="dk1"/>
              </a:buClr>
              <a:buSzPts val="1500"/>
              <a:buFont typeface="Courier New"/>
              <a:buChar char="o"/>
              <a:defRPr b="0" i="0" sz="2000" u="none" cap="none" strike="noStrike">
                <a:solidFill>
                  <a:schemeClr val="dk1"/>
                </a:solidFill>
                <a:latin typeface="Arial"/>
                <a:ea typeface="Arial"/>
                <a:cs typeface="Arial"/>
                <a:sym typeface="Arial"/>
              </a:defRPr>
            </a:lvl3pPr>
            <a:lvl4pPr indent="-317500" lvl="3" marL="1828800" marR="0" rtl="0" algn="l">
              <a:lnSpc>
                <a:spcPct val="90000"/>
              </a:lnSpc>
              <a:spcBef>
                <a:spcPts val="533"/>
              </a:spcBef>
              <a:spcAft>
                <a:spcPts val="0"/>
              </a:spcAft>
              <a:buClr>
                <a:schemeClr val="dk1"/>
              </a:buClr>
              <a:buSzPts val="1400"/>
              <a:buFont typeface="Arial"/>
              <a:buChar char="•"/>
              <a:defRPr b="0" i="0" sz="1867" u="none" cap="none" strike="noStrike">
                <a:solidFill>
                  <a:schemeClr val="dk1"/>
                </a:solidFill>
                <a:latin typeface="Arial"/>
                <a:ea typeface="Arial"/>
                <a:cs typeface="Arial"/>
                <a:sym typeface="Arial"/>
              </a:defRPr>
            </a:lvl4pPr>
            <a:lvl5pPr indent="-317500" lvl="4" marL="2286000" marR="0" rtl="0" algn="l">
              <a:lnSpc>
                <a:spcPct val="90000"/>
              </a:lnSpc>
              <a:spcBef>
                <a:spcPts val="533"/>
              </a:spcBef>
              <a:spcAft>
                <a:spcPts val="0"/>
              </a:spcAft>
              <a:buClr>
                <a:schemeClr val="dk1"/>
              </a:buClr>
              <a:buSzPts val="1400"/>
              <a:buFont typeface="Arial"/>
              <a:buChar char="•"/>
              <a:defRPr b="0" i="0" sz="1867" u="none" cap="none" strike="noStrike">
                <a:solidFill>
                  <a:schemeClr val="dk1"/>
                </a:solidFill>
                <a:latin typeface="Arial"/>
                <a:ea typeface="Arial"/>
                <a:cs typeface="Arial"/>
                <a:sym typeface="Arial"/>
              </a:defRPr>
            </a:lvl5pPr>
            <a:lvl6pPr indent="-323850" lvl="5" marL="2743200" marR="0" rtl="0" algn="l">
              <a:lnSpc>
                <a:spcPct val="90000"/>
              </a:lnSpc>
              <a:spcBef>
                <a:spcPts val="533"/>
              </a:spcBef>
              <a:spcAft>
                <a:spcPts val="0"/>
              </a:spcAft>
              <a:buClr>
                <a:schemeClr val="dk1"/>
              </a:buClr>
              <a:buSzPts val="1500"/>
              <a:buFont typeface="Arial"/>
              <a:buChar char="•"/>
              <a:defRPr b="0" i="0" sz="2000" u="none" cap="none" strike="noStrike">
                <a:solidFill>
                  <a:schemeClr val="dk1"/>
                </a:solidFill>
                <a:latin typeface="Arial"/>
                <a:ea typeface="Arial"/>
                <a:cs typeface="Arial"/>
                <a:sym typeface="Arial"/>
              </a:defRPr>
            </a:lvl6pPr>
            <a:lvl7pPr indent="-323850" lvl="6" marL="3200400" marR="0" rtl="0" algn="l">
              <a:lnSpc>
                <a:spcPct val="90000"/>
              </a:lnSpc>
              <a:spcBef>
                <a:spcPts val="533"/>
              </a:spcBef>
              <a:spcAft>
                <a:spcPts val="0"/>
              </a:spcAft>
              <a:buClr>
                <a:schemeClr val="dk1"/>
              </a:buClr>
              <a:buSzPts val="1500"/>
              <a:buFont typeface="Arial"/>
              <a:buChar char="•"/>
              <a:defRPr b="0" i="0" sz="2000" u="none" cap="none" strike="noStrike">
                <a:solidFill>
                  <a:schemeClr val="dk1"/>
                </a:solidFill>
                <a:latin typeface="Arial"/>
                <a:ea typeface="Arial"/>
                <a:cs typeface="Arial"/>
                <a:sym typeface="Arial"/>
              </a:defRPr>
            </a:lvl7pPr>
            <a:lvl8pPr indent="-323850" lvl="7" marL="3657600" marR="0" rtl="0" algn="l">
              <a:lnSpc>
                <a:spcPct val="90000"/>
              </a:lnSpc>
              <a:spcBef>
                <a:spcPts val="533"/>
              </a:spcBef>
              <a:spcAft>
                <a:spcPts val="0"/>
              </a:spcAft>
              <a:buClr>
                <a:schemeClr val="dk1"/>
              </a:buClr>
              <a:buSzPts val="1500"/>
              <a:buFont typeface="Arial"/>
              <a:buChar char="•"/>
              <a:defRPr b="0" i="0" sz="2000" u="none" cap="none" strike="noStrike">
                <a:solidFill>
                  <a:schemeClr val="dk1"/>
                </a:solidFill>
                <a:latin typeface="Arial"/>
                <a:ea typeface="Arial"/>
                <a:cs typeface="Arial"/>
                <a:sym typeface="Arial"/>
              </a:defRPr>
            </a:lvl8pPr>
            <a:lvl9pPr indent="-323850" lvl="8" marL="4114800" marR="0" rtl="0" algn="l">
              <a:lnSpc>
                <a:spcPct val="90000"/>
              </a:lnSpc>
              <a:spcBef>
                <a:spcPts val="533"/>
              </a:spcBef>
              <a:spcAft>
                <a:spcPts val="0"/>
              </a:spcAft>
              <a:buClr>
                <a:schemeClr val="dk1"/>
              </a:buClr>
              <a:buSzPts val="1500"/>
              <a:buFont typeface="Arial"/>
              <a:buChar char="•"/>
              <a:defRPr b="0" i="0" sz="2000" u="none" cap="none" strike="noStrike">
                <a:solidFill>
                  <a:schemeClr val="dk1"/>
                </a:solidFill>
                <a:latin typeface="Arial"/>
                <a:ea typeface="Arial"/>
                <a:cs typeface="Arial"/>
                <a:sym typeface="Arial"/>
              </a:defRPr>
            </a:lvl9pPr>
          </a:lstStyle>
          <a:p/>
        </p:txBody>
      </p:sp>
      <p:sp>
        <p:nvSpPr>
          <p:cNvPr id="43" name="Google Shape;43;p4"/>
          <p:cNvSpPr txBox="1"/>
          <p:nvPr/>
        </p:nvSpPr>
        <p:spPr>
          <a:xfrm>
            <a:off x="10265664" y="6574605"/>
            <a:ext cx="1925600" cy="318060"/>
          </a:xfrm>
          <a:prstGeom prst="rect">
            <a:avLst/>
          </a:prstGeom>
          <a:noFill/>
          <a:ln>
            <a:noFill/>
          </a:ln>
        </p:spPr>
        <p:txBody>
          <a:bodyPr anchorCtr="0" anchor="t" bIns="45700" lIns="91425" spcFirstLastPara="1" rIns="91425" wrap="square" tIns="45700">
            <a:spAutoFit/>
          </a:bodyPr>
          <a:lstStyle/>
          <a:p>
            <a:pPr indent="0" lvl="0" marL="0" marR="0" rtl="0" algn="r">
              <a:lnSpc>
                <a:spcPct val="100000"/>
              </a:lnSpc>
              <a:spcBef>
                <a:spcPts val="0"/>
              </a:spcBef>
              <a:spcAft>
                <a:spcPts val="0"/>
              </a:spcAft>
              <a:buClr>
                <a:srgbClr val="000000"/>
              </a:buClr>
              <a:buSzPts val="1100"/>
              <a:buFont typeface="Arial"/>
              <a:buNone/>
            </a:pPr>
            <a:r>
              <a:rPr b="1" i="0" lang="en-AU" sz="1467" u="none" cap="none" strike="noStrike">
                <a:solidFill>
                  <a:schemeClr val="accent1"/>
                </a:solidFill>
                <a:latin typeface="Arial"/>
                <a:ea typeface="Arial"/>
                <a:cs typeface="Arial"/>
                <a:sym typeface="Arial"/>
              </a:rPr>
              <a:t>Slide </a:t>
            </a:r>
            <a:fld id="{00000000-1234-1234-1234-123412341234}" type="slidenum">
              <a:rPr b="1" i="0" lang="en-AU" sz="1467" u="none" cap="none" strike="noStrike">
                <a:solidFill>
                  <a:schemeClr val="accent1"/>
                </a:solidFill>
                <a:latin typeface="Arial"/>
                <a:ea typeface="Arial"/>
                <a:cs typeface="Arial"/>
                <a:sym typeface="Arial"/>
              </a:rPr>
              <a:t>‹#›</a:t>
            </a:fld>
            <a:endParaRPr b="1" i="0" sz="1467" u="none" cap="none" strike="noStrike">
              <a:solidFill>
                <a:schemeClr val="accent1"/>
              </a:solidFill>
              <a:latin typeface="Arial"/>
              <a:ea typeface="Arial"/>
              <a:cs typeface="Arial"/>
              <a:sym typeface="Arial"/>
            </a:endParaRPr>
          </a:p>
        </p:txBody>
      </p:sp>
      <p:sp>
        <p:nvSpPr>
          <p:cNvPr id="44" name="Google Shape;44;p4"/>
          <p:cNvSpPr txBox="1"/>
          <p:nvPr>
            <p:ph type="title"/>
          </p:nvPr>
        </p:nvSpPr>
        <p:spPr>
          <a:xfrm>
            <a:off x="176048" y="175939"/>
            <a:ext cx="9387200" cy="779200"/>
          </a:xfrm>
          <a:prstGeom prst="rect">
            <a:avLst/>
          </a:prstGeom>
          <a:noFill/>
          <a:ln>
            <a:noFill/>
          </a:ln>
        </p:spPr>
        <p:txBody>
          <a:bodyPr anchorCtr="0" anchor="t" bIns="34275" lIns="68575" spcFirstLastPara="1" rIns="68575" wrap="square" tIns="34275">
            <a:noAutofit/>
          </a:bodyPr>
          <a:lstStyle>
            <a:lvl1pPr lvl="0" marR="0" rtl="0" algn="l">
              <a:lnSpc>
                <a:spcPct val="90000"/>
              </a:lnSpc>
              <a:spcBef>
                <a:spcPts val="0"/>
              </a:spcBef>
              <a:spcAft>
                <a:spcPts val="0"/>
              </a:spcAft>
              <a:buClr>
                <a:schemeClr val="lt1"/>
              </a:buClr>
              <a:buSzPts val="3300"/>
              <a:buFont typeface="Arial"/>
              <a:buNone/>
              <a:defRPr b="0" i="0" sz="4400" u="none" cap="none" strike="noStrike">
                <a:solidFill>
                  <a:schemeClr val="lt1"/>
                </a:solidFill>
                <a:latin typeface="Arial"/>
                <a:ea typeface="Arial"/>
                <a:cs typeface="Arial"/>
                <a:sym typeface="Arial"/>
              </a:defRPr>
            </a:lvl1pPr>
            <a:lvl2pPr lvl="1" marR="0" rtl="0" algn="l">
              <a:lnSpc>
                <a:spcPct val="100000"/>
              </a:lnSpc>
              <a:spcBef>
                <a:spcPts val="0"/>
              </a:spcBef>
              <a:spcAft>
                <a:spcPts val="0"/>
              </a:spcAft>
              <a:buClr>
                <a:srgbClr val="000000"/>
              </a:buClr>
              <a:buSzPts val="1100"/>
              <a:buFont typeface="Arial"/>
              <a:buNone/>
              <a:defRPr b="0" i="0" sz="1867"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100"/>
              <a:buFont typeface="Arial"/>
              <a:buNone/>
              <a:defRPr b="0" i="0" sz="1867"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100"/>
              <a:buFont typeface="Arial"/>
              <a:buNone/>
              <a:defRPr b="0" i="0" sz="1867"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100"/>
              <a:buFont typeface="Arial"/>
              <a:buNone/>
              <a:defRPr b="0" i="0" sz="1867"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100"/>
              <a:buFont typeface="Arial"/>
              <a:buNone/>
              <a:defRPr b="0" i="0" sz="1867"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100"/>
              <a:buFont typeface="Arial"/>
              <a:buNone/>
              <a:defRPr b="0" i="0" sz="1867"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100"/>
              <a:buFont typeface="Arial"/>
              <a:buNone/>
              <a:defRPr b="0" i="0" sz="1867"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100"/>
              <a:buFont typeface="Arial"/>
              <a:buNone/>
              <a:defRPr b="0" i="0" sz="1867" u="none" cap="none" strike="noStrike">
                <a:solidFill>
                  <a:srgbClr val="000000"/>
                </a:solidFill>
                <a:latin typeface="Arial"/>
                <a:ea typeface="Arial"/>
                <a:cs typeface="Arial"/>
                <a:sym typeface="Arial"/>
              </a:defRPr>
            </a:lvl9pPr>
          </a:lstStyle>
          <a:p/>
        </p:txBody>
      </p:sp>
      <p:sp>
        <p:nvSpPr>
          <p:cNvPr id="45" name="Google Shape;45;p4"/>
          <p:cNvSpPr txBox="1"/>
          <p:nvPr/>
        </p:nvSpPr>
        <p:spPr>
          <a:xfrm>
            <a:off x="-24384" y="6562799"/>
            <a:ext cx="4925600" cy="31806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Clr>
                <a:schemeClr val="dk1"/>
              </a:buClr>
              <a:buSzPts val="1100"/>
              <a:buFont typeface="Arial"/>
              <a:buNone/>
            </a:pPr>
            <a:r>
              <a:rPr b="1" i="0" lang="en-AU" sz="1467" u="none" cap="none" strike="noStrike">
                <a:solidFill>
                  <a:schemeClr val="accent1"/>
                </a:solidFill>
                <a:latin typeface="Arial"/>
                <a:ea typeface="Arial"/>
                <a:cs typeface="Arial"/>
                <a:sym typeface="Arial"/>
              </a:rPr>
              <a:t>CEOS SIT-37, 29-31 March 2022</a:t>
            </a:r>
            <a:endParaRPr b="0" i="0" sz="1467" u="none" cap="none" strike="noStrike">
              <a:solidFill>
                <a:srgbClr val="000000"/>
              </a:solidFill>
              <a:latin typeface="Arial"/>
              <a:ea typeface="Arial"/>
              <a:cs typeface="Arial"/>
              <a:sym typeface="Aria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p:cSld name="Title Only">
    <p:spTree>
      <p:nvGrpSpPr>
        <p:cNvPr id="46" name="Shape 46"/>
        <p:cNvGrpSpPr/>
        <p:nvPr/>
      </p:nvGrpSpPr>
      <p:grpSpPr>
        <a:xfrm>
          <a:off x="0" y="0"/>
          <a:ext cx="0" cy="0"/>
          <a:chOff x="0" y="0"/>
          <a:chExt cx="0" cy="0"/>
        </a:xfrm>
      </p:grpSpPr>
      <p:sp>
        <p:nvSpPr>
          <p:cNvPr id="47" name="Google Shape;47;p5"/>
          <p:cNvSpPr/>
          <p:nvPr/>
        </p:nvSpPr>
        <p:spPr>
          <a:xfrm>
            <a:off x="0" y="1"/>
            <a:ext cx="12192000" cy="1037200"/>
          </a:xfrm>
          <a:prstGeom prst="rect">
            <a:avLst/>
          </a:prstGeom>
          <a:solidFill>
            <a:schemeClr val="accen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867" u="none" cap="none" strike="noStrike">
              <a:solidFill>
                <a:schemeClr val="dk2"/>
              </a:solidFill>
              <a:latin typeface="Arial"/>
              <a:ea typeface="Arial"/>
              <a:cs typeface="Arial"/>
              <a:sym typeface="Arial"/>
            </a:endParaRPr>
          </a:p>
        </p:txBody>
      </p:sp>
      <p:pic>
        <p:nvPicPr>
          <p:cNvPr id="48" name="Google Shape;48;p5"/>
          <p:cNvPicPr preferRelativeResize="0"/>
          <p:nvPr/>
        </p:nvPicPr>
        <p:blipFill rotWithShape="1">
          <a:blip r:embed="rId2">
            <a:alphaModFix amt="34000"/>
          </a:blip>
          <a:srcRect b="35419" l="51340" r="-2841" t="39268"/>
          <a:stretch/>
        </p:blipFill>
        <p:spPr>
          <a:xfrm flipH="1">
            <a:off x="9304424" y="0"/>
            <a:ext cx="2887577" cy="1037493"/>
          </a:xfrm>
          <a:prstGeom prst="rect">
            <a:avLst/>
          </a:prstGeom>
          <a:noFill/>
          <a:ln>
            <a:noFill/>
          </a:ln>
        </p:spPr>
      </p:pic>
      <p:pic>
        <p:nvPicPr>
          <p:cNvPr id="49" name="Google Shape;49;p5"/>
          <p:cNvPicPr preferRelativeResize="0"/>
          <p:nvPr/>
        </p:nvPicPr>
        <p:blipFill rotWithShape="1">
          <a:blip r:embed="rId3">
            <a:alphaModFix/>
          </a:blip>
          <a:srcRect b="0" l="0" r="0" t="0"/>
          <a:stretch/>
        </p:blipFill>
        <p:spPr>
          <a:xfrm>
            <a:off x="9791700" y="111657"/>
            <a:ext cx="2027899" cy="803439"/>
          </a:xfrm>
          <a:prstGeom prst="rect">
            <a:avLst/>
          </a:prstGeom>
          <a:noFill/>
          <a:ln>
            <a:noFill/>
          </a:ln>
          <a:effectLst>
            <a:outerShdw blurRad="50800" rotWithShape="0" algn="tl" dir="2700000" dist="38100">
              <a:srgbClr val="000000">
                <a:alpha val="40000"/>
              </a:srgbClr>
            </a:outerShdw>
          </a:effectLst>
        </p:spPr>
      </p:pic>
      <p:sp>
        <p:nvSpPr>
          <p:cNvPr id="50" name="Google Shape;50;p5"/>
          <p:cNvSpPr/>
          <p:nvPr/>
        </p:nvSpPr>
        <p:spPr>
          <a:xfrm>
            <a:off x="-1777" y="6574604"/>
            <a:ext cx="12194000" cy="283600"/>
          </a:xfrm>
          <a:prstGeom prst="rect">
            <a:avLst/>
          </a:prstGeom>
          <a:solidFill>
            <a:schemeClr val="accent4"/>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867" u="none" cap="none" strike="noStrike">
              <a:solidFill>
                <a:schemeClr val="dk2"/>
              </a:solidFill>
              <a:latin typeface="Arial"/>
              <a:ea typeface="Arial"/>
              <a:cs typeface="Arial"/>
              <a:sym typeface="Arial"/>
            </a:endParaRPr>
          </a:p>
        </p:txBody>
      </p:sp>
      <p:sp>
        <p:nvSpPr>
          <p:cNvPr id="51" name="Google Shape;51;p5"/>
          <p:cNvSpPr/>
          <p:nvPr/>
        </p:nvSpPr>
        <p:spPr>
          <a:xfrm flipH="1" rot="10800000">
            <a:off x="-4504" y="6540363"/>
            <a:ext cx="12196400" cy="59600"/>
          </a:xfrm>
          <a:prstGeom prst="rect">
            <a:avLst/>
          </a:prstGeom>
          <a:solidFill>
            <a:schemeClr val="accen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867" u="none" cap="none" strike="noStrike">
              <a:solidFill>
                <a:schemeClr val="dk2"/>
              </a:solidFill>
              <a:latin typeface="Arial"/>
              <a:ea typeface="Arial"/>
              <a:cs typeface="Arial"/>
              <a:sym typeface="Arial"/>
            </a:endParaRPr>
          </a:p>
        </p:txBody>
      </p:sp>
      <p:sp>
        <p:nvSpPr>
          <p:cNvPr id="52" name="Google Shape;52;p5"/>
          <p:cNvSpPr txBox="1"/>
          <p:nvPr/>
        </p:nvSpPr>
        <p:spPr>
          <a:xfrm>
            <a:off x="10265664" y="6574605"/>
            <a:ext cx="1925600" cy="318060"/>
          </a:xfrm>
          <a:prstGeom prst="rect">
            <a:avLst/>
          </a:prstGeom>
          <a:noFill/>
          <a:ln>
            <a:noFill/>
          </a:ln>
        </p:spPr>
        <p:txBody>
          <a:bodyPr anchorCtr="0" anchor="t" bIns="45700" lIns="91425" spcFirstLastPara="1" rIns="91425" wrap="square" tIns="45700">
            <a:spAutoFit/>
          </a:bodyPr>
          <a:lstStyle/>
          <a:p>
            <a:pPr indent="0" lvl="0" marL="0" marR="0" rtl="0" algn="r">
              <a:lnSpc>
                <a:spcPct val="100000"/>
              </a:lnSpc>
              <a:spcBef>
                <a:spcPts val="0"/>
              </a:spcBef>
              <a:spcAft>
                <a:spcPts val="0"/>
              </a:spcAft>
              <a:buClr>
                <a:srgbClr val="000000"/>
              </a:buClr>
              <a:buSzPts val="1100"/>
              <a:buFont typeface="Arial"/>
              <a:buNone/>
            </a:pPr>
            <a:r>
              <a:rPr b="1" i="0" lang="en-AU" sz="1467" u="none" cap="none" strike="noStrike">
                <a:solidFill>
                  <a:schemeClr val="accent1"/>
                </a:solidFill>
                <a:latin typeface="Arial"/>
                <a:ea typeface="Arial"/>
                <a:cs typeface="Arial"/>
                <a:sym typeface="Arial"/>
              </a:rPr>
              <a:t>Slide </a:t>
            </a:r>
            <a:fld id="{00000000-1234-1234-1234-123412341234}" type="slidenum">
              <a:rPr b="1" i="0" lang="en-AU" sz="1467" u="none" cap="none" strike="noStrike">
                <a:solidFill>
                  <a:schemeClr val="accent1"/>
                </a:solidFill>
                <a:latin typeface="Arial"/>
                <a:ea typeface="Arial"/>
                <a:cs typeface="Arial"/>
                <a:sym typeface="Arial"/>
              </a:rPr>
              <a:t>‹#›</a:t>
            </a:fld>
            <a:endParaRPr b="1" i="0" sz="1467" u="none" cap="none" strike="noStrike">
              <a:solidFill>
                <a:schemeClr val="accent1"/>
              </a:solidFill>
              <a:latin typeface="Arial"/>
              <a:ea typeface="Arial"/>
              <a:cs typeface="Arial"/>
              <a:sym typeface="Arial"/>
            </a:endParaRPr>
          </a:p>
        </p:txBody>
      </p:sp>
      <p:sp>
        <p:nvSpPr>
          <p:cNvPr id="53" name="Google Shape;53;p5"/>
          <p:cNvSpPr txBox="1"/>
          <p:nvPr>
            <p:ph type="title"/>
          </p:nvPr>
        </p:nvSpPr>
        <p:spPr>
          <a:xfrm>
            <a:off x="176048" y="175939"/>
            <a:ext cx="9387200" cy="779200"/>
          </a:xfrm>
          <a:prstGeom prst="rect">
            <a:avLst/>
          </a:prstGeom>
          <a:noFill/>
          <a:ln>
            <a:noFill/>
          </a:ln>
        </p:spPr>
        <p:txBody>
          <a:bodyPr anchorCtr="0" anchor="t" bIns="34275" lIns="68575" spcFirstLastPara="1" rIns="68575" wrap="square" tIns="34275">
            <a:noAutofit/>
          </a:bodyPr>
          <a:lstStyle>
            <a:lvl1pPr lvl="0" marR="0" rtl="0" algn="l">
              <a:lnSpc>
                <a:spcPct val="90000"/>
              </a:lnSpc>
              <a:spcBef>
                <a:spcPts val="0"/>
              </a:spcBef>
              <a:spcAft>
                <a:spcPts val="0"/>
              </a:spcAft>
              <a:buClr>
                <a:schemeClr val="lt1"/>
              </a:buClr>
              <a:buSzPts val="3300"/>
              <a:buFont typeface="Arial"/>
              <a:buNone/>
              <a:defRPr b="0" i="0" sz="4400" u="none" cap="none" strike="noStrike">
                <a:solidFill>
                  <a:schemeClr val="lt1"/>
                </a:solidFill>
                <a:latin typeface="Arial"/>
                <a:ea typeface="Arial"/>
                <a:cs typeface="Arial"/>
                <a:sym typeface="Arial"/>
              </a:defRPr>
            </a:lvl1pPr>
            <a:lvl2pPr lvl="1" marR="0" rtl="0" algn="l">
              <a:lnSpc>
                <a:spcPct val="100000"/>
              </a:lnSpc>
              <a:spcBef>
                <a:spcPts val="0"/>
              </a:spcBef>
              <a:spcAft>
                <a:spcPts val="0"/>
              </a:spcAft>
              <a:buClr>
                <a:srgbClr val="000000"/>
              </a:buClr>
              <a:buSzPts val="1100"/>
              <a:buFont typeface="Arial"/>
              <a:buNone/>
              <a:defRPr b="0" i="0" sz="1867"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100"/>
              <a:buFont typeface="Arial"/>
              <a:buNone/>
              <a:defRPr b="0" i="0" sz="1867"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100"/>
              <a:buFont typeface="Arial"/>
              <a:buNone/>
              <a:defRPr b="0" i="0" sz="1867"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100"/>
              <a:buFont typeface="Arial"/>
              <a:buNone/>
              <a:defRPr b="0" i="0" sz="1867"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100"/>
              <a:buFont typeface="Arial"/>
              <a:buNone/>
              <a:defRPr b="0" i="0" sz="1867"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100"/>
              <a:buFont typeface="Arial"/>
              <a:buNone/>
              <a:defRPr b="0" i="0" sz="1867"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100"/>
              <a:buFont typeface="Arial"/>
              <a:buNone/>
              <a:defRPr b="0" i="0" sz="1867"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100"/>
              <a:buFont typeface="Arial"/>
              <a:buNone/>
              <a:defRPr b="0" i="0" sz="1867" u="none" cap="none" strike="noStrike">
                <a:solidFill>
                  <a:srgbClr val="000000"/>
                </a:solidFill>
                <a:latin typeface="Arial"/>
                <a:ea typeface="Arial"/>
                <a:cs typeface="Arial"/>
                <a:sym typeface="Arial"/>
              </a:defRPr>
            </a:lvl9pPr>
          </a:lstStyle>
          <a:p/>
        </p:txBody>
      </p:sp>
      <p:sp>
        <p:nvSpPr>
          <p:cNvPr id="54" name="Google Shape;54;p5"/>
          <p:cNvSpPr txBox="1"/>
          <p:nvPr/>
        </p:nvSpPr>
        <p:spPr>
          <a:xfrm>
            <a:off x="-24384" y="6562799"/>
            <a:ext cx="4925600" cy="31806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Clr>
                <a:schemeClr val="dk1"/>
              </a:buClr>
              <a:buSzPts val="1100"/>
              <a:buFont typeface="Arial"/>
              <a:buNone/>
            </a:pPr>
            <a:r>
              <a:rPr b="1" i="0" lang="en-AU" sz="1467" u="none" cap="none" strike="noStrike">
                <a:solidFill>
                  <a:schemeClr val="accent1"/>
                </a:solidFill>
                <a:latin typeface="Arial"/>
                <a:ea typeface="Arial"/>
                <a:cs typeface="Arial"/>
                <a:sym typeface="Arial"/>
              </a:rPr>
              <a:t>CEOS SIT-37, 29-31 March 2022</a:t>
            </a:r>
            <a:endParaRPr b="0" i="0" sz="1467" u="none" cap="none" strike="noStrike">
              <a:solidFill>
                <a:srgbClr val="000000"/>
              </a:solidFill>
              <a:latin typeface="Arial"/>
              <a:ea typeface="Arial"/>
              <a:cs typeface="Arial"/>
              <a:sym typeface="Aria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p:cSld name="Content with Caption">
    <p:spTree>
      <p:nvGrpSpPr>
        <p:cNvPr id="55" name="Shape 55"/>
        <p:cNvGrpSpPr/>
        <p:nvPr/>
      </p:nvGrpSpPr>
      <p:grpSpPr>
        <a:xfrm>
          <a:off x="0" y="0"/>
          <a:ext cx="0" cy="0"/>
          <a:chOff x="0" y="0"/>
          <a:chExt cx="0" cy="0"/>
        </a:xfrm>
      </p:grpSpPr>
      <p:sp>
        <p:nvSpPr>
          <p:cNvPr id="56" name="Google Shape;56;p6"/>
          <p:cNvSpPr/>
          <p:nvPr/>
        </p:nvSpPr>
        <p:spPr>
          <a:xfrm>
            <a:off x="0" y="1"/>
            <a:ext cx="12192000" cy="1037200"/>
          </a:xfrm>
          <a:prstGeom prst="rect">
            <a:avLst/>
          </a:prstGeom>
          <a:solidFill>
            <a:schemeClr val="accen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867" u="none" cap="none" strike="noStrike">
              <a:solidFill>
                <a:schemeClr val="dk2"/>
              </a:solidFill>
              <a:latin typeface="Arial"/>
              <a:ea typeface="Arial"/>
              <a:cs typeface="Arial"/>
              <a:sym typeface="Arial"/>
            </a:endParaRPr>
          </a:p>
        </p:txBody>
      </p:sp>
      <p:pic>
        <p:nvPicPr>
          <p:cNvPr id="57" name="Google Shape;57;p6"/>
          <p:cNvPicPr preferRelativeResize="0"/>
          <p:nvPr/>
        </p:nvPicPr>
        <p:blipFill rotWithShape="1">
          <a:blip r:embed="rId2">
            <a:alphaModFix amt="34000"/>
          </a:blip>
          <a:srcRect b="35419" l="51340" r="-2841" t="39268"/>
          <a:stretch/>
        </p:blipFill>
        <p:spPr>
          <a:xfrm flipH="1">
            <a:off x="9304424" y="0"/>
            <a:ext cx="2887577" cy="1037493"/>
          </a:xfrm>
          <a:prstGeom prst="rect">
            <a:avLst/>
          </a:prstGeom>
          <a:noFill/>
          <a:ln>
            <a:noFill/>
          </a:ln>
        </p:spPr>
      </p:pic>
      <p:pic>
        <p:nvPicPr>
          <p:cNvPr id="58" name="Google Shape;58;p6"/>
          <p:cNvPicPr preferRelativeResize="0"/>
          <p:nvPr/>
        </p:nvPicPr>
        <p:blipFill rotWithShape="1">
          <a:blip r:embed="rId3">
            <a:alphaModFix/>
          </a:blip>
          <a:srcRect b="0" l="0" r="0" t="0"/>
          <a:stretch/>
        </p:blipFill>
        <p:spPr>
          <a:xfrm>
            <a:off x="9791700" y="111657"/>
            <a:ext cx="2027899" cy="803439"/>
          </a:xfrm>
          <a:prstGeom prst="rect">
            <a:avLst/>
          </a:prstGeom>
          <a:noFill/>
          <a:ln>
            <a:noFill/>
          </a:ln>
          <a:effectLst>
            <a:outerShdw blurRad="50800" rotWithShape="0" algn="tl" dir="2700000" dist="38100">
              <a:srgbClr val="000000">
                <a:alpha val="40000"/>
              </a:srgbClr>
            </a:outerShdw>
          </a:effectLst>
        </p:spPr>
      </p:pic>
      <p:sp>
        <p:nvSpPr>
          <p:cNvPr id="59" name="Google Shape;59;p6"/>
          <p:cNvSpPr/>
          <p:nvPr/>
        </p:nvSpPr>
        <p:spPr>
          <a:xfrm>
            <a:off x="-1777" y="6574604"/>
            <a:ext cx="12194000" cy="283600"/>
          </a:xfrm>
          <a:prstGeom prst="rect">
            <a:avLst/>
          </a:prstGeom>
          <a:solidFill>
            <a:schemeClr val="accent4"/>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867" u="none" cap="none" strike="noStrike">
              <a:solidFill>
                <a:schemeClr val="dk2"/>
              </a:solidFill>
              <a:latin typeface="Arial"/>
              <a:ea typeface="Arial"/>
              <a:cs typeface="Arial"/>
              <a:sym typeface="Arial"/>
            </a:endParaRPr>
          </a:p>
        </p:txBody>
      </p:sp>
      <p:sp>
        <p:nvSpPr>
          <p:cNvPr id="60" name="Google Shape;60;p6"/>
          <p:cNvSpPr/>
          <p:nvPr/>
        </p:nvSpPr>
        <p:spPr>
          <a:xfrm flipH="1" rot="10800000">
            <a:off x="-4504" y="6540363"/>
            <a:ext cx="12196400" cy="59600"/>
          </a:xfrm>
          <a:prstGeom prst="rect">
            <a:avLst/>
          </a:prstGeom>
          <a:solidFill>
            <a:schemeClr val="accen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867" u="none" cap="none" strike="noStrike">
              <a:solidFill>
                <a:schemeClr val="dk2"/>
              </a:solidFill>
              <a:latin typeface="Arial"/>
              <a:ea typeface="Arial"/>
              <a:cs typeface="Arial"/>
              <a:sym typeface="Arial"/>
            </a:endParaRPr>
          </a:p>
        </p:txBody>
      </p:sp>
      <p:sp>
        <p:nvSpPr>
          <p:cNvPr id="61" name="Google Shape;61;p6"/>
          <p:cNvSpPr txBox="1"/>
          <p:nvPr>
            <p:ph idx="1" type="body"/>
          </p:nvPr>
        </p:nvSpPr>
        <p:spPr>
          <a:xfrm>
            <a:off x="5180012" y="1373852"/>
            <a:ext cx="6172400" cy="4694400"/>
          </a:xfrm>
          <a:prstGeom prst="rect">
            <a:avLst/>
          </a:prstGeom>
          <a:noFill/>
          <a:ln>
            <a:noFill/>
          </a:ln>
        </p:spPr>
        <p:txBody>
          <a:bodyPr anchorCtr="0" anchor="t" bIns="34275" lIns="68575" spcFirstLastPara="1" rIns="68575" wrap="square" tIns="34275">
            <a:noAutofit/>
          </a:bodyPr>
          <a:lstStyle>
            <a:lvl1pPr indent="-381000" lvl="0" marL="457200" marR="0" rtl="0" algn="l">
              <a:lnSpc>
                <a:spcPct val="90000"/>
              </a:lnSpc>
              <a:spcBef>
                <a:spcPts val="1067"/>
              </a:spcBef>
              <a:spcAft>
                <a:spcPts val="0"/>
              </a:spcAft>
              <a:buClr>
                <a:schemeClr val="dk1"/>
              </a:buClr>
              <a:buSzPts val="2400"/>
              <a:buFont typeface="Noto Sans Symbols"/>
              <a:buChar char="❖"/>
              <a:defRPr b="0" i="0" sz="3200" u="none" cap="none" strike="noStrike">
                <a:solidFill>
                  <a:schemeClr val="dk1"/>
                </a:solidFill>
                <a:latin typeface="Arial"/>
                <a:ea typeface="Arial"/>
                <a:cs typeface="Arial"/>
                <a:sym typeface="Arial"/>
              </a:defRPr>
            </a:lvl1pPr>
            <a:lvl2pPr indent="-361950" lvl="1" marL="914400" marR="0" rtl="0" algn="l">
              <a:lnSpc>
                <a:spcPct val="90000"/>
              </a:lnSpc>
              <a:spcBef>
                <a:spcPts val="533"/>
              </a:spcBef>
              <a:spcAft>
                <a:spcPts val="0"/>
              </a:spcAft>
              <a:buClr>
                <a:schemeClr val="dk1"/>
              </a:buClr>
              <a:buSzPts val="2100"/>
              <a:buFont typeface="Noto Sans Symbols"/>
              <a:buChar char="▪"/>
              <a:defRPr b="0" i="0" sz="2800" u="none" cap="none" strike="noStrike">
                <a:solidFill>
                  <a:schemeClr val="dk1"/>
                </a:solidFill>
                <a:latin typeface="Arial"/>
                <a:ea typeface="Arial"/>
                <a:cs typeface="Arial"/>
                <a:sym typeface="Arial"/>
              </a:defRPr>
            </a:lvl2pPr>
            <a:lvl3pPr indent="-342900" lvl="2" marL="1371600" marR="0" rtl="0" algn="l">
              <a:lnSpc>
                <a:spcPct val="90000"/>
              </a:lnSpc>
              <a:spcBef>
                <a:spcPts val="533"/>
              </a:spcBef>
              <a:spcAft>
                <a:spcPts val="0"/>
              </a:spcAft>
              <a:buClr>
                <a:schemeClr val="dk1"/>
              </a:buClr>
              <a:buSzPts val="1800"/>
              <a:buFont typeface="Courier New"/>
              <a:buChar char="o"/>
              <a:defRPr b="0" i="0" sz="2400" u="none" cap="none" strike="noStrike">
                <a:solidFill>
                  <a:schemeClr val="dk1"/>
                </a:solidFill>
                <a:latin typeface="Arial"/>
                <a:ea typeface="Arial"/>
                <a:cs typeface="Arial"/>
                <a:sym typeface="Arial"/>
              </a:defRPr>
            </a:lvl3pPr>
            <a:lvl4pPr indent="-323850" lvl="3" marL="1828800" marR="0" rtl="0" algn="l">
              <a:lnSpc>
                <a:spcPct val="90000"/>
              </a:lnSpc>
              <a:spcBef>
                <a:spcPts val="533"/>
              </a:spcBef>
              <a:spcAft>
                <a:spcPts val="0"/>
              </a:spcAft>
              <a:buClr>
                <a:schemeClr val="dk1"/>
              </a:buClr>
              <a:buSzPts val="1500"/>
              <a:buFont typeface="Arial"/>
              <a:buChar char="•"/>
              <a:defRPr b="0" i="0" sz="2000" u="none" cap="none" strike="noStrike">
                <a:solidFill>
                  <a:schemeClr val="dk1"/>
                </a:solidFill>
                <a:latin typeface="Arial"/>
                <a:ea typeface="Arial"/>
                <a:cs typeface="Arial"/>
                <a:sym typeface="Arial"/>
              </a:defRPr>
            </a:lvl4pPr>
            <a:lvl5pPr indent="-323850" lvl="4" marL="2286000" marR="0" rtl="0" algn="l">
              <a:lnSpc>
                <a:spcPct val="90000"/>
              </a:lnSpc>
              <a:spcBef>
                <a:spcPts val="533"/>
              </a:spcBef>
              <a:spcAft>
                <a:spcPts val="0"/>
              </a:spcAft>
              <a:buClr>
                <a:schemeClr val="dk1"/>
              </a:buClr>
              <a:buSzPts val="1500"/>
              <a:buFont typeface="Arial"/>
              <a:buChar char="•"/>
              <a:defRPr b="0" i="0" sz="2000" u="none" cap="none" strike="noStrike">
                <a:solidFill>
                  <a:schemeClr val="dk1"/>
                </a:solidFill>
                <a:latin typeface="Arial"/>
                <a:ea typeface="Arial"/>
                <a:cs typeface="Arial"/>
                <a:sym typeface="Arial"/>
              </a:defRPr>
            </a:lvl5pPr>
            <a:lvl6pPr indent="-323850" lvl="5" marL="2743200" marR="0" rtl="0" algn="l">
              <a:lnSpc>
                <a:spcPct val="90000"/>
              </a:lnSpc>
              <a:spcBef>
                <a:spcPts val="533"/>
              </a:spcBef>
              <a:spcAft>
                <a:spcPts val="0"/>
              </a:spcAft>
              <a:buClr>
                <a:schemeClr val="dk1"/>
              </a:buClr>
              <a:buSzPts val="1500"/>
              <a:buFont typeface="Arial"/>
              <a:buChar char="•"/>
              <a:defRPr b="0" i="0" sz="2000" u="none" cap="none" strike="noStrike">
                <a:solidFill>
                  <a:schemeClr val="dk1"/>
                </a:solidFill>
                <a:latin typeface="Arial"/>
                <a:ea typeface="Arial"/>
                <a:cs typeface="Arial"/>
                <a:sym typeface="Arial"/>
              </a:defRPr>
            </a:lvl6pPr>
            <a:lvl7pPr indent="-323850" lvl="6" marL="3200400" marR="0" rtl="0" algn="l">
              <a:lnSpc>
                <a:spcPct val="90000"/>
              </a:lnSpc>
              <a:spcBef>
                <a:spcPts val="533"/>
              </a:spcBef>
              <a:spcAft>
                <a:spcPts val="0"/>
              </a:spcAft>
              <a:buClr>
                <a:schemeClr val="dk1"/>
              </a:buClr>
              <a:buSzPts val="1500"/>
              <a:buFont typeface="Arial"/>
              <a:buChar char="•"/>
              <a:defRPr b="0" i="0" sz="2000" u="none" cap="none" strike="noStrike">
                <a:solidFill>
                  <a:schemeClr val="dk1"/>
                </a:solidFill>
                <a:latin typeface="Arial"/>
                <a:ea typeface="Arial"/>
                <a:cs typeface="Arial"/>
                <a:sym typeface="Arial"/>
              </a:defRPr>
            </a:lvl7pPr>
            <a:lvl8pPr indent="-323850" lvl="7" marL="3657600" marR="0" rtl="0" algn="l">
              <a:lnSpc>
                <a:spcPct val="90000"/>
              </a:lnSpc>
              <a:spcBef>
                <a:spcPts val="533"/>
              </a:spcBef>
              <a:spcAft>
                <a:spcPts val="0"/>
              </a:spcAft>
              <a:buClr>
                <a:schemeClr val="dk1"/>
              </a:buClr>
              <a:buSzPts val="1500"/>
              <a:buFont typeface="Arial"/>
              <a:buChar char="•"/>
              <a:defRPr b="0" i="0" sz="2000" u="none" cap="none" strike="noStrike">
                <a:solidFill>
                  <a:schemeClr val="dk1"/>
                </a:solidFill>
                <a:latin typeface="Arial"/>
                <a:ea typeface="Arial"/>
                <a:cs typeface="Arial"/>
                <a:sym typeface="Arial"/>
              </a:defRPr>
            </a:lvl8pPr>
            <a:lvl9pPr indent="-323850" lvl="8" marL="4114800" marR="0" rtl="0" algn="l">
              <a:lnSpc>
                <a:spcPct val="90000"/>
              </a:lnSpc>
              <a:spcBef>
                <a:spcPts val="533"/>
              </a:spcBef>
              <a:spcAft>
                <a:spcPts val="0"/>
              </a:spcAft>
              <a:buClr>
                <a:schemeClr val="dk1"/>
              </a:buClr>
              <a:buSzPts val="1500"/>
              <a:buFont typeface="Arial"/>
              <a:buChar char="•"/>
              <a:defRPr b="0" i="0" sz="2000" u="none" cap="none" strike="noStrike">
                <a:solidFill>
                  <a:schemeClr val="dk1"/>
                </a:solidFill>
                <a:latin typeface="Arial"/>
                <a:ea typeface="Arial"/>
                <a:cs typeface="Arial"/>
                <a:sym typeface="Arial"/>
              </a:defRPr>
            </a:lvl9pPr>
          </a:lstStyle>
          <a:p/>
        </p:txBody>
      </p:sp>
      <p:sp>
        <p:nvSpPr>
          <p:cNvPr id="62" name="Google Shape;62;p6"/>
          <p:cNvSpPr txBox="1"/>
          <p:nvPr>
            <p:ph idx="2" type="body"/>
          </p:nvPr>
        </p:nvSpPr>
        <p:spPr>
          <a:xfrm>
            <a:off x="839788" y="1373852"/>
            <a:ext cx="3932000" cy="4630400"/>
          </a:xfrm>
          <a:prstGeom prst="rect">
            <a:avLst/>
          </a:prstGeom>
          <a:noFill/>
          <a:ln>
            <a:noFill/>
          </a:ln>
        </p:spPr>
        <p:txBody>
          <a:bodyPr anchorCtr="0" anchor="t" bIns="34275" lIns="68575" spcFirstLastPara="1" rIns="68575" wrap="square" tIns="34275">
            <a:noAutofit/>
          </a:bodyPr>
          <a:lstStyle>
            <a:lvl1pPr indent="-228600" lvl="0" marL="457200" marR="0" rtl="0" algn="l">
              <a:lnSpc>
                <a:spcPct val="90000"/>
              </a:lnSpc>
              <a:spcBef>
                <a:spcPts val="1067"/>
              </a:spcBef>
              <a:spcAft>
                <a:spcPts val="0"/>
              </a:spcAft>
              <a:buClr>
                <a:schemeClr val="dk1"/>
              </a:buClr>
              <a:buSzPts val="1200"/>
              <a:buFont typeface="Arial"/>
              <a:buNone/>
              <a:defRPr b="0" i="0" sz="1600" u="none" cap="none" strike="noStrike">
                <a:solidFill>
                  <a:schemeClr val="dk1"/>
                </a:solidFill>
                <a:latin typeface="Arial"/>
                <a:ea typeface="Arial"/>
                <a:cs typeface="Arial"/>
                <a:sym typeface="Arial"/>
              </a:defRPr>
            </a:lvl1pPr>
            <a:lvl2pPr indent="-228600" lvl="1" marL="914400" marR="0" rtl="0" algn="l">
              <a:lnSpc>
                <a:spcPct val="90000"/>
              </a:lnSpc>
              <a:spcBef>
                <a:spcPts val="533"/>
              </a:spcBef>
              <a:spcAft>
                <a:spcPts val="0"/>
              </a:spcAft>
              <a:buClr>
                <a:schemeClr val="dk1"/>
              </a:buClr>
              <a:buSzPts val="1100"/>
              <a:buFont typeface="Arial"/>
              <a:buNone/>
              <a:defRPr b="0" i="0" sz="1467" u="none" cap="none" strike="noStrike">
                <a:solidFill>
                  <a:schemeClr val="dk1"/>
                </a:solidFill>
                <a:latin typeface="Arial"/>
                <a:ea typeface="Arial"/>
                <a:cs typeface="Arial"/>
                <a:sym typeface="Arial"/>
              </a:defRPr>
            </a:lvl2pPr>
            <a:lvl3pPr indent="-228600" lvl="2" marL="1371600" marR="0" rtl="0" algn="l">
              <a:lnSpc>
                <a:spcPct val="90000"/>
              </a:lnSpc>
              <a:spcBef>
                <a:spcPts val="533"/>
              </a:spcBef>
              <a:spcAft>
                <a:spcPts val="0"/>
              </a:spcAft>
              <a:buClr>
                <a:schemeClr val="dk1"/>
              </a:buClr>
              <a:buSzPts val="900"/>
              <a:buFont typeface="Arial"/>
              <a:buNone/>
              <a:defRPr b="0" i="0" sz="1200" u="none" cap="none" strike="noStrike">
                <a:solidFill>
                  <a:schemeClr val="dk1"/>
                </a:solidFill>
                <a:latin typeface="Arial"/>
                <a:ea typeface="Arial"/>
                <a:cs typeface="Arial"/>
                <a:sym typeface="Arial"/>
              </a:defRPr>
            </a:lvl3pPr>
            <a:lvl4pPr indent="-228600" lvl="3" marL="1828800" marR="0" rtl="0" algn="l">
              <a:lnSpc>
                <a:spcPct val="90000"/>
              </a:lnSpc>
              <a:spcBef>
                <a:spcPts val="533"/>
              </a:spcBef>
              <a:spcAft>
                <a:spcPts val="0"/>
              </a:spcAft>
              <a:buClr>
                <a:schemeClr val="dk1"/>
              </a:buClr>
              <a:buSzPts val="800"/>
              <a:buFont typeface="Arial"/>
              <a:buNone/>
              <a:defRPr b="0" i="0" sz="1067" u="none" cap="none" strike="noStrike">
                <a:solidFill>
                  <a:schemeClr val="dk1"/>
                </a:solidFill>
                <a:latin typeface="Arial"/>
                <a:ea typeface="Arial"/>
                <a:cs typeface="Arial"/>
                <a:sym typeface="Arial"/>
              </a:defRPr>
            </a:lvl4pPr>
            <a:lvl5pPr indent="-228600" lvl="4" marL="2286000" marR="0" rtl="0" algn="l">
              <a:lnSpc>
                <a:spcPct val="90000"/>
              </a:lnSpc>
              <a:spcBef>
                <a:spcPts val="533"/>
              </a:spcBef>
              <a:spcAft>
                <a:spcPts val="0"/>
              </a:spcAft>
              <a:buClr>
                <a:schemeClr val="dk1"/>
              </a:buClr>
              <a:buSzPts val="800"/>
              <a:buFont typeface="Arial"/>
              <a:buNone/>
              <a:defRPr b="0" i="0" sz="1067" u="none" cap="none" strike="noStrike">
                <a:solidFill>
                  <a:schemeClr val="dk1"/>
                </a:solidFill>
                <a:latin typeface="Arial"/>
                <a:ea typeface="Arial"/>
                <a:cs typeface="Arial"/>
                <a:sym typeface="Arial"/>
              </a:defRPr>
            </a:lvl5pPr>
            <a:lvl6pPr indent="-228600" lvl="5" marL="2743200" marR="0" rtl="0" algn="l">
              <a:lnSpc>
                <a:spcPct val="90000"/>
              </a:lnSpc>
              <a:spcBef>
                <a:spcPts val="533"/>
              </a:spcBef>
              <a:spcAft>
                <a:spcPts val="0"/>
              </a:spcAft>
              <a:buClr>
                <a:schemeClr val="dk1"/>
              </a:buClr>
              <a:buSzPts val="800"/>
              <a:buFont typeface="Arial"/>
              <a:buNone/>
              <a:defRPr b="0" i="0" sz="1067" u="none" cap="none" strike="noStrike">
                <a:solidFill>
                  <a:schemeClr val="dk1"/>
                </a:solidFill>
                <a:latin typeface="Arial"/>
                <a:ea typeface="Arial"/>
                <a:cs typeface="Arial"/>
                <a:sym typeface="Arial"/>
              </a:defRPr>
            </a:lvl6pPr>
            <a:lvl7pPr indent="-228600" lvl="6" marL="3200400" marR="0" rtl="0" algn="l">
              <a:lnSpc>
                <a:spcPct val="90000"/>
              </a:lnSpc>
              <a:spcBef>
                <a:spcPts val="533"/>
              </a:spcBef>
              <a:spcAft>
                <a:spcPts val="0"/>
              </a:spcAft>
              <a:buClr>
                <a:schemeClr val="dk1"/>
              </a:buClr>
              <a:buSzPts val="800"/>
              <a:buFont typeface="Arial"/>
              <a:buNone/>
              <a:defRPr b="0" i="0" sz="1067" u="none" cap="none" strike="noStrike">
                <a:solidFill>
                  <a:schemeClr val="dk1"/>
                </a:solidFill>
                <a:latin typeface="Arial"/>
                <a:ea typeface="Arial"/>
                <a:cs typeface="Arial"/>
                <a:sym typeface="Arial"/>
              </a:defRPr>
            </a:lvl7pPr>
            <a:lvl8pPr indent="-228600" lvl="7" marL="3657600" marR="0" rtl="0" algn="l">
              <a:lnSpc>
                <a:spcPct val="90000"/>
              </a:lnSpc>
              <a:spcBef>
                <a:spcPts val="533"/>
              </a:spcBef>
              <a:spcAft>
                <a:spcPts val="0"/>
              </a:spcAft>
              <a:buClr>
                <a:schemeClr val="dk1"/>
              </a:buClr>
              <a:buSzPts val="800"/>
              <a:buFont typeface="Arial"/>
              <a:buNone/>
              <a:defRPr b="0" i="0" sz="1067" u="none" cap="none" strike="noStrike">
                <a:solidFill>
                  <a:schemeClr val="dk1"/>
                </a:solidFill>
                <a:latin typeface="Arial"/>
                <a:ea typeface="Arial"/>
                <a:cs typeface="Arial"/>
                <a:sym typeface="Arial"/>
              </a:defRPr>
            </a:lvl8pPr>
            <a:lvl9pPr indent="-228600" lvl="8" marL="4114800" marR="0" rtl="0" algn="l">
              <a:lnSpc>
                <a:spcPct val="90000"/>
              </a:lnSpc>
              <a:spcBef>
                <a:spcPts val="533"/>
              </a:spcBef>
              <a:spcAft>
                <a:spcPts val="0"/>
              </a:spcAft>
              <a:buClr>
                <a:schemeClr val="dk1"/>
              </a:buClr>
              <a:buSzPts val="800"/>
              <a:buFont typeface="Arial"/>
              <a:buNone/>
              <a:defRPr b="0" i="0" sz="1067" u="none" cap="none" strike="noStrike">
                <a:solidFill>
                  <a:schemeClr val="dk1"/>
                </a:solidFill>
                <a:latin typeface="Arial"/>
                <a:ea typeface="Arial"/>
                <a:cs typeface="Arial"/>
                <a:sym typeface="Arial"/>
              </a:defRPr>
            </a:lvl9pPr>
          </a:lstStyle>
          <a:p/>
        </p:txBody>
      </p:sp>
      <p:sp>
        <p:nvSpPr>
          <p:cNvPr id="63" name="Google Shape;63;p6"/>
          <p:cNvSpPr txBox="1"/>
          <p:nvPr/>
        </p:nvSpPr>
        <p:spPr>
          <a:xfrm>
            <a:off x="10265664" y="6574605"/>
            <a:ext cx="1925600" cy="318060"/>
          </a:xfrm>
          <a:prstGeom prst="rect">
            <a:avLst/>
          </a:prstGeom>
          <a:noFill/>
          <a:ln>
            <a:noFill/>
          </a:ln>
        </p:spPr>
        <p:txBody>
          <a:bodyPr anchorCtr="0" anchor="t" bIns="45700" lIns="91425" spcFirstLastPara="1" rIns="91425" wrap="square" tIns="45700">
            <a:spAutoFit/>
          </a:bodyPr>
          <a:lstStyle/>
          <a:p>
            <a:pPr indent="0" lvl="0" marL="0" marR="0" rtl="0" algn="r">
              <a:lnSpc>
                <a:spcPct val="100000"/>
              </a:lnSpc>
              <a:spcBef>
                <a:spcPts val="0"/>
              </a:spcBef>
              <a:spcAft>
                <a:spcPts val="0"/>
              </a:spcAft>
              <a:buClr>
                <a:srgbClr val="000000"/>
              </a:buClr>
              <a:buSzPts val="1100"/>
              <a:buFont typeface="Arial"/>
              <a:buNone/>
            </a:pPr>
            <a:r>
              <a:rPr b="1" i="0" lang="en-AU" sz="1467" u="none" cap="none" strike="noStrike">
                <a:solidFill>
                  <a:schemeClr val="accent1"/>
                </a:solidFill>
                <a:latin typeface="Arial"/>
                <a:ea typeface="Arial"/>
                <a:cs typeface="Arial"/>
                <a:sym typeface="Arial"/>
              </a:rPr>
              <a:t>Slide </a:t>
            </a:r>
            <a:fld id="{00000000-1234-1234-1234-123412341234}" type="slidenum">
              <a:rPr b="1" i="0" lang="en-AU" sz="1467" u="none" cap="none" strike="noStrike">
                <a:solidFill>
                  <a:schemeClr val="accent1"/>
                </a:solidFill>
                <a:latin typeface="Arial"/>
                <a:ea typeface="Arial"/>
                <a:cs typeface="Arial"/>
                <a:sym typeface="Arial"/>
              </a:rPr>
              <a:t>‹#›</a:t>
            </a:fld>
            <a:endParaRPr b="1" i="0" sz="1467" u="none" cap="none" strike="noStrike">
              <a:solidFill>
                <a:schemeClr val="accent1"/>
              </a:solidFill>
              <a:latin typeface="Arial"/>
              <a:ea typeface="Arial"/>
              <a:cs typeface="Arial"/>
              <a:sym typeface="Arial"/>
            </a:endParaRPr>
          </a:p>
        </p:txBody>
      </p:sp>
      <p:sp>
        <p:nvSpPr>
          <p:cNvPr id="64" name="Google Shape;64;p6"/>
          <p:cNvSpPr txBox="1"/>
          <p:nvPr>
            <p:ph type="title"/>
          </p:nvPr>
        </p:nvSpPr>
        <p:spPr>
          <a:xfrm>
            <a:off x="176048" y="175939"/>
            <a:ext cx="9387200" cy="779200"/>
          </a:xfrm>
          <a:prstGeom prst="rect">
            <a:avLst/>
          </a:prstGeom>
          <a:noFill/>
          <a:ln>
            <a:noFill/>
          </a:ln>
        </p:spPr>
        <p:txBody>
          <a:bodyPr anchorCtr="0" anchor="t" bIns="34275" lIns="68575" spcFirstLastPara="1" rIns="68575" wrap="square" tIns="34275">
            <a:noAutofit/>
          </a:bodyPr>
          <a:lstStyle>
            <a:lvl1pPr lvl="0" marR="0" rtl="0" algn="l">
              <a:lnSpc>
                <a:spcPct val="90000"/>
              </a:lnSpc>
              <a:spcBef>
                <a:spcPts val="0"/>
              </a:spcBef>
              <a:spcAft>
                <a:spcPts val="0"/>
              </a:spcAft>
              <a:buClr>
                <a:schemeClr val="lt1"/>
              </a:buClr>
              <a:buSzPts val="3300"/>
              <a:buFont typeface="Arial"/>
              <a:buNone/>
              <a:defRPr b="0" i="0" sz="4400" u="none" cap="none" strike="noStrike">
                <a:solidFill>
                  <a:schemeClr val="lt1"/>
                </a:solidFill>
                <a:latin typeface="Arial"/>
                <a:ea typeface="Arial"/>
                <a:cs typeface="Arial"/>
                <a:sym typeface="Arial"/>
              </a:defRPr>
            </a:lvl1pPr>
            <a:lvl2pPr lvl="1" marR="0" rtl="0" algn="l">
              <a:lnSpc>
                <a:spcPct val="100000"/>
              </a:lnSpc>
              <a:spcBef>
                <a:spcPts val="0"/>
              </a:spcBef>
              <a:spcAft>
                <a:spcPts val="0"/>
              </a:spcAft>
              <a:buClr>
                <a:srgbClr val="000000"/>
              </a:buClr>
              <a:buSzPts val="1100"/>
              <a:buFont typeface="Arial"/>
              <a:buNone/>
              <a:defRPr b="0" i="0" sz="1867"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100"/>
              <a:buFont typeface="Arial"/>
              <a:buNone/>
              <a:defRPr b="0" i="0" sz="1867"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100"/>
              <a:buFont typeface="Arial"/>
              <a:buNone/>
              <a:defRPr b="0" i="0" sz="1867"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100"/>
              <a:buFont typeface="Arial"/>
              <a:buNone/>
              <a:defRPr b="0" i="0" sz="1867"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100"/>
              <a:buFont typeface="Arial"/>
              <a:buNone/>
              <a:defRPr b="0" i="0" sz="1867"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100"/>
              <a:buFont typeface="Arial"/>
              <a:buNone/>
              <a:defRPr b="0" i="0" sz="1867"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100"/>
              <a:buFont typeface="Arial"/>
              <a:buNone/>
              <a:defRPr b="0" i="0" sz="1867"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100"/>
              <a:buFont typeface="Arial"/>
              <a:buNone/>
              <a:defRPr b="0" i="0" sz="1867" u="none" cap="none" strike="noStrike">
                <a:solidFill>
                  <a:srgbClr val="000000"/>
                </a:solidFill>
                <a:latin typeface="Arial"/>
                <a:ea typeface="Arial"/>
                <a:cs typeface="Arial"/>
                <a:sym typeface="Arial"/>
              </a:defRPr>
            </a:lvl9pPr>
          </a:lstStyle>
          <a:p/>
        </p:txBody>
      </p:sp>
      <p:sp>
        <p:nvSpPr>
          <p:cNvPr id="65" name="Google Shape;65;p6"/>
          <p:cNvSpPr txBox="1"/>
          <p:nvPr/>
        </p:nvSpPr>
        <p:spPr>
          <a:xfrm>
            <a:off x="-24384" y="6562799"/>
            <a:ext cx="4925600" cy="31806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Clr>
                <a:schemeClr val="dk1"/>
              </a:buClr>
              <a:buSzPts val="1100"/>
              <a:buFont typeface="Arial"/>
              <a:buNone/>
            </a:pPr>
            <a:r>
              <a:rPr b="1" i="0" lang="en-AU" sz="1467" u="none" cap="none" strike="noStrike">
                <a:solidFill>
                  <a:schemeClr val="accent1"/>
                </a:solidFill>
                <a:latin typeface="Arial"/>
                <a:ea typeface="Arial"/>
                <a:cs typeface="Arial"/>
                <a:sym typeface="Arial"/>
              </a:rPr>
              <a:t>CEOS SIT-37, 29-31 March 2022</a:t>
            </a:r>
            <a:endParaRPr b="0" i="0" sz="1467" u="none" cap="none" strike="noStrike">
              <a:solidFill>
                <a:srgbClr val="000000"/>
              </a:solidFill>
              <a:latin typeface="Arial"/>
              <a:ea typeface="Arial"/>
              <a:cs typeface="Arial"/>
              <a:sym typeface="Arial"/>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image" Target="../media/image1.png"/><Relationship Id="rId2" Type="http://schemas.openxmlformats.org/officeDocument/2006/relationships/image" Target="../media/image6.png"/><Relationship Id="rId3" Type="http://schemas.openxmlformats.org/officeDocument/2006/relationships/slideLayout" Target="../slideLayouts/slideLayout1.xml"/><Relationship Id="rId4" Type="http://schemas.openxmlformats.org/officeDocument/2006/relationships/slideLayout" Target="../slideLayouts/slideLayout2.xml"/><Relationship Id="rId5" Type="http://schemas.openxmlformats.org/officeDocument/2006/relationships/slideLayout" Target="../slideLayouts/slideLayout3.xml"/><Relationship Id="rId6" Type="http://schemas.openxmlformats.org/officeDocument/2006/relationships/slideLayout" Target="../slideLayouts/slideLayout4.xml"/><Relationship Id="rId7" Type="http://schemas.openxmlformats.org/officeDocument/2006/relationships/slideLayout" Target="../slideLayouts/slideLayout5.xml"/><Relationship Id="rId8"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9" name="Shape 9"/>
        <p:cNvGrpSpPr/>
        <p:nvPr/>
      </p:nvGrpSpPr>
      <p:grpSpPr>
        <a:xfrm>
          <a:off x="0" y="0"/>
          <a:ext cx="0" cy="0"/>
          <a:chOff x="0" y="0"/>
          <a:chExt cx="0" cy="0"/>
        </a:xfrm>
      </p:grpSpPr>
      <p:sp>
        <p:nvSpPr>
          <p:cNvPr id="10" name="Google Shape;10;p1"/>
          <p:cNvSpPr/>
          <p:nvPr/>
        </p:nvSpPr>
        <p:spPr>
          <a:xfrm>
            <a:off x="0" y="1"/>
            <a:ext cx="12192000" cy="1037200"/>
          </a:xfrm>
          <a:prstGeom prst="rect">
            <a:avLst/>
          </a:prstGeom>
          <a:solidFill>
            <a:schemeClr val="accen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867" u="none" cap="none" strike="noStrike">
              <a:solidFill>
                <a:schemeClr val="dk2"/>
              </a:solidFill>
              <a:latin typeface="Arial"/>
              <a:ea typeface="Arial"/>
              <a:cs typeface="Arial"/>
              <a:sym typeface="Arial"/>
            </a:endParaRPr>
          </a:p>
        </p:txBody>
      </p:sp>
      <p:pic>
        <p:nvPicPr>
          <p:cNvPr id="11" name="Google Shape;11;p1"/>
          <p:cNvPicPr preferRelativeResize="0"/>
          <p:nvPr/>
        </p:nvPicPr>
        <p:blipFill rotWithShape="1">
          <a:blip r:embed="rId1">
            <a:alphaModFix amt="34000"/>
          </a:blip>
          <a:srcRect b="35419" l="51340" r="-2841" t="39268"/>
          <a:stretch/>
        </p:blipFill>
        <p:spPr>
          <a:xfrm flipH="1">
            <a:off x="9304424" y="0"/>
            <a:ext cx="2887577" cy="1037493"/>
          </a:xfrm>
          <a:prstGeom prst="rect">
            <a:avLst/>
          </a:prstGeom>
          <a:noFill/>
          <a:ln>
            <a:noFill/>
          </a:ln>
        </p:spPr>
      </p:pic>
      <p:pic>
        <p:nvPicPr>
          <p:cNvPr id="12" name="Google Shape;12;p1"/>
          <p:cNvPicPr preferRelativeResize="0"/>
          <p:nvPr/>
        </p:nvPicPr>
        <p:blipFill rotWithShape="1">
          <a:blip r:embed="rId2">
            <a:alphaModFix/>
          </a:blip>
          <a:srcRect b="0" l="0" r="0" t="0"/>
          <a:stretch/>
        </p:blipFill>
        <p:spPr>
          <a:xfrm>
            <a:off x="9791700" y="111657"/>
            <a:ext cx="2027899" cy="803439"/>
          </a:xfrm>
          <a:prstGeom prst="rect">
            <a:avLst/>
          </a:prstGeom>
          <a:noFill/>
          <a:ln>
            <a:noFill/>
          </a:ln>
          <a:effectLst>
            <a:outerShdw blurRad="50800" rotWithShape="0" algn="tl" dir="2700000" dist="38100">
              <a:srgbClr val="000000">
                <a:alpha val="40000"/>
              </a:srgbClr>
            </a:outerShdw>
          </a:effectLst>
        </p:spPr>
      </p:pic>
      <p:sp>
        <p:nvSpPr>
          <p:cNvPr id="13" name="Google Shape;13;p1"/>
          <p:cNvSpPr/>
          <p:nvPr/>
        </p:nvSpPr>
        <p:spPr>
          <a:xfrm>
            <a:off x="-1777" y="6574604"/>
            <a:ext cx="12194000" cy="283600"/>
          </a:xfrm>
          <a:prstGeom prst="rect">
            <a:avLst/>
          </a:prstGeom>
          <a:solidFill>
            <a:schemeClr val="accent4"/>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867" u="none" cap="none" strike="noStrike">
              <a:solidFill>
                <a:schemeClr val="dk2"/>
              </a:solidFill>
              <a:latin typeface="Arial"/>
              <a:ea typeface="Arial"/>
              <a:cs typeface="Arial"/>
              <a:sym typeface="Arial"/>
            </a:endParaRPr>
          </a:p>
        </p:txBody>
      </p:sp>
      <p:sp>
        <p:nvSpPr>
          <p:cNvPr id="14" name="Google Shape;14;p1"/>
          <p:cNvSpPr/>
          <p:nvPr/>
        </p:nvSpPr>
        <p:spPr>
          <a:xfrm flipH="1" rot="10800000">
            <a:off x="-4504" y="6540363"/>
            <a:ext cx="12196400" cy="59600"/>
          </a:xfrm>
          <a:prstGeom prst="rect">
            <a:avLst/>
          </a:prstGeom>
          <a:solidFill>
            <a:schemeClr val="accen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867" u="none" cap="none" strike="noStrike">
              <a:solidFill>
                <a:schemeClr val="dk2"/>
              </a:solidFill>
              <a:latin typeface="Arial"/>
              <a:ea typeface="Arial"/>
              <a:cs typeface="Arial"/>
              <a:sym typeface="Arial"/>
            </a:endParaRPr>
          </a:p>
        </p:txBody>
      </p:sp>
    </p:spTree>
  </p:cSld>
  <p:clrMap accent1="accent1" accent2="accent2" accent3="accent3" accent4="accent4" accent5="accent5" accent6="accent6" bg1="lt1" bg2="dk2" tx1="dk1" tx2="lt2" folHlink="folHlink" hlink="hlink"/>
  <p:sldLayoutIdLst>
    <p:sldLayoutId id="2147483648" r:id="rId3"/>
    <p:sldLayoutId id="2147483649" r:id="rId4"/>
    <p:sldLayoutId id="2147483650" r:id="rId5"/>
    <p:sldLayoutId id="2147483651" r:id="rId6"/>
    <p:sldLayoutId id="2147483652" r:id="rId7"/>
  </p:sldLayoutIdLst>
  <p:hf dt="0" ftr="0" hdr="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9" name="Shape 69"/>
        <p:cNvGrpSpPr/>
        <p:nvPr/>
      </p:nvGrpSpPr>
      <p:grpSpPr>
        <a:xfrm>
          <a:off x="0" y="0"/>
          <a:ext cx="0" cy="0"/>
          <a:chOff x="0" y="0"/>
          <a:chExt cx="0" cy="0"/>
        </a:xfrm>
      </p:grpSpPr>
      <p:sp>
        <p:nvSpPr>
          <p:cNvPr id="70" name="Google Shape;70;p7"/>
          <p:cNvSpPr txBox="1"/>
          <p:nvPr>
            <p:ph type="title"/>
          </p:nvPr>
        </p:nvSpPr>
        <p:spPr>
          <a:xfrm>
            <a:off x="176046" y="175937"/>
            <a:ext cx="8553885" cy="3970493"/>
          </a:xfrm>
          <a:prstGeom prst="rect">
            <a:avLst/>
          </a:prstGeom>
          <a:noFill/>
          <a:ln>
            <a:noFill/>
          </a:ln>
        </p:spPr>
        <p:txBody>
          <a:bodyPr anchorCtr="0" anchor="t" bIns="45700" lIns="91425" spcFirstLastPara="1" rIns="91425" wrap="square" tIns="45700">
            <a:noAutofit/>
          </a:bodyPr>
          <a:lstStyle/>
          <a:p>
            <a:pPr indent="0" lvl="0" marL="0" marR="0" rtl="0" algn="l">
              <a:lnSpc>
                <a:spcPct val="90000"/>
              </a:lnSpc>
              <a:spcBef>
                <a:spcPts val="0"/>
              </a:spcBef>
              <a:spcAft>
                <a:spcPts val="0"/>
              </a:spcAft>
              <a:buClr>
                <a:schemeClr val="lt1"/>
              </a:buClr>
              <a:buSzPts val="6000"/>
              <a:buFont typeface="Arial"/>
              <a:buNone/>
            </a:pPr>
            <a:r>
              <a:rPr lang="en-AU" sz="6600"/>
              <a:t>Session 2: CEOS-ARD for Land</a:t>
            </a:r>
            <a:br>
              <a:rPr lang="en-AU" sz="6600"/>
            </a:br>
            <a:br>
              <a:rPr lang="en-AU" sz="6600"/>
            </a:br>
            <a:r>
              <a:rPr lang="en-AU" sz="3600"/>
              <a:t>PFS Update Process</a:t>
            </a:r>
            <a:endParaRPr sz="3600"/>
          </a:p>
        </p:txBody>
      </p:sp>
      <p:sp>
        <p:nvSpPr>
          <p:cNvPr id="71" name="Google Shape;71;p7"/>
          <p:cNvSpPr/>
          <p:nvPr/>
        </p:nvSpPr>
        <p:spPr>
          <a:xfrm>
            <a:off x="7973786" y="4822371"/>
            <a:ext cx="3836400" cy="1953900"/>
          </a:xfrm>
          <a:prstGeom prst="rect">
            <a:avLst/>
          </a:prstGeom>
          <a:noFill/>
          <a:ln>
            <a:noFill/>
          </a:ln>
        </p:spPr>
        <p:txBody>
          <a:bodyPr anchorCtr="0" anchor="t" bIns="0" lIns="0" spcFirstLastPara="1" rIns="0" wrap="square" tIns="0">
            <a:noAutofit/>
          </a:bodyPr>
          <a:lstStyle/>
          <a:p>
            <a:pPr indent="0" lvl="0" marL="0" marR="0" rtl="0" algn="r">
              <a:lnSpc>
                <a:spcPct val="150000"/>
              </a:lnSpc>
              <a:spcBef>
                <a:spcPts val="0"/>
              </a:spcBef>
              <a:spcAft>
                <a:spcPts val="0"/>
              </a:spcAft>
              <a:buClr>
                <a:srgbClr val="000000"/>
              </a:buClr>
              <a:buSzPts val="2000"/>
              <a:buFont typeface="Arial"/>
              <a:buNone/>
            </a:pPr>
            <a:r>
              <a:rPr b="1" lang="en-AU" sz="2000">
                <a:solidFill>
                  <a:srgbClr val="33445F"/>
                </a:solidFill>
              </a:rPr>
              <a:t>Andreia Siqueira</a:t>
            </a:r>
            <a:endParaRPr b="1" sz="2000">
              <a:solidFill>
                <a:srgbClr val="33445F"/>
              </a:solidFill>
            </a:endParaRPr>
          </a:p>
          <a:p>
            <a:pPr indent="0" lvl="0" marL="0" marR="0" rtl="0" algn="r">
              <a:lnSpc>
                <a:spcPct val="150000"/>
              </a:lnSpc>
              <a:spcBef>
                <a:spcPts val="0"/>
              </a:spcBef>
              <a:spcAft>
                <a:spcPts val="0"/>
              </a:spcAft>
              <a:buClr>
                <a:srgbClr val="000000"/>
              </a:buClr>
              <a:buSzPts val="2000"/>
              <a:buFont typeface="Arial"/>
              <a:buNone/>
            </a:pPr>
            <a:r>
              <a:rPr b="1" i="0" lang="en-AU" sz="2000" u="none" cap="none" strike="noStrike">
                <a:solidFill>
                  <a:srgbClr val="33445F"/>
                </a:solidFill>
                <a:latin typeface="Arial"/>
                <a:ea typeface="Arial"/>
                <a:cs typeface="Arial"/>
                <a:sym typeface="Arial"/>
              </a:rPr>
              <a:t>Geoscience Australia</a:t>
            </a:r>
            <a:endParaRPr b="0" i="0" sz="1200" u="none" cap="none" strike="noStrike">
              <a:solidFill>
                <a:srgbClr val="000000"/>
              </a:solidFill>
              <a:latin typeface="Arial"/>
              <a:ea typeface="Arial"/>
              <a:cs typeface="Arial"/>
              <a:sym typeface="Arial"/>
            </a:endParaRPr>
          </a:p>
          <a:p>
            <a:pPr indent="0" lvl="0" marL="0" marR="0" rtl="0" algn="r">
              <a:lnSpc>
                <a:spcPct val="150000"/>
              </a:lnSpc>
              <a:spcBef>
                <a:spcPts val="0"/>
              </a:spcBef>
              <a:spcAft>
                <a:spcPts val="0"/>
              </a:spcAft>
              <a:buClr>
                <a:srgbClr val="000000"/>
              </a:buClr>
              <a:buSzPts val="2000"/>
              <a:buFont typeface="Arial"/>
              <a:buNone/>
            </a:pPr>
            <a:r>
              <a:rPr b="1" i="0" lang="en-AU" sz="2000" u="none" cap="none" strike="noStrike">
                <a:solidFill>
                  <a:srgbClr val="33445F"/>
                </a:solidFill>
                <a:latin typeface="Arial"/>
                <a:ea typeface="Arial"/>
                <a:cs typeface="Arial"/>
                <a:sym typeface="Arial"/>
              </a:rPr>
              <a:t>LSI-VC 12</a:t>
            </a:r>
            <a:endParaRPr b="0" i="0" sz="1200" u="none" cap="none" strike="noStrike">
              <a:solidFill>
                <a:srgbClr val="000000"/>
              </a:solidFill>
              <a:latin typeface="Arial"/>
              <a:ea typeface="Arial"/>
              <a:cs typeface="Arial"/>
              <a:sym typeface="Arial"/>
            </a:endParaRPr>
          </a:p>
          <a:p>
            <a:pPr indent="0" lvl="0" marL="0" marR="0" rtl="0" algn="r">
              <a:lnSpc>
                <a:spcPct val="150000"/>
              </a:lnSpc>
              <a:spcBef>
                <a:spcPts val="0"/>
              </a:spcBef>
              <a:spcAft>
                <a:spcPts val="0"/>
              </a:spcAft>
              <a:buClr>
                <a:srgbClr val="000000"/>
              </a:buClr>
              <a:buSzPts val="2000"/>
              <a:buFont typeface="Arial"/>
              <a:buNone/>
            </a:pPr>
            <a:r>
              <a:rPr b="1" i="0" lang="en-AU" sz="2000" u="none" cap="none" strike="noStrike">
                <a:solidFill>
                  <a:srgbClr val="33445F"/>
                </a:solidFill>
                <a:latin typeface="Arial"/>
                <a:ea typeface="Arial"/>
                <a:cs typeface="Arial"/>
                <a:sym typeface="Arial"/>
              </a:rPr>
              <a:t>Frascati, 8-9 September 2022</a:t>
            </a:r>
            <a:endParaRPr b="1" i="0" sz="2000" u="none" cap="none" strike="noStrike">
              <a:solidFill>
                <a:srgbClr val="33445F"/>
              </a:solidFill>
              <a:latin typeface="Arial"/>
              <a:ea typeface="Arial"/>
              <a:cs typeface="Arial"/>
              <a:sym typeface="Arial"/>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0">
  <p:cSld>
    <p:spTree>
      <p:nvGrpSpPr>
        <p:cNvPr id="76" name="Shape 76"/>
        <p:cNvGrpSpPr/>
        <p:nvPr/>
      </p:nvGrpSpPr>
      <p:grpSpPr>
        <a:xfrm>
          <a:off x="0" y="0"/>
          <a:ext cx="0" cy="0"/>
          <a:chOff x="0" y="0"/>
          <a:chExt cx="0" cy="0"/>
        </a:xfrm>
      </p:grpSpPr>
      <p:sp>
        <p:nvSpPr>
          <p:cNvPr id="77" name="Google Shape;77;p8"/>
          <p:cNvSpPr txBox="1"/>
          <p:nvPr>
            <p:ph idx="1" type="body"/>
          </p:nvPr>
        </p:nvSpPr>
        <p:spPr>
          <a:xfrm>
            <a:off x="324233" y="1558533"/>
            <a:ext cx="11495600" cy="4662800"/>
          </a:xfrm>
          <a:prstGeom prst="rect">
            <a:avLst/>
          </a:prstGeom>
          <a:noFill/>
          <a:ln>
            <a:noFill/>
          </a:ln>
        </p:spPr>
        <p:txBody>
          <a:bodyPr anchorCtr="0" anchor="t" bIns="34275" lIns="68575" spcFirstLastPara="1" rIns="68575" wrap="square" tIns="34275">
            <a:noAutofit/>
          </a:bodyPr>
          <a:lstStyle/>
          <a:p>
            <a:pPr indent="-482587" lvl="0" marL="609584" marR="0" rtl="0" algn="l">
              <a:lnSpc>
                <a:spcPct val="90000"/>
              </a:lnSpc>
              <a:spcBef>
                <a:spcPts val="1067"/>
              </a:spcBef>
              <a:spcAft>
                <a:spcPts val="0"/>
              </a:spcAft>
              <a:buClr>
                <a:schemeClr val="dk1"/>
              </a:buClr>
              <a:buSzPts val="2100"/>
              <a:buFont typeface="Noto Sans Symbols"/>
              <a:buChar char="❖"/>
            </a:pPr>
            <a:r>
              <a:rPr lang="en-AU"/>
              <a:t>Drivers, requirements (terminology, consistency across PFS), cadence, versioning, and linkage to the template PFS work of the CEOS-ARD Oversight Group</a:t>
            </a:r>
            <a:endParaRPr/>
          </a:p>
          <a:p>
            <a:pPr indent="0" lvl="0" marL="609584" marR="0" rtl="0" algn="l">
              <a:lnSpc>
                <a:spcPct val="90000"/>
              </a:lnSpc>
              <a:spcBef>
                <a:spcPts val="1067"/>
              </a:spcBef>
              <a:spcAft>
                <a:spcPts val="0"/>
              </a:spcAft>
              <a:buNone/>
            </a:pPr>
            <a:r>
              <a:t/>
            </a:r>
            <a:endParaRPr/>
          </a:p>
          <a:p>
            <a:pPr indent="-482588" lvl="0" marL="609585" marR="0" rtl="0" algn="l">
              <a:lnSpc>
                <a:spcPct val="90000"/>
              </a:lnSpc>
              <a:spcBef>
                <a:spcPts val="1067"/>
              </a:spcBef>
              <a:spcAft>
                <a:spcPts val="0"/>
              </a:spcAft>
              <a:buSzPts val="2100"/>
              <a:buChar char="❖"/>
            </a:pPr>
            <a:r>
              <a:rPr lang="en-AU"/>
              <a:t>Decision: confirm PFS update criteria and process.</a:t>
            </a:r>
            <a:endParaRPr/>
          </a:p>
          <a:p>
            <a:pPr indent="-349238" lvl="0" marL="609585" marR="0" rtl="0" algn="l">
              <a:lnSpc>
                <a:spcPct val="90000"/>
              </a:lnSpc>
              <a:spcBef>
                <a:spcPts val="1067"/>
              </a:spcBef>
              <a:spcAft>
                <a:spcPts val="0"/>
              </a:spcAft>
              <a:buClr>
                <a:schemeClr val="dk1"/>
              </a:buClr>
              <a:buSzPts val="2100"/>
              <a:buFont typeface="Noto Sans Symbols"/>
              <a:buNone/>
            </a:pPr>
            <a:r>
              <a:t/>
            </a:r>
            <a:endParaRPr/>
          </a:p>
          <a:p>
            <a:pPr indent="-349238" lvl="0" marL="609585" marR="0" rtl="0" algn="l">
              <a:lnSpc>
                <a:spcPct val="90000"/>
              </a:lnSpc>
              <a:spcBef>
                <a:spcPts val="1067"/>
              </a:spcBef>
              <a:spcAft>
                <a:spcPts val="0"/>
              </a:spcAft>
              <a:buClr>
                <a:schemeClr val="dk1"/>
              </a:buClr>
              <a:buSzPts val="2100"/>
              <a:buFont typeface="Noto Sans Symbols"/>
              <a:buNone/>
            </a:pPr>
            <a:r>
              <a:t/>
            </a:r>
            <a:endParaRPr/>
          </a:p>
          <a:p>
            <a:pPr indent="0" lvl="0" marL="609584" marR="0" rtl="0" algn="l">
              <a:lnSpc>
                <a:spcPct val="90000"/>
              </a:lnSpc>
              <a:spcBef>
                <a:spcPts val="1067"/>
              </a:spcBef>
              <a:spcAft>
                <a:spcPts val="0"/>
              </a:spcAft>
              <a:buNone/>
            </a:pPr>
            <a:r>
              <a:t/>
            </a:r>
            <a:endParaRPr/>
          </a:p>
        </p:txBody>
      </p:sp>
      <p:sp>
        <p:nvSpPr>
          <p:cNvPr id="78" name="Google Shape;78;p8"/>
          <p:cNvSpPr txBox="1"/>
          <p:nvPr>
            <p:ph type="title"/>
          </p:nvPr>
        </p:nvSpPr>
        <p:spPr>
          <a:xfrm>
            <a:off x="176048" y="175939"/>
            <a:ext cx="10589718" cy="779200"/>
          </a:xfrm>
          <a:prstGeom prst="rect">
            <a:avLst/>
          </a:prstGeom>
          <a:noFill/>
          <a:ln>
            <a:noFill/>
          </a:ln>
        </p:spPr>
        <p:txBody>
          <a:bodyPr anchorCtr="0" anchor="t" bIns="34275" lIns="68575" spcFirstLastPara="1" rIns="68575" wrap="square" tIns="34275">
            <a:noAutofit/>
          </a:bodyPr>
          <a:lstStyle/>
          <a:p>
            <a:pPr indent="0" lvl="0" marL="0" marR="0" rtl="0" algn="l">
              <a:lnSpc>
                <a:spcPct val="90000"/>
              </a:lnSpc>
              <a:spcBef>
                <a:spcPts val="0"/>
              </a:spcBef>
              <a:spcAft>
                <a:spcPts val="0"/>
              </a:spcAft>
              <a:buClr>
                <a:schemeClr val="lt1"/>
              </a:buClr>
              <a:buSzPts val="3300"/>
              <a:buFont typeface="Arial"/>
              <a:buNone/>
            </a:pPr>
            <a:r>
              <a:rPr lang="en-AU"/>
              <a:t>PFS update process</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3" name="Shape 83"/>
        <p:cNvGrpSpPr/>
        <p:nvPr/>
      </p:nvGrpSpPr>
      <p:grpSpPr>
        <a:xfrm>
          <a:off x="0" y="0"/>
          <a:ext cx="0" cy="0"/>
          <a:chOff x="0" y="0"/>
          <a:chExt cx="0" cy="0"/>
        </a:xfrm>
      </p:grpSpPr>
      <p:sp>
        <p:nvSpPr>
          <p:cNvPr id="84" name="Google Shape;84;p9"/>
          <p:cNvSpPr txBox="1"/>
          <p:nvPr>
            <p:ph idx="1" type="body"/>
          </p:nvPr>
        </p:nvSpPr>
        <p:spPr>
          <a:xfrm>
            <a:off x="324225" y="1259450"/>
            <a:ext cx="11495700" cy="4921800"/>
          </a:xfrm>
          <a:prstGeom prst="rect">
            <a:avLst/>
          </a:prstGeom>
          <a:noFill/>
          <a:ln>
            <a:noFill/>
          </a:ln>
        </p:spPr>
        <p:txBody>
          <a:bodyPr anchorCtr="0" anchor="t" bIns="34275" lIns="68575" spcFirstLastPara="1" rIns="68575" wrap="square" tIns="34275">
            <a:noAutofit/>
          </a:bodyPr>
          <a:lstStyle/>
          <a:p>
            <a:pPr indent="-482588" lvl="0" marL="609585" marR="0" rtl="0" algn="l">
              <a:lnSpc>
                <a:spcPct val="90000"/>
              </a:lnSpc>
              <a:spcBef>
                <a:spcPts val="1067"/>
              </a:spcBef>
              <a:spcAft>
                <a:spcPts val="0"/>
              </a:spcAft>
              <a:buClr>
                <a:schemeClr val="dk1"/>
              </a:buClr>
              <a:buSzPts val="2100"/>
              <a:buFont typeface="Noto Sans Symbols"/>
              <a:buChar char="❖"/>
            </a:pPr>
            <a:r>
              <a:rPr lang="en-AU"/>
              <a:t>Current PFS update process: yearly</a:t>
            </a:r>
            <a:endParaRPr/>
          </a:p>
          <a:p>
            <a:pPr indent="-482588" lvl="0" marL="609585" marR="0" rtl="0" algn="l">
              <a:lnSpc>
                <a:spcPct val="90000"/>
              </a:lnSpc>
              <a:spcBef>
                <a:spcPts val="1067"/>
              </a:spcBef>
              <a:spcAft>
                <a:spcPts val="0"/>
              </a:spcAft>
              <a:buClr>
                <a:schemeClr val="dk1"/>
              </a:buClr>
              <a:buSzPts val="2100"/>
              <a:buFont typeface="Noto Sans Symbols"/>
              <a:buChar char="❖"/>
            </a:pPr>
            <a:r>
              <a:rPr lang="en-AU"/>
              <a:t>PFS’s f</a:t>
            </a:r>
            <a:r>
              <a:rPr lang="en-AU"/>
              <a:t>irst endorsed/last updated</a:t>
            </a:r>
            <a:endParaRPr/>
          </a:p>
          <a:p>
            <a:pPr indent="-349238" lvl="0" marL="609585" marR="0" rtl="0" algn="l">
              <a:lnSpc>
                <a:spcPct val="90000"/>
              </a:lnSpc>
              <a:spcBef>
                <a:spcPts val="1067"/>
              </a:spcBef>
              <a:spcAft>
                <a:spcPts val="0"/>
              </a:spcAft>
              <a:buClr>
                <a:schemeClr val="dk1"/>
              </a:buClr>
              <a:buSzPts val="2100"/>
              <a:buFont typeface="Noto Sans Symbols"/>
              <a:buNone/>
            </a:pPr>
            <a:r>
              <a:t/>
            </a:r>
            <a:endParaRPr/>
          </a:p>
          <a:p>
            <a:pPr indent="-349238" lvl="0" marL="609585" marR="0" rtl="0" algn="l">
              <a:lnSpc>
                <a:spcPct val="90000"/>
              </a:lnSpc>
              <a:spcBef>
                <a:spcPts val="1067"/>
              </a:spcBef>
              <a:spcAft>
                <a:spcPts val="0"/>
              </a:spcAft>
              <a:buClr>
                <a:schemeClr val="dk1"/>
              </a:buClr>
              <a:buSzPts val="2100"/>
              <a:buFont typeface="Noto Sans Symbols"/>
              <a:buNone/>
            </a:pPr>
            <a:r>
              <a:t/>
            </a:r>
            <a:endParaRPr/>
          </a:p>
          <a:p>
            <a:pPr indent="-349238" lvl="0" marL="609585" marR="0" rtl="0" algn="l">
              <a:lnSpc>
                <a:spcPct val="90000"/>
              </a:lnSpc>
              <a:spcBef>
                <a:spcPts val="1067"/>
              </a:spcBef>
              <a:spcAft>
                <a:spcPts val="0"/>
              </a:spcAft>
              <a:buClr>
                <a:schemeClr val="dk1"/>
              </a:buClr>
              <a:buSzPts val="2100"/>
              <a:buFont typeface="Noto Sans Symbols"/>
              <a:buNone/>
            </a:pPr>
            <a:r>
              <a:t/>
            </a:r>
            <a:endParaRPr/>
          </a:p>
          <a:p>
            <a:pPr indent="0" lvl="0" marL="609584" marR="0" rtl="0" algn="l">
              <a:lnSpc>
                <a:spcPct val="90000"/>
              </a:lnSpc>
              <a:spcBef>
                <a:spcPts val="1067"/>
              </a:spcBef>
              <a:spcAft>
                <a:spcPts val="0"/>
              </a:spcAft>
              <a:buNone/>
            </a:pPr>
            <a:r>
              <a:t/>
            </a:r>
            <a:endParaRPr/>
          </a:p>
          <a:p>
            <a:pPr indent="-482588" lvl="0" marL="609585" marR="0" rtl="0" algn="l">
              <a:lnSpc>
                <a:spcPct val="90000"/>
              </a:lnSpc>
              <a:spcBef>
                <a:spcPts val="1067"/>
              </a:spcBef>
              <a:spcAft>
                <a:spcPts val="0"/>
              </a:spcAft>
              <a:buClr>
                <a:schemeClr val="dk1"/>
              </a:buClr>
              <a:buSzPts val="2100"/>
              <a:buFont typeface="Noto Sans Symbols"/>
              <a:buChar char="❖"/>
            </a:pPr>
            <a:r>
              <a:rPr lang="en-AU"/>
              <a:t>Changes applied to all PFS: </a:t>
            </a:r>
            <a:r>
              <a:rPr lang="en-AU"/>
              <a:t>Consistency </a:t>
            </a:r>
            <a:endParaRPr/>
          </a:p>
          <a:p>
            <a:pPr indent="-482588" lvl="0" marL="609585" marR="0" rtl="0" algn="l">
              <a:lnSpc>
                <a:spcPct val="90000"/>
              </a:lnSpc>
              <a:spcBef>
                <a:spcPts val="1067"/>
              </a:spcBef>
              <a:spcAft>
                <a:spcPts val="0"/>
              </a:spcAft>
              <a:buClr>
                <a:schemeClr val="dk1"/>
              </a:buClr>
              <a:buSzPts val="2100"/>
              <a:buFont typeface="Noto Sans Symbols"/>
              <a:buChar char="❖"/>
            </a:pPr>
            <a:r>
              <a:rPr lang="en-AU"/>
              <a:t>2022 annual review process (on hold)</a:t>
            </a:r>
            <a:endParaRPr/>
          </a:p>
          <a:p>
            <a:pPr indent="-482588" lvl="0" marL="609585" marR="0" rtl="0" algn="l">
              <a:lnSpc>
                <a:spcPct val="90000"/>
              </a:lnSpc>
              <a:spcBef>
                <a:spcPts val="1067"/>
              </a:spcBef>
              <a:spcAft>
                <a:spcPts val="0"/>
              </a:spcAft>
              <a:buClr>
                <a:schemeClr val="dk1"/>
              </a:buClr>
              <a:buSzPts val="2100"/>
              <a:buFont typeface="Noto Sans Symbols"/>
              <a:buChar char="❖"/>
            </a:pPr>
            <a:r>
              <a:rPr lang="en-AU"/>
              <a:t>PFS Template development (ARD Oversight Group: leading)</a:t>
            </a:r>
            <a:endParaRPr/>
          </a:p>
          <a:p>
            <a:pPr indent="-349238" lvl="0" marL="609585" marR="0" rtl="0" algn="l">
              <a:lnSpc>
                <a:spcPct val="90000"/>
              </a:lnSpc>
              <a:spcBef>
                <a:spcPts val="1067"/>
              </a:spcBef>
              <a:spcAft>
                <a:spcPts val="0"/>
              </a:spcAft>
              <a:buClr>
                <a:schemeClr val="dk1"/>
              </a:buClr>
              <a:buSzPts val="2100"/>
              <a:buFont typeface="Noto Sans Symbols"/>
              <a:buNone/>
            </a:pPr>
            <a:r>
              <a:t/>
            </a:r>
            <a:endParaRPr/>
          </a:p>
          <a:p>
            <a:pPr indent="-349238" lvl="0" marL="609585" marR="0" rtl="0" algn="l">
              <a:lnSpc>
                <a:spcPct val="90000"/>
              </a:lnSpc>
              <a:spcBef>
                <a:spcPts val="1067"/>
              </a:spcBef>
              <a:spcAft>
                <a:spcPts val="0"/>
              </a:spcAft>
              <a:buClr>
                <a:schemeClr val="dk1"/>
              </a:buClr>
              <a:buSzPts val="2100"/>
              <a:buFont typeface="Noto Sans Symbols"/>
              <a:buNone/>
            </a:pPr>
            <a:r>
              <a:t/>
            </a:r>
            <a:endParaRPr/>
          </a:p>
        </p:txBody>
      </p:sp>
      <p:sp>
        <p:nvSpPr>
          <p:cNvPr id="85" name="Google Shape;85;p9"/>
          <p:cNvSpPr txBox="1"/>
          <p:nvPr>
            <p:ph type="title"/>
          </p:nvPr>
        </p:nvSpPr>
        <p:spPr>
          <a:xfrm>
            <a:off x="176048" y="175939"/>
            <a:ext cx="9387200" cy="779200"/>
          </a:xfrm>
          <a:prstGeom prst="rect">
            <a:avLst/>
          </a:prstGeom>
          <a:noFill/>
          <a:ln>
            <a:noFill/>
          </a:ln>
        </p:spPr>
        <p:txBody>
          <a:bodyPr anchorCtr="0" anchor="t" bIns="34275" lIns="68575" spcFirstLastPara="1" rIns="68575" wrap="square" tIns="34275">
            <a:noAutofit/>
          </a:bodyPr>
          <a:lstStyle/>
          <a:p>
            <a:pPr indent="0" lvl="0" marL="0" marR="0" rtl="0" algn="l">
              <a:lnSpc>
                <a:spcPct val="90000"/>
              </a:lnSpc>
              <a:spcBef>
                <a:spcPts val="0"/>
              </a:spcBef>
              <a:spcAft>
                <a:spcPts val="0"/>
              </a:spcAft>
              <a:buClr>
                <a:schemeClr val="lt1"/>
              </a:buClr>
              <a:buSzPts val="3300"/>
              <a:buFont typeface="Arial"/>
              <a:buNone/>
            </a:pPr>
            <a:r>
              <a:rPr lang="en-AU"/>
              <a:t>Overview</a:t>
            </a:r>
            <a:endParaRPr/>
          </a:p>
        </p:txBody>
      </p:sp>
      <p:graphicFrame>
        <p:nvGraphicFramePr>
          <p:cNvPr id="86" name="Google Shape;86;p9"/>
          <p:cNvGraphicFramePr/>
          <p:nvPr/>
        </p:nvGraphicFramePr>
        <p:xfrm>
          <a:off x="937403" y="2462622"/>
          <a:ext cx="3000000" cy="3000000"/>
        </p:xfrm>
        <a:graphic>
          <a:graphicData uri="http://schemas.openxmlformats.org/drawingml/2006/table">
            <a:tbl>
              <a:tblPr bandRow="1" firstRow="1">
                <a:noFill/>
                <a:tableStyleId>{E3C3576A-57BA-4473-9D24-2C274BF7B003}</a:tableStyleId>
              </a:tblPr>
              <a:tblGrid>
                <a:gridCol w="2329300"/>
                <a:gridCol w="2728225"/>
                <a:gridCol w="2832350"/>
              </a:tblGrid>
              <a:tr h="245400">
                <a:tc>
                  <a:txBody>
                    <a:bodyPr/>
                    <a:lstStyle/>
                    <a:p>
                      <a:pPr indent="0" lvl="0" marL="0" marR="0" rtl="0" algn="l">
                        <a:lnSpc>
                          <a:spcPct val="100000"/>
                        </a:lnSpc>
                        <a:spcBef>
                          <a:spcPts val="0"/>
                        </a:spcBef>
                        <a:spcAft>
                          <a:spcPts val="0"/>
                        </a:spcAft>
                        <a:buNone/>
                      </a:pPr>
                      <a:r>
                        <a:rPr lang="en-AU" sz="1200" u="none" cap="none" strike="noStrike"/>
                        <a:t>PFS</a:t>
                      </a:r>
                      <a:endParaRPr sz="1200" u="none" cap="none" strike="noStrike"/>
                    </a:p>
                  </a:txBody>
                  <a:tcPr marT="45725" marB="45725" marR="91450" marL="91450"/>
                </a:tc>
                <a:tc>
                  <a:txBody>
                    <a:bodyPr/>
                    <a:lstStyle/>
                    <a:p>
                      <a:pPr indent="0" lvl="0" marL="0" marR="0" rtl="0" algn="l">
                        <a:lnSpc>
                          <a:spcPct val="100000"/>
                        </a:lnSpc>
                        <a:spcBef>
                          <a:spcPts val="0"/>
                        </a:spcBef>
                        <a:spcAft>
                          <a:spcPts val="0"/>
                        </a:spcAft>
                        <a:buNone/>
                      </a:pPr>
                      <a:r>
                        <a:rPr lang="en-AU" sz="1200"/>
                        <a:t>First Endorsed</a:t>
                      </a:r>
                      <a:endParaRPr sz="1200" u="none" cap="none" strike="noStrike"/>
                    </a:p>
                  </a:txBody>
                  <a:tcPr marT="45725" marB="45725" marR="91450" marL="91450"/>
                </a:tc>
                <a:tc>
                  <a:txBody>
                    <a:bodyPr/>
                    <a:lstStyle/>
                    <a:p>
                      <a:pPr indent="0" lvl="0" marL="0" marR="0" rtl="0" algn="l">
                        <a:lnSpc>
                          <a:spcPct val="100000"/>
                        </a:lnSpc>
                        <a:spcBef>
                          <a:spcPts val="0"/>
                        </a:spcBef>
                        <a:spcAft>
                          <a:spcPts val="0"/>
                        </a:spcAft>
                        <a:buNone/>
                      </a:pPr>
                      <a:r>
                        <a:rPr lang="en-AU" sz="1200" u="none" cap="none" strike="noStrike"/>
                        <a:t>Last Updated</a:t>
                      </a:r>
                      <a:endParaRPr sz="1200" u="none" cap="none" strike="noStrike"/>
                    </a:p>
                  </a:txBody>
                  <a:tcPr marT="45725" marB="45725" marR="91450" marL="91450"/>
                </a:tc>
              </a:tr>
              <a:tr h="245400">
                <a:tc>
                  <a:txBody>
                    <a:bodyPr/>
                    <a:lstStyle/>
                    <a:p>
                      <a:pPr indent="0" lvl="0" marL="0" marR="0" rtl="0" algn="l">
                        <a:lnSpc>
                          <a:spcPct val="100000"/>
                        </a:lnSpc>
                        <a:spcBef>
                          <a:spcPts val="0"/>
                        </a:spcBef>
                        <a:spcAft>
                          <a:spcPts val="0"/>
                        </a:spcAft>
                        <a:buNone/>
                      </a:pPr>
                      <a:r>
                        <a:rPr lang="en-AU" sz="1200" u="none" cap="none" strike="noStrike"/>
                        <a:t>Surface Reflectance</a:t>
                      </a:r>
                      <a:endParaRPr/>
                    </a:p>
                  </a:txBody>
                  <a:tcPr marT="45725" marB="45725" marR="91450" marL="91450"/>
                </a:tc>
                <a:tc>
                  <a:txBody>
                    <a:bodyPr/>
                    <a:lstStyle/>
                    <a:p>
                      <a:pPr indent="0" lvl="0" marL="0" marR="0" rtl="0" algn="l">
                        <a:lnSpc>
                          <a:spcPct val="100000"/>
                        </a:lnSpc>
                        <a:spcBef>
                          <a:spcPts val="0"/>
                        </a:spcBef>
                        <a:spcAft>
                          <a:spcPts val="0"/>
                        </a:spcAft>
                        <a:buNone/>
                      </a:pPr>
                      <a:r>
                        <a:rPr lang="en-AU" sz="1200"/>
                        <a:t>14/02/2019</a:t>
                      </a:r>
                      <a:endParaRPr sz="1200" u="none" cap="none" strike="noStrike"/>
                    </a:p>
                  </a:txBody>
                  <a:tcPr marT="45725" marB="45725" marR="91450" marL="91450"/>
                </a:tc>
                <a:tc>
                  <a:txBody>
                    <a:bodyPr/>
                    <a:lstStyle/>
                    <a:p>
                      <a:pPr indent="0" lvl="0" marL="0" marR="0" rtl="0" algn="l">
                        <a:lnSpc>
                          <a:spcPct val="100000"/>
                        </a:lnSpc>
                        <a:spcBef>
                          <a:spcPts val="0"/>
                        </a:spcBef>
                        <a:spcAft>
                          <a:spcPts val="0"/>
                        </a:spcAft>
                        <a:buNone/>
                      </a:pPr>
                      <a:r>
                        <a:rPr lang="en-AU" sz="1200" u="none" cap="none" strike="noStrike"/>
                        <a:t>08/06/2020</a:t>
                      </a:r>
                      <a:endParaRPr sz="1200" u="none" cap="none" strike="noStrike"/>
                    </a:p>
                  </a:txBody>
                  <a:tcPr marT="45725" marB="45725" marR="91450" marL="91450"/>
                </a:tc>
              </a:tr>
              <a:tr h="245400">
                <a:tc>
                  <a:txBody>
                    <a:bodyPr/>
                    <a:lstStyle/>
                    <a:p>
                      <a:pPr indent="0" lvl="0" marL="0" marR="0" rtl="0" algn="l">
                        <a:lnSpc>
                          <a:spcPct val="100000"/>
                        </a:lnSpc>
                        <a:spcBef>
                          <a:spcPts val="0"/>
                        </a:spcBef>
                        <a:spcAft>
                          <a:spcPts val="0"/>
                        </a:spcAft>
                        <a:buNone/>
                      </a:pPr>
                      <a:r>
                        <a:rPr lang="en-AU" sz="1200" u="none" cap="none" strike="noStrike"/>
                        <a:t>Surface Temperature</a:t>
                      </a:r>
                      <a:endParaRPr sz="1200" u="none" cap="none" strike="noStrike"/>
                    </a:p>
                  </a:txBody>
                  <a:tcPr marT="45725" marB="45725" marR="91450" marL="91450"/>
                </a:tc>
                <a:tc>
                  <a:txBody>
                    <a:bodyPr/>
                    <a:lstStyle/>
                    <a:p>
                      <a:pPr indent="0" lvl="0" marL="0" marR="0" rtl="0" algn="l">
                        <a:lnSpc>
                          <a:spcPct val="100000"/>
                        </a:lnSpc>
                        <a:spcBef>
                          <a:spcPts val="0"/>
                        </a:spcBef>
                        <a:spcAft>
                          <a:spcPts val="0"/>
                        </a:spcAft>
                        <a:buNone/>
                      </a:pPr>
                      <a:r>
                        <a:rPr lang="en-AU" sz="1200"/>
                        <a:t>14/02/2019</a:t>
                      </a:r>
                      <a:endParaRPr sz="1200" u="none" cap="none" strike="noStrike"/>
                    </a:p>
                  </a:txBody>
                  <a:tcPr marT="45725" marB="45725" marR="91450" marL="91450">
                    <a:lnB cap="flat" cmpd="sng" w="12700">
                      <a:solidFill>
                        <a:schemeClr val="lt1"/>
                      </a:solidFill>
                      <a:prstDash val="solid"/>
                      <a:round/>
                      <a:headEnd len="sm" w="sm" type="none"/>
                      <a:tailEnd len="sm" w="sm" type="none"/>
                    </a:lnB>
                  </a:tcPr>
                </a:tc>
                <a:tc>
                  <a:txBody>
                    <a:bodyPr/>
                    <a:lstStyle/>
                    <a:p>
                      <a:pPr indent="0" lvl="0" marL="0" marR="0" rtl="0" algn="l">
                        <a:lnSpc>
                          <a:spcPct val="100000"/>
                        </a:lnSpc>
                        <a:spcBef>
                          <a:spcPts val="0"/>
                        </a:spcBef>
                        <a:spcAft>
                          <a:spcPts val="0"/>
                        </a:spcAft>
                        <a:buNone/>
                      </a:pPr>
                      <a:r>
                        <a:rPr lang="en-AU" sz="1200" u="none" cap="none" strike="noStrike"/>
                        <a:t>08/06/2020</a:t>
                      </a:r>
                      <a:endParaRPr sz="1200" u="none" cap="none" strike="noStrike"/>
                    </a:p>
                  </a:txBody>
                  <a:tcPr marT="45725" marB="45725" marR="91450" marL="91450"/>
                </a:tc>
              </a:tr>
              <a:tr h="245400">
                <a:tc>
                  <a:txBody>
                    <a:bodyPr/>
                    <a:lstStyle/>
                    <a:p>
                      <a:pPr indent="0" lvl="0" marL="0" marR="0" rtl="0" algn="l">
                        <a:lnSpc>
                          <a:spcPct val="100000"/>
                        </a:lnSpc>
                        <a:spcBef>
                          <a:spcPts val="0"/>
                        </a:spcBef>
                        <a:spcAft>
                          <a:spcPts val="0"/>
                        </a:spcAft>
                        <a:buNone/>
                      </a:pPr>
                      <a:r>
                        <a:rPr lang="en-AU" sz="1200" u="none" cap="none" strike="noStrike"/>
                        <a:t>Normalised Radar</a:t>
                      </a:r>
                      <a:r>
                        <a:rPr lang="en-AU" sz="1200" u="none" cap="none" strike="noStrike"/>
                        <a:t> Backscatter</a:t>
                      </a:r>
                      <a:endParaRPr sz="1200" u="none" cap="none" strike="noStrike"/>
                    </a:p>
                  </a:txBody>
                  <a:tcPr marT="45725" marB="45725" marR="91450" marL="91450">
                    <a:lnR cap="flat" cmpd="sng" w="12700">
                      <a:solidFill>
                        <a:schemeClr val="lt1"/>
                      </a:solidFill>
                      <a:prstDash val="solid"/>
                      <a:round/>
                      <a:headEnd len="sm" w="sm" type="none"/>
                      <a:tailEnd len="sm" w="sm" type="none"/>
                    </a:lnR>
                  </a:tcPr>
                </a:tc>
                <a:tc>
                  <a:txBody>
                    <a:bodyPr/>
                    <a:lstStyle/>
                    <a:p>
                      <a:pPr indent="0" lvl="0" marL="0" marR="0" rtl="0" algn="l">
                        <a:lnSpc>
                          <a:spcPct val="100000"/>
                        </a:lnSpc>
                        <a:spcBef>
                          <a:spcPts val="0"/>
                        </a:spcBef>
                        <a:spcAft>
                          <a:spcPts val="0"/>
                        </a:spcAft>
                        <a:buNone/>
                      </a:pPr>
                      <a:r>
                        <a:rPr lang="en-AU" sz="1200" u="none" cap="none" strike="noStrike"/>
                        <a:t>13/05/2022</a:t>
                      </a:r>
                      <a:endParaRPr sz="1200" u="none" cap="none" strike="noStrike"/>
                    </a:p>
                  </a:txBody>
                  <a:tcPr marT="45725" marB="45725" marR="91450" marL="91450">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38100">
                      <a:solidFill>
                        <a:schemeClr val="lt1"/>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45725" marB="45725" marR="91450" marL="91450">
                    <a:lnL cap="flat" cmpd="sng" w="12700">
                      <a:solidFill>
                        <a:schemeClr val="lt1"/>
                      </a:solidFill>
                      <a:prstDash val="solid"/>
                      <a:round/>
                      <a:headEnd len="sm" w="sm" type="none"/>
                      <a:tailEnd len="sm" w="sm" type="none"/>
                    </a:lnL>
                  </a:tcPr>
                </a:tc>
              </a:tr>
              <a:tr h="245400">
                <a:tc>
                  <a:txBody>
                    <a:bodyPr/>
                    <a:lstStyle/>
                    <a:p>
                      <a:pPr indent="0" lvl="0" marL="0" marR="0" rtl="0" algn="l">
                        <a:lnSpc>
                          <a:spcPct val="100000"/>
                        </a:lnSpc>
                        <a:spcBef>
                          <a:spcPts val="0"/>
                        </a:spcBef>
                        <a:spcAft>
                          <a:spcPts val="0"/>
                        </a:spcAft>
                        <a:buNone/>
                      </a:pPr>
                      <a:r>
                        <a:rPr lang="en-AU" sz="1200" u="none" cap="none" strike="noStrike"/>
                        <a:t>Polarimetric Radar</a:t>
                      </a:r>
                      <a:endParaRPr sz="1200" u="none" cap="none" strike="noStrike"/>
                    </a:p>
                  </a:txBody>
                  <a:tcPr marT="45725" marB="45725" marR="91450" marL="91450">
                    <a:lnR cap="flat" cmpd="sng" w="12700">
                      <a:solidFill>
                        <a:schemeClr val="lt1"/>
                      </a:solidFill>
                      <a:prstDash val="solid"/>
                      <a:round/>
                      <a:headEnd len="sm" w="sm" type="none"/>
                      <a:tailEnd len="sm" w="sm" type="none"/>
                    </a:lnR>
                  </a:tcPr>
                </a:tc>
                <a:tc>
                  <a:txBody>
                    <a:bodyPr/>
                    <a:lstStyle/>
                    <a:p>
                      <a:pPr indent="0" lvl="0" marL="0" marR="0" rtl="0" algn="l">
                        <a:lnSpc>
                          <a:spcPct val="100000"/>
                        </a:lnSpc>
                        <a:spcBef>
                          <a:spcPts val="0"/>
                        </a:spcBef>
                        <a:spcAft>
                          <a:spcPts val="0"/>
                        </a:spcAft>
                        <a:buNone/>
                      </a:pPr>
                      <a:r>
                        <a:rPr lang="en-AU" sz="1200" u="none" cap="none" strike="noStrike"/>
                        <a:t>13/05/2022</a:t>
                      </a:r>
                      <a:endParaRPr sz="1200" u="none" cap="none" strike="noStrike"/>
                    </a:p>
                  </a:txBody>
                  <a:tcPr marT="45725" marB="45725" marR="91450" marL="91450">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381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45725" marB="45725" marR="91450" marL="91450">
                    <a:lnL cap="flat" cmpd="sng" w="12700">
                      <a:solidFill>
                        <a:schemeClr val="lt1"/>
                      </a:solidFill>
                      <a:prstDash val="solid"/>
                      <a:round/>
                      <a:headEnd len="sm" w="sm" type="none"/>
                      <a:tailEnd len="sm" w="sm" type="none"/>
                    </a:lnL>
                  </a:tcPr>
                </a:tc>
              </a:tr>
              <a:tr h="245400">
                <a:tc>
                  <a:txBody>
                    <a:bodyPr/>
                    <a:lstStyle/>
                    <a:p>
                      <a:pPr indent="0" lvl="0" marL="0" marR="0" rtl="0" algn="l">
                        <a:lnSpc>
                          <a:spcPct val="100000"/>
                        </a:lnSpc>
                        <a:spcBef>
                          <a:spcPts val="0"/>
                        </a:spcBef>
                        <a:spcAft>
                          <a:spcPts val="0"/>
                        </a:spcAft>
                        <a:buNone/>
                      </a:pPr>
                      <a:r>
                        <a:rPr lang="en-AU" sz="1200" u="none" cap="none" strike="noStrike"/>
                        <a:t>Aquatic Reflectance</a:t>
                      </a:r>
                      <a:endParaRPr sz="1200" u="none" cap="none" strike="noStrike"/>
                    </a:p>
                  </a:txBody>
                  <a:tcPr marT="45725" marB="45725" marR="91450" marL="91450">
                    <a:lnR cap="flat" cmpd="sng" w="12700">
                      <a:solidFill>
                        <a:schemeClr val="lt1"/>
                      </a:solidFill>
                      <a:prstDash val="solid"/>
                      <a:round/>
                      <a:headEnd len="sm" w="sm" type="none"/>
                      <a:tailEnd len="sm" w="sm" type="none"/>
                    </a:lnR>
                  </a:tcPr>
                </a:tc>
                <a:tc>
                  <a:txBody>
                    <a:bodyPr/>
                    <a:lstStyle/>
                    <a:p>
                      <a:pPr indent="0" lvl="0" marL="0" marR="0" rtl="0" algn="l">
                        <a:lnSpc>
                          <a:spcPct val="100000"/>
                        </a:lnSpc>
                        <a:spcBef>
                          <a:spcPts val="0"/>
                        </a:spcBef>
                        <a:spcAft>
                          <a:spcPts val="0"/>
                        </a:spcAft>
                        <a:buNone/>
                      </a:pPr>
                      <a:r>
                        <a:rPr lang="en-AU" sz="1200" u="none" cap="none" strike="noStrike"/>
                        <a:t>23/02/2022</a:t>
                      </a:r>
                      <a:endParaRPr sz="1200" u="none" cap="none" strike="noStrike"/>
                    </a:p>
                  </a:txBody>
                  <a:tcPr marT="45725" marB="45725" marR="91450" marL="91450">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45725" marB="45725" marR="91450" marL="91450">
                    <a:lnL cap="flat" cmpd="sng" w="12700">
                      <a:solidFill>
                        <a:schemeClr val="lt1"/>
                      </a:solidFill>
                      <a:prstDash val="solid"/>
                      <a:round/>
                      <a:headEnd len="sm" w="sm" type="none"/>
                      <a:tailEnd len="sm" w="sm" type="none"/>
                    </a:lnL>
                  </a:tcPr>
                </a:tc>
              </a:tr>
            </a:tbl>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1" name="Shape 91"/>
        <p:cNvGrpSpPr/>
        <p:nvPr/>
      </p:nvGrpSpPr>
      <p:grpSpPr>
        <a:xfrm>
          <a:off x="0" y="0"/>
          <a:ext cx="0" cy="0"/>
          <a:chOff x="0" y="0"/>
          <a:chExt cx="0" cy="0"/>
        </a:xfrm>
      </p:grpSpPr>
      <p:sp>
        <p:nvSpPr>
          <p:cNvPr id="92" name="Google Shape;92;p10"/>
          <p:cNvSpPr txBox="1"/>
          <p:nvPr>
            <p:ph idx="1" type="body"/>
          </p:nvPr>
        </p:nvSpPr>
        <p:spPr>
          <a:xfrm>
            <a:off x="324233" y="1558533"/>
            <a:ext cx="11495600" cy="4662800"/>
          </a:xfrm>
          <a:prstGeom prst="rect">
            <a:avLst/>
          </a:prstGeom>
          <a:noFill/>
          <a:ln>
            <a:noFill/>
          </a:ln>
        </p:spPr>
        <p:txBody>
          <a:bodyPr anchorCtr="0" anchor="t" bIns="34275" lIns="68575" spcFirstLastPara="1" rIns="68575" wrap="square" tIns="34275">
            <a:noAutofit/>
          </a:bodyPr>
          <a:lstStyle/>
          <a:p>
            <a:pPr indent="0" lvl="0" marL="609584" marR="0" rtl="0" algn="l">
              <a:lnSpc>
                <a:spcPct val="150000"/>
              </a:lnSpc>
              <a:spcBef>
                <a:spcPts val="1067"/>
              </a:spcBef>
              <a:spcAft>
                <a:spcPts val="0"/>
              </a:spcAft>
              <a:buNone/>
            </a:pPr>
            <a:r>
              <a:rPr b="1" lang="en-AU" sz="2900" u="sng"/>
              <a:t>Proposed approach:</a:t>
            </a:r>
            <a:endParaRPr b="1" sz="2900" u="sng"/>
          </a:p>
          <a:p>
            <a:pPr indent="-482587" lvl="0" marL="609584" marR="0" rtl="0" algn="l">
              <a:lnSpc>
                <a:spcPct val="90000"/>
              </a:lnSpc>
              <a:spcBef>
                <a:spcPts val="1067"/>
              </a:spcBef>
              <a:spcAft>
                <a:spcPts val="0"/>
              </a:spcAft>
              <a:buClr>
                <a:schemeClr val="dk1"/>
              </a:buClr>
              <a:buSzPts val="2100"/>
              <a:buFont typeface="Noto Sans Symbols"/>
              <a:buChar char="❖"/>
            </a:pPr>
            <a:r>
              <a:rPr lang="en-AU" sz="2400"/>
              <a:t>Yearly</a:t>
            </a:r>
            <a:r>
              <a:rPr lang="en-AU" sz="2400"/>
              <a:t> basis feedback</a:t>
            </a:r>
            <a:endParaRPr sz="2400"/>
          </a:p>
          <a:p>
            <a:pPr indent="-501637" lvl="0" marL="609584" marR="0" rtl="0" algn="l">
              <a:lnSpc>
                <a:spcPct val="90000"/>
              </a:lnSpc>
              <a:spcBef>
                <a:spcPts val="1067"/>
              </a:spcBef>
              <a:spcAft>
                <a:spcPts val="0"/>
              </a:spcAft>
              <a:buSzPts val="2400"/>
              <a:buChar char="❖"/>
            </a:pPr>
            <a:r>
              <a:rPr lang="en-AU" sz="2400"/>
              <a:t>ARD standards monitoring</a:t>
            </a:r>
            <a:endParaRPr sz="2400"/>
          </a:p>
          <a:p>
            <a:pPr indent="-501637" lvl="0" marL="609584" marR="0" rtl="0" algn="l">
              <a:lnSpc>
                <a:spcPct val="90000"/>
              </a:lnSpc>
              <a:spcBef>
                <a:spcPts val="1067"/>
              </a:spcBef>
              <a:spcAft>
                <a:spcPts val="0"/>
              </a:spcAft>
              <a:buSzPts val="2400"/>
              <a:buChar char="❖"/>
            </a:pPr>
            <a:r>
              <a:rPr lang="en-AU" sz="2400"/>
              <a:t>Information/feedback kept by LSI-VC Sec</a:t>
            </a:r>
            <a:endParaRPr sz="2400"/>
          </a:p>
          <a:p>
            <a:pPr indent="-501637" lvl="0" marL="609584" marR="0" rtl="0" algn="l">
              <a:lnSpc>
                <a:spcPct val="90000"/>
              </a:lnSpc>
              <a:spcBef>
                <a:spcPts val="1067"/>
              </a:spcBef>
              <a:spcAft>
                <a:spcPts val="0"/>
              </a:spcAft>
              <a:buSzPts val="2400"/>
              <a:buChar char="❖"/>
            </a:pPr>
            <a:r>
              <a:rPr lang="en-AU" sz="2400"/>
              <a:t>New PFS version publish = significant change/new CEOS ARD PFS template</a:t>
            </a:r>
            <a:endParaRPr sz="2400"/>
          </a:p>
          <a:p>
            <a:pPr indent="-501637" lvl="0" marL="609584" marR="0" rtl="0" algn="l">
              <a:lnSpc>
                <a:spcPct val="90000"/>
              </a:lnSpc>
              <a:spcBef>
                <a:spcPts val="1067"/>
              </a:spcBef>
              <a:spcAft>
                <a:spcPts val="0"/>
              </a:spcAft>
              <a:buSzPts val="2400"/>
              <a:buChar char="❖"/>
            </a:pPr>
            <a:r>
              <a:rPr lang="en-AU" sz="2400"/>
              <a:t>Changes consulted/agreed by the LSI-VC community</a:t>
            </a:r>
            <a:endParaRPr sz="2400"/>
          </a:p>
          <a:p>
            <a:pPr indent="-501637" lvl="0" marL="609584" marR="0" rtl="0" algn="l">
              <a:lnSpc>
                <a:spcPct val="90000"/>
              </a:lnSpc>
              <a:spcBef>
                <a:spcPts val="1067"/>
              </a:spcBef>
              <a:spcAft>
                <a:spcPts val="0"/>
              </a:spcAft>
              <a:buSzPts val="2400"/>
              <a:buChar char="❖"/>
            </a:pPr>
            <a:r>
              <a:rPr lang="en-AU" sz="2400"/>
              <a:t>Changes applied to all PFSs, when possible</a:t>
            </a:r>
            <a:endParaRPr sz="2400"/>
          </a:p>
          <a:p>
            <a:pPr indent="-501637" lvl="0" marL="609584" marR="0" rtl="0" algn="l">
              <a:lnSpc>
                <a:spcPct val="90000"/>
              </a:lnSpc>
              <a:spcBef>
                <a:spcPts val="1067"/>
              </a:spcBef>
              <a:spcAft>
                <a:spcPts val="0"/>
              </a:spcAft>
              <a:buSzPts val="2400"/>
              <a:buChar char="❖"/>
            </a:pPr>
            <a:r>
              <a:rPr lang="en-AU" sz="2400"/>
              <a:t>Updates no more frequent than 3-year time</a:t>
            </a:r>
            <a:endParaRPr sz="2400"/>
          </a:p>
          <a:p>
            <a:pPr indent="0" lvl="0" marL="126997" rtl="0" algn="l">
              <a:lnSpc>
                <a:spcPct val="90000"/>
              </a:lnSpc>
              <a:spcBef>
                <a:spcPts val="1067"/>
              </a:spcBef>
              <a:spcAft>
                <a:spcPts val="0"/>
              </a:spcAft>
              <a:buSzPts val="2100"/>
              <a:buNone/>
            </a:pPr>
            <a:r>
              <a:t/>
            </a:r>
            <a:endParaRPr sz="2400"/>
          </a:p>
          <a:p>
            <a:pPr indent="0" lvl="0" marL="126997" rtl="0" algn="l">
              <a:lnSpc>
                <a:spcPct val="90000"/>
              </a:lnSpc>
              <a:spcBef>
                <a:spcPts val="1067"/>
              </a:spcBef>
              <a:spcAft>
                <a:spcPts val="0"/>
              </a:spcAft>
              <a:buSzPts val="2100"/>
              <a:buNone/>
            </a:pPr>
            <a:r>
              <a:t/>
            </a:r>
            <a:endParaRPr sz="2400"/>
          </a:p>
          <a:p>
            <a:pPr indent="0" lvl="0" marL="126997" rtl="0" algn="l">
              <a:lnSpc>
                <a:spcPct val="90000"/>
              </a:lnSpc>
              <a:spcBef>
                <a:spcPts val="1067"/>
              </a:spcBef>
              <a:spcAft>
                <a:spcPts val="0"/>
              </a:spcAft>
              <a:buSzPts val="2100"/>
              <a:buNone/>
            </a:pPr>
            <a:r>
              <a:t/>
            </a:r>
            <a:endParaRPr b="1" i="1" sz="2400"/>
          </a:p>
        </p:txBody>
      </p:sp>
      <p:sp>
        <p:nvSpPr>
          <p:cNvPr id="93" name="Google Shape;93;p10"/>
          <p:cNvSpPr txBox="1"/>
          <p:nvPr>
            <p:ph type="title"/>
          </p:nvPr>
        </p:nvSpPr>
        <p:spPr>
          <a:xfrm>
            <a:off x="176050" y="175950"/>
            <a:ext cx="10896300" cy="779100"/>
          </a:xfrm>
          <a:prstGeom prst="rect">
            <a:avLst/>
          </a:prstGeom>
          <a:noFill/>
          <a:ln>
            <a:noFill/>
          </a:ln>
        </p:spPr>
        <p:txBody>
          <a:bodyPr anchorCtr="0" anchor="t" bIns="34275" lIns="68575" spcFirstLastPara="1" rIns="68575" wrap="square" tIns="34275">
            <a:noAutofit/>
          </a:bodyPr>
          <a:lstStyle/>
          <a:p>
            <a:pPr indent="0" lvl="0" marL="0" marR="0" rtl="0" algn="l">
              <a:lnSpc>
                <a:spcPct val="90000"/>
              </a:lnSpc>
              <a:spcBef>
                <a:spcPts val="0"/>
              </a:spcBef>
              <a:spcAft>
                <a:spcPts val="0"/>
              </a:spcAft>
              <a:buClr>
                <a:schemeClr val="lt1"/>
              </a:buClr>
              <a:buSzPts val="3300"/>
              <a:buFont typeface="Arial"/>
              <a:buNone/>
            </a:pPr>
            <a:r>
              <a:rPr lang="en-AU"/>
              <a:t>LSI-VC PFS Update process (Proposed)</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8" name="Shape 98"/>
        <p:cNvGrpSpPr/>
        <p:nvPr/>
      </p:nvGrpSpPr>
      <p:grpSpPr>
        <a:xfrm>
          <a:off x="0" y="0"/>
          <a:ext cx="0" cy="0"/>
          <a:chOff x="0" y="0"/>
          <a:chExt cx="0" cy="0"/>
        </a:xfrm>
      </p:grpSpPr>
      <p:sp>
        <p:nvSpPr>
          <p:cNvPr id="99" name="Google Shape;99;p11"/>
          <p:cNvSpPr txBox="1"/>
          <p:nvPr>
            <p:ph idx="1" type="body"/>
          </p:nvPr>
        </p:nvSpPr>
        <p:spPr>
          <a:xfrm>
            <a:off x="324233" y="1558533"/>
            <a:ext cx="11495700" cy="4662900"/>
          </a:xfrm>
          <a:prstGeom prst="rect">
            <a:avLst/>
          </a:prstGeom>
        </p:spPr>
        <p:txBody>
          <a:bodyPr anchorCtr="0" anchor="t" bIns="34275" lIns="68575" spcFirstLastPara="1" rIns="68575" wrap="square" tIns="34275">
            <a:noAutofit/>
          </a:bodyPr>
          <a:lstStyle/>
          <a:p>
            <a:pPr indent="-482587" lvl="0" marL="609584" rtl="0" algn="l">
              <a:spcBef>
                <a:spcPts val="1067"/>
              </a:spcBef>
              <a:spcAft>
                <a:spcPts val="0"/>
              </a:spcAft>
              <a:buSzPts val="2100"/>
              <a:buChar char="❖"/>
            </a:pPr>
            <a:r>
              <a:rPr b="1" i="1" lang="en-AU" sz="2400"/>
              <a:t>Decision:</a:t>
            </a:r>
            <a:endParaRPr/>
          </a:p>
          <a:p>
            <a:pPr indent="0" lvl="0" marL="126997" rtl="0" algn="l">
              <a:spcBef>
                <a:spcPts val="1067"/>
              </a:spcBef>
              <a:spcAft>
                <a:spcPts val="0"/>
              </a:spcAft>
              <a:buNone/>
            </a:pPr>
            <a:r>
              <a:rPr b="1" i="1" lang="en-AU" sz="2400"/>
              <a:t>To endorse that a PFS update process will ONLY start when there is a significant change (s) in the latest PFS version. This change (s) should be consistent with yearly feedback received from the community, current ARD standards and in accordance with the new PFS template.</a:t>
            </a:r>
            <a:endParaRPr/>
          </a:p>
        </p:txBody>
      </p:sp>
      <p:sp>
        <p:nvSpPr>
          <p:cNvPr id="100" name="Google Shape;100;p11"/>
          <p:cNvSpPr txBox="1"/>
          <p:nvPr>
            <p:ph type="title"/>
          </p:nvPr>
        </p:nvSpPr>
        <p:spPr>
          <a:xfrm>
            <a:off x="176048" y="175939"/>
            <a:ext cx="9387300" cy="779100"/>
          </a:xfrm>
          <a:prstGeom prst="rect">
            <a:avLst/>
          </a:prstGeom>
        </p:spPr>
        <p:txBody>
          <a:bodyPr anchorCtr="0" anchor="t" bIns="34275" lIns="68575" spcFirstLastPara="1" rIns="68575" wrap="square" tIns="34275">
            <a:noAutofit/>
          </a:bodyPr>
          <a:lstStyle/>
          <a:p>
            <a:pPr indent="0" lvl="0" marL="0" rtl="0" algn="l">
              <a:spcBef>
                <a:spcPts val="0"/>
              </a:spcBef>
              <a:spcAft>
                <a:spcPts val="0"/>
              </a:spcAft>
              <a:buNone/>
            </a:pPr>
            <a:r>
              <a:rPr lang="en-AU"/>
              <a:t>Decision</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4" name="Shape 104"/>
        <p:cNvGrpSpPr/>
        <p:nvPr/>
      </p:nvGrpSpPr>
      <p:grpSpPr>
        <a:xfrm>
          <a:off x="0" y="0"/>
          <a:ext cx="0" cy="0"/>
          <a:chOff x="0" y="0"/>
          <a:chExt cx="0" cy="0"/>
        </a:xfrm>
      </p:grpSpPr>
      <p:sp>
        <p:nvSpPr>
          <p:cNvPr id="105" name="Google Shape;105;p12"/>
          <p:cNvSpPr txBox="1"/>
          <p:nvPr>
            <p:ph type="title"/>
          </p:nvPr>
        </p:nvSpPr>
        <p:spPr>
          <a:xfrm>
            <a:off x="469964" y="2407508"/>
            <a:ext cx="4809600" cy="1157700"/>
          </a:xfrm>
          <a:prstGeom prst="rect">
            <a:avLst/>
          </a:prstGeom>
          <a:noFill/>
          <a:ln>
            <a:noFill/>
          </a:ln>
        </p:spPr>
        <p:txBody>
          <a:bodyPr anchorCtr="0" anchor="t" bIns="45700" lIns="91425" spcFirstLastPara="1" rIns="91425" wrap="square" tIns="45700">
            <a:noAutofit/>
          </a:bodyPr>
          <a:lstStyle/>
          <a:p>
            <a:pPr indent="0" lvl="0" marL="0" rtl="0" algn="l">
              <a:lnSpc>
                <a:spcPct val="90000"/>
              </a:lnSpc>
              <a:spcBef>
                <a:spcPts val="0"/>
              </a:spcBef>
              <a:spcAft>
                <a:spcPts val="0"/>
              </a:spcAft>
              <a:buClr>
                <a:schemeClr val="lt1"/>
              </a:buClr>
              <a:buSzPts val="8000"/>
              <a:buFont typeface="Arial"/>
              <a:buNone/>
            </a:pPr>
            <a:r>
              <a:rPr lang="en-AU" sz="7500"/>
              <a:t>Thank you</a:t>
            </a:r>
            <a:endParaRPr sz="7500"/>
          </a:p>
        </p:txBody>
      </p:sp>
      <p:sp>
        <p:nvSpPr>
          <p:cNvPr id="106" name="Google Shape;106;p12"/>
          <p:cNvSpPr txBox="1"/>
          <p:nvPr/>
        </p:nvSpPr>
        <p:spPr>
          <a:xfrm>
            <a:off x="287114" y="3708459"/>
            <a:ext cx="5807700" cy="591300"/>
          </a:xfrm>
          <a:prstGeom prst="rect">
            <a:avLst/>
          </a:prstGeom>
          <a:noFill/>
          <a:ln>
            <a:noFill/>
          </a:ln>
        </p:spPr>
        <p:txBody>
          <a:bodyPr anchorCtr="0" anchor="t" bIns="45700" lIns="91425" spcFirstLastPara="1" rIns="91425" wrap="square" tIns="45700">
            <a:noAutofit/>
          </a:bodyPr>
          <a:lstStyle/>
          <a:p>
            <a:pPr indent="-50800" lvl="0" marL="228600" marR="0" rtl="0" algn="l">
              <a:lnSpc>
                <a:spcPct val="90000"/>
              </a:lnSpc>
              <a:spcBef>
                <a:spcPts val="0"/>
              </a:spcBef>
              <a:spcAft>
                <a:spcPts val="0"/>
              </a:spcAft>
              <a:buClr>
                <a:schemeClr val="dk1"/>
              </a:buClr>
              <a:buSzPts val="2800"/>
              <a:buFont typeface="Noto Sans Symbols"/>
              <a:buNone/>
            </a:pPr>
            <a:r>
              <a:rPr lang="en-AU" sz="2800">
                <a:solidFill>
                  <a:schemeClr val="lt1"/>
                </a:solidFill>
              </a:rPr>
              <a:t>andreia.siqueira@ga.gov.au</a:t>
            </a:r>
            <a:endParaRPr b="0" i="0" sz="2800" u="none" cap="none" strike="noStrike">
              <a:solidFill>
                <a:schemeClr val="lt1"/>
              </a:solidFill>
              <a:latin typeface="Arial"/>
              <a:ea typeface="Arial"/>
              <a:cs typeface="Arial"/>
              <a:sym typeface="Arial"/>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0">
  <p:cSld>
    <p:spTree>
      <p:nvGrpSpPr>
        <p:cNvPr id="111" name="Shape 111"/>
        <p:cNvGrpSpPr/>
        <p:nvPr/>
      </p:nvGrpSpPr>
      <p:grpSpPr>
        <a:xfrm>
          <a:off x="0" y="0"/>
          <a:ext cx="0" cy="0"/>
          <a:chOff x="0" y="0"/>
          <a:chExt cx="0" cy="0"/>
        </a:xfrm>
      </p:grpSpPr>
      <p:sp>
        <p:nvSpPr>
          <p:cNvPr id="112" name="Google Shape;112;p13"/>
          <p:cNvSpPr txBox="1"/>
          <p:nvPr>
            <p:ph idx="1" type="body"/>
          </p:nvPr>
        </p:nvSpPr>
        <p:spPr>
          <a:xfrm>
            <a:off x="324233" y="1558533"/>
            <a:ext cx="11495600" cy="4662800"/>
          </a:xfrm>
          <a:prstGeom prst="rect">
            <a:avLst/>
          </a:prstGeom>
          <a:noFill/>
          <a:ln>
            <a:noFill/>
          </a:ln>
        </p:spPr>
        <p:txBody>
          <a:bodyPr anchorCtr="0" anchor="t" bIns="34275" lIns="68575" spcFirstLastPara="1" rIns="68575" wrap="square" tIns="34275">
            <a:noAutofit/>
          </a:bodyPr>
          <a:lstStyle/>
          <a:p>
            <a:pPr indent="-482588" lvl="0" marL="609585" marR="0" rtl="0" algn="l">
              <a:lnSpc>
                <a:spcPct val="90000"/>
              </a:lnSpc>
              <a:spcBef>
                <a:spcPts val="1067"/>
              </a:spcBef>
              <a:spcAft>
                <a:spcPts val="0"/>
              </a:spcAft>
              <a:buClr>
                <a:schemeClr val="dk1"/>
              </a:buClr>
              <a:buSzPts val="2100"/>
              <a:buFont typeface="Noto Sans Symbols"/>
              <a:buChar char="❖"/>
            </a:pPr>
            <a:r>
              <a:rPr lang="en-AU" sz="2400"/>
              <a:t>Proposed approach:</a:t>
            </a:r>
            <a:endParaRPr/>
          </a:p>
          <a:p>
            <a:pPr indent="0" lvl="0" marL="126997" rtl="0" algn="l">
              <a:lnSpc>
                <a:spcPct val="90000"/>
              </a:lnSpc>
              <a:spcBef>
                <a:spcPts val="1067"/>
              </a:spcBef>
              <a:spcAft>
                <a:spcPts val="0"/>
              </a:spcAft>
              <a:buSzPts val="2100"/>
              <a:buNone/>
            </a:pPr>
            <a:r>
              <a:rPr lang="en-AU" sz="2400"/>
              <a:t>To specify in the CARD4L product metadata file, for optical products, which PFS version the product is compliant with (already done for SAR PFSs).</a:t>
            </a:r>
            <a:endParaRPr sz="2400"/>
          </a:p>
          <a:p>
            <a:pPr indent="-349238" lvl="0" marL="609585" marR="0" rtl="0" algn="l">
              <a:lnSpc>
                <a:spcPct val="90000"/>
              </a:lnSpc>
              <a:spcBef>
                <a:spcPts val="1067"/>
              </a:spcBef>
              <a:spcAft>
                <a:spcPts val="0"/>
              </a:spcAft>
              <a:buClr>
                <a:schemeClr val="dk1"/>
              </a:buClr>
              <a:buSzPts val="2100"/>
              <a:buFont typeface="Noto Sans Symbols"/>
              <a:buNone/>
            </a:pPr>
            <a:r>
              <a:t/>
            </a:r>
            <a:endParaRPr sz="2400"/>
          </a:p>
          <a:p>
            <a:pPr indent="-482588" lvl="0" marL="609585" marR="0" rtl="0" algn="l">
              <a:lnSpc>
                <a:spcPct val="90000"/>
              </a:lnSpc>
              <a:spcBef>
                <a:spcPts val="1067"/>
              </a:spcBef>
              <a:spcAft>
                <a:spcPts val="0"/>
              </a:spcAft>
              <a:buClr>
                <a:schemeClr val="dk1"/>
              </a:buClr>
              <a:buSzPts val="2100"/>
              <a:buFont typeface="Noto Sans Symbols"/>
              <a:buChar char="❖"/>
            </a:pPr>
            <a:r>
              <a:rPr b="1" i="1" lang="en-AU" sz="2400"/>
              <a:t>Decision 2:</a:t>
            </a:r>
            <a:endParaRPr/>
          </a:p>
          <a:p>
            <a:pPr indent="0" lvl="0" marL="126997" rtl="0" algn="l">
              <a:lnSpc>
                <a:spcPct val="90000"/>
              </a:lnSpc>
              <a:spcBef>
                <a:spcPts val="1067"/>
              </a:spcBef>
              <a:spcAft>
                <a:spcPts val="0"/>
              </a:spcAft>
              <a:buSzPts val="2100"/>
              <a:buNone/>
            </a:pPr>
            <a:r>
              <a:rPr b="1" i="1" lang="en-AU" sz="2400"/>
              <a:t>To endorse that the PFS version is specified in the metadata file and linked back to the corresponding PFS in the CEOS ARD website.</a:t>
            </a:r>
            <a:endParaRPr/>
          </a:p>
        </p:txBody>
      </p:sp>
      <p:sp>
        <p:nvSpPr>
          <p:cNvPr id="113" name="Google Shape;113;p13"/>
          <p:cNvSpPr txBox="1"/>
          <p:nvPr>
            <p:ph type="title"/>
          </p:nvPr>
        </p:nvSpPr>
        <p:spPr>
          <a:xfrm>
            <a:off x="176048" y="175939"/>
            <a:ext cx="9387200" cy="779200"/>
          </a:xfrm>
          <a:prstGeom prst="rect">
            <a:avLst/>
          </a:prstGeom>
          <a:noFill/>
          <a:ln>
            <a:noFill/>
          </a:ln>
        </p:spPr>
        <p:txBody>
          <a:bodyPr anchorCtr="0" anchor="t" bIns="34275" lIns="68575" spcFirstLastPara="1" rIns="68575" wrap="square" tIns="34275">
            <a:noAutofit/>
          </a:bodyPr>
          <a:lstStyle/>
          <a:p>
            <a:pPr indent="0" lvl="0" marL="0" marR="0" rtl="0" algn="l">
              <a:lnSpc>
                <a:spcPct val="90000"/>
              </a:lnSpc>
              <a:spcBef>
                <a:spcPts val="0"/>
              </a:spcBef>
              <a:spcAft>
                <a:spcPts val="0"/>
              </a:spcAft>
              <a:buClr>
                <a:schemeClr val="lt1"/>
              </a:buClr>
              <a:buSzPts val="3300"/>
              <a:buFont typeface="Arial"/>
              <a:buNone/>
            </a:pPr>
            <a:r>
              <a:rPr lang="en-AU"/>
              <a:t>PFS Versioning</a:t>
            </a:r>
            <a:endParaRPr/>
          </a:p>
        </p:txBody>
      </p:sp>
    </p:spTree>
  </p:cSld>
  <p:clrMapOvr>
    <a:masterClrMapping/>
  </p:clrMapOvr>
</p:sld>
</file>

<file path=ppt/theme/theme1.xml><?xml version="1.0" encoding="utf-8"?>
<a:theme xmlns:a="http://schemas.openxmlformats.org/drawingml/2006/main" xmlns:r="http://schemas.openxmlformats.org/officeDocument/2006/relationships" name="ceos">
  <a:themeElements>
    <a:clrScheme name="Custom 2">
      <a:dk1>
        <a:srgbClr val="000000"/>
      </a:dk1>
      <a:lt1>
        <a:srgbClr val="FFFFFF"/>
      </a:lt1>
      <a:dk2>
        <a:srgbClr val="44546A"/>
      </a:dk2>
      <a:lt2>
        <a:srgbClr val="E7E6E6"/>
      </a:lt2>
      <a:accent1>
        <a:srgbClr val="33445F"/>
      </a:accent1>
      <a:accent2>
        <a:srgbClr val="A3CB34"/>
      </a:accent2>
      <a:accent3>
        <a:srgbClr val="C1666B"/>
      </a:accent3>
      <a:accent4>
        <a:srgbClr val="DDDDDD"/>
      </a:accent4>
      <a:accent5>
        <a:srgbClr val="7BC0D7"/>
      </a:accent5>
      <a:accent6>
        <a:srgbClr val="D1462F"/>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