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0CA7-1046-4515-A845-DBDAB18D8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5E861-A799-296A-2C3A-67F8B395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85EB4-D973-F2CC-06FE-7F23C463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36DD-E771-3F1E-F656-112E1E0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EED7-C6DA-48AB-EFE3-279E7D2B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49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05BC-CD8F-DE2F-8789-28BFA559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A63B3-804D-5E6B-2CB0-B7FFB963D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EEA0-7E2D-1CD4-A243-2E618E8D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3922-F2EB-31B4-9409-DC35E1AB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66238-6E8B-35A2-8FEA-FBFE178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44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03398-C295-9879-D119-44F43FBA6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4A132-315B-5A53-A123-530547D4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CEAC1-D451-F678-238A-DD7050B1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39F0-C8A6-398D-EFE2-F5E2D4FF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247A-A012-6889-39CD-24AA6F7D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61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9477-E542-E1EC-0EF0-CF03D49F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9F3D-2B28-4E1E-D398-29071545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50FF-F309-998E-287F-E7F4A52D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AA3B-5B36-B2F1-A107-CA640531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EE89B-7382-2FB5-E9E4-4655279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69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2319-284C-6480-179E-5E64C63B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6A615-6667-25DF-E58E-D5AFD742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D7F85-9318-0565-47C0-4506F9E8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16BCF-F518-E2B4-32A4-A5D86E95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BA37-62E9-32A2-AADB-CAE120C9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2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8C4C-CCC9-629B-A5BD-5F059340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EB49-DC44-BBC8-9668-00193F0D7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C9685-5C31-20FF-DA61-D6191D0A0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48C2F-47FE-ABEC-5E96-75FAA8A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369BC-5C06-3C9E-4368-D11A461C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89AA-9F0C-2389-7384-5A2FA4C0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4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A563-E2CC-6C0B-A31A-34511E26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51AD-A8B4-7632-230B-783F09FE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45AE0-777F-E089-B3D9-1F47036D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76FA3-A5D3-666E-67A3-68045CBB8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67C0B-2427-F9AD-2D78-1E79C8442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75233-144A-1FDA-A5A8-4A39371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1D6C1-0C29-77A7-FAFF-B00D5606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B51D4-67BD-C272-1FB0-D8CDB75C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77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24BA-9B5E-B1AC-74D5-58ECB270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9201D-6FB7-D993-364F-6505059A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D5234-B194-2579-48ED-83042891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E3B8E-7DA6-2877-D6AC-1BD0615E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3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E550C-F663-8CB5-9AB1-4BE045FA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F4E27-291B-0D00-F736-70132671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10FD1-9D05-C9D9-F057-C62B8F16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9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4E22-1D03-FDC5-FF4C-67DD9EE7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92EC9-5761-3709-0640-29E3D1EB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3D90-F555-FE72-E0E6-EE46399C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5D7A4-7CF4-87A0-C4F3-B6C1406B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6813-E09D-6F0C-B738-C2DBD23D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8CC86-0448-4CCB-2726-B05DB0A4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22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159C-4C60-4C4E-F9DF-DF8E3252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CCFD3-3A44-03ED-CD39-11A7F895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D6C37-DB75-538D-B7AB-31E9A2613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75F8D-BD8C-7435-E816-7CE9625C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E4E91-305E-6727-C943-08AB84AB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C104-A331-0B27-8E0B-42CA1EC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33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4A40-9E41-41BB-0080-777F8E11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F6CF-30C9-F03F-97D6-F736DE641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BEBDC-C073-FC19-B438-36A3E4B0D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AE8F-C82C-4539-9BB2-C2595A8519DF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EFBED-0C14-6849-B406-0B6AB000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EA5F-33F9-A85C-D49E-98BF10304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988D-95A4-45A5-8784-65F0EB54A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1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1630A-6490-A577-637F-0B47FE2F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" y="0"/>
            <a:ext cx="11309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B6292-F81D-3AD9-E63D-BF732B7C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8" y="0"/>
            <a:ext cx="1134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85B10-E44E-173C-3C57-94237EC4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3" y="0"/>
            <a:ext cx="1122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53937-860B-9F16-2568-DA43517C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0"/>
            <a:ext cx="11039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E4EC4-8CEF-03FF-9F5C-1C25870C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0"/>
            <a:ext cx="1157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BE4E0-E783-E7DE-E7B5-461DD5E9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2" y="0"/>
            <a:ext cx="1123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5F8C1-358B-7A40-DD44-8F4A0F9A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" y="0"/>
            <a:ext cx="11224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5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5947D-0D39-E009-CF3B-FA7B0964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0"/>
            <a:ext cx="1134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0F19B-377B-2816-6377-125E19EC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7" y="0"/>
            <a:ext cx="11593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16717-15EA-39C2-A290-74637844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0" y="0"/>
            <a:ext cx="1147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Riza Singh</dc:creator>
  <cp:lastModifiedBy>Riza Singh</cp:lastModifiedBy>
  <cp:revision>1</cp:revision>
  <dcterms:created xsi:type="dcterms:W3CDTF">2022-11-08T01:35:39Z</dcterms:created>
  <dcterms:modified xsi:type="dcterms:W3CDTF">2022-11-08T01:43:11Z</dcterms:modified>
</cp:coreProperties>
</file>