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1" r:id="rId5"/>
    <p:sldMasterId id="2147483722" r:id="rId6"/>
    <p:sldMasterId id="2147483723" r:id="rId7"/>
    <p:sldMasterId id="2147483724" r:id="rId8"/>
    <p:sldMasterId id="2147483725" r:id="rId9"/>
    <p:sldMasterId id="2147483726" r:id="rId10"/>
    <p:sldMasterId id="2147483727" r:id="rId11"/>
    <p:sldMasterId id="214748372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Lst>
  <p:sldSz cy="5143500" cx="9144000"/>
  <p:notesSz cx="6858000" cy="9144000"/>
  <p:embeddedFontLst>
    <p:embeddedFont>
      <p:font typeface="Helvetica Neue"/>
      <p:regular r:id="rId89"/>
      <p:bold r:id="rId90"/>
      <p:italic r:id="rId91"/>
      <p:boldItalic r:id="rId92"/>
    </p:embeddedFont>
    <p:embeddedFont>
      <p:font typeface="Roboto Light"/>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79A63A-7A7B-48AC-88D6-AA3A3C785BA6}">
  <a:tblStyle styleId="{6C79A63A-7A7B-48AC-88D6-AA3A3C785BA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B1F8636-B877-40D0-94C5-81E6F4792ADC}"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84" Type="http://schemas.openxmlformats.org/officeDocument/2006/relationships/slide" Target="slides/slide71.xml"/><Relationship Id="rId83" Type="http://schemas.openxmlformats.org/officeDocument/2006/relationships/slide" Target="slides/slide70.xml"/><Relationship Id="rId42" Type="http://schemas.openxmlformats.org/officeDocument/2006/relationships/slide" Target="slides/slide29.xml"/><Relationship Id="rId86" Type="http://schemas.openxmlformats.org/officeDocument/2006/relationships/slide" Target="slides/slide73.xml"/><Relationship Id="rId41" Type="http://schemas.openxmlformats.org/officeDocument/2006/relationships/slide" Target="slides/slide28.xml"/><Relationship Id="rId85" Type="http://schemas.openxmlformats.org/officeDocument/2006/relationships/slide" Target="slides/slide72.xml"/><Relationship Id="rId44" Type="http://schemas.openxmlformats.org/officeDocument/2006/relationships/slide" Target="slides/slide31.xml"/><Relationship Id="rId88" Type="http://schemas.openxmlformats.org/officeDocument/2006/relationships/slide" Target="slides/slide75.xml"/><Relationship Id="rId43" Type="http://schemas.openxmlformats.org/officeDocument/2006/relationships/slide" Target="slides/slide30.xml"/><Relationship Id="rId87" Type="http://schemas.openxmlformats.org/officeDocument/2006/relationships/slide" Target="slides/slide74.xml"/><Relationship Id="rId46" Type="http://schemas.openxmlformats.org/officeDocument/2006/relationships/slide" Target="slides/slide33.xml"/><Relationship Id="rId45" Type="http://schemas.openxmlformats.org/officeDocument/2006/relationships/slide" Target="slides/slide32.xml"/><Relationship Id="rId89" Type="http://schemas.openxmlformats.org/officeDocument/2006/relationships/font" Target="fonts/HelveticaNeue-regular.fntdata"/><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0.xml"/><Relationship Id="rId72" Type="http://schemas.openxmlformats.org/officeDocument/2006/relationships/slide" Target="slides/slide59.xml"/><Relationship Id="rId31" Type="http://schemas.openxmlformats.org/officeDocument/2006/relationships/slide" Target="slides/slide18.xml"/><Relationship Id="rId75" Type="http://schemas.openxmlformats.org/officeDocument/2006/relationships/slide" Target="slides/slide62.xml"/><Relationship Id="rId30" Type="http://schemas.openxmlformats.org/officeDocument/2006/relationships/slide" Target="slides/slide17.xml"/><Relationship Id="rId74" Type="http://schemas.openxmlformats.org/officeDocument/2006/relationships/slide" Target="slides/slide61.xml"/><Relationship Id="rId33" Type="http://schemas.openxmlformats.org/officeDocument/2006/relationships/slide" Target="slides/slide20.xml"/><Relationship Id="rId77" Type="http://schemas.openxmlformats.org/officeDocument/2006/relationships/slide" Target="slides/slide64.xml"/><Relationship Id="rId32" Type="http://schemas.openxmlformats.org/officeDocument/2006/relationships/slide" Target="slides/slide19.xml"/><Relationship Id="rId76" Type="http://schemas.openxmlformats.org/officeDocument/2006/relationships/slide" Target="slides/slide63.xml"/><Relationship Id="rId35" Type="http://schemas.openxmlformats.org/officeDocument/2006/relationships/slide" Target="slides/slide22.xml"/><Relationship Id="rId79" Type="http://schemas.openxmlformats.org/officeDocument/2006/relationships/slide" Target="slides/slide66.xml"/><Relationship Id="rId34" Type="http://schemas.openxmlformats.org/officeDocument/2006/relationships/slide" Target="slides/slide21.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slide" Target="slides/slide49.xml"/><Relationship Id="rId61" Type="http://schemas.openxmlformats.org/officeDocument/2006/relationships/slide" Target="slides/slide48.xml"/><Relationship Id="rId20" Type="http://schemas.openxmlformats.org/officeDocument/2006/relationships/slide" Target="slides/slide7.xml"/><Relationship Id="rId64" Type="http://schemas.openxmlformats.org/officeDocument/2006/relationships/slide" Target="slides/slide51.xml"/><Relationship Id="rId63" Type="http://schemas.openxmlformats.org/officeDocument/2006/relationships/slide" Target="slides/slide50.xml"/><Relationship Id="rId22" Type="http://schemas.openxmlformats.org/officeDocument/2006/relationships/slide" Target="slides/slide9.xml"/><Relationship Id="rId66" Type="http://schemas.openxmlformats.org/officeDocument/2006/relationships/slide" Target="slides/slide53.xml"/><Relationship Id="rId21" Type="http://schemas.openxmlformats.org/officeDocument/2006/relationships/slide" Target="slides/slide8.xml"/><Relationship Id="rId65" Type="http://schemas.openxmlformats.org/officeDocument/2006/relationships/slide" Target="slides/slide52.xml"/><Relationship Id="rId24" Type="http://schemas.openxmlformats.org/officeDocument/2006/relationships/slide" Target="slides/slide11.xml"/><Relationship Id="rId68" Type="http://schemas.openxmlformats.org/officeDocument/2006/relationships/slide" Target="slides/slide55.xml"/><Relationship Id="rId23" Type="http://schemas.openxmlformats.org/officeDocument/2006/relationships/slide" Target="slides/slide10.xml"/><Relationship Id="rId67" Type="http://schemas.openxmlformats.org/officeDocument/2006/relationships/slide" Target="slides/slide54.xml"/><Relationship Id="rId60" Type="http://schemas.openxmlformats.org/officeDocument/2006/relationships/slide" Target="slides/slide47.xml"/><Relationship Id="rId26" Type="http://schemas.openxmlformats.org/officeDocument/2006/relationships/slide" Target="slides/slide13.xml"/><Relationship Id="rId25" Type="http://schemas.openxmlformats.org/officeDocument/2006/relationships/slide" Target="slides/slide12.xml"/><Relationship Id="rId69" Type="http://schemas.openxmlformats.org/officeDocument/2006/relationships/slide" Target="slides/slide56.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95" Type="http://schemas.openxmlformats.org/officeDocument/2006/relationships/font" Target="fonts/RobotoLight-italic.fntdata"/><Relationship Id="rId50" Type="http://schemas.openxmlformats.org/officeDocument/2006/relationships/slide" Target="slides/slide37.xml"/><Relationship Id="rId94" Type="http://schemas.openxmlformats.org/officeDocument/2006/relationships/font" Target="fonts/RobotoLight-bold.fntdata"/><Relationship Id="rId53" Type="http://schemas.openxmlformats.org/officeDocument/2006/relationships/slide" Target="slides/slide40.xml"/><Relationship Id="rId52" Type="http://schemas.openxmlformats.org/officeDocument/2006/relationships/slide" Target="slides/slide39.xml"/><Relationship Id="rId96" Type="http://schemas.openxmlformats.org/officeDocument/2006/relationships/font" Target="fonts/RobotoLight-boldItalic.fntdata"/><Relationship Id="rId11" Type="http://schemas.openxmlformats.org/officeDocument/2006/relationships/slideMaster" Target="slideMasters/slideMaster7.xml"/><Relationship Id="rId55" Type="http://schemas.openxmlformats.org/officeDocument/2006/relationships/slide" Target="slides/slide42.xml"/><Relationship Id="rId10" Type="http://schemas.openxmlformats.org/officeDocument/2006/relationships/slideMaster" Target="slideMasters/slideMaster6.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8.xml"/><Relationship Id="rId56" Type="http://schemas.openxmlformats.org/officeDocument/2006/relationships/slide" Target="slides/slide43.xml"/><Relationship Id="rId91" Type="http://schemas.openxmlformats.org/officeDocument/2006/relationships/font" Target="fonts/HelveticaNeue-italic.fntdata"/><Relationship Id="rId90" Type="http://schemas.openxmlformats.org/officeDocument/2006/relationships/font" Target="fonts/HelveticaNeue-bold.fntdata"/><Relationship Id="rId93" Type="http://schemas.openxmlformats.org/officeDocument/2006/relationships/font" Target="fonts/RobotoLight-regular.fntdata"/><Relationship Id="rId92" Type="http://schemas.openxmlformats.org/officeDocument/2006/relationships/font" Target="fonts/HelveticaNeue-boldItalic.fntdata"/><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2716e96a9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12716e96a9a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2c3c0c8a49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12c3c0c8a49_4_116: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2c3c0c8a49_4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12c3c0c8a49_4_120: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2c3c0c8a49_4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12c3c0c8a49_4_124: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2c3c0c8a49_4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12c3c0c8a49_4_129: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2c3c0c8a49_4_134: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12c3c0c8a49_4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12c3c0c8a49_4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2c3c0c8a49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12c3c0c8a49_4_141: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2c3c0c8a49_4_146: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12c3c0c8a49_4_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12c3c0c8a49_4_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2c30a6e2b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2c30a6e2b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2c30a6e2b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2c30a6e2b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2c30a6e2b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12c30a6e2b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2716e96a9a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12716e96a9a_0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2c30a6e2b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2c30a6e2b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2c30a6e2b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2c30a6e2b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2c30a6e2b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2c30a6e2b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2c30a6e2b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2c30a6e2b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1c4e79fb08_0_219: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9" name="Google Shape;719;g11c4e79fb08_0_219:notes"/>
          <p:cNvSpPr txBox="1"/>
          <p:nvPr>
            <p:ph idx="1" type="body"/>
          </p:nvPr>
        </p:nvSpPr>
        <p:spPr>
          <a:xfrm>
            <a:off x="919947" y="4341949"/>
            <a:ext cx="5018100" cy="4116000"/>
          </a:xfrm>
          <a:prstGeom prst="rect">
            <a:avLst/>
          </a:prstGeom>
          <a:noFill/>
          <a:ln>
            <a:noFill/>
          </a:ln>
        </p:spPr>
        <p:txBody>
          <a:bodyPr anchorCtr="0" anchor="t" bIns="45800" lIns="91600" spcFirstLastPara="1" rIns="91600" wrap="square" tIns="45800">
            <a:noAutofit/>
          </a:bodyPr>
          <a:lstStyle/>
          <a:p>
            <a:pPr indent="0" lvl="0" marL="0" rtl="0" algn="l">
              <a:spcBef>
                <a:spcPts val="0"/>
              </a:spcBef>
              <a:spcAft>
                <a:spcPts val="0"/>
              </a:spcAft>
              <a:buNone/>
            </a:pPr>
            <a:r>
              <a:t/>
            </a:r>
            <a:endParaRPr/>
          </a:p>
        </p:txBody>
      </p:sp>
      <p:sp>
        <p:nvSpPr>
          <p:cNvPr id="720" name="Google Shape;720;g11c4e79fb08_0_219:notes"/>
          <p:cNvSpPr txBox="1"/>
          <p:nvPr/>
        </p:nvSpPr>
        <p:spPr>
          <a:xfrm>
            <a:off x="3886044" y="8690115"/>
            <a:ext cx="2972100" cy="453900"/>
          </a:xfrm>
          <a:prstGeom prst="rect">
            <a:avLst/>
          </a:prstGeom>
          <a:noFill/>
          <a:ln>
            <a:noFill/>
          </a:ln>
        </p:spPr>
        <p:txBody>
          <a:bodyPr anchorCtr="0" anchor="b" bIns="45800" lIns="91600" spcFirstLastPara="1" rIns="91600" wrap="square" tIns="45800">
            <a:noAutofit/>
          </a:bodyPr>
          <a:lstStyle/>
          <a:p>
            <a:pPr indent="0" lvl="0" marL="0" marR="0" rtl="0" algn="r">
              <a:lnSpc>
                <a:spcPct val="100000"/>
              </a:lnSpc>
              <a:spcBef>
                <a:spcPts val="0"/>
              </a:spcBef>
              <a:spcAft>
                <a:spcPts val="0"/>
              </a:spcAft>
              <a:buClr>
                <a:schemeClr val="lt1"/>
              </a:buClr>
              <a:buSzPts val="1100"/>
              <a:buFont typeface="Times New Roman"/>
              <a:buNone/>
            </a:pPr>
            <a:fld id="{00000000-1234-1234-1234-123412341234}" type="slidenum">
              <a:rPr b="0" i="0" lang="en" sz="1100" u="none">
                <a:solidFill>
                  <a:schemeClr val="lt1"/>
                </a:solidFill>
                <a:latin typeface="Times New Roman"/>
                <a:ea typeface="Times New Roman"/>
                <a:cs typeface="Times New Roman"/>
                <a:sym typeface="Times New Roman"/>
              </a:rP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1c4e79fb08_0_250:notes"/>
          <p:cNvSpPr/>
          <p:nvPr>
            <p:ph idx="2" type="sldImg"/>
          </p:nvPr>
        </p:nvSpPr>
        <p:spPr>
          <a:xfrm>
            <a:off x="487393" y="686238"/>
            <a:ext cx="5884800" cy="342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1" name="Google Shape;731;g11c4e79fb08_0_250:notes"/>
          <p:cNvSpPr txBox="1"/>
          <p:nvPr>
            <p:ph idx="1" type="body"/>
          </p:nvPr>
        </p:nvSpPr>
        <p:spPr>
          <a:xfrm>
            <a:off x="919938" y="4341933"/>
            <a:ext cx="5018100" cy="4116000"/>
          </a:xfrm>
          <a:prstGeom prst="rect">
            <a:avLst/>
          </a:prstGeom>
          <a:noFill/>
          <a:ln>
            <a:noFill/>
          </a:ln>
        </p:spPr>
        <p:txBody>
          <a:bodyPr anchorCtr="0" anchor="t" bIns="46550" lIns="93100" spcFirstLastPara="1" rIns="93100" wrap="square" tIns="46550">
            <a:noAutofit/>
          </a:bodyPr>
          <a:lstStyle/>
          <a:p>
            <a:pPr indent="0" lvl="0" marL="0" rtl="0" algn="l">
              <a:spcBef>
                <a:spcPts val="0"/>
              </a:spcBef>
              <a:spcAft>
                <a:spcPts val="0"/>
              </a:spcAft>
              <a:buSzPts val="1800"/>
              <a:buNone/>
            </a:pPr>
            <a:r>
              <a:rPr lang="en"/>
              <a:t>.</a:t>
            </a:r>
            <a:endParaRPr/>
          </a:p>
        </p:txBody>
      </p:sp>
      <p:sp>
        <p:nvSpPr>
          <p:cNvPr id="732" name="Google Shape;732;g11c4e79fb08_0_250:notes"/>
          <p:cNvSpPr txBox="1"/>
          <p:nvPr/>
        </p:nvSpPr>
        <p:spPr>
          <a:xfrm>
            <a:off x="3885892" y="8688642"/>
            <a:ext cx="2972400" cy="455100"/>
          </a:xfrm>
          <a:prstGeom prst="rect">
            <a:avLst/>
          </a:prstGeom>
          <a:noFill/>
          <a:ln>
            <a:noFill/>
          </a:ln>
        </p:spPr>
        <p:txBody>
          <a:bodyPr anchorCtr="0" anchor="b" bIns="46550" lIns="93100" spcFirstLastPara="1" rIns="93100" wrap="square" tIns="46550">
            <a:no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1" i="0" lang="en" sz="2000" u="none">
                <a:solidFill>
                  <a:srgbClr val="000000"/>
                </a:solidFill>
                <a:latin typeface="Arial"/>
                <a:ea typeface="Arial"/>
                <a:cs typeface="Arial"/>
                <a:sym typeface="Arial"/>
              </a:rP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1c4e79fb08_0_61:notes"/>
          <p:cNvSpPr txBox="1"/>
          <p:nvPr>
            <p:ph idx="1" type="body"/>
          </p:nvPr>
        </p:nvSpPr>
        <p:spPr>
          <a:xfrm>
            <a:off x="919947" y="4341949"/>
            <a:ext cx="50181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11c4e79fb08_0_61: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1c4e79fb08_0_98:notes"/>
          <p:cNvSpPr txBox="1"/>
          <p:nvPr>
            <p:ph idx="1" type="body"/>
          </p:nvPr>
        </p:nvSpPr>
        <p:spPr>
          <a:xfrm>
            <a:off x="919947" y="4341949"/>
            <a:ext cx="50181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11c4e79fb08_0_98: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1c4e79fb08_0_122:notes"/>
          <p:cNvSpPr txBox="1"/>
          <p:nvPr>
            <p:ph idx="1" type="body"/>
          </p:nvPr>
        </p:nvSpPr>
        <p:spPr>
          <a:xfrm>
            <a:off x="919947" y="4341949"/>
            <a:ext cx="50181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11c4e79fb08_0_122: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1c4e79fb08_0_148:notes"/>
          <p:cNvSpPr txBox="1"/>
          <p:nvPr>
            <p:ph idx="1" type="body"/>
          </p:nvPr>
        </p:nvSpPr>
        <p:spPr>
          <a:xfrm>
            <a:off x="919947" y="4341949"/>
            <a:ext cx="50181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11c4e79fb08_0_148: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29316d36c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29316d36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1c4e79fb08_0_174:notes"/>
          <p:cNvSpPr txBox="1"/>
          <p:nvPr>
            <p:ph idx="1" type="body"/>
          </p:nvPr>
        </p:nvSpPr>
        <p:spPr>
          <a:xfrm>
            <a:off x="919947" y="4341949"/>
            <a:ext cx="50181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11c4e79fb08_0_174: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1c4e79fb08_0_198:notes"/>
          <p:cNvSpPr/>
          <p:nvPr>
            <p:ph idx="2" type="sldImg"/>
          </p:nvPr>
        </p:nvSpPr>
        <p:spPr>
          <a:xfrm>
            <a:off x="1708059" y="688080"/>
            <a:ext cx="3445500" cy="3425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3" name="Google Shape;803;g11c4e79fb08_0_198:notes"/>
          <p:cNvSpPr txBox="1"/>
          <p:nvPr>
            <p:ph idx="1" type="body"/>
          </p:nvPr>
        </p:nvSpPr>
        <p:spPr>
          <a:xfrm>
            <a:off x="919947" y="4341949"/>
            <a:ext cx="5018100" cy="4116000"/>
          </a:xfrm>
          <a:prstGeom prst="rect">
            <a:avLst/>
          </a:prstGeom>
          <a:noFill/>
          <a:ln>
            <a:noFill/>
          </a:ln>
        </p:spPr>
        <p:txBody>
          <a:bodyPr anchorCtr="0" anchor="t" bIns="45800" lIns="91600" spcFirstLastPara="1" rIns="91600" wrap="square" tIns="45800">
            <a:noAutofit/>
          </a:bodyPr>
          <a:lstStyle/>
          <a:p>
            <a:pPr indent="0" lvl="0" marL="0" rtl="0" algn="l">
              <a:spcBef>
                <a:spcPts val="0"/>
              </a:spcBef>
              <a:spcAft>
                <a:spcPts val="0"/>
              </a:spcAft>
              <a:buNone/>
            </a:pPr>
            <a:r>
              <a:t/>
            </a:r>
            <a:endParaRPr/>
          </a:p>
        </p:txBody>
      </p:sp>
      <p:sp>
        <p:nvSpPr>
          <p:cNvPr id="804" name="Google Shape;804;g11c4e79fb08_0_198:notes"/>
          <p:cNvSpPr txBox="1"/>
          <p:nvPr/>
        </p:nvSpPr>
        <p:spPr>
          <a:xfrm>
            <a:off x="3886044" y="8690115"/>
            <a:ext cx="2972100" cy="453900"/>
          </a:xfrm>
          <a:prstGeom prst="rect">
            <a:avLst/>
          </a:prstGeom>
          <a:noFill/>
          <a:ln>
            <a:noFill/>
          </a:ln>
        </p:spPr>
        <p:txBody>
          <a:bodyPr anchorCtr="0" anchor="b" bIns="45800" lIns="91600" spcFirstLastPara="1" rIns="91600" wrap="square" tIns="458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1" i="0" lang="en" sz="1100" u="none">
                <a:solidFill>
                  <a:srgbClr val="000000"/>
                </a:solidFill>
                <a:latin typeface="Arial"/>
                <a:ea typeface="Arial"/>
                <a:cs typeface="Arial"/>
                <a:sym typeface="Arial"/>
              </a:rP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2bcf0794b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2bcf0794b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12bcf0794b1_1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12bcf0794b1_1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12bcf0794b1_1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12bcf0794b1_1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2bcf0794b1_21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g12bcf0794b1_21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2bcf0794b1_2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SzPts val="1100"/>
              <a:buNone/>
            </a:pPr>
            <a:r>
              <a:rPr lang="en" sz="1800">
                <a:solidFill>
                  <a:srgbClr val="1F497D"/>
                </a:solidFill>
                <a:latin typeface="Arial"/>
                <a:ea typeface="Arial"/>
                <a:cs typeface="Arial"/>
                <a:sym typeface="Arial"/>
              </a:rPr>
              <a:t>Polarimetric Radar (POL) – objective to make radar polarimetry accessible</a:t>
            </a:r>
            <a:endParaRPr/>
          </a:p>
          <a:p>
            <a:pPr indent="0" lvl="0" marL="0" rtl="0" algn="l">
              <a:lnSpc>
                <a:spcPct val="115000"/>
              </a:lnSpc>
              <a:spcBef>
                <a:spcPts val="500"/>
              </a:spcBef>
              <a:spcAft>
                <a:spcPts val="0"/>
              </a:spcAft>
              <a:buSzPts val="1100"/>
              <a:buNone/>
            </a:pPr>
            <a:r>
              <a:rPr lang="en" sz="800">
                <a:solidFill>
                  <a:srgbClr val="1F497D"/>
                </a:solidFill>
                <a:latin typeface="Arial"/>
                <a:ea typeface="Arial"/>
                <a:cs typeface="Arial"/>
                <a:sym typeface="Arial"/>
              </a:rPr>
              <a:t>to enable users to explore </a:t>
            </a:r>
            <a:endParaRPr sz="600">
              <a:solidFill>
                <a:srgbClr val="1F497D"/>
              </a:solidFill>
              <a:latin typeface="Arial"/>
              <a:ea typeface="Arial"/>
              <a:cs typeface="Arial"/>
              <a:sym typeface="Arial"/>
            </a:endParaRPr>
          </a:p>
          <a:p>
            <a:pPr indent="0" lvl="0" marL="0" rtl="0" algn="l">
              <a:lnSpc>
                <a:spcPct val="115000"/>
              </a:lnSpc>
              <a:spcBef>
                <a:spcPts val="500"/>
              </a:spcBef>
              <a:spcAft>
                <a:spcPts val="0"/>
              </a:spcAft>
              <a:buSzPts val="1100"/>
              <a:buNone/>
            </a:pPr>
            <a:r>
              <a:t/>
            </a:r>
            <a:endParaRPr sz="600">
              <a:solidFill>
                <a:srgbClr val="1F497D"/>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chemeClr val="lt2"/>
                </a:solidFill>
                <a:latin typeface="Arial"/>
                <a:ea typeface="Arial"/>
                <a:cs typeface="Arial"/>
                <a:sym typeface="Arial"/>
              </a:rPr>
              <a:t>CARD4L POL covers two product types:</a:t>
            </a:r>
            <a:endParaRPr b="0" sz="100">
              <a:solidFill>
                <a:schemeClr val="lt2"/>
              </a:solidFill>
              <a:latin typeface="Arial"/>
              <a:ea typeface="Arial"/>
              <a:cs typeface="Arial"/>
              <a:sym typeface="Arial"/>
            </a:endParaRPr>
          </a:p>
          <a:p>
            <a:pPr indent="-228600" lvl="0" marL="457200" rtl="0" algn="l">
              <a:lnSpc>
                <a:spcPct val="115000"/>
              </a:lnSpc>
              <a:spcBef>
                <a:spcPts val="500"/>
              </a:spcBef>
              <a:spcAft>
                <a:spcPts val="0"/>
              </a:spcAft>
              <a:buClr>
                <a:srgbClr val="1F497D"/>
              </a:buClr>
              <a:buSzPts val="1600"/>
              <a:buNone/>
            </a:pPr>
            <a:r>
              <a:t/>
            </a:r>
            <a:endParaRPr b="0" sz="100">
              <a:solidFill>
                <a:schemeClr val="lt2"/>
              </a:solidFill>
              <a:latin typeface="Arial"/>
              <a:ea typeface="Arial"/>
              <a:cs typeface="Arial"/>
              <a:sym typeface="Arial"/>
            </a:endParaRPr>
          </a:p>
          <a:p>
            <a:pPr indent="-330200" lvl="1" marL="914400" rtl="0" algn="l">
              <a:lnSpc>
                <a:spcPct val="115000"/>
              </a:lnSpc>
              <a:spcBef>
                <a:spcPts val="0"/>
              </a:spcBef>
              <a:spcAft>
                <a:spcPts val="0"/>
              </a:spcAft>
              <a:buClr>
                <a:srgbClr val="C0504D"/>
              </a:buClr>
              <a:buSzPts val="1600"/>
              <a:buChar char="○"/>
            </a:pPr>
            <a:r>
              <a:rPr lang="en" sz="1600">
                <a:solidFill>
                  <a:schemeClr val="lt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 sz="1400">
                <a:solidFill>
                  <a:schemeClr val="lt2"/>
                </a:solidFill>
                <a:latin typeface="Arial"/>
                <a:ea typeface="Arial"/>
                <a:cs typeface="Arial"/>
                <a:sym typeface="Arial"/>
              </a:rPr>
              <a:t>Data Providers to decide.   which ones to offer to users (e.g. Eigen value; Pauli, Freeman-D; Yamaguchi, etc.)</a:t>
            </a:r>
            <a:endParaRPr sz="900">
              <a:solidFill>
                <a:schemeClr val="lt2"/>
              </a:solidFill>
              <a:latin typeface="Arial"/>
              <a:ea typeface="Arial"/>
              <a:cs typeface="Arial"/>
              <a:sym typeface="Arial"/>
            </a:endParaRPr>
          </a:p>
          <a:p>
            <a:pPr indent="-228600" lvl="2" marL="1371600" rtl="0" algn="l">
              <a:lnSpc>
                <a:spcPct val="115000"/>
              </a:lnSpc>
              <a:spcBef>
                <a:spcPts val="0"/>
              </a:spcBef>
              <a:spcAft>
                <a:spcPts val="0"/>
              </a:spcAft>
              <a:buClr>
                <a:srgbClr val="C0504D"/>
              </a:buClr>
              <a:buSzPts val="1600"/>
              <a:buNone/>
            </a:pPr>
            <a:r>
              <a:t/>
            </a:r>
            <a:endParaRPr sz="900">
              <a:solidFill>
                <a:schemeClr val="lt2"/>
              </a:solidFill>
              <a:latin typeface="Arial"/>
              <a:ea typeface="Arial"/>
              <a:cs typeface="Arial"/>
              <a:sym typeface="Arial"/>
            </a:endParaRPr>
          </a:p>
          <a:p>
            <a:pPr indent="-330200" lvl="1" marL="914400" rtl="0" algn="l">
              <a:lnSpc>
                <a:spcPct val="115000"/>
              </a:lnSpc>
              <a:spcBef>
                <a:spcPts val="0"/>
              </a:spcBef>
              <a:spcAft>
                <a:spcPts val="0"/>
              </a:spcAft>
              <a:buClr>
                <a:srgbClr val="C0504D"/>
              </a:buClr>
              <a:buSzPts val="1600"/>
              <a:buChar char="○"/>
            </a:pPr>
            <a:r>
              <a:rPr lang="en" sz="1600">
                <a:solidFill>
                  <a:schemeClr val="lt2"/>
                </a:solidFill>
                <a:latin typeface="Arial"/>
                <a:ea typeface="Arial"/>
                <a:cs typeface="Arial"/>
                <a:sym typeface="Arial"/>
              </a:rPr>
              <a:t>The second POL product is the Polarimetric Covariance Matrix, which is a set of complex images from which the full p</a:t>
            </a:r>
            <a:r>
              <a:rPr lang="en" sz="1400">
                <a:solidFill>
                  <a:schemeClr val="lt2"/>
                </a:solidFill>
                <a:latin typeface="Arial"/>
                <a:ea typeface="Arial"/>
                <a:cs typeface="Arial"/>
                <a:sym typeface="Arial"/>
              </a:rPr>
              <a:t>olarimetric phase and amplitude can be derived. It is for a bit more advanced users, and can be applied for</a:t>
            </a:r>
            <a:r>
              <a:rPr b="0" lang="en" sz="1400">
                <a:solidFill>
                  <a:schemeClr val="lt2"/>
                </a:solidFill>
                <a:latin typeface="Arial"/>
                <a:ea typeface="Arial"/>
                <a:cs typeface="Arial"/>
                <a:sym typeface="Arial"/>
              </a:rPr>
              <a:t> e.g. </a:t>
            </a:r>
            <a:r>
              <a:rPr lang="en" sz="1400">
                <a:solidFill>
                  <a:schemeClr val="lt2"/>
                </a:solidFill>
                <a:latin typeface="Arial"/>
                <a:ea typeface="Arial"/>
                <a:cs typeface="Arial"/>
                <a:sym typeface="Arial"/>
              </a:rPr>
              <a:t>polarimetric time-series analysis and Pol-InSAR applications</a:t>
            </a:r>
            <a:endParaRPr b="0" sz="1600">
              <a:solidFill>
                <a:schemeClr val="lt2"/>
              </a:solidFill>
              <a:latin typeface="Arial"/>
              <a:ea typeface="Arial"/>
              <a:cs typeface="Arial"/>
              <a:sym typeface="Arial"/>
            </a:endParaRPr>
          </a:p>
          <a:p>
            <a:pPr indent="0" lvl="0" marL="914400" rtl="0" algn="l">
              <a:lnSpc>
                <a:spcPct val="115000"/>
              </a:lnSpc>
              <a:spcBef>
                <a:spcPts val="500"/>
              </a:spcBef>
              <a:spcAft>
                <a:spcPts val="0"/>
              </a:spcAft>
              <a:buSzPts val="1100"/>
              <a:buNone/>
            </a:pPr>
            <a:r>
              <a:t/>
            </a:r>
            <a:endParaRPr b="0" sz="500">
              <a:solidFill>
                <a:schemeClr val="lt2"/>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chemeClr val="lt2"/>
                </a:solidFill>
                <a:latin typeface="Arial"/>
                <a:ea typeface="Arial"/>
                <a:cs typeface="Arial"/>
                <a:sym typeface="Arial"/>
              </a:rPr>
              <a:t>The CARD4L POL structure is based on NRB, with similar requirements for geometric and radiometric accuracy, and general and per-pixel metadata.  </a:t>
            </a:r>
            <a:endParaRPr/>
          </a:p>
          <a:p>
            <a:pPr indent="0" lvl="0" marL="0" rtl="0" algn="l">
              <a:lnSpc>
                <a:spcPct val="115000"/>
              </a:lnSpc>
              <a:spcBef>
                <a:spcPts val="500"/>
              </a:spcBef>
              <a:spcAft>
                <a:spcPts val="0"/>
              </a:spcAft>
              <a:buSzPts val="1100"/>
              <a:buNone/>
            </a:pPr>
            <a:r>
              <a:t/>
            </a:r>
            <a:endParaRPr b="0" sz="500">
              <a:solidFill>
                <a:srgbClr val="1F497D"/>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836" name="Google Shape;836;g12bcf0794b1_21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2bcf0794b1_19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SzPts val="1100"/>
              <a:buNone/>
            </a:pPr>
            <a:r>
              <a:rPr lang="en" sz="1800">
                <a:solidFill>
                  <a:srgbClr val="1F497D"/>
                </a:solidFill>
                <a:latin typeface="Arial"/>
                <a:ea typeface="Arial"/>
                <a:cs typeface="Arial"/>
                <a:sym typeface="Arial"/>
              </a:rPr>
              <a:t>Polarimetric Radar (POL) – objective to make radar polarimetry accessible</a:t>
            </a:r>
            <a:endParaRPr/>
          </a:p>
          <a:p>
            <a:pPr indent="0" lvl="0" marL="0" rtl="0" algn="l">
              <a:lnSpc>
                <a:spcPct val="115000"/>
              </a:lnSpc>
              <a:spcBef>
                <a:spcPts val="500"/>
              </a:spcBef>
              <a:spcAft>
                <a:spcPts val="0"/>
              </a:spcAft>
              <a:buSzPts val="1100"/>
              <a:buNone/>
            </a:pPr>
            <a:r>
              <a:rPr lang="en" sz="800">
                <a:solidFill>
                  <a:srgbClr val="1F497D"/>
                </a:solidFill>
                <a:latin typeface="Arial"/>
                <a:ea typeface="Arial"/>
                <a:cs typeface="Arial"/>
                <a:sym typeface="Arial"/>
              </a:rPr>
              <a:t>to enable users to explore </a:t>
            </a:r>
            <a:endParaRPr sz="600">
              <a:solidFill>
                <a:srgbClr val="1F497D"/>
              </a:solidFill>
              <a:latin typeface="Arial"/>
              <a:ea typeface="Arial"/>
              <a:cs typeface="Arial"/>
              <a:sym typeface="Arial"/>
            </a:endParaRPr>
          </a:p>
          <a:p>
            <a:pPr indent="0" lvl="0" marL="0" rtl="0" algn="l">
              <a:lnSpc>
                <a:spcPct val="115000"/>
              </a:lnSpc>
              <a:spcBef>
                <a:spcPts val="500"/>
              </a:spcBef>
              <a:spcAft>
                <a:spcPts val="0"/>
              </a:spcAft>
              <a:buSzPts val="1100"/>
              <a:buNone/>
            </a:pPr>
            <a:r>
              <a:t/>
            </a:r>
            <a:endParaRPr sz="600">
              <a:solidFill>
                <a:srgbClr val="1F497D"/>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chemeClr val="lt2"/>
                </a:solidFill>
                <a:latin typeface="Arial"/>
                <a:ea typeface="Arial"/>
                <a:cs typeface="Arial"/>
                <a:sym typeface="Arial"/>
              </a:rPr>
              <a:t>CARD4L POL covers two product types:</a:t>
            </a:r>
            <a:endParaRPr b="0" sz="100">
              <a:solidFill>
                <a:schemeClr val="lt2"/>
              </a:solidFill>
              <a:latin typeface="Arial"/>
              <a:ea typeface="Arial"/>
              <a:cs typeface="Arial"/>
              <a:sym typeface="Arial"/>
            </a:endParaRPr>
          </a:p>
          <a:p>
            <a:pPr indent="-228600" lvl="0" marL="457200" rtl="0" algn="l">
              <a:lnSpc>
                <a:spcPct val="115000"/>
              </a:lnSpc>
              <a:spcBef>
                <a:spcPts val="500"/>
              </a:spcBef>
              <a:spcAft>
                <a:spcPts val="0"/>
              </a:spcAft>
              <a:buClr>
                <a:srgbClr val="1F497D"/>
              </a:buClr>
              <a:buSzPts val="1600"/>
              <a:buNone/>
            </a:pPr>
            <a:r>
              <a:t/>
            </a:r>
            <a:endParaRPr b="0" sz="100">
              <a:solidFill>
                <a:schemeClr val="lt2"/>
              </a:solidFill>
              <a:latin typeface="Arial"/>
              <a:ea typeface="Arial"/>
              <a:cs typeface="Arial"/>
              <a:sym typeface="Arial"/>
            </a:endParaRPr>
          </a:p>
          <a:p>
            <a:pPr indent="-330200" lvl="1" marL="914400" rtl="0" algn="l">
              <a:lnSpc>
                <a:spcPct val="115000"/>
              </a:lnSpc>
              <a:spcBef>
                <a:spcPts val="0"/>
              </a:spcBef>
              <a:spcAft>
                <a:spcPts val="0"/>
              </a:spcAft>
              <a:buClr>
                <a:srgbClr val="C0504D"/>
              </a:buClr>
              <a:buSzPts val="1600"/>
              <a:buChar char="○"/>
            </a:pPr>
            <a:r>
              <a:rPr lang="en" sz="1600">
                <a:solidFill>
                  <a:schemeClr val="lt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 sz="1400">
                <a:solidFill>
                  <a:schemeClr val="lt2"/>
                </a:solidFill>
                <a:latin typeface="Arial"/>
                <a:ea typeface="Arial"/>
                <a:cs typeface="Arial"/>
                <a:sym typeface="Arial"/>
              </a:rPr>
              <a:t>Data Providers to decide.   which ones to offer to users (e.g. Eigen value; Pauli, Freeman-D; Yamaguchi, etc.)</a:t>
            </a:r>
            <a:endParaRPr sz="900">
              <a:solidFill>
                <a:schemeClr val="lt2"/>
              </a:solidFill>
              <a:latin typeface="Arial"/>
              <a:ea typeface="Arial"/>
              <a:cs typeface="Arial"/>
              <a:sym typeface="Arial"/>
            </a:endParaRPr>
          </a:p>
          <a:p>
            <a:pPr indent="-228600" lvl="2" marL="1371600" rtl="0" algn="l">
              <a:lnSpc>
                <a:spcPct val="115000"/>
              </a:lnSpc>
              <a:spcBef>
                <a:spcPts val="0"/>
              </a:spcBef>
              <a:spcAft>
                <a:spcPts val="0"/>
              </a:spcAft>
              <a:buClr>
                <a:srgbClr val="C0504D"/>
              </a:buClr>
              <a:buSzPts val="1600"/>
              <a:buNone/>
            </a:pPr>
            <a:r>
              <a:t/>
            </a:r>
            <a:endParaRPr sz="900">
              <a:solidFill>
                <a:schemeClr val="lt2"/>
              </a:solidFill>
              <a:latin typeface="Arial"/>
              <a:ea typeface="Arial"/>
              <a:cs typeface="Arial"/>
              <a:sym typeface="Arial"/>
            </a:endParaRPr>
          </a:p>
          <a:p>
            <a:pPr indent="-330200" lvl="1" marL="914400" rtl="0" algn="l">
              <a:lnSpc>
                <a:spcPct val="115000"/>
              </a:lnSpc>
              <a:spcBef>
                <a:spcPts val="0"/>
              </a:spcBef>
              <a:spcAft>
                <a:spcPts val="0"/>
              </a:spcAft>
              <a:buClr>
                <a:srgbClr val="C0504D"/>
              </a:buClr>
              <a:buSzPts val="1600"/>
              <a:buChar char="○"/>
            </a:pPr>
            <a:r>
              <a:rPr lang="en" sz="1600">
                <a:solidFill>
                  <a:schemeClr val="lt2"/>
                </a:solidFill>
                <a:latin typeface="Arial"/>
                <a:ea typeface="Arial"/>
                <a:cs typeface="Arial"/>
                <a:sym typeface="Arial"/>
              </a:rPr>
              <a:t>The second POL product is the Polarimetric Covariance Matrix, which is a set of complex images from which the full p</a:t>
            </a:r>
            <a:r>
              <a:rPr lang="en" sz="1400">
                <a:solidFill>
                  <a:schemeClr val="lt2"/>
                </a:solidFill>
                <a:latin typeface="Arial"/>
                <a:ea typeface="Arial"/>
                <a:cs typeface="Arial"/>
                <a:sym typeface="Arial"/>
              </a:rPr>
              <a:t>olarimetric phase and amplitude can be derived. It is for a bit more advanced users, and can be applied for</a:t>
            </a:r>
            <a:r>
              <a:rPr b="0" lang="en" sz="1400">
                <a:solidFill>
                  <a:schemeClr val="lt2"/>
                </a:solidFill>
                <a:latin typeface="Arial"/>
                <a:ea typeface="Arial"/>
                <a:cs typeface="Arial"/>
                <a:sym typeface="Arial"/>
              </a:rPr>
              <a:t> e.g. </a:t>
            </a:r>
            <a:r>
              <a:rPr lang="en" sz="1400">
                <a:solidFill>
                  <a:schemeClr val="lt2"/>
                </a:solidFill>
                <a:latin typeface="Arial"/>
                <a:ea typeface="Arial"/>
                <a:cs typeface="Arial"/>
                <a:sym typeface="Arial"/>
              </a:rPr>
              <a:t>polarimetric time-series analysis and Pol-InSAR applications</a:t>
            </a:r>
            <a:endParaRPr b="0" sz="1600">
              <a:solidFill>
                <a:schemeClr val="lt2"/>
              </a:solidFill>
              <a:latin typeface="Arial"/>
              <a:ea typeface="Arial"/>
              <a:cs typeface="Arial"/>
              <a:sym typeface="Arial"/>
            </a:endParaRPr>
          </a:p>
          <a:p>
            <a:pPr indent="0" lvl="0" marL="914400" rtl="0" algn="l">
              <a:lnSpc>
                <a:spcPct val="115000"/>
              </a:lnSpc>
              <a:spcBef>
                <a:spcPts val="500"/>
              </a:spcBef>
              <a:spcAft>
                <a:spcPts val="0"/>
              </a:spcAft>
              <a:buSzPts val="1100"/>
              <a:buNone/>
            </a:pPr>
            <a:r>
              <a:t/>
            </a:r>
            <a:endParaRPr b="0" sz="500">
              <a:solidFill>
                <a:schemeClr val="lt2"/>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chemeClr val="lt2"/>
                </a:solidFill>
                <a:latin typeface="Arial"/>
                <a:ea typeface="Arial"/>
                <a:cs typeface="Arial"/>
                <a:sym typeface="Arial"/>
              </a:rPr>
              <a:t>The CARD4L POL structure is based on NRB, with similar requirements for geometric and radiometric accuracy, and general and per-pixel metadata.  </a:t>
            </a:r>
            <a:endParaRPr/>
          </a:p>
          <a:p>
            <a:pPr indent="0" lvl="0" marL="0" rtl="0" algn="l">
              <a:lnSpc>
                <a:spcPct val="115000"/>
              </a:lnSpc>
              <a:spcBef>
                <a:spcPts val="500"/>
              </a:spcBef>
              <a:spcAft>
                <a:spcPts val="0"/>
              </a:spcAft>
              <a:buSzPts val="1100"/>
              <a:buNone/>
            </a:pPr>
            <a:r>
              <a:t/>
            </a:r>
            <a:endParaRPr b="0" sz="500">
              <a:solidFill>
                <a:srgbClr val="1F497D"/>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858" name="Google Shape;858;g12bcf0794b1_19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2bcf0794b1_21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9" name="Google Shape;879;g12bcf0794b1_21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80" name="Google Shape;880;g12bcf0794b1_21_16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2bcf0794b1_21_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g12bcf0794b1_21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892" name="Google Shape;892;g12bcf0794b1_21_17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9316d36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29316d36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12bcf0794b1_21_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g12bcf0794b1_21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943" name="Google Shape;943;g12bcf0794b1_21_2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12bcf0794b1_21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g12bcf0794b1_21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970" name="Google Shape;970;g12bcf0794b1_21_2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2bcf0794b1_21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2" name="Google Shape;982;g12bcf0794b1_21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983" name="Google Shape;983;g12bcf0794b1_21_26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2bcf0794b1_21_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12bcf0794b1_21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011" name="Google Shape;1011;g12bcf0794b1_21_28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2bcf0794b1_21_3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0" name="Google Shape;1070;g12bcf0794b1_21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071" name="Google Shape;1071;g12bcf0794b1_21_3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12bcf0794b1_21_3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g12bcf0794b1_21_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095" name="Google Shape;1095;g12bcf0794b1_21_37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2bcf0794b1_21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g12bcf0794b1_21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106" name="Google Shape;1106;g12bcf0794b1_21_38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12bcf0794b1_21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9" name="Google Shape;1119;g12bcf0794b1_21_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120" name="Google Shape;1120;g12bcf0794b1_21_39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2bcf0794b1_21_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9" name="Google Shape;1129;g12bcf0794b1_21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130" name="Google Shape;1130;g12bcf0794b1_21_40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2bcf0794b1_21_4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8" name="Google Shape;1148;g12bcf0794b1_21_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149" name="Google Shape;1149;g12bcf0794b1_21_4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2c3c0c8a49_4_53: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12c3c0c8a49_4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12c3c0c8a49_4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2bcf0794b1_21_4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8" name="Google Shape;1158;g12bcf0794b1_21_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200">
              <a:latin typeface="Arial"/>
              <a:ea typeface="Arial"/>
              <a:cs typeface="Arial"/>
              <a:sym typeface="Arial"/>
            </a:endParaRPr>
          </a:p>
        </p:txBody>
      </p:sp>
      <p:sp>
        <p:nvSpPr>
          <p:cNvPr id="1159" name="Google Shape;1159;g12bcf0794b1_21_4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12bd4f636a4_4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7" name="Google Shape;1167;g12bd4f636a4_4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12bd4f636a4_4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6" name="Google Shape;1176;g12bd4f636a4_4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2bd4f636a4_4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8" name="Google Shape;1188;g12bd4f636a4_4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2be3999627_17_134: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02" name="Google Shape;1202;g12be3999627_17_134: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12be3999627_17_140: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09" name="Google Shape;1209;g12be3999627_17_140: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2be3999627_17_145: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16" name="Google Shape;1216;g12be3999627_17_145: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2be3999627_17_152: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23" name="Google Shape;1223;g12be3999627_17_152: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12be3999627_17_160: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32" name="Google Shape;1232;g12be3999627_17_160: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12be3999627_17_166: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39" name="Google Shape;1239;g12be3999627_17_166: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2c3c0c8a49_4_65: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12c3c0c8a49_4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Unified API to access and pre-process various input data sources.</a:t>
            </a:r>
            <a:endParaRPr/>
          </a:p>
        </p:txBody>
      </p:sp>
      <p:sp>
        <p:nvSpPr>
          <p:cNvPr id="568" name="Google Shape;568;g12c3c0c8a49_4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12be3999627_17_172: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45" name="Google Shape;1245;g12be3999627_17_172: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12be3999627_17_178: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1251" name="Google Shape;1251;g12be3999627_17_178: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129cd0ea3dc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129cd0ea3dc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2bd4f636a4_18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g12bd4f636a4_18_58:notes"/>
          <p:cNvSpPr/>
          <p:nvPr>
            <p:ph idx="2" type="sldImg"/>
          </p:nvPr>
        </p:nvSpPr>
        <p:spPr>
          <a:xfrm>
            <a:off x="381094" y="685800"/>
            <a:ext cx="6095813"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2be3999627_3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12be3999627_3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12be3999627_3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12be3999627_3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2be3999627_3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12be3999627_3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129316d36c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129316d36c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29316d36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129316d36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129a02512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129a02512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2c3c0c8a49_4_98: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12c3c0c8a49_4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12c3c0c8a49_4_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129a02512d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129a02512d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12bd4f636a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12bd4f636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2bd4f636a4_3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2bd4f636a4_3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12bd4f636a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12bd4f636a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12bd4f636a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12bd4f636a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12a58364034_1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12a58364034_1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2c3c0c8a49_4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12c3c0c8a49_4_105: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2c3c0c8a49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12c3c0c8a49_4_111:notes"/>
          <p:cNvSpPr/>
          <p:nvPr>
            <p:ph idx="2" type="sldImg"/>
          </p:nvPr>
        </p:nvSpPr>
        <p:spPr>
          <a:xfrm>
            <a:off x="381794" y="685800"/>
            <a:ext cx="609441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2.jpg"/><Relationship Id="rId4" Type="http://schemas.openxmlformats.org/officeDocument/2006/relationships/image" Target="../media/image3.jpg"/><Relationship Id="rId5" Type="http://schemas.openxmlformats.org/officeDocument/2006/relationships/image" Target="../media/image8.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22.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 Id="rId3"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0" Type="http://schemas.openxmlformats.org/officeDocument/2006/relationships/image" Target="../media/image68.png"/><Relationship Id="rId22" Type="http://schemas.openxmlformats.org/officeDocument/2006/relationships/image" Target="../media/image65.png"/><Relationship Id="rId21" Type="http://schemas.openxmlformats.org/officeDocument/2006/relationships/image" Target="../media/image76.png"/><Relationship Id="rId24" Type="http://schemas.openxmlformats.org/officeDocument/2006/relationships/image" Target="../media/image73.png"/><Relationship Id="rId23" Type="http://schemas.openxmlformats.org/officeDocument/2006/relationships/image" Target="../media/image69.png"/><Relationship Id="rId1" Type="http://schemas.openxmlformats.org/officeDocument/2006/relationships/slideMaster" Target="../slideMasters/slideMaster7.xml"/><Relationship Id="rId2" Type="http://schemas.openxmlformats.org/officeDocument/2006/relationships/image" Target="../media/image57.jpg"/><Relationship Id="rId3" Type="http://schemas.openxmlformats.org/officeDocument/2006/relationships/image" Target="../media/image59.png"/><Relationship Id="rId4" Type="http://schemas.openxmlformats.org/officeDocument/2006/relationships/image" Target="../media/image64.png"/><Relationship Id="rId9" Type="http://schemas.openxmlformats.org/officeDocument/2006/relationships/image" Target="../media/image49.png"/><Relationship Id="rId26" Type="http://schemas.openxmlformats.org/officeDocument/2006/relationships/image" Target="../media/image79.png"/><Relationship Id="rId25" Type="http://schemas.openxmlformats.org/officeDocument/2006/relationships/image" Target="../media/image82.png"/><Relationship Id="rId28" Type="http://schemas.openxmlformats.org/officeDocument/2006/relationships/image" Target="../media/image52.png"/><Relationship Id="rId27" Type="http://schemas.openxmlformats.org/officeDocument/2006/relationships/image" Target="../media/image83.png"/><Relationship Id="rId5" Type="http://schemas.openxmlformats.org/officeDocument/2006/relationships/image" Target="../media/image61.png"/><Relationship Id="rId6" Type="http://schemas.openxmlformats.org/officeDocument/2006/relationships/image" Target="../media/image50.png"/><Relationship Id="rId29" Type="http://schemas.openxmlformats.org/officeDocument/2006/relationships/image" Target="../media/image81.png"/><Relationship Id="rId7" Type="http://schemas.openxmlformats.org/officeDocument/2006/relationships/image" Target="../media/image53.png"/><Relationship Id="rId8" Type="http://schemas.openxmlformats.org/officeDocument/2006/relationships/image" Target="../media/image56.png"/><Relationship Id="rId30" Type="http://schemas.openxmlformats.org/officeDocument/2006/relationships/image" Target="../media/image80.png"/><Relationship Id="rId11" Type="http://schemas.openxmlformats.org/officeDocument/2006/relationships/image" Target="../media/image67.png"/><Relationship Id="rId10" Type="http://schemas.openxmlformats.org/officeDocument/2006/relationships/image" Target="../media/image47.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72.png"/><Relationship Id="rId14" Type="http://schemas.openxmlformats.org/officeDocument/2006/relationships/image" Target="../media/image63.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1.png"/><Relationship Id="rId18" Type="http://schemas.openxmlformats.org/officeDocument/2006/relationships/image" Target="../media/image7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1780674" y="122549"/>
            <a:ext cx="58644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FFFFFF"/>
              </a:buClr>
              <a:buSzPts val="1800"/>
              <a:buFont typeface="Arial"/>
              <a:buNone/>
              <a:defRPr b="0" i="0" sz="3200" u="none" cap="none" strike="noStrike">
                <a:solidFill>
                  <a:srgbClr val="FFFFFF"/>
                </a:solidFill>
                <a:latin typeface="Arial"/>
                <a:ea typeface="Arial"/>
                <a:cs typeface="Arial"/>
                <a:sym typeface="Arial"/>
              </a:defRPr>
            </a:lvl1pPr>
            <a:lvl2pPr lvl="1"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Clr>
                <a:srgbClr val="FFFFFF"/>
              </a:buClr>
              <a:buSzPts val="1400"/>
              <a:buFont typeface="Arial"/>
              <a:buNone/>
              <a:defRPr b="0" i="0" sz="3200" u="none" cap="none" strike="noStrike">
                <a:solidFill>
                  <a:srgbClr val="FFFFFF"/>
                </a:solidFill>
                <a:latin typeface="Arial"/>
                <a:ea typeface="Arial"/>
                <a:cs typeface="Arial"/>
                <a:sym typeface="Arial"/>
              </a:defRPr>
            </a:lvl9pPr>
          </a:lstStyle>
          <a:p/>
        </p:txBody>
      </p:sp>
      <p:sp>
        <p:nvSpPr>
          <p:cNvPr id="52" name="Google Shape;52;p13"/>
          <p:cNvSpPr txBox="1"/>
          <p:nvPr>
            <p:ph idx="1" type="body"/>
          </p:nvPr>
        </p:nvSpPr>
        <p:spPr>
          <a:xfrm>
            <a:off x="96253" y="1200151"/>
            <a:ext cx="8958300" cy="3653775"/>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rgbClr val="002569"/>
              </a:buClr>
              <a:buSzPts val="1800"/>
              <a:buFont typeface="Arial"/>
              <a:buChar char="•"/>
              <a:defRPr b="0" i="0" sz="2400" u="none" cap="none" strike="noStrike">
                <a:solidFill>
                  <a:srgbClr val="002569"/>
                </a:solidFill>
                <a:latin typeface="Arial"/>
                <a:ea typeface="Arial"/>
                <a:cs typeface="Arial"/>
                <a:sym typeface="Arial"/>
              </a:defRPr>
            </a:lvl1pPr>
            <a:lvl2pPr indent="-342900" lvl="1" marL="914400" marR="0" rtl="0" algn="l">
              <a:spcBef>
                <a:spcPts val="360"/>
              </a:spcBef>
              <a:spcAft>
                <a:spcPts val="0"/>
              </a:spcAft>
              <a:buClr>
                <a:srgbClr val="002569"/>
              </a:buClr>
              <a:buSzPts val="1800"/>
              <a:buFont typeface="Arial"/>
              <a:buChar char="–"/>
              <a:defRPr b="0" i="0" sz="2400" u="none" cap="none" strike="noStrike">
                <a:solidFill>
                  <a:srgbClr val="002569"/>
                </a:solidFill>
                <a:latin typeface="Arial"/>
                <a:ea typeface="Arial"/>
                <a:cs typeface="Arial"/>
                <a:sym typeface="Arial"/>
              </a:defRPr>
            </a:lvl2pPr>
            <a:lvl3pPr indent="-342900" lvl="2" marL="1371600" marR="0" rtl="0" algn="l">
              <a:spcBef>
                <a:spcPts val="360"/>
              </a:spcBef>
              <a:spcAft>
                <a:spcPts val="0"/>
              </a:spcAft>
              <a:buClr>
                <a:srgbClr val="002569"/>
              </a:buClr>
              <a:buSzPts val="1800"/>
              <a:buFont typeface="Arial"/>
              <a:buChar char="•"/>
              <a:defRPr b="0" i="0" sz="2400" u="none" cap="none" strike="noStrike">
                <a:solidFill>
                  <a:srgbClr val="002569"/>
                </a:solidFill>
                <a:latin typeface="Arial"/>
                <a:ea typeface="Arial"/>
                <a:cs typeface="Arial"/>
                <a:sym typeface="Arial"/>
              </a:defRPr>
            </a:lvl3pPr>
            <a:lvl4pPr indent="-342900" lvl="3" marL="1828800" marR="0" rtl="0" algn="l">
              <a:spcBef>
                <a:spcPts val="360"/>
              </a:spcBef>
              <a:spcAft>
                <a:spcPts val="0"/>
              </a:spcAft>
              <a:buClr>
                <a:srgbClr val="002569"/>
              </a:buClr>
              <a:buSzPts val="1800"/>
              <a:buFont typeface="Arial"/>
              <a:buChar char="–"/>
              <a:defRPr b="0" i="0" sz="2400" u="none" cap="none" strike="noStrike">
                <a:solidFill>
                  <a:srgbClr val="002569"/>
                </a:solidFill>
                <a:latin typeface="Arial"/>
                <a:ea typeface="Arial"/>
                <a:cs typeface="Arial"/>
                <a:sym typeface="Arial"/>
              </a:defRPr>
            </a:lvl4pPr>
            <a:lvl5pPr indent="-342900" lvl="4" marL="2286000" marR="0" rtl="0" algn="l">
              <a:spcBef>
                <a:spcPts val="360"/>
              </a:spcBef>
              <a:spcAft>
                <a:spcPts val="0"/>
              </a:spcAft>
              <a:buClr>
                <a:srgbClr val="002569"/>
              </a:buClr>
              <a:buSzPts val="1800"/>
              <a:buFont typeface="Arial"/>
              <a:buChar char="»"/>
              <a:defRPr b="0" i="0" sz="2400" u="none" cap="none" strike="noStrike">
                <a:solidFill>
                  <a:srgbClr val="002569"/>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2400" u="none" cap="none" strike="noStrike">
                <a:solidFill>
                  <a:srgbClr val="002569"/>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2400" u="none" cap="none" strike="noStrike">
                <a:solidFill>
                  <a:srgbClr val="002569"/>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2400" u="none" cap="none" strike="noStrike">
                <a:solidFill>
                  <a:srgbClr val="002569"/>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2400" u="none" cap="none" strike="noStrike">
                <a:solidFill>
                  <a:srgbClr val="002569"/>
                </a:solidFill>
                <a:latin typeface="Arial"/>
                <a:ea typeface="Arial"/>
                <a:cs typeface="Arial"/>
                <a:sym typeface="Arial"/>
              </a:defRPr>
            </a:lvl9pPr>
          </a:lstStyle>
          <a:p/>
        </p:txBody>
      </p:sp>
      <p:sp>
        <p:nvSpPr>
          <p:cNvPr id="53" name="Google Shape;53;p13"/>
          <p:cNvSpPr/>
          <p:nvPr>
            <p:ph idx="12" type="sldNum"/>
          </p:nvPr>
        </p:nvSpPr>
        <p:spPr>
          <a:xfrm>
            <a:off x="8796528" y="4947464"/>
            <a:ext cx="260400" cy="1872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algn="ctr">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2">
            <a:alphaModFix/>
          </a:blip>
          <a:srcRect b="0" l="0" r="0" t="0"/>
          <a:stretch/>
        </p:blipFill>
        <p:spPr>
          <a:xfrm>
            <a:off x="7924800" y="4369716"/>
            <a:ext cx="840658" cy="6858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b="0" l="0" r="0" t="0"/>
          <a:stretch/>
        </p:blipFill>
        <p:spPr>
          <a:xfrm>
            <a:off x="2476313" y="1699297"/>
            <a:ext cx="6216117" cy="2067535"/>
          </a:xfrm>
          <a:prstGeom prst="rect">
            <a:avLst/>
          </a:prstGeom>
          <a:noFill/>
          <a:ln>
            <a:noFill/>
          </a:ln>
        </p:spPr>
      </p:pic>
      <p:pic>
        <p:nvPicPr>
          <p:cNvPr id="63" name="Google Shape;63;p15"/>
          <p:cNvPicPr preferRelativeResize="0"/>
          <p:nvPr/>
        </p:nvPicPr>
        <p:blipFill rotWithShape="1">
          <a:blip r:embed="rId3">
            <a:alphaModFix/>
          </a:blip>
          <a:srcRect b="-110"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64" name="Google Shape;64;p15"/>
          <p:cNvPicPr preferRelativeResize="0"/>
          <p:nvPr/>
        </p:nvPicPr>
        <p:blipFill rotWithShape="1">
          <a:blip r:embed="rId4">
            <a:alphaModFix/>
          </a:blip>
          <a:srcRect b="0" l="0" r="0" t="0"/>
          <a:stretch/>
        </p:blipFill>
        <p:spPr>
          <a:xfrm>
            <a:off x="6358008" y="-1"/>
            <a:ext cx="2785992" cy="2015112"/>
          </a:xfrm>
          <a:prstGeom prst="rect">
            <a:avLst/>
          </a:prstGeom>
          <a:noFill/>
          <a:ln>
            <a:noFill/>
          </a:ln>
        </p:spPr>
      </p:pic>
      <p:sp>
        <p:nvSpPr>
          <p:cNvPr id="65" name="Google Shape;65;p15"/>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 name="Google Shape;66;p15"/>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7" name="Google Shape;67;p15"/>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68" name="Google Shape;68;p15"/>
          <p:cNvPicPr preferRelativeResize="0"/>
          <p:nvPr/>
        </p:nvPicPr>
        <p:blipFill rotWithShape="1">
          <a:blip r:embed="rId6">
            <a:alphaModFix amt="34000"/>
          </a:blip>
          <a:srcRect b="-8775" l="32581" r="8553" t="2403"/>
          <a:stretch/>
        </p:blipFill>
        <p:spPr>
          <a:xfrm rot="5400000">
            <a:off x="4300773" y="-762121"/>
            <a:ext cx="4091400" cy="5610600"/>
          </a:xfrm>
          <a:prstGeom prst="rtTriangle">
            <a:avLst/>
          </a:prstGeom>
          <a:noFill/>
          <a:ln>
            <a:noFill/>
          </a:ln>
        </p:spPr>
      </p:pic>
      <p:pic>
        <p:nvPicPr>
          <p:cNvPr id="69" name="Google Shape;69;p15"/>
          <p:cNvPicPr preferRelativeResize="0"/>
          <p:nvPr/>
        </p:nvPicPr>
        <p:blipFill rotWithShape="1">
          <a:blip r:embed="rId6">
            <a:alphaModFix amt="34000"/>
          </a:blip>
          <a:srcRect b="676" l="54016" r="11354" t="36080"/>
          <a:stretch/>
        </p:blipFill>
        <p:spPr>
          <a:xfrm rot="-5400000">
            <a:off x="4344520" y="3615007"/>
            <a:ext cx="1289700" cy="1775100"/>
          </a:xfrm>
          <a:prstGeom prst="rtTriangle">
            <a:avLst/>
          </a:prstGeom>
          <a:noFill/>
          <a:ln>
            <a:noFill/>
          </a:ln>
        </p:spPr>
      </p:pic>
      <p:sp>
        <p:nvSpPr>
          <p:cNvPr id="70" name="Google Shape;70;p15"/>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1" name="Shape 71"/>
        <p:cNvGrpSpPr/>
        <p:nvPr/>
      </p:nvGrpSpPr>
      <p:grpSpPr>
        <a:xfrm>
          <a:off x="0" y="0"/>
          <a:ext cx="0" cy="0"/>
          <a:chOff x="0" y="0"/>
          <a:chExt cx="0" cy="0"/>
        </a:xfrm>
      </p:grpSpPr>
      <p:sp>
        <p:nvSpPr>
          <p:cNvPr id="72" name="Google Shape;72;p16"/>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73" name="Google Shape;73;p16"/>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74" name="Google Shape;74;p16"/>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75" name="Google Shape;75;p16"/>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76" name="Google Shape;76;p1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77" name="Google Shape;77;p1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78" name="Google Shape;78;p16"/>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rPr>
              <a:t>LSI-VC-11 Teleconference #1</a:t>
            </a:r>
            <a:endParaRPr sz="1100"/>
          </a:p>
        </p:txBody>
      </p:sp>
      <p:sp>
        <p:nvSpPr>
          <p:cNvPr id="79" name="Google Shape;79;p16"/>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80" name="Google Shape;80;p16"/>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1" name="Shape 81"/>
        <p:cNvGrpSpPr/>
        <p:nvPr/>
      </p:nvGrpSpPr>
      <p:grpSpPr>
        <a:xfrm>
          <a:off x="0" y="0"/>
          <a:ext cx="0" cy="0"/>
          <a:chOff x="0" y="0"/>
          <a:chExt cx="0" cy="0"/>
        </a:xfrm>
      </p:grpSpPr>
      <p:sp>
        <p:nvSpPr>
          <p:cNvPr id="82" name="Google Shape;82;p17"/>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83" name="Google Shape;83;p17"/>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84" name="Google Shape;84;p17"/>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85" name="Google Shape;85;p17"/>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86" name="Google Shape;86;p1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87" name="Google Shape;87;p17"/>
          <p:cNvSpPr txBox="1"/>
          <p:nvPr>
            <p:ph idx="1" type="body"/>
          </p:nvPr>
        </p:nvSpPr>
        <p:spPr>
          <a:xfrm>
            <a:off x="289974"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88" name="Google Shape;88;p17"/>
          <p:cNvSpPr txBox="1"/>
          <p:nvPr>
            <p:ph idx="2" type="body"/>
          </p:nvPr>
        </p:nvSpPr>
        <p:spPr>
          <a:xfrm>
            <a:off x="4722271"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89" name="Google Shape;89;p1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90" name="Google Shape;90;p1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1" name="Google Shape;91;p17"/>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 name="Shape 92"/>
        <p:cNvGrpSpPr/>
        <p:nvPr/>
      </p:nvGrpSpPr>
      <p:grpSpPr>
        <a:xfrm>
          <a:off x="0" y="0"/>
          <a:ext cx="0" cy="0"/>
          <a:chOff x="0" y="0"/>
          <a:chExt cx="0" cy="0"/>
        </a:xfrm>
      </p:grpSpPr>
      <p:sp>
        <p:nvSpPr>
          <p:cNvPr id="93" name="Google Shape;93;p18"/>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94" name="Google Shape;94;p18"/>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95" name="Google Shape;95;p18"/>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96" name="Google Shape;96;p18"/>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97" name="Google Shape;97;p1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98" name="Google Shape;98;p1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99" name="Google Shape;99;p18"/>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0" name="Google Shape;100;p18"/>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01" name="Shape 101"/>
        <p:cNvGrpSpPr/>
        <p:nvPr/>
      </p:nvGrpSpPr>
      <p:grpSpPr>
        <a:xfrm>
          <a:off x="0" y="0"/>
          <a:ext cx="0" cy="0"/>
          <a:chOff x="0" y="0"/>
          <a:chExt cx="0" cy="0"/>
        </a:xfrm>
      </p:grpSpPr>
      <p:sp>
        <p:nvSpPr>
          <p:cNvPr id="102" name="Google Shape;102;p19"/>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103" name="Google Shape;103;p19"/>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104" name="Google Shape;104;p19"/>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05" name="Google Shape;105;p19"/>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06" name="Google Shape;106;p1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07" name="Google Shape;107;p19"/>
          <p:cNvSpPr txBox="1"/>
          <p:nvPr>
            <p:ph idx="1" type="body"/>
          </p:nvPr>
        </p:nvSpPr>
        <p:spPr>
          <a:xfrm>
            <a:off x="3885009" y="1030389"/>
            <a:ext cx="4629300" cy="35208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08" name="Google Shape;108;p19"/>
          <p:cNvSpPr txBox="1"/>
          <p:nvPr>
            <p:ph idx="2" type="body"/>
          </p:nvPr>
        </p:nvSpPr>
        <p:spPr>
          <a:xfrm>
            <a:off x="629841" y="1030389"/>
            <a:ext cx="2949000" cy="3472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09" name="Google Shape;109;p19"/>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110" name="Google Shape;110;p19"/>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1" name="Google Shape;111;p19"/>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p:cSld name="En blanco">
    <p:spTree>
      <p:nvGrpSpPr>
        <p:cNvPr id="112" name="Shape 11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 blanco" type="blank">
  <p:cSld name="BLANK">
    <p:spTree>
      <p:nvGrpSpPr>
        <p:cNvPr id="113" name="Shape 1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para subtítulos 3">
  <p:cSld name="Diapositiva para subtítulos 3">
    <p:spTree>
      <p:nvGrpSpPr>
        <p:cNvPr id="114" name="Shape 114"/>
        <p:cNvGrpSpPr/>
        <p:nvPr/>
      </p:nvGrpSpPr>
      <p:grpSpPr>
        <a:xfrm>
          <a:off x="0" y="0"/>
          <a:ext cx="0" cy="0"/>
          <a:chOff x="0" y="0"/>
          <a:chExt cx="0" cy="0"/>
        </a:xfrm>
      </p:grpSpPr>
      <p:sp>
        <p:nvSpPr>
          <p:cNvPr id="115" name="Google Shape;115;p22"/>
          <p:cNvSpPr txBox="1"/>
          <p:nvPr>
            <p:ph type="title"/>
          </p:nvPr>
        </p:nvSpPr>
        <p:spPr>
          <a:xfrm>
            <a:off x="358776" y="275528"/>
            <a:ext cx="3547500" cy="321000"/>
          </a:xfrm>
          <a:prstGeom prst="rect">
            <a:avLst/>
          </a:prstGeom>
          <a:solidFill>
            <a:srgbClr val="953734"/>
          </a:solidFill>
          <a:ln>
            <a:noFill/>
          </a:ln>
        </p:spPr>
        <p:txBody>
          <a:bodyPr anchorCtr="0" anchor="b" bIns="72000" lIns="144000" spcFirstLastPara="1" rIns="91425" wrap="square" tIns="45700">
            <a:noAutofit/>
          </a:bodyPr>
          <a:lstStyle>
            <a:lvl1pPr lvl="0" marR="0" rtl="0" algn="ctr">
              <a:spcBef>
                <a:spcPts val="0"/>
              </a:spcBef>
              <a:spcAft>
                <a:spcPts val="0"/>
              </a:spcAft>
              <a:buSzPts val="1400"/>
              <a:buNone/>
              <a:defRPr b="1" i="1" sz="2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2pPr>
            <a:lvl3pPr lvl="2"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3pPr>
            <a:lvl4pPr lvl="3"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4pPr>
            <a:lvl5pPr lvl="4"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5pPr>
            <a:lvl6pPr lvl="5"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6pPr>
            <a:lvl7pPr lvl="6"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7pPr>
            <a:lvl8pPr lvl="7"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8pPr>
            <a:lvl9pPr lvl="8" marR="0" rtl="0" algn="ctr">
              <a:spcBef>
                <a:spcPts val="0"/>
              </a:spcBef>
              <a:spcAft>
                <a:spcPts val="0"/>
              </a:spcAft>
              <a:buSzPts val="1400"/>
              <a:buNone/>
              <a:defRPr b="1" i="1" sz="2000" u="none" cap="none" strike="noStrike">
                <a:solidFill>
                  <a:schemeClr val="lt2"/>
                </a:solidFill>
                <a:latin typeface="Arial"/>
                <a:ea typeface="Arial"/>
                <a:cs typeface="Arial"/>
                <a:sym typeface="Arial"/>
              </a:defRPr>
            </a:lvl9pPr>
          </a:lstStyle>
          <a:p/>
        </p:txBody>
      </p:sp>
      <p:sp>
        <p:nvSpPr>
          <p:cNvPr id="116" name="Google Shape;116;p22"/>
          <p:cNvSpPr txBox="1"/>
          <p:nvPr>
            <p:ph idx="1" type="body"/>
          </p:nvPr>
        </p:nvSpPr>
        <p:spPr>
          <a:xfrm>
            <a:off x="4198409" y="239124"/>
            <a:ext cx="4586700" cy="41568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chemeClr val="dk1"/>
              </a:buClr>
              <a:buSzPts val="2000"/>
              <a:buFont typeface="Arial"/>
              <a:buChar char="•"/>
              <a:defRPr b="1" i="0" sz="20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
        <p:nvSpPr>
          <p:cNvPr id="117" name="Google Shape;117;p22"/>
          <p:cNvSpPr/>
          <p:nvPr>
            <p:ph idx="2" type="pic"/>
          </p:nvPr>
        </p:nvSpPr>
        <p:spPr>
          <a:xfrm>
            <a:off x="358776" y="706374"/>
            <a:ext cx="3547500" cy="36894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18" name="Shape 118"/>
        <p:cNvGrpSpPr/>
        <p:nvPr/>
      </p:nvGrpSpPr>
      <p:grpSpPr>
        <a:xfrm>
          <a:off x="0" y="0"/>
          <a:ext cx="0" cy="0"/>
          <a:chOff x="0" y="0"/>
          <a:chExt cx="0" cy="0"/>
        </a:xfrm>
      </p:grpSpPr>
      <p:sp>
        <p:nvSpPr>
          <p:cNvPr id="119" name="Google Shape;119;p23"/>
          <p:cNvSpPr txBox="1"/>
          <p:nvPr>
            <p:ph type="title"/>
          </p:nvPr>
        </p:nvSpPr>
        <p:spPr>
          <a:xfrm>
            <a:off x="1803399" y="0"/>
            <a:ext cx="6163800" cy="4953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1600" u="none" cap="none" strike="noStrike">
                <a:solidFill>
                  <a:srgbClr val="006699"/>
                </a:solidFill>
                <a:latin typeface="Arial"/>
                <a:ea typeface="Arial"/>
                <a:cs typeface="Arial"/>
                <a:sym typeface="Arial"/>
              </a:defRPr>
            </a:lvl1pPr>
            <a:lvl2pPr lvl="1"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1" sz="20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444500" y="762000"/>
            <a:ext cx="8229600" cy="38232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chemeClr val="accent4"/>
              </a:buClr>
              <a:buSzPts val="2000"/>
              <a:buFont typeface="Arial"/>
              <a:buChar char="•"/>
              <a:defRPr b="1" i="0" sz="2000" u="none" cap="none" strike="noStrike">
                <a:solidFill>
                  <a:schemeClr val="accent4"/>
                </a:solidFill>
                <a:latin typeface="Arial"/>
                <a:ea typeface="Arial"/>
                <a:cs typeface="Arial"/>
                <a:sym typeface="Arial"/>
              </a:defRPr>
            </a:lvl1pPr>
            <a:lvl2pPr indent="-355600" lvl="1" marL="914400" marR="0" rtl="0" algn="l">
              <a:spcBef>
                <a:spcPts val="4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81000" lvl="2" marL="1371600" marR="0" rtl="0" algn="l">
              <a:spcBef>
                <a:spcPts val="48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3pPr>
            <a:lvl4pPr indent="-330200" lvl="3" marL="1828800" marR="0" rtl="0" algn="l">
              <a:spcBef>
                <a:spcPts val="32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spcBef>
                <a:spcPts val="32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7" name="Shape 127"/>
        <p:cNvGrpSpPr/>
        <p:nvPr/>
      </p:nvGrpSpPr>
      <p:grpSpPr>
        <a:xfrm>
          <a:off x="0" y="0"/>
          <a:ext cx="0" cy="0"/>
          <a:chOff x="0" y="0"/>
          <a:chExt cx="0" cy="0"/>
        </a:xfrm>
      </p:grpSpPr>
      <p:sp>
        <p:nvSpPr>
          <p:cNvPr id="128" name="Google Shape;128;p25"/>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29" name="Google Shape;129;p25"/>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130" name="Google Shape;130;p25"/>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31" name="Google Shape;131;p25"/>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32" name="Google Shape;132;p2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33" name="Google Shape;133;p2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34" name="Google Shape;134;p25"/>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LSI-VC-11 Teleconference #1</a:t>
            </a:r>
            <a:endParaRPr b="0" i="0" sz="1100" u="none" cap="none" strike="noStrike">
              <a:solidFill>
                <a:srgbClr val="000000"/>
              </a:solidFill>
              <a:latin typeface="Arial"/>
              <a:ea typeface="Arial"/>
              <a:cs typeface="Arial"/>
              <a:sym typeface="Arial"/>
            </a:endParaRPr>
          </a:p>
        </p:txBody>
      </p:sp>
      <p:sp>
        <p:nvSpPr>
          <p:cNvPr id="135" name="Google Shape;135;p25"/>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36" name="Google Shape;136;p2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7" name="Shape 137"/>
        <p:cNvGrpSpPr/>
        <p:nvPr/>
      </p:nvGrpSpPr>
      <p:grpSpPr>
        <a:xfrm>
          <a:off x="0" y="0"/>
          <a:ext cx="0" cy="0"/>
          <a:chOff x="0" y="0"/>
          <a:chExt cx="0" cy="0"/>
        </a:xfrm>
      </p:grpSpPr>
      <p:sp>
        <p:nvSpPr>
          <p:cNvPr id="138" name="Google Shape;138;p26"/>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39" name="Google Shape;139;p26"/>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140" name="Google Shape;140;p26"/>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41" name="Google Shape;141;p26"/>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2" name="Google Shape;142;p2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3" name="Google Shape;143;p26"/>
          <p:cNvSpPr txBox="1"/>
          <p:nvPr>
            <p:ph idx="1" type="body"/>
          </p:nvPr>
        </p:nvSpPr>
        <p:spPr>
          <a:xfrm>
            <a:off x="289974"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44" name="Google Shape;144;p26"/>
          <p:cNvSpPr txBox="1"/>
          <p:nvPr>
            <p:ph idx="2" type="body"/>
          </p:nvPr>
        </p:nvSpPr>
        <p:spPr>
          <a:xfrm>
            <a:off x="4722271"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45" name="Google Shape;145;p2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46" name="Google Shape;146;p26"/>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p26"/>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8" name="Shape 148"/>
        <p:cNvGrpSpPr/>
        <p:nvPr/>
      </p:nvGrpSpPr>
      <p:grpSpPr>
        <a:xfrm>
          <a:off x="0" y="0"/>
          <a:ext cx="0" cy="0"/>
          <a:chOff x="0" y="0"/>
          <a:chExt cx="0" cy="0"/>
        </a:xfrm>
      </p:grpSpPr>
      <p:sp>
        <p:nvSpPr>
          <p:cNvPr id="149" name="Google Shape;149;p27"/>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50" name="Google Shape;150;p27"/>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151" name="Google Shape;151;p27"/>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52" name="Google Shape;152;p27"/>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53" name="Google Shape;153;p2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54" name="Google Shape;154;p2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55" name="Google Shape;155;p2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6" name="Google Shape;156;p27"/>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57" name="Shape 157"/>
        <p:cNvGrpSpPr/>
        <p:nvPr/>
      </p:nvGrpSpPr>
      <p:grpSpPr>
        <a:xfrm>
          <a:off x="0" y="0"/>
          <a:ext cx="0" cy="0"/>
          <a:chOff x="0" y="0"/>
          <a:chExt cx="0" cy="0"/>
        </a:xfrm>
      </p:grpSpPr>
      <p:sp>
        <p:nvSpPr>
          <p:cNvPr id="158" name="Google Shape;158;p28"/>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59" name="Google Shape;159;p28"/>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160" name="Google Shape;160;p28"/>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61" name="Google Shape;161;p28"/>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62" name="Google Shape;162;p2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63" name="Google Shape;163;p28"/>
          <p:cNvSpPr txBox="1"/>
          <p:nvPr>
            <p:ph idx="1" type="body"/>
          </p:nvPr>
        </p:nvSpPr>
        <p:spPr>
          <a:xfrm>
            <a:off x="3885009" y="1030389"/>
            <a:ext cx="4629300" cy="35208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4" name="Google Shape;164;p28"/>
          <p:cNvSpPr txBox="1"/>
          <p:nvPr>
            <p:ph idx="2" type="body"/>
          </p:nvPr>
        </p:nvSpPr>
        <p:spPr>
          <a:xfrm>
            <a:off x="629841" y="1030389"/>
            <a:ext cx="2949000" cy="3472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65" name="Google Shape;165;p2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66" name="Google Shape;166;p28"/>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7" name="Google Shape;167;p28"/>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74" name="Shape 174"/>
        <p:cNvGrpSpPr/>
        <p:nvPr/>
      </p:nvGrpSpPr>
      <p:grpSpPr>
        <a:xfrm>
          <a:off x="0" y="0"/>
          <a:ext cx="0" cy="0"/>
          <a:chOff x="0" y="0"/>
          <a:chExt cx="0" cy="0"/>
        </a:xfrm>
      </p:grpSpPr>
      <p:sp>
        <p:nvSpPr>
          <p:cNvPr id="175" name="Google Shape;175;p30"/>
          <p:cNvSpPr txBox="1"/>
          <p:nvPr>
            <p:ph type="title"/>
          </p:nvPr>
        </p:nvSpPr>
        <p:spPr>
          <a:xfrm>
            <a:off x="583866" y="20241"/>
            <a:ext cx="8375100" cy="461925"/>
          </a:xfrm>
          <a:prstGeom prst="rect">
            <a:avLst/>
          </a:prstGeom>
          <a:noFill/>
          <a:ln>
            <a:noFill/>
          </a:ln>
        </p:spPr>
        <p:txBody>
          <a:bodyPr anchorCtr="0" anchor="ctr" bIns="45700" lIns="91425" spcFirstLastPara="1" rIns="91425" wrap="square" tIns="45700">
            <a:noAutofit/>
          </a:bodyPr>
          <a:lstStyle>
            <a:lvl1pPr lvl="0" algn="ctr">
              <a:lnSpc>
                <a:spcPct val="80000"/>
              </a:lnSpc>
              <a:spcBef>
                <a:spcPts val="0"/>
              </a:spcBef>
              <a:spcAft>
                <a:spcPts val="0"/>
              </a:spcAft>
              <a:buClr>
                <a:schemeClr val="lt1"/>
              </a:buClr>
              <a:buSzPts val="1400"/>
              <a:buFont typeface="Arial"/>
              <a:buNone/>
              <a:defRPr b="1" sz="2100"/>
            </a:lvl1pPr>
            <a:lvl2pPr lvl="1" algn="ctr">
              <a:spcBef>
                <a:spcPts val="0"/>
              </a:spcBef>
              <a:spcAft>
                <a:spcPts val="0"/>
              </a:spcAft>
              <a:buClr>
                <a:schemeClr val="lt1"/>
              </a:buClr>
              <a:buSzPts val="1400"/>
              <a:buFont typeface="MS PGothic"/>
              <a:buNone/>
              <a:defRPr/>
            </a:lvl2pPr>
            <a:lvl3pPr lvl="2" algn="ctr">
              <a:spcBef>
                <a:spcPts val="0"/>
              </a:spcBef>
              <a:spcAft>
                <a:spcPts val="0"/>
              </a:spcAft>
              <a:buClr>
                <a:schemeClr val="lt1"/>
              </a:buClr>
              <a:buSzPts val="1400"/>
              <a:buFont typeface="MS PGothic"/>
              <a:buNone/>
              <a:defRPr/>
            </a:lvl3pPr>
            <a:lvl4pPr lvl="3" algn="ctr">
              <a:spcBef>
                <a:spcPts val="0"/>
              </a:spcBef>
              <a:spcAft>
                <a:spcPts val="0"/>
              </a:spcAft>
              <a:buClr>
                <a:schemeClr val="lt1"/>
              </a:buClr>
              <a:buSzPts val="1400"/>
              <a:buFont typeface="MS PGothic"/>
              <a:buNone/>
              <a:defRPr/>
            </a:lvl4pPr>
            <a:lvl5pPr lvl="4" algn="ctr">
              <a:spcBef>
                <a:spcPts val="0"/>
              </a:spcBef>
              <a:spcAft>
                <a:spcPts val="0"/>
              </a:spcAft>
              <a:buClr>
                <a:schemeClr val="lt1"/>
              </a:buClr>
              <a:buSzPts val="1400"/>
              <a:buFont typeface="MS PGothic"/>
              <a:buNone/>
              <a:defRPr/>
            </a:lvl5pPr>
            <a:lvl6pPr lvl="5" algn="ctr">
              <a:spcBef>
                <a:spcPts val="0"/>
              </a:spcBef>
              <a:spcAft>
                <a:spcPts val="0"/>
              </a:spcAft>
              <a:buClr>
                <a:schemeClr val="lt1"/>
              </a:buClr>
              <a:buSzPts val="1400"/>
              <a:buFont typeface="MS PGothic"/>
              <a:buNone/>
              <a:defRPr/>
            </a:lvl6pPr>
            <a:lvl7pPr lvl="6" algn="ctr">
              <a:spcBef>
                <a:spcPts val="0"/>
              </a:spcBef>
              <a:spcAft>
                <a:spcPts val="0"/>
              </a:spcAft>
              <a:buClr>
                <a:schemeClr val="lt1"/>
              </a:buClr>
              <a:buSzPts val="1400"/>
              <a:buFont typeface="MS PGothic"/>
              <a:buNone/>
              <a:defRPr/>
            </a:lvl7pPr>
            <a:lvl8pPr lvl="7" algn="ctr">
              <a:spcBef>
                <a:spcPts val="0"/>
              </a:spcBef>
              <a:spcAft>
                <a:spcPts val="0"/>
              </a:spcAft>
              <a:buClr>
                <a:schemeClr val="lt1"/>
              </a:buClr>
              <a:buSzPts val="1400"/>
              <a:buFont typeface="MS PGothic"/>
              <a:buNone/>
              <a:defRPr/>
            </a:lvl8pPr>
            <a:lvl9pPr lvl="8" algn="ctr">
              <a:spcBef>
                <a:spcPts val="0"/>
              </a:spcBef>
              <a:spcAft>
                <a:spcPts val="0"/>
              </a:spcAft>
              <a:buClr>
                <a:schemeClr val="lt1"/>
              </a:buClr>
              <a:buSzPts val="1400"/>
              <a:buFont typeface="MS PGothic"/>
              <a:buNone/>
              <a:defRPr/>
            </a:lvl9pPr>
          </a:lstStyle>
          <a:p/>
        </p:txBody>
      </p:sp>
      <p:sp>
        <p:nvSpPr>
          <p:cNvPr id="176" name="Google Shape;176;p30"/>
          <p:cNvSpPr txBox="1"/>
          <p:nvPr>
            <p:ph idx="1" type="body"/>
          </p:nvPr>
        </p:nvSpPr>
        <p:spPr>
          <a:xfrm>
            <a:off x="237392" y="642938"/>
            <a:ext cx="8686800" cy="4232700"/>
          </a:xfrm>
          <a:prstGeom prst="rect">
            <a:avLst/>
          </a:prstGeom>
          <a:noFill/>
          <a:ln>
            <a:noFill/>
          </a:ln>
        </p:spPr>
        <p:txBody>
          <a:bodyPr anchorCtr="0" anchor="t" bIns="45700" lIns="91425" spcFirstLastPara="1" rIns="91425" wrap="square" tIns="45700">
            <a:noAutofit/>
          </a:bodyPr>
          <a:lstStyle>
            <a:lvl1pPr indent="-342900" lvl="0" marL="457200" algn="l">
              <a:spcBef>
                <a:spcPts val="600"/>
              </a:spcBef>
              <a:spcAft>
                <a:spcPts val="0"/>
              </a:spcAft>
              <a:buClr>
                <a:schemeClr val="dk1"/>
              </a:buClr>
              <a:buSzPts val="1800"/>
              <a:buFont typeface="Arial"/>
              <a:buChar char="•"/>
              <a:defRPr sz="1350"/>
            </a:lvl1pPr>
            <a:lvl2pPr indent="-342900" lvl="1" marL="914400" algn="l">
              <a:spcBef>
                <a:spcPts val="600"/>
              </a:spcBef>
              <a:spcAft>
                <a:spcPts val="0"/>
              </a:spcAft>
              <a:buClr>
                <a:schemeClr val="dk1"/>
              </a:buClr>
              <a:buSzPts val="1800"/>
              <a:buFont typeface="Noto Sans Symbols"/>
              <a:buChar char="⮚"/>
              <a:defRPr sz="1350"/>
            </a:lvl2pPr>
            <a:lvl3pPr indent="-342900" lvl="2" marL="1371600" algn="l">
              <a:spcBef>
                <a:spcPts val="600"/>
              </a:spcBef>
              <a:spcAft>
                <a:spcPts val="0"/>
              </a:spcAft>
              <a:buClr>
                <a:schemeClr val="dk1"/>
              </a:buClr>
              <a:buSzPts val="1800"/>
              <a:buFont typeface="Noto Sans Symbols"/>
              <a:buChar char="✔"/>
              <a:defRPr sz="1350"/>
            </a:lvl3pPr>
            <a:lvl4pPr indent="-342900" lvl="3" marL="1828800" algn="l">
              <a:spcBef>
                <a:spcPts val="600"/>
              </a:spcBef>
              <a:spcAft>
                <a:spcPts val="0"/>
              </a:spcAft>
              <a:buClr>
                <a:schemeClr val="dk1"/>
              </a:buClr>
              <a:buSzPts val="1800"/>
              <a:buFont typeface="Arial"/>
              <a:buChar char="–"/>
              <a:defRPr sz="1350"/>
            </a:lvl4pPr>
            <a:lvl5pPr indent="-342900" lvl="4" marL="2286000" algn="l">
              <a:spcBef>
                <a:spcPts val="600"/>
              </a:spcBef>
              <a:spcAft>
                <a:spcPts val="0"/>
              </a:spcAft>
              <a:buClr>
                <a:schemeClr val="dk1"/>
              </a:buClr>
              <a:buSzPts val="1800"/>
              <a:buFont typeface="Arial"/>
              <a:buChar char="»"/>
              <a:defRPr sz="1350"/>
            </a:lvl5pPr>
            <a:lvl6pPr indent="-342900" lvl="5" marL="2743200" algn="l">
              <a:spcBef>
                <a:spcPts val="270"/>
              </a:spcBef>
              <a:spcAft>
                <a:spcPts val="0"/>
              </a:spcAft>
              <a:buClr>
                <a:schemeClr val="dk1"/>
              </a:buClr>
              <a:buSzPts val="1800"/>
              <a:buFont typeface="MS PGothic"/>
              <a:buChar char="•"/>
              <a:defRPr/>
            </a:lvl6pPr>
            <a:lvl7pPr indent="-342900" lvl="6" marL="3200400" algn="l">
              <a:spcBef>
                <a:spcPts val="270"/>
              </a:spcBef>
              <a:spcAft>
                <a:spcPts val="0"/>
              </a:spcAft>
              <a:buClr>
                <a:schemeClr val="dk1"/>
              </a:buClr>
              <a:buSzPts val="1800"/>
              <a:buFont typeface="MS PGothic"/>
              <a:buChar char="•"/>
              <a:defRPr/>
            </a:lvl7pPr>
            <a:lvl8pPr indent="-342900" lvl="7" marL="3657600" algn="l">
              <a:spcBef>
                <a:spcPts val="270"/>
              </a:spcBef>
              <a:spcAft>
                <a:spcPts val="0"/>
              </a:spcAft>
              <a:buClr>
                <a:schemeClr val="dk1"/>
              </a:buClr>
              <a:buSzPts val="1800"/>
              <a:buFont typeface="MS PGothic"/>
              <a:buChar char="•"/>
              <a:defRPr/>
            </a:lvl8pPr>
            <a:lvl9pPr indent="-342900" lvl="8" marL="4114800" algn="l">
              <a:spcBef>
                <a:spcPts val="270"/>
              </a:spcBef>
              <a:spcAft>
                <a:spcPts val="0"/>
              </a:spcAft>
              <a:buClr>
                <a:schemeClr val="dk1"/>
              </a:buClr>
              <a:buSzPts val="1800"/>
              <a:buFont typeface="MS PGothic"/>
              <a:buChar char="•"/>
              <a:defRPr/>
            </a:lvl9pPr>
          </a:lstStyle>
          <a:p/>
        </p:txBody>
      </p:sp>
      <p:sp>
        <p:nvSpPr>
          <p:cNvPr id="177" name="Google Shape;177;p30"/>
          <p:cNvSpPr txBox="1"/>
          <p:nvPr>
            <p:ph idx="10" type="dt"/>
          </p:nvPr>
        </p:nvSpPr>
        <p:spPr>
          <a:xfrm>
            <a:off x="457200" y="4869669"/>
            <a:ext cx="2133600" cy="2738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p30"/>
          <p:cNvSpPr txBox="1"/>
          <p:nvPr>
            <p:ph idx="11" type="ftr"/>
          </p:nvPr>
        </p:nvSpPr>
        <p:spPr>
          <a:xfrm>
            <a:off x="3124200" y="4869669"/>
            <a:ext cx="2895600" cy="2738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9" name="Google Shape;179;p30"/>
          <p:cNvSpPr txBox="1"/>
          <p:nvPr>
            <p:ph idx="12" type="sldNum"/>
          </p:nvPr>
        </p:nvSpPr>
        <p:spPr>
          <a:xfrm>
            <a:off x="8626720" y="4948238"/>
            <a:ext cx="495300" cy="1953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1pPr>
            <a:lvl2pPr indent="0" lvl="1"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2pPr>
            <a:lvl3pPr indent="0" lvl="2"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3pPr>
            <a:lvl4pPr indent="0" lvl="3"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4pPr>
            <a:lvl5pPr indent="0" lvl="4"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5pPr>
            <a:lvl6pPr indent="0" lvl="5"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6pPr>
            <a:lvl7pPr indent="0" lvl="6"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7pPr>
            <a:lvl8pPr indent="0" lvl="7"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8pPr>
            <a:lvl9pPr indent="0" lvl="8" marL="0" algn="r">
              <a:lnSpc>
                <a:spcPct val="100000"/>
              </a:lnSpc>
              <a:spcBef>
                <a:spcPts val="0"/>
              </a:spcBef>
              <a:spcAft>
                <a:spcPts val="0"/>
              </a:spcAft>
              <a:buSzPts val="1050"/>
              <a:buNone/>
              <a:defRPr b="0" i="0" sz="1050" u="none" cap="none" strike="noStrike">
                <a:solidFill>
                  <a:schemeClr val="dk1"/>
                </a:solidFill>
                <a:latin typeface="MS PGothic"/>
                <a:ea typeface="MS PGothic"/>
                <a:cs typeface="MS PGothic"/>
                <a:sym typeface="MS P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180" name="Shape 180"/>
        <p:cNvGrpSpPr/>
        <p:nvPr/>
      </p:nvGrpSpPr>
      <p:grpSpPr>
        <a:xfrm>
          <a:off x="0" y="0"/>
          <a:ext cx="0" cy="0"/>
          <a:chOff x="0" y="0"/>
          <a:chExt cx="0" cy="0"/>
        </a:xfrm>
      </p:grpSpPr>
      <p:sp>
        <p:nvSpPr>
          <p:cNvPr id="181" name="Google Shape;181;p31"/>
          <p:cNvSpPr txBox="1"/>
          <p:nvPr>
            <p:ph idx="1" type="body"/>
          </p:nvPr>
        </p:nvSpPr>
        <p:spPr>
          <a:xfrm>
            <a:off x="457200" y="811250"/>
            <a:ext cx="8229600" cy="4198435"/>
          </a:xfrm>
          <a:prstGeom prst="rect">
            <a:avLst/>
          </a:prstGeom>
          <a:noFill/>
          <a:ln>
            <a:noFill/>
          </a:ln>
        </p:spPr>
        <p:txBody>
          <a:bodyPr anchorCtr="0" anchor="t" bIns="43375" lIns="86750" spcFirstLastPara="1" rIns="86750" wrap="square" tIns="43375">
            <a:noAutofit/>
          </a:bodyPr>
          <a:lstStyle>
            <a:lvl1pPr indent="-342900" lvl="0" marL="457200" algn="l">
              <a:spcBef>
                <a:spcPts val="360"/>
              </a:spcBef>
              <a:spcAft>
                <a:spcPts val="0"/>
              </a:spcAft>
              <a:buClr>
                <a:srgbClr val="212121"/>
              </a:buClr>
              <a:buSzPts val="1800"/>
              <a:buChar char="•"/>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182" name="Google Shape;182;p31"/>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1"/>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showMasterSp="0">
  <p:cSld name="タイトル">
    <p:spTree>
      <p:nvGrpSpPr>
        <p:cNvPr id="184" name="Shape 184"/>
        <p:cNvGrpSpPr/>
        <p:nvPr/>
      </p:nvGrpSpPr>
      <p:grpSpPr>
        <a:xfrm>
          <a:off x="0" y="0"/>
          <a:ext cx="0" cy="0"/>
          <a:chOff x="0" y="0"/>
          <a:chExt cx="0" cy="0"/>
        </a:xfrm>
      </p:grpSpPr>
      <p:pic>
        <p:nvPicPr>
          <p:cNvPr descr="座る, テーブル, 花瓶, 部屋 が含まれている画像&#10;&#10;自動的に生成された説明" id="185" name="Google Shape;185;p3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6" name="Google Shape;186;p32"/>
          <p:cNvSpPr txBox="1"/>
          <p:nvPr>
            <p:ph idx="1" type="body"/>
          </p:nvPr>
        </p:nvSpPr>
        <p:spPr>
          <a:xfrm>
            <a:off x="5452053" y="971994"/>
            <a:ext cx="3341813" cy="929149"/>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lvl1pPr indent="-228600" lvl="0" marL="457200" algn="ctr">
              <a:spcBef>
                <a:spcPts val="540"/>
              </a:spcBef>
              <a:spcAft>
                <a:spcPts val="0"/>
              </a:spcAft>
              <a:buClr>
                <a:schemeClr val="lt1"/>
              </a:buClr>
              <a:buSzPts val="2700"/>
              <a:buFont typeface="Arial"/>
              <a:buNone/>
              <a:defRPr b="1" sz="2700">
                <a:solidFill>
                  <a:schemeClr val="lt1"/>
                </a:solidFill>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187" name="Google Shape;187;p32"/>
          <p:cNvSpPr txBox="1"/>
          <p:nvPr>
            <p:ph idx="2" type="body"/>
          </p:nvPr>
        </p:nvSpPr>
        <p:spPr>
          <a:xfrm>
            <a:off x="5452053" y="2771453"/>
            <a:ext cx="3341813" cy="1464882"/>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lvl1pPr indent="-228600" lvl="0" marL="457200" algn="l">
              <a:spcBef>
                <a:spcPts val="360"/>
              </a:spcBef>
              <a:spcAft>
                <a:spcPts val="0"/>
              </a:spcAft>
              <a:buClr>
                <a:schemeClr val="lt1"/>
              </a:buClr>
              <a:buSzPts val="1800"/>
              <a:buFont typeface="Arial"/>
              <a:buNone/>
              <a:defRPr b="1" sz="1800">
                <a:solidFill>
                  <a:schemeClr val="lt1"/>
                </a:solidFill>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タイトル" showMasterSp="0">
  <p:cSld name="セクションタイトル">
    <p:spTree>
      <p:nvGrpSpPr>
        <p:cNvPr id="188" name="Shape 188"/>
        <p:cNvGrpSpPr/>
        <p:nvPr/>
      </p:nvGrpSpPr>
      <p:grpSpPr>
        <a:xfrm>
          <a:off x="0" y="0"/>
          <a:ext cx="0" cy="0"/>
          <a:chOff x="0" y="0"/>
          <a:chExt cx="0" cy="0"/>
        </a:xfrm>
      </p:grpSpPr>
      <p:sp>
        <p:nvSpPr>
          <p:cNvPr descr="cm_mono" id="189" name="Google Shape;189;p33"/>
          <p:cNvSpPr/>
          <p:nvPr/>
        </p:nvSpPr>
        <p:spPr>
          <a:xfrm>
            <a:off x="4419600" y="1685925"/>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850" u="none" cap="none" strike="noStrike">
              <a:solidFill>
                <a:schemeClr val="dk1"/>
              </a:solidFill>
              <a:latin typeface="Arial"/>
              <a:ea typeface="Arial"/>
              <a:cs typeface="Arial"/>
              <a:sym typeface="Arial"/>
            </a:endParaRPr>
          </a:p>
        </p:txBody>
      </p:sp>
      <p:sp>
        <p:nvSpPr>
          <p:cNvPr id="190" name="Google Shape;190;p33"/>
          <p:cNvSpPr txBox="1"/>
          <p:nvPr>
            <p:ph idx="1" type="subTitle"/>
          </p:nvPr>
        </p:nvSpPr>
        <p:spPr>
          <a:xfrm>
            <a:off x="1169487" y="1914525"/>
            <a:ext cx="7974514" cy="1314450"/>
          </a:xfrm>
          <a:prstGeom prst="rect">
            <a:avLst/>
          </a:prstGeom>
          <a:solidFill>
            <a:srgbClr val="212121"/>
          </a:solidFill>
          <a:ln>
            <a:noFill/>
          </a:ln>
        </p:spPr>
        <p:txBody>
          <a:bodyPr anchorCtr="0" anchor="ctr" bIns="43375" lIns="86750" spcFirstLastPara="1" rIns="86750" wrap="square" tIns="43375">
            <a:noAutofit/>
          </a:bodyPr>
          <a:lstStyle>
            <a:lvl1pPr lvl="0" algn="ctr">
              <a:spcBef>
                <a:spcPts val="420"/>
              </a:spcBef>
              <a:spcAft>
                <a:spcPts val="0"/>
              </a:spcAft>
              <a:buClr>
                <a:schemeClr val="lt1"/>
              </a:buClr>
              <a:buSzPts val="2100"/>
              <a:buFont typeface="Calibri"/>
              <a:buNone/>
              <a:defRPr b="1">
                <a:solidFill>
                  <a:schemeClr val="lt1"/>
                </a:solidFill>
                <a:latin typeface="Calibri"/>
                <a:ea typeface="Calibri"/>
                <a:cs typeface="Calibri"/>
                <a:sym typeface="Calibri"/>
              </a:defRPr>
            </a:lvl1pPr>
            <a:lvl2pPr lvl="1" algn="l">
              <a:spcBef>
                <a:spcPts val="360"/>
              </a:spcBef>
              <a:spcAft>
                <a:spcPts val="0"/>
              </a:spcAft>
              <a:buClr>
                <a:srgbClr val="212121"/>
              </a:buClr>
              <a:buSzPts val="1800"/>
              <a:buChar char="–"/>
              <a:defRPr/>
            </a:lvl2pPr>
            <a:lvl3pPr lvl="2" algn="l">
              <a:spcBef>
                <a:spcPts val="360"/>
              </a:spcBef>
              <a:spcAft>
                <a:spcPts val="0"/>
              </a:spcAft>
              <a:buClr>
                <a:srgbClr val="212121"/>
              </a:buClr>
              <a:buSzPts val="1800"/>
              <a:buChar char="•"/>
              <a:defRPr/>
            </a:lvl3pPr>
            <a:lvl4pPr lvl="3" algn="l">
              <a:spcBef>
                <a:spcPts val="360"/>
              </a:spcBef>
              <a:spcAft>
                <a:spcPts val="0"/>
              </a:spcAft>
              <a:buClr>
                <a:srgbClr val="212121"/>
              </a:buClr>
              <a:buSzPts val="1800"/>
              <a:buChar char="–"/>
              <a:defRPr/>
            </a:lvl4pPr>
            <a:lvl5pPr lvl="4" algn="l">
              <a:spcBef>
                <a:spcPts val="360"/>
              </a:spcBef>
              <a:spcAft>
                <a:spcPts val="0"/>
              </a:spcAft>
              <a:buClr>
                <a:srgbClr val="212121"/>
              </a:buClr>
              <a:buSzPts val="1800"/>
              <a:buChar char="»"/>
              <a:defRPr/>
            </a:lvl5pPr>
            <a:lvl6pPr lvl="5" algn="l">
              <a:spcBef>
                <a:spcPts val="360"/>
              </a:spcBef>
              <a:spcAft>
                <a:spcPts val="0"/>
              </a:spcAft>
              <a:buClr>
                <a:srgbClr val="000066"/>
              </a:buClr>
              <a:buSzPts val="1800"/>
              <a:buChar char="»"/>
              <a:defRPr/>
            </a:lvl6pPr>
            <a:lvl7pPr lvl="6" algn="l">
              <a:spcBef>
                <a:spcPts val="360"/>
              </a:spcBef>
              <a:spcAft>
                <a:spcPts val="0"/>
              </a:spcAft>
              <a:buClr>
                <a:srgbClr val="000066"/>
              </a:buClr>
              <a:buSzPts val="1800"/>
              <a:buChar char="»"/>
              <a:defRPr/>
            </a:lvl7pPr>
            <a:lvl8pPr lvl="7" algn="l">
              <a:spcBef>
                <a:spcPts val="360"/>
              </a:spcBef>
              <a:spcAft>
                <a:spcPts val="0"/>
              </a:spcAft>
              <a:buClr>
                <a:srgbClr val="000066"/>
              </a:buClr>
              <a:buSzPts val="1800"/>
              <a:buChar char="»"/>
              <a:defRPr/>
            </a:lvl8pPr>
            <a:lvl9pPr lvl="8" algn="l">
              <a:spcBef>
                <a:spcPts val="360"/>
              </a:spcBef>
              <a:spcAft>
                <a:spcPts val="0"/>
              </a:spcAft>
              <a:buClr>
                <a:srgbClr val="000066"/>
              </a:buClr>
              <a:buSzPts val="1800"/>
              <a:buChar char="»"/>
              <a:defRPr/>
            </a:lvl9pPr>
          </a:lstStyle>
          <a:p/>
        </p:txBody>
      </p:sp>
      <p:pic>
        <p:nvPicPr>
          <p:cNvPr descr="ロゴ&#10;&#10;自動的に生成された説明" id="191" name="Google Shape;191;p33"/>
          <p:cNvPicPr preferRelativeResize="0"/>
          <p:nvPr/>
        </p:nvPicPr>
        <p:blipFill rotWithShape="1">
          <a:blip r:embed="rId2">
            <a:alphaModFix/>
          </a:blip>
          <a:srcRect b="0" l="0" r="0" t="0"/>
          <a:stretch/>
        </p:blipFill>
        <p:spPr>
          <a:xfrm>
            <a:off x="0" y="1914525"/>
            <a:ext cx="1133475" cy="1314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p:cSld name="2 つのコンテンツ">
    <p:spTree>
      <p:nvGrpSpPr>
        <p:cNvPr id="192" name="Shape 192"/>
        <p:cNvGrpSpPr/>
        <p:nvPr/>
      </p:nvGrpSpPr>
      <p:grpSpPr>
        <a:xfrm>
          <a:off x="0" y="0"/>
          <a:ext cx="0" cy="0"/>
          <a:chOff x="0" y="0"/>
          <a:chExt cx="0" cy="0"/>
        </a:xfrm>
      </p:grpSpPr>
      <p:sp>
        <p:nvSpPr>
          <p:cNvPr id="193" name="Google Shape;193;p34"/>
          <p:cNvSpPr txBox="1"/>
          <p:nvPr>
            <p:ph idx="1" type="body"/>
          </p:nvPr>
        </p:nvSpPr>
        <p:spPr>
          <a:xfrm>
            <a:off x="457200" y="829868"/>
            <a:ext cx="4038600" cy="4186633"/>
          </a:xfrm>
          <a:prstGeom prst="rect">
            <a:avLst/>
          </a:prstGeom>
          <a:noFill/>
          <a:ln>
            <a:noFill/>
          </a:ln>
        </p:spPr>
        <p:txBody>
          <a:bodyPr anchorCtr="0" anchor="t" bIns="43375" lIns="86750" spcFirstLastPara="1" rIns="86750" wrap="square" tIns="43375">
            <a:noAutofit/>
          </a:bodyPr>
          <a:lstStyle>
            <a:lvl1pPr indent="-317500" lvl="0" marL="457200" algn="l">
              <a:spcBef>
                <a:spcPts val="280"/>
              </a:spcBef>
              <a:spcAft>
                <a:spcPts val="0"/>
              </a:spcAft>
              <a:buClr>
                <a:srgbClr val="212121"/>
              </a:buClr>
              <a:buSzPts val="1400"/>
              <a:buFont typeface="Arial"/>
              <a:buChar char="•"/>
              <a:defRPr sz="1400"/>
            </a:lvl1pPr>
            <a:lvl2pPr indent="-304800" lvl="1" marL="914400" algn="l">
              <a:spcBef>
                <a:spcPts val="240"/>
              </a:spcBef>
              <a:spcAft>
                <a:spcPts val="0"/>
              </a:spcAft>
              <a:buClr>
                <a:srgbClr val="212121"/>
              </a:buClr>
              <a:buSzPts val="1200"/>
              <a:buFont typeface="Arial"/>
              <a:buChar char="–"/>
              <a:defRPr sz="1200"/>
            </a:lvl2pPr>
            <a:lvl3pPr indent="-292100" lvl="2" marL="1371600" algn="l">
              <a:spcBef>
                <a:spcPts val="200"/>
              </a:spcBef>
              <a:spcAft>
                <a:spcPts val="0"/>
              </a:spcAft>
              <a:buClr>
                <a:srgbClr val="212121"/>
              </a:buClr>
              <a:buSzPts val="1000"/>
              <a:buFont typeface="Arial"/>
              <a:buChar char="•"/>
              <a:defRPr sz="1000"/>
            </a:lvl3pPr>
            <a:lvl4pPr indent="-285750" lvl="3" marL="1828800" algn="l">
              <a:spcBef>
                <a:spcPts val="180"/>
              </a:spcBef>
              <a:spcAft>
                <a:spcPts val="0"/>
              </a:spcAft>
              <a:buClr>
                <a:srgbClr val="212121"/>
              </a:buClr>
              <a:buSzPts val="900"/>
              <a:buFont typeface="Arial"/>
              <a:buChar char="–"/>
              <a:defRPr sz="900"/>
            </a:lvl4pPr>
            <a:lvl5pPr indent="-285750" lvl="4" marL="2286000" algn="l">
              <a:spcBef>
                <a:spcPts val="180"/>
              </a:spcBef>
              <a:spcAft>
                <a:spcPts val="0"/>
              </a:spcAft>
              <a:buClr>
                <a:srgbClr val="212121"/>
              </a:buClr>
              <a:buSzPts val="900"/>
              <a:buFont typeface="Arial"/>
              <a:buChar char="»"/>
              <a:defRPr sz="900"/>
            </a:lvl5pPr>
            <a:lvl6pPr indent="-285750" lvl="5" marL="2743200" algn="l">
              <a:spcBef>
                <a:spcPts val="180"/>
              </a:spcBef>
              <a:spcAft>
                <a:spcPts val="0"/>
              </a:spcAft>
              <a:buClr>
                <a:srgbClr val="000066"/>
              </a:buClr>
              <a:buSzPts val="900"/>
              <a:buFont typeface="MS PGothic"/>
              <a:buChar char="»"/>
              <a:defRPr sz="900"/>
            </a:lvl6pPr>
            <a:lvl7pPr indent="-285750" lvl="6" marL="3200400" algn="l">
              <a:spcBef>
                <a:spcPts val="180"/>
              </a:spcBef>
              <a:spcAft>
                <a:spcPts val="0"/>
              </a:spcAft>
              <a:buClr>
                <a:srgbClr val="000066"/>
              </a:buClr>
              <a:buSzPts val="900"/>
              <a:buFont typeface="MS PGothic"/>
              <a:buChar char="»"/>
              <a:defRPr sz="900"/>
            </a:lvl7pPr>
            <a:lvl8pPr indent="-285750" lvl="7" marL="3657600" algn="l">
              <a:spcBef>
                <a:spcPts val="180"/>
              </a:spcBef>
              <a:spcAft>
                <a:spcPts val="0"/>
              </a:spcAft>
              <a:buClr>
                <a:srgbClr val="000066"/>
              </a:buClr>
              <a:buSzPts val="900"/>
              <a:buFont typeface="MS PGothic"/>
              <a:buChar char="»"/>
              <a:defRPr sz="900"/>
            </a:lvl8pPr>
            <a:lvl9pPr indent="-285750" lvl="8" marL="4114800" algn="l">
              <a:spcBef>
                <a:spcPts val="180"/>
              </a:spcBef>
              <a:spcAft>
                <a:spcPts val="0"/>
              </a:spcAft>
              <a:buClr>
                <a:srgbClr val="000066"/>
              </a:buClr>
              <a:buSzPts val="900"/>
              <a:buFont typeface="MS PGothic"/>
              <a:buChar char="»"/>
              <a:defRPr sz="900"/>
            </a:lvl9pPr>
          </a:lstStyle>
          <a:p/>
        </p:txBody>
      </p:sp>
      <p:sp>
        <p:nvSpPr>
          <p:cNvPr id="194" name="Google Shape;194;p34"/>
          <p:cNvSpPr txBox="1"/>
          <p:nvPr>
            <p:ph idx="2" type="body"/>
          </p:nvPr>
        </p:nvSpPr>
        <p:spPr>
          <a:xfrm>
            <a:off x="4648200" y="829868"/>
            <a:ext cx="4038600" cy="4186633"/>
          </a:xfrm>
          <a:prstGeom prst="rect">
            <a:avLst/>
          </a:prstGeom>
          <a:noFill/>
          <a:ln>
            <a:noFill/>
          </a:ln>
        </p:spPr>
        <p:txBody>
          <a:bodyPr anchorCtr="0" anchor="t" bIns="43375" lIns="86750" spcFirstLastPara="1" rIns="86750" wrap="square" tIns="43375">
            <a:noAutofit/>
          </a:bodyPr>
          <a:lstStyle>
            <a:lvl1pPr indent="-317500" lvl="0" marL="457200" algn="l">
              <a:spcBef>
                <a:spcPts val="280"/>
              </a:spcBef>
              <a:spcAft>
                <a:spcPts val="0"/>
              </a:spcAft>
              <a:buClr>
                <a:srgbClr val="212121"/>
              </a:buClr>
              <a:buSzPts val="1400"/>
              <a:buFont typeface="Arial"/>
              <a:buChar char="•"/>
              <a:defRPr sz="1400"/>
            </a:lvl1pPr>
            <a:lvl2pPr indent="-304800" lvl="1" marL="914400" algn="l">
              <a:spcBef>
                <a:spcPts val="240"/>
              </a:spcBef>
              <a:spcAft>
                <a:spcPts val="0"/>
              </a:spcAft>
              <a:buClr>
                <a:srgbClr val="212121"/>
              </a:buClr>
              <a:buSzPts val="1200"/>
              <a:buFont typeface="Arial"/>
              <a:buChar char="–"/>
              <a:defRPr sz="1200"/>
            </a:lvl2pPr>
            <a:lvl3pPr indent="-292100" lvl="2" marL="1371600" algn="l">
              <a:spcBef>
                <a:spcPts val="200"/>
              </a:spcBef>
              <a:spcAft>
                <a:spcPts val="0"/>
              </a:spcAft>
              <a:buClr>
                <a:srgbClr val="212121"/>
              </a:buClr>
              <a:buSzPts val="1000"/>
              <a:buFont typeface="Arial"/>
              <a:buChar char="•"/>
              <a:defRPr sz="1000"/>
            </a:lvl3pPr>
            <a:lvl4pPr indent="-285750" lvl="3" marL="1828800" algn="l">
              <a:spcBef>
                <a:spcPts val="180"/>
              </a:spcBef>
              <a:spcAft>
                <a:spcPts val="0"/>
              </a:spcAft>
              <a:buClr>
                <a:srgbClr val="212121"/>
              </a:buClr>
              <a:buSzPts val="900"/>
              <a:buFont typeface="Arial"/>
              <a:buChar char="–"/>
              <a:defRPr sz="900"/>
            </a:lvl4pPr>
            <a:lvl5pPr indent="-285750" lvl="4" marL="2286000" algn="l">
              <a:spcBef>
                <a:spcPts val="180"/>
              </a:spcBef>
              <a:spcAft>
                <a:spcPts val="0"/>
              </a:spcAft>
              <a:buClr>
                <a:srgbClr val="212121"/>
              </a:buClr>
              <a:buSzPts val="900"/>
              <a:buFont typeface="Arial"/>
              <a:buChar char="»"/>
              <a:defRPr sz="900"/>
            </a:lvl5pPr>
            <a:lvl6pPr indent="-285750" lvl="5" marL="2743200" algn="l">
              <a:spcBef>
                <a:spcPts val="180"/>
              </a:spcBef>
              <a:spcAft>
                <a:spcPts val="0"/>
              </a:spcAft>
              <a:buClr>
                <a:srgbClr val="000066"/>
              </a:buClr>
              <a:buSzPts val="900"/>
              <a:buFont typeface="MS PGothic"/>
              <a:buChar char="»"/>
              <a:defRPr sz="900"/>
            </a:lvl6pPr>
            <a:lvl7pPr indent="-285750" lvl="6" marL="3200400" algn="l">
              <a:spcBef>
                <a:spcPts val="180"/>
              </a:spcBef>
              <a:spcAft>
                <a:spcPts val="0"/>
              </a:spcAft>
              <a:buClr>
                <a:srgbClr val="000066"/>
              </a:buClr>
              <a:buSzPts val="900"/>
              <a:buFont typeface="MS PGothic"/>
              <a:buChar char="»"/>
              <a:defRPr sz="900"/>
            </a:lvl7pPr>
            <a:lvl8pPr indent="-285750" lvl="7" marL="3657600" algn="l">
              <a:spcBef>
                <a:spcPts val="180"/>
              </a:spcBef>
              <a:spcAft>
                <a:spcPts val="0"/>
              </a:spcAft>
              <a:buClr>
                <a:srgbClr val="000066"/>
              </a:buClr>
              <a:buSzPts val="900"/>
              <a:buFont typeface="MS PGothic"/>
              <a:buChar char="»"/>
              <a:defRPr sz="900"/>
            </a:lvl8pPr>
            <a:lvl9pPr indent="-285750" lvl="8" marL="4114800" algn="l">
              <a:spcBef>
                <a:spcPts val="180"/>
              </a:spcBef>
              <a:spcAft>
                <a:spcPts val="0"/>
              </a:spcAft>
              <a:buClr>
                <a:srgbClr val="000066"/>
              </a:buClr>
              <a:buSzPts val="900"/>
              <a:buFont typeface="MS PGothic"/>
              <a:buChar char="»"/>
              <a:defRPr sz="900"/>
            </a:lvl9pPr>
          </a:lstStyle>
          <a:p/>
        </p:txBody>
      </p:sp>
      <p:sp>
        <p:nvSpPr>
          <p:cNvPr id="195" name="Google Shape;195;p34"/>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34"/>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p:cSld name="比較">
    <p:spTree>
      <p:nvGrpSpPr>
        <p:cNvPr id="197" name="Shape 197"/>
        <p:cNvGrpSpPr/>
        <p:nvPr/>
      </p:nvGrpSpPr>
      <p:grpSpPr>
        <a:xfrm>
          <a:off x="0" y="0"/>
          <a:ext cx="0" cy="0"/>
          <a:chOff x="0" y="0"/>
          <a:chExt cx="0" cy="0"/>
        </a:xfrm>
      </p:grpSpPr>
      <p:sp>
        <p:nvSpPr>
          <p:cNvPr id="198" name="Google Shape;198;p35"/>
          <p:cNvSpPr txBox="1"/>
          <p:nvPr>
            <p:ph idx="1" type="body"/>
          </p:nvPr>
        </p:nvSpPr>
        <p:spPr>
          <a:xfrm>
            <a:off x="419102" y="741760"/>
            <a:ext cx="4040188" cy="479822"/>
          </a:xfrm>
          <a:prstGeom prst="rect">
            <a:avLst/>
          </a:prstGeom>
          <a:noFill/>
          <a:ln>
            <a:noFill/>
          </a:ln>
        </p:spPr>
        <p:txBody>
          <a:bodyPr anchorCtr="0" anchor="b" bIns="43375" lIns="86750" spcFirstLastPara="1" rIns="86750" wrap="square" tIns="43375">
            <a:noAutofit/>
          </a:bodyPr>
          <a:lstStyle>
            <a:lvl1pPr indent="-228600" lvl="0" marL="457200" algn="l">
              <a:spcBef>
                <a:spcPts val="240"/>
              </a:spcBef>
              <a:spcAft>
                <a:spcPts val="0"/>
              </a:spcAft>
              <a:buClr>
                <a:srgbClr val="212121"/>
              </a:buClr>
              <a:buSzPts val="1200"/>
              <a:buFont typeface="Arial"/>
              <a:buNone/>
              <a:defRPr b="1" sz="1200"/>
            </a:lvl1pPr>
            <a:lvl2pPr indent="-228600" lvl="1" marL="914400" algn="l">
              <a:spcBef>
                <a:spcPts val="200"/>
              </a:spcBef>
              <a:spcAft>
                <a:spcPts val="0"/>
              </a:spcAft>
              <a:buClr>
                <a:srgbClr val="212121"/>
              </a:buClr>
              <a:buSzPts val="1000"/>
              <a:buFont typeface="Arial"/>
              <a:buNone/>
              <a:defRPr b="1" sz="1000"/>
            </a:lvl2pPr>
            <a:lvl3pPr indent="-228600" lvl="2" marL="1371600" algn="l">
              <a:spcBef>
                <a:spcPts val="180"/>
              </a:spcBef>
              <a:spcAft>
                <a:spcPts val="0"/>
              </a:spcAft>
              <a:buClr>
                <a:srgbClr val="212121"/>
              </a:buClr>
              <a:buSzPts val="900"/>
              <a:buFont typeface="Arial"/>
              <a:buNone/>
              <a:defRPr b="1" sz="900"/>
            </a:lvl3pPr>
            <a:lvl4pPr indent="-228600" lvl="3" marL="1828800" algn="l">
              <a:spcBef>
                <a:spcPts val="160"/>
              </a:spcBef>
              <a:spcAft>
                <a:spcPts val="0"/>
              </a:spcAft>
              <a:buClr>
                <a:srgbClr val="212121"/>
              </a:buClr>
              <a:buSzPts val="800"/>
              <a:buFont typeface="Arial"/>
              <a:buNone/>
              <a:defRPr b="1" sz="800"/>
            </a:lvl4pPr>
            <a:lvl5pPr indent="-228600" lvl="4" marL="2286000" algn="l">
              <a:spcBef>
                <a:spcPts val="160"/>
              </a:spcBef>
              <a:spcAft>
                <a:spcPts val="0"/>
              </a:spcAft>
              <a:buClr>
                <a:srgbClr val="212121"/>
              </a:buClr>
              <a:buSzPts val="800"/>
              <a:buFont typeface="Arial"/>
              <a:buNone/>
              <a:defRPr b="1" sz="800"/>
            </a:lvl5pPr>
            <a:lvl6pPr indent="-228600" lvl="5" marL="2743200" algn="l">
              <a:spcBef>
                <a:spcPts val="160"/>
              </a:spcBef>
              <a:spcAft>
                <a:spcPts val="0"/>
              </a:spcAft>
              <a:buClr>
                <a:srgbClr val="000066"/>
              </a:buClr>
              <a:buSzPts val="800"/>
              <a:buFont typeface="MS PGothic"/>
              <a:buNone/>
              <a:defRPr b="1" sz="800"/>
            </a:lvl6pPr>
            <a:lvl7pPr indent="-228600" lvl="6" marL="3200400" algn="l">
              <a:spcBef>
                <a:spcPts val="160"/>
              </a:spcBef>
              <a:spcAft>
                <a:spcPts val="0"/>
              </a:spcAft>
              <a:buClr>
                <a:srgbClr val="000066"/>
              </a:buClr>
              <a:buSzPts val="800"/>
              <a:buFont typeface="MS PGothic"/>
              <a:buNone/>
              <a:defRPr b="1" sz="800"/>
            </a:lvl7pPr>
            <a:lvl8pPr indent="-228600" lvl="7" marL="3657600" algn="l">
              <a:spcBef>
                <a:spcPts val="160"/>
              </a:spcBef>
              <a:spcAft>
                <a:spcPts val="0"/>
              </a:spcAft>
              <a:buClr>
                <a:srgbClr val="000066"/>
              </a:buClr>
              <a:buSzPts val="800"/>
              <a:buFont typeface="MS PGothic"/>
              <a:buNone/>
              <a:defRPr b="1" sz="800"/>
            </a:lvl8pPr>
            <a:lvl9pPr indent="-228600" lvl="8" marL="4114800" algn="l">
              <a:spcBef>
                <a:spcPts val="160"/>
              </a:spcBef>
              <a:spcAft>
                <a:spcPts val="0"/>
              </a:spcAft>
              <a:buClr>
                <a:srgbClr val="000066"/>
              </a:buClr>
              <a:buSzPts val="800"/>
              <a:buFont typeface="MS PGothic"/>
              <a:buNone/>
              <a:defRPr b="1" sz="800"/>
            </a:lvl9pPr>
          </a:lstStyle>
          <a:p/>
        </p:txBody>
      </p:sp>
      <p:sp>
        <p:nvSpPr>
          <p:cNvPr id="199" name="Google Shape;199;p35"/>
          <p:cNvSpPr txBox="1"/>
          <p:nvPr>
            <p:ph idx="2" type="body"/>
          </p:nvPr>
        </p:nvSpPr>
        <p:spPr>
          <a:xfrm>
            <a:off x="381002" y="1383506"/>
            <a:ext cx="4040188" cy="3575844"/>
          </a:xfrm>
          <a:prstGeom prst="rect">
            <a:avLst/>
          </a:prstGeom>
          <a:noFill/>
          <a:ln>
            <a:noFill/>
          </a:ln>
        </p:spPr>
        <p:txBody>
          <a:bodyPr anchorCtr="0" anchor="t" bIns="43375" lIns="86750" spcFirstLastPara="1" rIns="86750" wrap="square" tIns="43375">
            <a:noAutofit/>
          </a:bodyPr>
          <a:lstStyle>
            <a:lvl1pPr indent="-304800" lvl="0" marL="457200" algn="l">
              <a:spcBef>
                <a:spcPts val="240"/>
              </a:spcBef>
              <a:spcAft>
                <a:spcPts val="0"/>
              </a:spcAft>
              <a:buClr>
                <a:srgbClr val="212121"/>
              </a:buClr>
              <a:buSzPts val="1200"/>
              <a:buFont typeface="Arial"/>
              <a:buChar char="•"/>
              <a:defRPr sz="1200"/>
            </a:lvl1pPr>
            <a:lvl2pPr indent="-292100" lvl="1" marL="914400" algn="l">
              <a:spcBef>
                <a:spcPts val="200"/>
              </a:spcBef>
              <a:spcAft>
                <a:spcPts val="0"/>
              </a:spcAft>
              <a:buClr>
                <a:srgbClr val="212121"/>
              </a:buClr>
              <a:buSzPts val="1000"/>
              <a:buFont typeface="Arial"/>
              <a:buChar char="–"/>
              <a:defRPr sz="1000"/>
            </a:lvl2pPr>
            <a:lvl3pPr indent="-285750" lvl="2" marL="1371600" algn="l">
              <a:spcBef>
                <a:spcPts val="180"/>
              </a:spcBef>
              <a:spcAft>
                <a:spcPts val="0"/>
              </a:spcAft>
              <a:buClr>
                <a:srgbClr val="212121"/>
              </a:buClr>
              <a:buSzPts val="900"/>
              <a:buFont typeface="Arial"/>
              <a:buChar char="•"/>
              <a:defRPr sz="900"/>
            </a:lvl3pPr>
            <a:lvl4pPr indent="-279400" lvl="3" marL="1828800" algn="l">
              <a:spcBef>
                <a:spcPts val="160"/>
              </a:spcBef>
              <a:spcAft>
                <a:spcPts val="0"/>
              </a:spcAft>
              <a:buClr>
                <a:srgbClr val="212121"/>
              </a:buClr>
              <a:buSzPts val="800"/>
              <a:buFont typeface="Arial"/>
              <a:buChar char="–"/>
              <a:defRPr sz="800"/>
            </a:lvl4pPr>
            <a:lvl5pPr indent="-279400" lvl="4" marL="2286000" algn="l">
              <a:spcBef>
                <a:spcPts val="160"/>
              </a:spcBef>
              <a:spcAft>
                <a:spcPts val="0"/>
              </a:spcAft>
              <a:buClr>
                <a:srgbClr val="212121"/>
              </a:buClr>
              <a:buSzPts val="800"/>
              <a:buFont typeface="Arial"/>
              <a:buChar char="»"/>
              <a:defRPr sz="800"/>
            </a:lvl5pPr>
            <a:lvl6pPr indent="-279400" lvl="5" marL="2743200" algn="l">
              <a:spcBef>
                <a:spcPts val="160"/>
              </a:spcBef>
              <a:spcAft>
                <a:spcPts val="0"/>
              </a:spcAft>
              <a:buClr>
                <a:srgbClr val="000066"/>
              </a:buClr>
              <a:buSzPts val="800"/>
              <a:buFont typeface="MS PGothic"/>
              <a:buChar char="»"/>
              <a:defRPr sz="800"/>
            </a:lvl6pPr>
            <a:lvl7pPr indent="-279400" lvl="6" marL="3200400" algn="l">
              <a:spcBef>
                <a:spcPts val="160"/>
              </a:spcBef>
              <a:spcAft>
                <a:spcPts val="0"/>
              </a:spcAft>
              <a:buClr>
                <a:srgbClr val="000066"/>
              </a:buClr>
              <a:buSzPts val="800"/>
              <a:buFont typeface="MS PGothic"/>
              <a:buChar char="»"/>
              <a:defRPr sz="800"/>
            </a:lvl7pPr>
            <a:lvl8pPr indent="-279400" lvl="7" marL="3657600" algn="l">
              <a:spcBef>
                <a:spcPts val="160"/>
              </a:spcBef>
              <a:spcAft>
                <a:spcPts val="0"/>
              </a:spcAft>
              <a:buClr>
                <a:srgbClr val="000066"/>
              </a:buClr>
              <a:buSzPts val="800"/>
              <a:buFont typeface="MS PGothic"/>
              <a:buChar char="»"/>
              <a:defRPr sz="800"/>
            </a:lvl8pPr>
            <a:lvl9pPr indent="-279400" lvl="8" marL="4114800" algn="l">
              <a:spcBef>
                <a:spcPts val="160"/>
              </a:spcBef>
              <a:spcAft>
                <a:spcPts val="0"/>
              </a:spcAft>
              <a:buClr>
                <a:srgbClr val="000066"/>
              </a:buClr>
              <a:buSzPts val="800"/>
              <a:buFont typeface="MS PGothic"/>
              <a:buChar char="»"/>
              <a:defRPr sz="800"/>
            </a:lvl9pPr>
          </a:lstStyle>
          <a:p/>
        </p:txBody>
      </p:sp>
      <p:sp>
        <p:nvSpPr>
          <p:cNvPr id="200" name="Google Shape;200;p35"/>
          <p:cNvSpPr txBox="1"/>
          <p:nvPr>
            <p:ph idx="3" type="body"/>
          </p:nvPr>
        </p:nvSpPr>
        <p:spPr>
          <a:xfrm>
            <a:off x="4695827" y="751285"/>
            <a:ext cx="4041775" cy="479822"/>
          </a:xfrm>
          <a:prstGeom prst="rect">
            <a:avLst/>
          </a:prstGeom>
          <a:noFill/>
          <a:ln>
            <a:noFill/>
          </a:ln>
        </p:spPr>
        <p:txBody>
          <a:bodyPr anchorCtr="0" anchor="b" bIns="43375" lIns="86750" spcFirstLastPara="1" rIns="86750" wrap="square" tIns="43375">
            <a:noAutofit/>
          </a:bodyPr>
          <a:lstStyle>
            <a:lvl1pPr indent="-228600" lvl="0" marL="457200" algn="l">
              <a:spcBef>
                <a:spcPts val="240"/>
              </a:spcBef>
              <a:spcAft>
                <a:spcPts val="0"/>
              </a:spcAft>
              <a:buClr>
                <a:srgbClr val="212121"/>
              </a:buClr>
              <a:buSzPts val="1200"/>
              <a:buFont typeface="Arial"/>
              <a:buNone/>
              <a:defRPr b="1" sz="1200"/>
            </a:lvl1pPr>
            <a:lvl2pPr indent="-228600" lvl="1" marL="914400" algn="l">
              <a:spcBef>
                <a:spcPts val="200"/>
              </a:spcBef>
              <a:spcAft>
                <a:spcPts val="0"/>
              </a:spcAft>
              <a:buClr>
                <a:srgbClr val="212121"/>
              </a:buClr>
              <a:buSzPts val="1000"/>
              <a:buFont typeface="Arial"/>
              <a:buNone/>
              <a:defRPr b="1" sz="1000"/>
            </a:lvl2pPr>
            <a:lvl3pPr indent="-228600" lvl="2" marL="1371600" algn="l">
              <a:spcBef>
                <a:spcPts val="180"/>
              </a:spcBef>
              <a:spcAft>
                <a:spcPts val="0"/>
              </a:spcAft>
              <a:buClr>
                <a:srgbClr val="212121"/>
              </a:buClr>
              <a:buSzPts val="900"/>
              <a:buFont typeface="Arial"/>
              <a:buNone/>
              <a:defRPr b="1" sz="900"/>
            </a:lvl3pPr>
            <a:lvl4pPr indent="-228600" lvl="3" marL="1828800" algn="l">
              <a:spcBef>
                <a:spcPts val="160"/>
              </a:spcBef>
              <a:spcAft>
                <a:spcPts val="0"/>
              </a:spcAft>
              <a:buClr>
                <a:srgbClr val="212121"/>
              </a:buClr>
              <a:buSzPts val="800"/>
              <a:buFont typeface="Arial"/>
              <a:buNone/>
              <a:defRPr b="1" sz="800"/>
            </a:lvl4pPr>
            <a:lvl5pPr indent="-228600" lvl="4" marL="2286000" algn="l">
              <a:spcBef>
                <a:spcPts val="160"/>
              </a:spcBef>
              <a:spcAft>
                <a:spcPts val="0"/>
              </a:spcAft>
              <a:buClr>
                <a:srgbClr val="212121"/>
              </a:buClr>
              <a:buSzPts val="800"/>
              <a:buFont typeface="Arial"/>
              <a:buNone/>
              <a:defRPr b="1" sz="800"/>
            </a:lvl5pPr>
            <a:lvl6pPr indent="-228600" lvl="5" marL="2743200" algn="l">
              <a:spcBef>
                <a:spcPts val="160"/>
              </a:spcBef>
              <a:spcAft>
                <a:spcPts val="0"/>
              </a:spcAft>
              <a:buClr>
                <a:srgbClr val="000066"/>
              </a:buClr>
              <a:buSzPts val="800"/>
              <a:buFont typeface="MS PGothic"/>
              <a:buNone/>
              <a:defRPr b="1" sz="800"/>
            </a:lvl6pPr>
            <a:lvl7pPr indent="-228600" lvl="6" marL="3200400" algn="l">
              <a:spcBef>
                <a:spcPts val="160"/>
              </a:spcBef>
              <a:spcAft>
                <a:spcPts val="0"/>
              </a:spcAft>
              <a:buClr>
                <a:srgbClr val="000066"/>
              </a:buClr>
              <a:buSzPts val="800"/>
              <a:buFont typeface="MS PGothic"/>
              <a:buNone/>
              <a:defRPr b="1" sz="800"/>
            </a:lvl7pPr>
            <a:lvl8pPr indent="-228600" lvl="7" marL="3657600" algn="l">
              <a:spcBef>
                <a:spcPts val="160"/>
              </a:spcBef>
              <a:spcAft>
                <a:spcPts val="0"/>
              </a:spcAft>
              <a:buClr>
                <a:srgbClr val="000066"/>
              </a:buClr>
              <a:buSzPts val="800"/>
              <a:buFont typeface="MS PGothic"/>
              <a:buNone/>
              <a:defRPr b="1" sz="800"/>
            </a:lvl8pPr>
            <a:lvl9pPr indent="-228600" lvl="8" marL="4114800" algn="l">
              <a:spcBef>
                <a:spcPts val="160"/>
              </a:spcBef>
              <a:spcAft>
                <a:spcPts val="0"/>
              </a:spcAft>
              <a:buClr>
                <a:srgbClr val="000066"/>
              </a:buClr>
              <a:buSzPts val="800"/>
              <a:buFont typeface="MS PGothic"/>
              <a:buNone/>
              <a:defRPr b="1" sz="800"/>
            </a:lvl9pPr>
          </a:lstStyle>
          <a:p/>
        </p:txBody>
      </p:sp>
      <p:sp>
        <p:nvSpPr>
          <p:cNvPr id="201" name="Google Shape;201;p35"/>
          <p:cNvSpPr txBox="1"/>
          <p:nvPr>
            <p:ph idx="4" type="body"/>
          </p:nvPr>
        </p:nvSpPr>
        <p:spPr>
          <a:xfrm>
            <a:off x="4746627" y="1354931"/>
            <a:ext cx="4041775" cy="3604419"/>
          </a:xfrm>
          <a:prstGeom prst="rect">
            <a:avLst/>
          </a:prstGeom>
          <a:noFill/>
          <a:ln>
            <a:noFill/>
          </a:ln>
        </p:spPr>
        <p:txBody>
          <a:bodyPr anchorCtr="0" anchor="t" bIns="43375" lIns="86750" spcFirstLastPara="1" rIns="86750" wrap="square" tIns="43375">
            <a:noAutofit/>
          </a:bodyPr>
          <a:lstStyle>
            <a:lvl1pPr indent="-304800" lvl="0" marL="457200" algn="l">
              <a:spcBef>
                <a:spcPts val="240"/>
              </a:spcBef>
              <a:spcAft>
                <a:spcPts val="0"/>
              </a:spcAft>
              <a:buClr>
                <a:srgbClr val="212121"/>
              </a:buClr>
              <a:buSzPts val="1200"/>
              <a:buFont typeface="Arial"/>
              <a:buChar char="•"/>
              <a:defRPr sz="1200"/>
            </a:lvl1pPr>
            <a:lvl2pPr indent="-292100" lvl="1" marL="914400" algn="l">
              <a:spcBef>
                <a:spcPts val="200"/>
              </a:spcBef>
              <a:spcAft>
                <a:spcPts val="0"/>
              </a:spcAft>
              <a:buClr>
                <a:srgbClr val="212121"/>
              </a:buClr>
              <a:buSzPts val="1000"/>
              <a:buFont typeface="Arial"/>
              <a:buChar char="–"/>
              <a:defRPr sz="1000"/>
            </a:lvl2pPr>
            <a:lvl3pPr indent="-285750" lvl="2" marL="1371600" algn="l">
              <a:spcBef>
                <a:spcPts val="180"/>
              </a:spcBef>
              <a:spcAft>
                <a:spcPts val="0"/>
              </a:spcAft>
              <a:buClr>
                <a:srgbClr val="212121"/>
              </a:buClr>
              <a:buSzPts val="900"/>
              <a:buFont typeface="Arial"/>
              <a:buChar char="•"/>
              <a:defRPr sz="900"/>
            </a:lvl3pPr>
            <a:lvl4pPr indent="-279400" lvl="3" marL="1828800" algn="l">
              <a:spcBef>
                <a:spcPts val="160"/>
              </a:spcBef>
              <a:spcAft>
                <a:spcPts val="0"/>
              </a:spcAft>
              <a:buClr>
                <a:srgbClr val="212121"/>
              </a:buClr>
              <a:buSzPts val="800"/>
              <a:buFont typeface="Arial"/>
              <a:buChar char="–"/>
              <a:defRPr sz="800"/>
            </a:lvl4pPr>
            <a:lvl5pPr indent="-279400" lvl="4" marL="2286000" algn="l">
              <a:spcBef>
                <a:spcPts val="160"/>
              </a:spcBef>
              <a:spcAft>
                <a:spcPts val="0"/>
              </a:spcAft>
              <a:buClr>
                <a:srgbClr val="212121"/>
              </a:buClr>
              <a:buSzPts val="800"/>
              <a:buFont typeface="Arial"/>
              <a:buChar char="»"/>
              <a:defRPr sz="800"/>
            </a:lvl5pPr>
            <a:lvl6pPr indent="-279400" lvl="5" marL="2743200" algn="l">
              <a:spcBef>
                <a:spcPts val="160"/>
              </a:spcBef>
              <a:spcAft>
                <a:spcPts val="0"/>
              </a:spcAft>
              <a:buClr>
                <a:srgbClr val="000066"/>
              </a:buClr>
              <a:buSzPts val="800"/>
              <a:buFont typeface="MS PGothic"/>
              <a:buChar char="»"/>
              <a:defRPr sz="800"/>
            </a:lvl6pPr>
            <a:lvl7pPr indent="-279400" lvl="6" marL="3200400" algn="l">
              <a:spcBef>
                <a:spcPts val="160"/>
              </a:spcBef>
              <a:spcAft>
                <a:spcPts val="0"/>
              </a:spcAft>
              <a:buClr>
                <a:srgbClr val="000066"/>
              </a:buClr>
              <a:buSzPts val="800"/>
              <a:buFont typeface="MS PGothic"/>
              <a:buChar char="»"/>
              <a:defRPr sz="800"/>
            </a:lvl7pPr>
            <a:lvl8pPr indent="-279400" lvl="7" marL="3657600" algn="l">
              <a:spcBef>
                <a:spcPts val="160"/>
              </a:spcBef>
              <a:spcAft>
                <a:spcPts val="0"/>
              </a:spcAft>
              <a:buClr>
                <a:srgbClr val="000066"/>
              </a:buClr>
              <a:buSzPts val="800"/>
              <a:buFont typeface="MS PGothic"/>
              <a:buChar char="»"/>
              <a:defRPr sz="800"/>
            </a:lvl8pPr>
            <a:lvl9pPr indent="-279400" lvl="8" marL="4114800" algn="l">
              <a:spcBef>
                <a:spcPts val="160"/>
              </a:spcBef>
              <a:spcAft>
                <a:spcPts val="0"/>
              </a:spcAft>
              <a:buClr>
                <a:srgbClr val="000066"/>
              </a:buClr>
              <a:buSzPts val="800"/>
              <a:buFont typeface="MS PGothic"/>
              <a:buChar char="»"/>
              <a:defRPr sz="800"/>
            </a:lvl9pPr>
          </a:lstStyle>
          <a:p/>
        </p:txBody>
      </p:sp>
      <p:sp>
        <p:nvSpPr>
          <p:cNvPr id="202" name="Google Shape;202;p35"/>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5"/>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ブランク(スライド番号無し)">
  <p:cSld name="ブランク(スライド番号無し)">
    <p:spTree>
      <p:nvGrpSpPr>
        <p:cNvPr id="204" name="Shape 204"/>
        <p:cNvGrpSpPr/>
        <p:nvPr/>
      </p:nvGrpSpPr>
      <p:grpSpPr>
        <a:xfrm>
          <a:off x="0" y="0"/>
          <a:ext cx="0" cy="0"/>
          <a:chOff x="0" y="0"/>
          <a:chExt cx="0" cy="0"/>
        </a:xfrm>
      </p:grpSpPr>
      <p:sp>
        <p:nvSpPr>
          <p:cNvPr id="205" name="Google Shape;205;p36"/>
          <p:cNvSpPr/>
          <p:nvPr/>
        </p:nvSpPr>
        <p:spPr>
          <a:xfrm>
            <a:off x="8628926" y="4609618"/>
            <a:ext cx="515074" cy="533882"/>
          </a:xfrm>
          <a:prstGeom prst="rect">
            <a:avLst/>
          </a:prstGeom>
          <a:solidFill>
            <a:schemeClr val="lt1"/>
          </a:solidFill>
          <a:ln>
            <a:noFill/>
          </a:ln>
        </p:spPr>
        <p:txBody>
          <a:bodyPr anchorCtr="0" anchor="ctr" bIns="34275" lIns="0" spcFirstLastPara="1" rIns="68575" wrap="square" tIns="34275">
            <a:noAutofit/>
          </a:bodyPr>
          <a:lstStyle/>
          <a:p>
            <a:pPr indent="0" lvl="0" marL="316706" marR="0" rtl="0" algn="ctr">
              <a:lnSpc>
                <a:spcPct val="100000"/>
              </a:lnSpc>
              <a:spcBef>
                <a:spcPts val="0"/>
              </a:spcBef>
              <a:spcAft>
                <a:spcPts val="0"/>
              </a:spcAft>
              <a:buClr>
                <a:srgbClr val="000000"/>
              </a:buClr>
              <a:buSzPts val="1275"/>
              <a:buFont typeface="Arial"/>
              <a:buNone/>
            </a:pPr>
            <a:r>
              <a:t/>
            </a:r>
            <a:endParaRPr b="0" i="0" sz="1275" u="none" cap="none" strike="noStrike">
              <a:solidFill>
                <a:schemeClr val="dk1"/>
              </a:solidFill>
              <a:latin typeface="Arial"/>
              <a:ea typeface="Arial"/>
              <a:cs typeface="Arial"/>
              <a:sym typeface="Arial"/>
            </a:endParaRPr>
          </a:p>
        </p:txBody>
      </p:sp>
      <p:sp>
        <p:nvSpPr>
          <p:cNvPr id="206" name="Google Shape;206;p36"/>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地球背景）" showMasterSp="0">
  <p:cSld name="タイトルとコンテンツ（地球背景）">
    <p:spTree>
      <p:nvGrpSpPr>
        <p:cNvPr id="207" name="Shape 207"/>
        <p:cNvGrpSpPr/>
        <p:nvPr/>
      </p:nvGrpSpPr>
      <p:grpSpPr>
        <a:xfrm>
          <a:off x="0" y="0"/>
          <a:ext cx="0" cy="0"/>
          <a:chOff x="0" y="0"/>
          <a:chExt cx="0" cy="0"/>
        </a:xfrm>
      </p:grpSpPr>
      <p:pic>
        <p:nvPicPr>
          <p:cNvPr descr="海に浮かぶ島&#10;&#10;自動的に生成された説明" id="208" name="Google Shape;208;p37"/>
          <p:cNvPicPr preferRelativeResize="0"/>
          <p:nvPr/>
        </p:nvPicPr>
        <p:blipFill rotWithShape="1">
          <a:blip r:embed="rId2">
            <a:alphaModFix/>
          </a:blip>
          <a:srcRect b="0" l="-1" r="0" t="0"/>
          <a:stretch/>
        </p:blipFill>
        <p:spPr>
          <a:xfrm>
            <a:off x="0" y="0"/>
            <a:ext cx="9144000" cy="5143500"/>
          </a:xfrm>
          <a:prstGeom prst="rect">
            <a:avLst/>
          </a:prstGeom>
          <a:noFill/>
          <a:ln>
            <a:noFill/>
          </a:ln>
        </p:spPr>
      </p:pic>
      <p:sp>
        <p:nvSpPr>
          <p:cNvPr id="209" name="Google Shape;209;p37"/>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37"/>
          <p:cNvSpPr txBox="1"/>
          <p:nvPr>
            <p:ph idx="1" type="body"/>
          </p:nvPr>
        </p:nvSpPr>
        <p:spPr>
          <a:xfrm>
            <a:off x="457200" y="811250"/>
            <a:ext cx="8229600" cy="4198435"/>
          </a:xfrm>
          <a:prstGeom prst="rect">
            <a:avLst/>
          </a:prstGeom>
          <a:noFill/>
          <a:ln>
            <a:noFill/>
          </a:ln>
        </p:spPr>
        <p:txBody>
          <a:bodyPr anchorCtr="0" anchor="t" bIns="43375" lIns="86750" spcFirstLastPara="1" rIns="86750" wrap="square" tIns="43375">
            <a:noAutofit/>
          </a:bodyPr>
          <a:lstStyle>
            <a:lvl1pPr indent="-361950" lvl="0" marL="457200" algn="l">
              <a:spcBef>
                <a:spcPts val="420"/>
              </a:spcBef>
              <a:spcAft>
                <a:spcPts val="0"/>
              </a:spcAft>
              <a:buClr>
                <a:schemeClr val="lt1"/>
              </a:buClr>
              <a:buSzPts val="2100"/>
              <a:buFont typeface="Arial"/>
              <a:buChar char="•"/>
              <a:defRPr>
                <a:solidFill>
                  <a:schemeClr val="lt1"/>
                </a:solidFill>
              </a:defRPr>
            </a:lvl1pPr>
            <a:lvl2pPr indent="-342900" lvl="1" marL="914400" algn="l">
              <a:spcBef>
                <a:spcPts val="360"/>
              </a:spcBef>
              <a:spcAft>
                <a:spcPts val="0"/>
              </a:spcAft>
              <a:buClr>
                <a:schemeClr val="lt1"/>
              </a:buClr>
              <a:buSzPts val="1800"/>
              <a:buFont typeface="Arial"/>
              <a:buChar char="–"/>
              <a:defRPr>
                <a:solidFill>
                  <a:schemeClr val="lt1"/>
                </a:solidFill>
              </a:defRPr>
            </a:lvl2pPr>
            <a:lvl3pPr indent="-323850" lvl="2" marL="1371600" algn="l">
              <a:spcBef>
                <a:spcPts val="300"/>
              </a:spcBef>
              <a:spcAft>
                <a:spcPts val="0"/>
              </a:spcAft>
              <a:buClr>
                <a:schemeClr val="lt1"/>
              </a:buClr>
              <a:buSzPts val="1500"/>
              <a:buFont typeface="Arial"/>
              <a:buChar char="•"/>
              <a:defRPr>
                <a:solidFill>
                  <a:schemeClr val="lt1"/>
                </a:solidFill>
              </a:defRPr>
            </a:lvl3pPr>
            <a:lvl4pPr indent="-314325" lvl="3" marL="1828800" algn="l">
              <a:spcBef>
                <a:spcPts val="270"/>
              </a:spcBef>
              <a:spcAft>
                <a:spcPts val="0"/>
              </a:spcAft>
              <a:buClr>
                <a:schemeClr val="lt1"/>
              </a:buClr>
              <a:buSzPts val="1350"/>
              <a:buFont typeface="Arial"/>
              <a:buChar char="–"/>
              <a:defRPr>
                <a:solidFill>
                  <a:schemeClr val="lt1"/>
                </a:solidFill>
              </a:defRPr>
            </a:lvl4pPr>
            <a:lvl5pPr indent="-304800" lvl="4" marL="2286000" algn="l">
              <a:spcBef>
                <a:spcPts val="240"/>
              </a:spcBef>
              <a:spcAft>
                <a:spcPts val="0"/>
              </a:spcAft>
              <a:buClr>
                <a:schemeClr val="lt1"/>
              </a:buClr>
              <a:buSzPts val="1200"/>
              <a:buFont typeface="Arial"/>
              <a:buChar char="»"/>
              <a:defRPr>
                <a:solidFill>
                  <a:schemeClr val="lt1"/>
                </a:solidFill>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211" name="Google Shape;211;p37"/>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グレー（90%黒）背景" showMasterSp="0">
  <p:cSld name="グレー（90%黒）背景">
    <p:bg>
      <p:bgPr>
        <a:solidFill>
          <a:srgbClr val="212121"/>
        </a:solidFill>
      </p:bgPr>
    </p:bg>
    <p:spTree>
      <p:nvGrpSpPr>
        <p:cNvPr id="212" name="Shape 21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背景" showMasterSp="0">
  <p:cSld name="1_白背景">
    <p:bg>
      <p:bgPr>
        <a:solidFill>
          <a:schemeClr val="lt1"/>
        </a:solidFill>
      </p:bgPr>
    </p:bg>
    <p:spTree>
      <p:nvGrpSpPr>
        <p:cNvPr id="213" name="Shape 21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黒背景" showMasterSp="0">
  <p:cSld name="黒背景">
    <p:bg>
      <p:bgPr>
        <a:solidFill>
          <a:schemeClr val="dk1"/>
        </a:solidFill>
      </p:bgPr>
    </p:bg>
    <p:spTree>
      <p:nvGrpSpPr>
        <p:cNvPr id="214" name="Shape 21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色彩設定">
  <p:cSld name="色彩設定">
    <p:spTree>
      <p:nvGrpSpPr>
        <p:cNvPr id="215" name="Shape 215"/>
        <p:cNvGrpSpPr/>
        <p:nvPr/>
      </p:nvGrpSpPr>
      <p:grpSpPr>
        <a:xfrm>
          <a:off x="0" y="0"/>
          <a:ext cx="0" cy="0"/>
          <a:chOff x="0" y="0"/>
          <a:chExt cx="0" cy="0"/>
        </a:xfrm>
      </p:grpSpPr>
      <p:sp>
        <p:nvSpPr>
          <p:cNvPr id="216" name="Google Shape;216;p41"/>
          <p:cNvSpPr txBox="1"/>
          <p:nvPr>
            <p:ph type="title"/>
          </p:nvPr>
        </p:nvSpPr>
        <p:spPr>
          <a:xfrm>
            <a:off x="1019177" y="107771"/>
            <a:ext cx="7229475" cy="50065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41"/>
          <p:cNvSpPr/>
          <p:nvPr/>
        </p:nvSpPr>
        <p:spPr>
          <a:xfrm>
            <a:off x="1837757" y="1742867"/>
            <a:ext cx="1440000" cy="360000"/>
          </a:xfrm>
          <a:prstGeom prst="rect">
            <a:avLst/>
          </a:prstGeom>
          <a:solidFill>
            <a:srgbClr val="212121"/>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218" name="Google Shape;218;p41"/>
          <p:cNvSpPr/>
          <p:nvPr/>
        </p:nvSpPr>
        <p:spPr>
          <a:xfrm>
            <a:off x="1837757" y="2384907"/>
            <a:ext cx="1440000" cy="360000"/>
          </a:xfrm>
          <a:prstGeom prst="rect">
            <a:avLst/>
          </a:prstGeom>
          <a:solidFill>
            <a:srgbClr val="0059A3"/>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accent2"/>
              </a:solidFill>
              <a:latin typeface="Arial"/>
              <a:ea typeface="Arial"/>
              <a:cs typeface="Arial"/>
              <a:sym typeface="Arial"/>
            </a:endParaRPr>
          </a:p>
        </p:txBody>
      </p:sp>
      <p:sp>
        <p:nvSpPr>
          <p:cNvPr id="219" name="Google Shape;219;p41"/>
          <p:cNvSpPr txBox="1"/>
          <p:nvPr/>
        </p:nvSpPr>
        <p:spPr>
          <a:xfrm>
            <a:off x="3732881" y="1753590"/>
            <a:ext cx="598242"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212121"/>
                </a:solidFill>
                <a:latin typeface="Arial"/>
                <a:ea typeface="Arial"/>
                <a:cs typeface="Arial"/>
                <a:sym typeface="Arial"/>
              </a:rPr>
              <a:t>文字</a:t>
            </a:r>
            <a:endParaRPr/>
          </a:p>
        </p:txBody>
      </p:sp>
      <p:sp>
        <p:nvSpPr>
          <p:cNvPr id="220" name="Google Shape;220;p41"/>
          <p:cNvSpPr txBox="1"/>
          <p:nvPr/>
        </p:nvSpPr>
        <p:spPr>
          <a:xfrm>
            <a:off x="3492000" y="2395630"/>
            <a:ext cx="1080000"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0059A3"/>
                </a:solidFill>
                <a:latin typeface="Arial"/>
                <a:ea typeface="Arial"/>
                <a:cs typeface="Arial"/>
                <a:sym typeface="Arial"/>
              </a:rPr>
              <a:t>装飾1</a:t>
            </a:r>
            <a:endParaRPr/>
          </a:p>
        </p:txBody>
      </p:sp>
      <p:sp>
        <p:nvSpPr>
          <p:cNvPr id="221" name="Google Shape;221;p41"/>
          <p:cNvSpPr/>
          <p:nvPr/>
        </p:nvSpPr>
        <p:spPr>
          <a:xfrm>
            <a:off x="1837757" y="3026947"/>
            <a:ext cx="1440000" cy="360000"/>
          </a:xfrm>
          <a:prstGeom prst="rect">
            <a:avLst/>
          </a:prstGeom>
          <a:solidFill>
            <a:srgbClr val="535A5A"/>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accent2"/>
              </a:solidFill>
              <a:latin typeface="Arial"/>
              <a:ea typeface="Arial"/>
              <a:cs typeface="Arial"/>
              <a:sym typeface="Arial"/>
            </a:endParaRPr>
          </a:p>
        </p:txBody>
      </p:sp>
      <p:sp>
        <p:nvSpPr>
          <p:cNvPr id="222" name="Google Shape;222;p41"/>
          <p:cNvSpPr txBox="1"/>
          <p:nvPr/>
        </p:nvSpPr>
        <p:spPr>
          <a:xfrm>
            <a:off x="3492000" y="3037670"/>
            <a:ext cx="1080000"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535A5A"/>
                </a:solidFill>
                <a:latin typeface="Arial"/>
                <a:ea typeface="Arial"/>
                <a:cs typeface="Arial"/>
                <a:sym typeface="Arial"/>
              </a:rPr>
              <a:t>装飾2</a:t>
            </a:r>
            <a:endParaRPr/>
          </a:p>
        </p:txBody>
      </p:sp>
      <p:sp>
        <p:nvSpPr>
          <p:cNvPr id="223" name="Google Shape;223;p41"/>
          <p:cNvSpPr/>
          <p:nvPr/>
        </p:nvSpPr>
        <p:spPr>
          <a:xfrm>
            <a:off x="1837757" y="3668988"/>
            <a:ext cx="1440000" cy="360000"/>
          </a:xfrm>
          <a:prstGeom prst="rect">
            <a:avLst/>
          </a:prstGeom>
          <a:solidFill>
            <a:srgbClr val="C22047"/>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accent2"/>
              </a:solidFill>
              <a:latin typeface="Arial"/>
              <a:ea typeface="Arial"/>
              <a:cs typeface="Arial"/>
              <a:sym typeface="Arial"/>
            </a:endParaRPr>
          </a:p>
        </p:txBody>
      </p:sp>
      <p:sp>
        <p:nvSpPr>
          <p:cNvPr id="224" name="Google Shape;224;p41"/>
          <p:cNvSpPr txBox="1"/>
          <p:nvPr/>
        </p:nvSpPr>
        <p:spPr>
          <a:xfrm>
            <a:off x="3492000" y="3679711"/>
            <a:ext cx="1080000"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C22047"/>
                </a:solidFill>
                <a:latin typeface="Arial"/>
                <a:ea typeface="Arial"/>
                <a:cs typeface="Arial"/>
                <a:sym typeface="Arial"/>
              </a:rPr>
              <a:t>強調</a:t>
            </a:r>
            <a:endParaRPr b="1" i="0" sz="1600" u="none" cap="none" strike="noStrike">
              <a:solidFill>
                <a:srgbClr val="C22047"/>
              </a:solidFill>
              <a:latin typeface="Arial"/>
              <a:ea typeface="Arial"/>
              <a:cs typeface="Arial"/>
              <a:sym typeface="Arial"/>
            </a:endParaRPr>
          </a:p>
        </p:txBody>
      </p:sp>
      <p:sp>
        <p:nvSpPr>
          <p:cNvPr id="225" name="Google Shape;225;p41"/>
          <p:cNvSpPr txBox="1"/>
          <p:nvPr/>
        </p:nvSpPr>
        <p:spPr>
          <a:xfrm>
            <a:off x="5700427" y="1268544"/>
            <a:ext cx="14285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800" u="none" cap="none" strike="noStrike">
                <a:solidFill>
                  <a:srgbClr val="212121"/>
                </a:solidFill>
                <a:latin typeface="Arial"/>
                <a:ea typeface="Arial"/>
                <a:cs typeface="Arial"/>
                <a:sym typeface="Arial"/>
              </a:rPr>
              <a:t>JAXA Logo</a:t>
            </a:r>
            <a:endParaRPr b="1" i="0" sz="1800" u="none" cap="none" strike="noStrike">
              <a:solidFill>
                <a:srgbClr val="212121"/>
              </a:solidFill>
              <a:latin typeface="Arial"/>
              <a:ea typeface="Arial"/>
              <a:cs typeface="Arial"/>
              <a:sym typeface="Arial"/>
            </a:endParaRPr>
          </a:p>
        </p:txBody>
      </p:sp>
      <p:pic>
        <p:nvPicPr>
          <p:cNvPr id="226" name="Google Shape;226;p41"/>
          <p:cNvPicPr preferRelativeResize="0"/>
          <p:nvPr/>
        </p:nvPicPr>
        <p:blipFill rotWithShape="1">
          <a:blip r:embed="rId2">
            <a:alphaModFix/>
          </a:blip>
          <a:srcRect b="0" l="0" r="0" t="0"/>
          <a:stretch/>
        </p:blipFill>
        <p:spPr>
          <a:xfrm>
            <a:off x="5585079" y="2429188"/>
            <a:ext cx="1466855" cy="864000"/>
          </a:xfrm>
          <a:prstGeom prst="rect">
            <a:avLst/>
          </a:prstGeom>
          <a:noFill/>
          <a:ln>
            <a:noFill/>
          </a:ln>
        </p:spPr>
      </p:pic>
      <p:pic>
        <p:nvPicPr>
          <p:cNvPr id="227" name="Google Shape;227;p41"/>
          <p:cNvPicPr preferRelativeResize="0"/>
          <p:nvPr/>
        </p:nvPicPr>
        <p:blipFill rotWithShape="1">
          <a:blip r:embed="rId3">
            <a:alphaModFix/>
          </a:blip>
          <a:srcRect b="0" l="0" r="0" t="0"/>
          <a:stretch/>
        </p:blipFill>
        <p:spPr>
          <a:xfrm>
            <a:off x="5585079" y="1614793"/>
            <a:ext cx="1466855" cy="864000"/>
          </a:xfrm>
          <a:prstGeom prst="rect">
            <a:avLst/>
          </a:prstGeom>
          <a:noFill/>
          <a:ln>
            <a:noFill/>
          </a:ln>
        </p:spPr>
      </p:pic>
      <p:sp>
        <p:nvSpPr>
          <p:cNvPr id="228" name="Google Shape;228;p41"/>
          <p:cNvSpPr/>
          <p:nvPr/>
        </p:nvSpPr>
        <p:spPr>
          <a:xfrm>
            <a:off x="5585079" y="3413145"/>
            <a:ext cx="1466854" cy="820276"/>
          </a:xfrm>
          <a:prstGeom prst="rect">
            <a:avLst/>
          </a:prstGeom>
          <a:solidFill>
            <a:srgbClr val="212121"/>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pic>
        <p:nvPicPr>
          <p:cNvPr id="229" name="Google Shape;229;p41"/>
          <p:cNvPicPr preferRelativeResize="0"/>
          <p:nvPr/>
        </p:nvPicPr>
        <p:blipFill rotWithShape="1">
          <a:blip r:embed="rId4">
            <a:alphaModFix/>
          </a:blip>
          <a:srcRect b="0" l="0" r="0" t="0"/>
          <a:stretch/>
        </p:blipFill>
        <p:spPr>
          <a:xfrm>
            <a:off x="5585079" y="3369421"/>
            <a:ext cx="1468801" cy="864000"/>
          </a:xfrm>
          <a:prstGeom prst="rect">
            <a:avLst/>
          </a:prstGeom>
          <a:noFill/>
          <a:ln>
            <a:noFill/>
          </a:ln>
        </p:spPr>
      </p:pic>
      <p:cxnSp>
        <p:nvCxnSpPr>
          <p:cNvPr id="230" name="Google Shape;230;p41"/>
          <p:cNvCxnSpPr/>
          <p:nvPr/>
        </p:nvCxnSpPr>
        <p:spPr>
          <a:xfrm>
            <a:off x="3337733" y="2092144"/>
            <a:ext cx="1440000" cy="0"/>
          </a:xfrm>
          <a:prstGeom prst="straightConnector1">
            <a:avLst/>
          </a:prstGeom>
          <a:noFill/>
          <a:ln cap="flat" cmpd="sng" w="12700">
            <a:solidFill>
              <a:srgbClr val="212121"/>
            </a:solidFill>
            <a:prstDash val="solid"/>
            <a:round/>
            <a:headEnd len="sm" w="sm" type="none"/>
            <a:tailEnd len="sm" w="sm" type="none"/>
          </a:ln>
        </p:spPr>
      </p:cxnSp>
      <p:cxnSp>
        <p:nvCxnSpPr>
          <p:cNvPr id="231" name="Google Shape;231;p41"/>
          <p:cNvCxnSpPr/>
          <p:nvPr/>
        </p:nvCxnSpPr>
        <p:spPr>
          <a:xfrm>
            <a:off x="3337733" y="2734184"/>
            <a:ext cx="1440000" cy="0"/>
          </a:xfrm>
          <a:prstGeom prst="straightConnector1">
            <a:avLst/>
          </a:prstGeom>
          <a:noFill/>
          <a:ln cap="flat" cmpd="sng" w="12700">
            <a:solidFill>
              <a:srgbClr val="0059A3"/>
            </a:solidFill>
            <a:prstDash val="solid"/>
            <a:round/>
            <a:headEnd len="sm" w="sm" type="none"/>
            <a:tailEnd len="sm" w="sm" type="none"/>
          </a:ln>
        </p:spPr>
      </p:cxnSp>
      <p:cxnSp>
        <p:nvCxnSpPr>
          <p:cNvPr id="232" name="Google Shape;232;p41"/>
          <p:cNvCxnSpPr/>
          <p:nvPr/>
        </p:nvCxnSpPr>
        <p:spPr>
          <a:xfrm>
            <a:off x="3337733" y="3377931"/>
            <a:ext cx="1440000" cy="0"/>
          </a:xfrm>
          <a:prstGeom prst="straightConnector1">
            <a:avLst/>
          </a:prstGeom>
          <a:noFill/>
          <a:ln cap="flat" cmpd="sng" w="12700">
            <a:solidFill>
              <a:srgbClr val="525A5A"/>
            </a:solidFill>
            <a:prstDash val="solid"/>
            <a:round/>
            <a:headEnd len="sm" w="sm" type="none"/>
            <a:tailEnd len="sm" w="sm" type="none"/>
          </a:ln>
        </p:spPr>
      </p:cxnSp>
      <p:cxnSp>
        <p:nvCxnSpPr>
          <p:cNvPr id="233" name="Google Shape;233;p41"/>
          <p:cNvCxnSpPr/>
          <p:nvPr/>
        </p:nvCxnSpPr>
        <p:spPr>
          <a:xfrm>
            <a:off x="3337733" y="4028988"/>
            <a:ext cx="1440000" cy="0"/>
          </a:xfrm>
          <a:prstGeom prst="straightConnector1">
            <a:avLst/>
          </a:prstGeom>
          <a:noFill/>
          <a:ln cap="flat" cmpd="sng" w="12700">
            <a:solidFill>
              <a:srgbClr val="C32146"/>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34" name="Shape 234"/>
        <p:cNvGrpSpPr/>
        <p:nvPr/>
      </p:nvGrpSpPr>
      <p:grpSpPr>
        <a:xfrm>
          <a:off x="0" y="0"/>
          <a:ext cx="0" cy="0"/>
          <a:chOff x="0" y="0"/>
          <a:chExt cx="0" cy="0"/>
        </a:xfrm>
      </p:grpSpPr>
      <p:sp>
        <p:nvSpPr>
          <p:cNvPr id="235" name="Google Shape;235;p42"/>
          <p:cNvSpPr txBox="1"/>
          <p:nvPr>
            <p:ph idx="11" type="ftr"/>
          </p:nvPr>
        </p:nvSpPr>
        <p:spPr>
          <a:xfrm>
            <a:off x="3124200" y="4705351"/>
            <a:ext cx="2895600" cy="3571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6" name="Google Shape;236;p42"/>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3" name="Shape 243"/>
        <p:cNvGrpSpPr/>
        <p:nvPr/>
      </p:nvGrpSpPr>
      <p:grpSpPr>
        <a:xfrm>
          <a:off x="0" y="0"/>
          <a:ext cx="0" cy="0"/>
          <a:chOff x="0" y="0"/>
          <a:chExt cx="0" cy="0"/>
        </a:xfrm>
      </p:grpSpPr>
      <p:sp>
        <p:nvSpPr>
          <p:cNvPr id="244" name="Google Shape;244;p44"/>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45" name="Google Shape;245;p44"/>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246" name="Google Shape;246;p44"/>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247" name="Google Shape;247;p44"/>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48" name="Google Shape;248;p4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49" name="Google Shape;249;p4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50" name="Google Shape;250;p44"/>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LSI-VC-11 Teleconference #1</a:t>
            </a:r>
            <a:endParaRPr b="0" i="0" sz="1100" u="none" cap="none" strike="noStrike">
              <a:solidFill>
                <a:srgbClr val="000000"/>
              </a:solidFill>
              <a:latin typeface="Arial"/>
              <a:ea typeface="Arial"/>
              <a:cs typeface="Arial"/>
              <a:sym typeface="Arial"/>
            </a:endParaRPr>
          </a:p>
        </p:txBody>
      </p:sp>
      <p:sp>
        <p:nvSpPr>
          <p:cNvPr id="251" name="Google Shape;251;p44"/>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52" name="Google Shape;252;p4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53" name="Shape 253"/>
        <p:cNvGrpSpPr/>
        <p:nvPr/>
      </p:nvGrpSpPr>
      <p:grpSpPr>
        <a:xfrm>
          <a:off x="0" y="0"/>
          <a:ext cx="0" cy="0"/>
          <a:chOff x="0" y="0"/>
          <a:chExt cx="0" cy="0"/>
        </a:xfrm>
      </p:grpSpPr>
      <p:sp>
        <p:nvSpPr>
          <p:cNvPr id="254" name="Google Shape;254;p45"/>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55" name="Google Shape;255;p45"/>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256" name="Google Shape;256;p45"/>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257" name="Google Shape;257;p45"/>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58" name="Google Shape;258;p4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59" name="Google Shape;259;p45"/>
          <p:cNvSpPr txBox="1"/>
          <p:nvPr>
            <p:ph idx="1" type="body"/>
          </p:nvPr>
        </p:nvSpPr>
        <p:spPr>
          <a:xfrm>
            <a:off x="289974"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60" name="Google Shape;260;p45"/>
          <p:cNvSpPr txBox="1"/>
          <p:nvPr>
            <p:ph idx="2" type="body"/>
          </p:nvPr>
        </p:nvSpPr>
        <p:spPr>
          <a:xfrm>
            <a:off x="4722271"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61" name="Google Shape;261;p4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62" name="Google Shape;262;p4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63" name="Google Shape;263;p45"/>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4" name="Shape 264"/>
        <p:cNvGrpSpPr/>
        <p:nvPr/>
      </p:nvGrpSpPr>
      <p:grpSpPr>
        <a:xfrm>
          <a:off x="0" y="0"/>
          <a:ext cx="0" cy="0"/>
          <a:chOff x="0" y="0"/>
          <a:chExt cx="0" cy="0"/>
        </a:xfrm>
      </p:grpSpPr>
      <p:sp>
        <p:nvSpPr>
          <p:cNvPr id="265" name="Google Shape;265;p46"/>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66" name="Google Shape;266;p46"/>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267" name="Google Shape;267;p46"/>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268" name="Google Shape;268;p46"/>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9" name="Google Shape;269;p4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0" name="Google Shape;270;p4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71" name="Google Shape;271;p46"/>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46"/>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73" name="Shape 273"/>
        <p:cNvGrpSpPr/>
        <p:nvPr/>
      </p:nvGrpSpPr>
      <p:grpSpPr>
        <a:xfrm>
          <a:off x="0" y="0"/>
          <a:ext cx="0" cy="0"/>
          <a:chOff x="0" y="0"/>
          <a:chExt cx="0" cy="0"/>
        </a:xfrm>
      </p:grpSpPr>
      <p:sp>
        <p:nvSpPr>
          <p:cNvPr id="274" name="Google Shape;274;p47"/>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75" name="Google Shape;275;p47"/>
          <p:cNvPicPr preferRelativeResize="0"/>
          <p:nvPr/>
        </p:nvPicPr>
        <p:blipFill rotWithShape="1">
          <a:blip r:embed="rId2">
            <a:alphaModFix amt="34000"/>
          </a:blip>
          <a:srcRect b="35419" l="51340" r="-2841" t="39268"/>
          <a:stretch/>
        </p:blipFill>
        <p:spPr>
          <a:xfrm flipH="1">
            <a:off x="6978317" y="0"/>
            <a:ext cx="2165683" cy="778120"/>
          </a:xfrm>
          <a:prstGeom prst="rect">
            <a:avLst/>
          </a:prstGeom>
          <a:noFill/>
          <a:ln>
            <a:noFill/>
          </a:ln>
        </p:spPr>
      </p:pic>
      <p:pic>
        <p:nvPicPr>
          <p:cNvPr id="276" name="Google Shape;276;p47"/>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277" name="Google Shape;277;p47"/>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8" name="Google Shape;278;p4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9" name="Google Shape;279;p47"/>
          <p:cNvSpPr txBox="1"/>
          <p:nvPr>
            <p:ph idx="1" type="body"/>
          </p:nvPr>
        </p:nvSpPr>
        <p:spPr>
          <a:xfrm>
            <a:off x="3885009" y="1030389"/>
            <a:ext cx="4629300" cy="35208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80" name="Google Shape;280;p47"/>
          <p:cNvSpPr txBox="1"/>
          <p:nvPr>
            <p:ph idx="2" type="body"/>
          </p:nvPr>
        </p:nvSpPr>
        <p:spPr>
          <a:xfrm>
            <a:off x="629841" y="1030389"/>
            <a:ext cx="2949000" cy="3472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281" name="Google Shape;281;p4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82" name="Google Shape;282;p4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3" name="Google Shape;283;p47"/>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SIT-37, 29-31 March 2022</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type="obj">
  <p:cSld name="OBJECT">
    <p:spTree>
      <p:nvGrpSpPr>
        <p:cNvPr id="290" name="Shape 290"/>
        <p:cNvGrpSpPr/>
        <p:nvPr/>
      </p:nvGrpSpPr>
      <p:grpSpPr>
        <a:xfrm>
          <a:off x="0" y="0"/>
          <a:ext cx="0" cy="0"/>
          <a:chOff x="0" y="0"/>
          <a:chExt cx="0" cy="0"/>
        </a:xfrm>
      </p:grpSpPr>
      <p:sp>
        <p:nvSpPr>
          <p:cNvPr id="291" name="Google Shape;291;p49"/>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92" name="Google Shape;292;p49"/>
          <p:cNvSpPr txBox="1"/>
          <p:nvPr>
            <p:ph idx="1" type="body"/>
          </p:nvPr>
        </p:nvSpPr>
        <p:spPr>
          <a:xfrm>
            <a:off x="457200" y="1221583"/>
            <a:ext cx="8002588" cy="302419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293" name="Google Shape;293;p49"/>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1pPr>
            <a:lvl2pPr indent="0" lvl="1"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2pPr>
            <a:lvl3pPr indent="0" lvl="2"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3pPr>
            <a:lvl4pPr indent="0" lvl="3"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4pPr>
            <a:lvl5pPr indent="0" lvl="4"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5pPr>
            <a:lvl6pPr indent="0" lvl="5"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6pPr>
            <a:lvl7pPr indent="0" lvl="6"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7pPr>
            <a:lvl8pPr indent="0" lvl="7"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8pPr>
            <a:lvl9pPr indent="0" lvl="8" marL="0" marR="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94" name="Google Shape;294;p49"/>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600"/>
              <a:buFont typeface="Arial"/>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showMasterSp="0">
  <p:cSld name="Titelfolie">
    <p:spTree>
      <p:nvGrpSpPr>
        <p:cNvPr id="295" name="Shape 295"/>
        <p:cNvGrpSpPr/>
        <p:nvPr/>
      </p:nvGrpSpPr>
      <p:grpSpPr>
        <a:xfrm>
          <a:off x="0" y="0"/>
          <a:ext cx="0" cy="0"/>
          <a:chOff x="0" y="0"/>
          <a:chExt cx="0" cy="0"/>
        </a:xfrm>
      </p:grpSpPr>
      <p:pic>
        <p:nvPicPr>
          <p:cNvPr descr="\\psf\Host\Users\cd\Desktop\Startbild_16zu9-E.jpg" id="296" name="Google Shape;296;p50"/>
          <p:cNvPicPr preferRelativeResize="0"/>
          <p:nvPr/>
        </p:nvPicPr>
        <p:blipFill rotWithShape="1">
          <a:blip r:embed="rId2">
            <a:alphaModFix/>
          </a:blip>
          <a:srcRect b="0" l="0" r="0" t="0"/>
          <a:stretch/>
        </p:blipFill>
        <p:spPr>
          <a:xfrm>
            <a:off x="0" y="0"/>
            <a:ext cx="9139239" cy="5140970"/>
          </a:xfrm>
          <a:prstGeom prst="rect">
            <a:avLst/>
          </a:prstGeom>
          <a:noFill/>
          <a:ln>
            <a:noFill/>
          </a:ln>
        </p:spPr>
      </p:pic>
      <p:sp>
        <p:nvSpPr>
          <p:cNvPr id="297" name="Google Shape;297;p50"/>
          <p:cNvSpPr txBox="1"/>
          <p:nvPr>
            <p:ph type="ctrTitle"/>
          </p:nvPr>
        </p:nvSpPr>
        <p:spPr>
          <a:xfrm>
            <a:off x="658628" y="1179629"/>
            <a:ext cx="8146479" cy="556072"/>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800"/>
              <a:buFont typeface="Arial"/>
              <a:buNone/>
              <a:defRPr b="1"/>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98" name="Google Shape;298;p50"/>
          <p:cNvSpPr txBox="1"/>
          <p:nvPr>
            <p:ph idx="1" type="subTitle"/>
          </p:nvPr>
        </p:nvSpPr>
        <p:spPr>
          <a:xfrm>
            <a:off x="658628" y="1822082"/>
            <a:ext cx="8146479" cy="863802"/>
          </a:xfrm>
          <a:prstGeom prst="rect">
            <a:avLst/>
          </a:prstGeom>
          <a:noFill/>
          <a:ln>
            <a:noFill/>
          </a:ln>
        </p:spPr>
        <p:txBody>
          <a:bodyPr anchorCtr="0" anchor="t" bIns="0" lIns="0" spcFirstLastPara="1" rIns="0" wrap="square" tIns="0">
            <a:noAutofit/>
          </a:bodyPr>
          <a:lstStyle>
            <a:lvl1pPr lvl="0" algn="l">
              <a:spcBef>
                <a:spcPts val="200"/>
              </a:spcBef>
              <a:spcAft>
                <a:spcPts val="0"/>
              </a:spcAft>
              <a:buClr>
                <a:srgbClr val="686868"/>
              </a:buClr>
              <a:buSzPts val="1800"/>
              <a:buFont typeface="Arial"/>
              <a:buNone/>
              <a:defRPr sz="1800">
                <a:solidFill>
                  <a:srgbClr val="686868"/>
                </a:solidFill>
              </a:defRPr>
            </a:lvl1pPr>
            <a:lvl2pPr lvl="1" algn="l">
              <a:spcBef>
                <a:spcPts val="0"/>
              </a:spcBef>
              <a:spcAft>
                <a:spcPts val="0"/>
              </a:spcAft>
              <a:buClr>
                <a:schemeClr val="dk1"/>
              </a:buClr>
              <a:buSzPts val="1300"/>
              <a:buChar char="•"/>
              <a:defRPr/>
            </a:lvl2pPr>
            <a:lvl3pPr lvl="2" algn="l">
              <a:spcBef>
                <a:spcPts val="0"/>
              </a:spcBef>
              <a:spcAft>
                <a:spcPts val="0"/>
              </a:spcAft>
              <a:buClr>
                <a:schemeClr val="dk1"/>
              </a:buClr>
              <a:buSzPts val="1300"/>
              <a:buChar char="•"/>
              <a:defRPr/>
            </a:lvl3pPr>
            <a:lvl4pPr lvl="3" algn="l">
              <a:spcBef>
                <a:spcPts val="0"/>
              </a:spcBef>
              <a:spcAft>
                <a:spcPts val="0"/>
              </a:spcAft>
              <a:buClr>
                <a:schemeClr val="dk1"/>
              </a:buClr>
              <a:buSzPts val="1300"/>
              <a:buChar char="•"/>
              <a:defRPr/>
            </a:lvl4pPr>
            <a:lvl5pPr lvl="4" algn="l">
              <a:spcBef>
                <a:spcPts val="0"/>
              </a:spcBef>
              <a:spcAft>
                <a:spcPts val="0"/>
              </a:spcAft>
              <a:buClr>
                <a:schemeClr val="dk1"/>
              </a:buClr>
              <a:buSzPts val="1300"/>
              <a:buChar char="•"/>
              <a:defRPr/>
            </a:lvl5pPr>
            <a:lvl6pPr lvl="5" algn="l">
              <a:spcBef>
                <a:spcPts val="300"/>
              </a:spcBef>
              <a:spcAft>
                <a:spcPts val="0"/>
              </a:spcAft>
              <a:buClr>
                <a:schemeClr val="dk1"/>
              </a:buClr>
              <a:buSzPts val="1300"/>
              <a:buChar char="•"/>
              <a:defRPr/>
            </a:lvl6pPr>
            <a:lvl7pPr lvl="6" algn="l">
              <a:spcBef>
                <a:spcPts val="300"/>
              </a:spcBef>
              <a:spcAft>
                <a:spcPts val="0"/>
              </a:spcAft>
              <a:buClr>
                <a:schemeClr val="dk1"/>
              </a:buClr>
              <a:buSzPts val="1300"/>
              <a:buChar char="•"/>
              <a:defRPr/>
            </a:lvl7pPr>
            <a:lvl8pPr lvl="7" algn="l">
              <a:spcBef>
                <a:spcPts val="300"/>
              </a:spcBef>
              <a:spcAft>
                <a:spcPts val="0"/>
              </a:spcAft>
              <a:buClr>
                <a:schemeClr val="dk1"/>
              </a:buClr>
              <a:buSzPts val="1300"/>
              <a:buChar char="•"/>
              <a:defRPr/>
            </a:lvl8pPr>
            <a:lvl9pPr lvl="8" algn="l">
              <a:spcBef>
                <a:spcPts val="300"/>
              </a:spcBef>
              <a:spcAft>
                <a:spcPts val="0"/>
              </a:spcAft>
              <a:buClr>
                <a:schemeClr val="dk1"/>
              </a:buClr>
              <a:buSzPts val="1300"/>
              <a:buChar char="•"/>
              <a:defRPr/>
            </a:lvl9pPr>
          </a:lstStyle>
          <a:p/>
        </p:txBody>
      </p:sp>
      <p:sp>
        <p:nvSpPr>
          <p:cNvPr id="299" name="Google Shape;299;p50"/>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00" name="Google Shape;300;p50"/>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pic>
        <p:nvPicPr>
          <p:cNvPr id="301" name="Google Shape;301;p50"/>
          <p:cNvPicPr preferRelativeResize="0"/>
          <p:nvPr/>
        </p:nvPicPr>
        <p:blipFill rotWithShape="1">
          <a:blip r:embed="rId3">
            <a:alphaModFix/>
          </a:blip>
          <a:srcRect b="0" l="0" r="0" t="0"/>
          <a:stretch/>
        </p:blipFill>
        <p:spPr>
          <a:xfrm>
            <a:off x="144660" y="4197536"/>
            <a:ext cx="809789" cy="71753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302" name="Shape 302"/>
        <p:cNvGrpSpPr/>
        <p:nvPr/>
      </p:nvGrpSpPr>
      <p:grpSpPr>
        <a:xfrm>
          <a:off x="0" y="0"/>
          <a:ext cx="0" cy="0"/>
          <a:chOff x="0" y="0"/>
          <a:chExt cx="0" cy="0"/>
        </a:xfrm>
      </p:grpSpPr>
      <p:sp>
        <p:nvSpPr>
          <p:cNvPr id="303" name="Google Shape;303;p51"/>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04" name="Google Shape;304;p51"/>
          <p:cNvSpPr txBox="1"/>
          <p:nvPr>
            <p:ph idx="1" type="body"/>
          </p:nvPr>
        </p:nvSpPr>
        <p:spPr>
          <a:xfrm>
            <a:off x="364405" y="1193126"/>
            <a:ext cx="8413709" cy="325275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05" name="Google Shape;305;p51"/>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06" name="Google Shape;306;p51"/>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und Bild">
  <p:cSld name="Inhalt und Bild">
    <p:spTree>
      <p:nvGrpSpPr>
        <p:cNvPr id="307" name="Shape 307"/>
        <p:cNvGrpSpPr/>
        <p:nvPr/>
      </p:nvGrpSpPr>
      <p:grpSpPr>
        <a:xfrm>
          <a:off x="0" y="0"/>
          <a:ext cx="0" cy="0"/>
          <a:chOff x="0" y="0"/>
          <a:chExt cx="0" cy="0"/>
        </a:xfrm>
      </p:grpSpPr>
      <p:sp>
        <p:nvSpPr>
          <p:cNvPr id="308" name="Google Shape;308;p52"/>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09" name="Google Shape;309;p52"/>
          <p:cNvSpPr txBox="1"/>
          <p:nvPr>
            <p:ph idx="1" type="body"/>
          </p:nvPr>
        </p:nvSpPr>
        <p:spPr>
          <a:xfrm>
            <a:off x="364405" y="1193126"/>
            <a:ext cx="4111029" cy="325275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10" name="Google Shape;310;p52"/>
          <p:cNvSpPr/>
          <p:nvPr>
            <p:ph idx="2" type="pic"/>
          </p:nvPr>
        </p:nvSpPr>
        <p:spPr>
          <a:xfrm>
            <a:off x="4667085" y="1193126"/>
            <a:ext cx="4111029" cy="3252753"/>
          </a:xfrm>
          <a:prstGeom prst="rect">
            <a:avLst/>
          </a:prstGeom>
          <a:noFill/>
          <a:ln>
            <a:noFill/>
          </a:ln>
        </p:spPr>
      </p:sp>
      <p:sp>
        <p:nvSpPr>
          <p:cNvPr id="311" name="Google Shape;311;p52"/>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12" name="Google Shape;312;p52"/>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 Inhalt links">
  <p:cSld name="Ein Inhalt links">
    <p:spTree>
      <p:nvGrpSpPr>
        <p:cNvPr id="313" name="Shape 313"/>
        <p:cNvGrpSpPr/>
        <p:nvPr/>
      </p:nvGrpSpPr>
      <p:grpSpPr>
        <a:xfrm>
          <a:off x="0" y="0"/>
          <a:ext cx="0" cy="0"/>
          <a:chOff x="0" y="0"/>
          <a:chExt cx="0" cy="0"/>
        </a:xfrm>
      </p:grpSpPr>
      <p:sp>
        <p:nvSpPr>
          <p:cNvPr id="314" name="Google Shape;314;p53"/>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5" name="Google Shape;315;p53"/>
          <p:cNvSpPr txBox="1"/>
          <p:nvPr>
            <p:ph idx="1" type="body"/>
          </p:nvPr>
        </p:nvSpPr>
        <p:spPr>
          <a:xfrm>
            <a:off x="364405" y="1193126"/>
            <a:ext cx="4111029" cy="325275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16" name="Google Shape;316;p53"/>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17" name="Google Shape;317;p53"/>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p:cSld name="Zwei Inhalte">
    <p:spTree>
      <p:nvGrpSpPr>
        <p:cNvPr id="318" name="Shape 318"/>
        <p:cNvGrpSpPr/>
        <p:nvPr/>
      </p:nvGrpSpPr>
      <p:grpSpPr>
        <a:xfrm>
          <a:off x="0" y="0"/>
          <a:ext cx="0" cy="0"/>
          <a:chOff x="0" y="0"/>
          <a:chExt cx="0" cy="0"/>
        </a:xfrm>
      </p:grpSpPr>
      <p:sp>
        <p:nvSpPr>
          <p:cNvPr id="319" name="Google Shape;319;p54"/>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0" name="Google Shape;320;p54"/>
          <p:cNvSpPr txBox="1"/>
          <p:nvPr>
            <p:ph idx="1" type="body"/>
          </p:nvPr>
        </p:nvSpPr>
        <p:spPr>
          <a:xfrm>
            <a:off x="364405" y="1193126"/>
            <a:ext cx="4111029" cy="325275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21" name="Google Shape;321;p54"/>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22" name="Google Shape;322;p54"/>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
        <p:nvSpPr>
          <p:cNvPr id="323" name="Google Shape;323;p54"/>
          <p:cNvSpPr txBox="1"/>
          <p:nvPr>
            <p:ph idx="2" type="body"/>
          </p:nvPr>
        </p:nvSpPr>
        <p:spPr>
          <a:xfrm>
            <a:off x="4667085" y="1193126"/>
            <a:ext cx="4111029" cy="3252753"/>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spTree>
      <p:nvGrpSpPr>
        <p:cNvPr id="324" name="Shape 324"/>
        <p:cNvGrpSpPr/>
        <p:nvPr/>
      </p:nvGrpSpPr>
      <p:grpSpPr>
        <a:xfrm>
          <a:off x="0" y="0"/>
          <a:ext cx="0" cy="0"/>
          <a:chOff x="0" y="0"/>
          <a:chExt cx="0" cy="0"/>
        </a:xfrm>
      </p:grpSpPr>
      <p:sp>
        <p:nvSpPr>
          <p:cNvPr id="325" name="Google Shape;325;p55"/>
          <p:cNvSpPr txBox="1"/>
          <p:nvPr>
            <p:ph idx="1" type="body"/>
          </p:nvPr>
        </p:nvSpPr>
        <p:spPr>
          <a:xfrm>
            <a:off x="364404" y="1193126"/>
            <a:ext cx="4111029" cy="251042"/>
          </a:xfrm>
          <a:prstGeom prst="rect">
            <a:avLst/>
          </a:prstGeom>
          <a:noFill/>
          <a:ln>
            <a:noFill/>
          </a:ln>
        </p:spPr>
        <p:txBody>
          <a:bodyPr anchorCtr="0" anchor="t" bIns="0" lIns="0" spcFirstLastPara="1" rIns="0" wrap="square" tIns="0">
            <a:noAutofit/>
          </a:bodyPr>
          <a:lstStyle>
            <a:lvl1pPr indent="-228600" lvl="0" marL="457200" algn="l">
              <a:spcBef>
                <a:spcPts val="200"/>
              </a:spcBef>
              <a:spcAft>
                <a:spcPts val="0"/>
              </a:spcAft>
              <a:buClr>
                <a:schemeClr val="dk1"/>
              </a:buClr>
              <a:buSzPts val="1300"/>
              <a:buFont typeface="Arial"/>
              <a:buNone/>
              <a:defRPr b="1"/>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26" name="Google Shape;326;p55"/>
          <p:cNvSpPr txBox="1"/>
          <p:nvPr>
            <p:ph idx="2" type="body"/>
          </p:nvPr>
        </p:nvSpPr>
        <p:spPr>
          <a:xfrm>
            <a:off x="4667084" y="1193126"/>
            <a:ext cx="4111029" cy="251042"/>
          </a:xfrm>
          <a:prstGeom prst="rect">
            <a:avLst/>
          </a:prstGeom>
          <a:noFill/>
          <a:ln>
            <a:noFill/>
          </a:ln>
        </p:spPr>
        <p:txBody>
          <a:bodyPr anchorCtr="0" anchor="t" bIns="0" lIns="0" spcFirstLastPara="1" rIns="0" wrap="square" tIns="0">
            <a:noAutofit/>
          </a:bodyPr>
          <a:lstStyle>
            <a:lvl1pPr indent="-228600" lvl="0" marL="457200" algn="l">
              <a:spcBef>
                <a:spcPts val="200"/>
              </a:spcBef>
              <a:spcAft>
                <a:spcPts val="0"/>
              </a:spcAft>
              <a:buClr>
                <a:schemeClr val="dk1"/>
              </a:buClr>
              <a:buSzPts val="1300"/>
              <a:buFont typeface="Arial"/>
              <a:buNone/>
              <a:defRPr b="1"/>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27" name="Google Shape;327;p55"/>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8" name="Google Shape;328;p55"/>
          <p:cNvSpPr txBox="1"/>
          <p:nvPr>
            <p:ph idx="3" type="body"/>
          </p:nvPr>
        </p:nvSpPr>
        <p:spPr>
          <a:xfrm>
            <a:off x="364405" y="1606130"/>
            <a:ext cx="4111029" cy="2839748"/>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29" name="Google Shape;329;p55"/>
          <p:cNvSpPr txBox="1"/>
          <p:nvPr>
            <p:ph idx="4" type="body"/>
          </p:nvPr>
        </p:nvSpPr>
        <p:spPr>
          <a:xfrm>
            <a:off x="4667085" y="1606131"/>
            <a:ext cx="4111029" cy="2839748"/>
          </a:xfrm>
          <a:prstGeom prst="rect">
            <a:avLst/>
          </a:prstGeom>
          <a:noFill/>
          <a:ln>
            <a:noFill/>
          </a:ln>
        </p:spPr>
        <p:txBody>
          <a:bodyPr anchorCtr="0" anchor="t" bIns="0" lIns="0" spcFirstLastPara="1" rIns="0" wrap="square" tIns="0">
            <a:noAutofit/>
          </a:bodyPr>
          <a:lstStyle>
            <a:lvl1pPr indent="-311150" lvl="0" marL="457200" algn="l">
              <a:spcBef>
                <a:spcPts val="200"/>
              </a:spcBef>
              <a:spcAft>
                <a:spcPts val="0"/>
              </a:spcAft>
              <a:buClr>
                <a:schemeClr val="dk1"/>
              </a:buClr>
              <a:buSzPts val="1300"/>
              <a:buChar char="•"/>
              <a:defRPr/>
            </a:lvl1pPr>
            <a:lvl2pPr indent="-311150" lvl="1" marL="914400" algn="l">
              <a:spcBef>
                <a:spcPts val="0"/>
              </a:spcBef>
              <a:spcAft>
                <a:spcPts val="0"/>
              </a:spcAft>
              <a:buClr>
                <a:schemeClr val="dk1"/>
              </a:buClr>
              <a:buSzPts val="1300"/>
              <a:buChar char="•"/>
              <a:defRPr/>
            </a:lvl2pPr>
            <a:lvl3pPr indent="-311150" lvl="2" marL="1371600" algn="l">
              <a:spcBef>
                <a:spcPts val="0"/>
              </a:spcBef>
              <a:spcAft>
                <a:spcPts val="0"/>
              </a:spcAft>
              <a:buClr>
                <a:schemeClr val="dk1"/>
              </a:buClr>
              <a:buSzPts val="1300"/>
              <a:buChar char="•"/>
              <a:defRPr/>
            </a:lvl3pPr>
            <a:lvl4pPr indent="-311150" lvl="3" marL="1828800" algn="l">
              <a:spcBef>
                <a:spcPts val="0"/>
              </a:spcBef>
              <a:spcAft>
                <a:spcPts val="0"/>
              </a:spcAft>
              <a:buClr>
                <a:schemeClr val="dk1"/>
              </a:buClr>
              <a:buSzPts val="1300"/>
              <a:buChar char="•"/>
              <a:defRPr/>
            </a:lvl4pPr>
            <a:lvl5pPr indent="-311150" lvl="4" marL="2286000" algn="l">
              <a:spcBef>
                <a:spcPts val="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330" name="Google Shape;330;p55"/>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31" name="Google Shape;331;p55"/>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p:cSld name="Nur Titel">
    <p:spTree>
      <p:nvGrpSpPr>
        <p:cNvPr id="332" name="Shape 332"/>
        <p:cNvGrpSpPr/>
        <p:nvPr/>
      </p:nvGrpSpPr>
      <p:grpSpPr>
        <a:xfrm>
          <a:off x="0" y="0"/>
          <a:ext cx="0" cy="0"/>
          <a:chOff x="0" y="0"/>
          <a:chExt cx="0" cy="0"/>
        </a:xfrm>
      </p:grpSpPr>
      <p:sp>
        <p:nvSpPr>
          <p:cNvPr id="333" name="Google Shape;333;p56"/>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686868"/>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4" name="Google Shape;334;p56"/>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35" name="Google Shape;335;p56"/>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spTree>
      <p:nvGrpSpPr>
        <p:cNvPr id="336" name="Shape 336"/>
        <p:cNvGrpSpPr/>
        <p:nvPr/>
      </p:nvGrpSpPr>
      <p:grpSpPr>
        <a:xfrm>
          <a:off x="0" y="0"/>
          <a:ext cx="0" cy="0"/>
          <a:chOff x="0" y="0"/>
          <a:chExt cx="0" cy="0"/>
        </a:xfrm>
      </p:grpSpPr>
      <p:sp>
        <p:nvSpPr>
          <p:cNvPr id="337" name="Google Shape;337;p57"/>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38" name="Google Shape;338;p57"/>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ohne Hintergrund" showMasterSp="0">
  <p:cSld name="Leer ohne Hintergrund">
    <p:spTree>
      <p:nvGrpSpPr>
        <p:cNvPr id="339" name="Shape 339"/>
        <p:cNvGrpSpPr/>
        <p:nvPr/>
      </p:nvGrpSpPr>
      <p:grpSpPr>
        <a:xfrm>
          <a:off x="0" y="0"/>
          <a:ext cx="0" cy="0"/>
          <a:chOff x="0" y="0"/>
          <a:chExt cx="0" cy="0"/>
        </a:xfrm>
      </p:grpSpPr>
      <p:sp>
        <p:nvSpPr>
          <p:cNvPr id="340" name="Google Shape;340;p58"/>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686868"/>
              </a:buClr>
              <a:buSzPts val="13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41" name="Google Shape;341;p58"/>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buClr>
                <a:srgbClr val="686868"/>
              </a:buClr>
              <a:buSzPts val="600"/>
              <a:buFont typeface="Arial"/>
              <a:buNone/>
              <a:defRPr/>
            </a:lvl1pPr>
            <a:lvl2pPr indent="0" lvl="1" marL="0" algn="l">
              <a:lnSpc>
                <a:spcPct val="100000"/>
              </a:lnSpc>
              <a:spcBef>
                <a:spcPts val="0"/>
              </a:spcBef>
              <a:buClr>
                <a:srgbClr val="686868"/>
              </a:buClr>
              <a:buSzPts val="600"/>
              <a:buFont typeface="Arial"/>
              <a:buNone/>
              <a:defRPr/>
            </a:lvl2pPr>
            <a:lvl3pPr indent="0" lvl="2" marL="0" algn="l">
              <a:lnSpc>
                <a:spcPct val="100000"/>
              </a:lnSpc>
              <a:spcBef>
                <a:spcPts val="0"/>
              </a:spcBef>
              <a:buClr>
                <a:srgbClr val="686868"/>
              </a:buClr>
              <a:buSzPts val="600"/>
              <a:buFont typeface="Arial"/>
              <a:buNone/>
              <a:defRPr/>
            </a:lvl3pPr>
            <a:lvl4pPr indent="0" lvl="3" marL="0" algn="l">
              <a:lnSpc>
                <a:spcPct val="100000"/>
              </a:lnSpc>
              <a:spcBef>
                <a:spcPts val="0"/>
              </a:spcBef>
              <a:buClr>
                <a:srgbClr val="686868"/>
              </a:buClr>
              <a:buSzPts val="600"/>
              <a:buFont typeface="Arial"/>
              <a:buNone/>
              <a:defRPr/>
            </a:lvl4pPr>
            <a:lvl5pPr indent="0" lvl="4" marL="0" algn="l">
              <a:lnSpc>
                <a:spcPct val="100000"/>
              </a:lnSpc>
              <a:spcBef>
                <a:spcPts val="0"/>
              </a:spcBef>
              <a:buClr>
                <a:srgbClr val="686868"/>
              </a:buClr>
              <a:buSzPts val="600"/>
              <a:buFont typeface="Arial"/>
              <a:buNone/>
              <a:defRPr/>
            </a:lvl5pPr>
            <a:lvl6pPr indent="0" lvl="5" marL="0" algn="l">
              <a:lnSpc>
                <a:spcPct val="100000"/>
              </a:lnSpc>
              <a:spcBef>
                <a:spcPts val="0"/>
              </a:spcBef>
              <a:buClr>
                <a:srgbClr val="686868"/>
              </a:buClr>
              <a:buSzPts val="600"/>
              <a:buFont typeface="Arial"/>
              <a:buNone/>
              <a:defRPr/>
            </a:lvl6pPr>
            <a:lvl7pPr indent="0" lvl="6" marL="0" algn="l">
              <a:lnSpc>
                <a:spcPct val="100000"/>
              </a:lnSpc>
              <a:spcBef>
                <a:spcPts val="0"/>
              </a:spcBef>
              <a:buClr>
                <a:srgbClr val="686868"/>
              </a:buClr>
              <a:buSzPts val="600"/>
              <a:buFont typeface="Arial"/>
              <a:buNone/>
              <a:defRPr/>
            </a:lvl7pPr>
            <a:lvl8pPr indent="0" lvl="7" marL="0" algn="l">
              <a:lnSpc>
                <a:spcPct val="100000"/>
              </a:lnSpc>
              <a:spcBef>
                <a:spcPts val="0"/>
              </a:spcBef>
              <a:buClr>
                <a:srgbClr val="686868"/>
              </a:buClr>
              <a:buSzPts val="600"/>
              <a:buFont typeface="Arial"/>
              <a:buNone/>
              <a:defRPr/>
            </a:lvl8pPr>
            <a:lvl9pPr indent="0" lvl="8" marL="0" algn="l">
              <a:lnSpc>
                <a:spcPct val="100000"/>
              </a:lnSpc>
              <a:spcBef>
                <a:spcPts val="0"/>
              </a:spcBef>
              <a:buClr>
                <a:srgbClr val="686868"/>
              </a:buClr>
              <a:buSzPts val="600"/>
              <a:buFont typeface="Arial"/>
              <a:buNone/>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CLEAR3">
    <p:spTree>
      <p:nvGrpSpPr>
        <p:cNvPr id="378" name="Shape 378"/>
        <p:cNvGrpSpPr/>
        <p:nvPr/>
      </p:nvGrpSpPr>
      <p:grpSpPr>
        <a:xfrm>
          <a:off x="0" y="0"/>
          <a:ext cx="0" cy="0"/>
          <a:chOff x="0" y="0"/>
          <a:chExt cx="0" cy="0"/>
        </a:xfrm>
      </p:grpSpPr>
      <p:sp>
        <p:nvSpPr>
          <p:cNvPr id="379" name="Google Shape;379;p60"/>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80" name="Google Shape;380;p60"/>
          <p:cNvSpPr txBox="1"/>
          <p:nvPr>
            <p:ph idx="1" type="body"/>
          </p:nvPr>
        </p:nvSpPr>
        <p:spPr>
          <a:xfrm>
            <a:off x="164251" y="661645"/>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381" name="Google Shape;381;p60"/>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382" name="Google Shape;382;p60"/>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3" name="Shape 383"/>
        <p:cNvGrpSpPr/>
        <p:nvPr/>
      </p:nvGrpSpPr>
      <p:grpSpPr>
        <a:xfrm>
          <a:off x="0" y="0"/>
          <a:ext cx="0" cy="0"/>
          <a:chOff x="0" y="0"/>
          <a:chExt cx="0" cy="0"/>
        </a:xfrm>
      </p:grpSpPr>
      <p:sp>
        <p:nvSpPr>
          <p:cNvPr id="384" name="Google Shape;384;p61"/>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just">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85" name="Google Shape;385;p61"/>
          <p:cNvSpPr txBox="1"/>
          <p:nvPr>
            <p:ph idx="1" type="body"/>
          </p:nvPr>
        </p:nvSpPr>
        <p:spPr>
          <a:xfrm>
            <a:off x="164251" y="661500"/>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a:lvl1pPr>
            <a:lvl2pPr indent="-228600" lvl="1" marL="914400" algn="l">
              <a:lnSpc>
                <a:spcPct val="119000"/>
              </a:lnSpc>
              <a:spcBef>
                <a:spcPts val="300"/>
              </a:spcBef>
              <a:spcAft>
                <a:spcPts val="0"/>
              </a:spcAft>
              <a:buSzPts val="1300"/>
              <a:buNone/>
              <a:defRPr/>
            </a:lvl2pPr>
            <a:lvl3pPr indent="-228600" lvl="2" marL="1371600" algn="l">
              <a:lnSpc>
                <a:spcPct val="119000"/>
              </a:lnSpc>
              <a:spcBef>
                <a:spcPts val="300"/>
              </a:spcBef>
              <a:spcAft>
                <a:spcPts val="0"/>
              </a:spcAft>
              <a:buSzPts val="1300"/>
              <a:buNone/>
              <a:defRPr/>
            </a:lvl3pPr>
            <a:lvl4pPr indent="-228600" lvl="3" marL="1828800" algn="l">
              <a:lnSpc>
                <a:spcPct val="119000"/>
              </a:lnSpc>
              <a:spcBef>
                <a:spcPts val="300"/>
              </a:spcBef>
              <a:spcAft>
                <a:spcPts val="0"/>
              </a:spcAft>
              <a:buSzPts val="1300"/>
              <a:buNone/>
              <a:defRPr/>
            </a:lvl4pPr>
            <a:lvl5pPr indent="-228600" lvl="4" marL="2286000" algn="l">
              <a:lnSpc>
                <a:spcPct val="119000"/>
              </a:lnSpc>
              <a:spcBef>
                <a:spcPts val="300"/>
              </a:spcBef>
              <a:spcAft>
                <a:spcPts val="0"/>
              </a:spcAft>
              <a:buSzPts val="1300"/>
              <a:buNone/>
              <a:defRPr/>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386" name="Shape 386"/>
        <p:cNvGrpSpPr/>
        <p:nvPr/>
      </p:nvGrpSpPr>
      <p:grpSpPr>
        <a:xfrm>
          <a:off x="0" y="0"/>
          <a:ext cx="0" cy="0"/>
          <a:chOff x="0" y="0"/>
          <a:chExt cx="0" cy="0"/>
        </a:xfrm>
      </p:grpSpPr>
      <p:pic>
        <p:nvPicPr>
          <p:cNvPr id="387" name="Google Shape;387;p62"/>
          <p:cNvPicPr preferRelativeResize="0"/>
          <p:nvPr/>
        </p:nvPicPr>
        <p:blipFill rotWithShape="1">
          <a:blip r:embed="rId2">
            <a:alphaModFix/>
          </a:blip>
          <a:srcRect b="0" l="0" r="0" t="0"/>
          <a:stretch/>
        </p:blipFill>
        <p:spPr>
          <a:xfrm>
            <a:off x="0" y="-1"/>
            <a:ext cx="9146898" cy="5145130"/>
          </a:xfrm>
          <a:prstGeom prst="rect">
            <a:avLst/>
          </a:prstGeom>
          <a:noFill/>
          <a:ln>
            <a:noFill/>
          </a:ln>
        </p:spPr>
      </p:pic>
      <p:sp>
        <p:nvSpPr>
          <p:cNvPr id="388" name="Google Shape;388;p62"/>
          <p:cNvSpPr/>
          <p:nvPr/>
        </p:nvSpPr>
        <p:spPr>
          <a:xfrm>
            <a:off x="1" y="-1"/>
            <a:ext cx="9144010" cy="5159194"/>
          </a:xfrm>
          <a:prstGeom prst="rect">
            <a:avLst/>
          </a:prstGeom>
          <a:solidFill>
            <a:srgbClr val="003249">
              <a:alpha val="80000"/>
            </a:srgbClr>
          </a:solid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r>
              <a:t/>
            </a:r>
            <a:endParaRPr b="0" i="0" sz="1300" u="none" cap="none" strike="noStrike">
              <a:solidFill>
                <a:schemeClr val="lt1"/>
              </a:solidFill>
              <a:latin typeface="Verdana"/>
              <a:ea typeface="Verdana"/>
              <a:cs typeface="Verdana"/>
              <a:sym typeface="Verdana"/>
            </a:endParaRPr>
          </a:p>
        </p:txBody>
      </p:sp>
      <p:sp>
        <p:nvSpPr>
          <p:cNvPr id="389" name="Google Shape;389;p62"/>
          <p:cNvSpPr txBox="1"/>
          <p:nvPr>
            <p:ph idx="1" type="subTitle"/>
          </p:nvPr>
        </p:nvSpPr>
        <p:spPr>
          <a:xfrm>
            <a:off x="88782" y="3943588"/>
            <a:ext cx="7948808" cy="286088"/>
          </a:xfrm>
          <a:prstGeom prst="rect">
            <a:avLst/>
          </a:prstGeom>
          <a:noFill/>
          <a:ln>
            <a:noFill/>
          </a:ln>
        </p:spPr>
        <p:txBody>
          <a:bodyPr anchorCtr="0" anchor="t" bIns="34225" lIns="68450" spcFirstLastPara="1" rIns="68450" wrap="square" tIns="34225">
            <a:spAutoFit/>
          </a:bodyPr>
          <a:lstStyle>
            <a:lvl1pPr lvl="0" algn="l">
              <a:lnSpc>
                <a:spcPct val="119000"/>
              </a:lnSpc>
              <a:spcBef>
                <a:spcPts val="300"/>
              </a:spcBef>
              <a:spcAft>
                <a:spcPts val="0"/>
              </a:spcAft>
              <a:buSzPts val="1300"/>
              <a:buFont typeface="Verdana"/>
              <a:buNone/>
              <a:defRPr sz="1300"/>
            </a:lvl1pPr>
            <a:lvl2pPr lvl="1" algn="l">
              <a:lnSpc>
                <a:spcPct val="119000"/>
              </a:lnSpc>
              <a:spcBef>
                <a:spcPts val="300"/>
              </a:spcBef>
              <a:spcAft>
                <a:spcPts val="0"/>
              </a:spcAft>
              <a:buSzPts val="1300"/>
              <a:buNone/>
              <a:defRPr/>
            </a:lvl2pPr>
            <a:lvl3pPr lvl="2" algn="l">
              <a:lnSpc>
                <a:spcPct val="119000"/>
              </a:lnSpc>
              <a:spcBef>
                <a:spcPts val="300"/>
              </a:spcBef>
              <a:spcAft>
                <a:spcPts val="0"/>
              </a:spcAft>
              <a:buSzPts val="1300"/>
              <a:buNone/>
              <a:defRPr/>
            </a:lvl3pPr>
            <a:lvl4pPr lvl="3" algn="l">
              <a:lnSpc>
                <a:spcPct val="119000"/>
              </a:lnSpc>
              <a:spcBef>
                <a:spcPts val="300"/>
              </a:spcBef>
              <a:spcAft>
                <a:spcPts val="0"/>
              </a:spcAft>
              <a:buSzPts val="1300"/>
              <a:buNone/>
              <a:defRPr/>
            </a:lvl4pPr>
            <a:lvl5pPr lvl="4" algn="l">
              <a:lnSpc>
                <a:spcPct val="119000"/>
              </a:lnSpc>
              <a:spcBef>
                <a:spcPts val="300"/>
              </a:spcBef>
              <a:spcAft>
                <a:spcPts val="0"/>
              </a:spcAft>
              <a:buSzPts val="1300"/>
              <a:buNone/>
              <a:defRPr/>
            </a:lvl5pPr>
            <a:lvl6pPr lvl="5" algn="l">
              <a:lnSpc>
                <a:spcPct val="119000"/>
              </a:lnSpc>
              <a:spcBef>
                <a:spcPts val="300"/>
              </a:spcBef>
              <a:spcAft>
                <a:spcPts val="0"/>
              </a:spcAft>
              <a:buSzPts val="1300"/>
              <a:buChar char="–"/>
              <a:defRPr/>
            </a:lvl6pPr>
            <a:lvl7pPr lvl="6" algn="l">
              <a:lnSpc>
                <a:spcPct val="119000"/>
              </a:lnSpc>
              <a:spcBef>
                <a:spcPts val="300"/>
              </a:spcBef>
              <a:spcAft>
                <a:spcPts val="0"/>
              </a:spcAft>
              <a:buSzPts val="1300"/>
              <a:buChar char="–"/>
              <a:defRPr/>
            </a:lvl7pPr>
            <a:lvl8pPr lvl="7" algn="l">
              <a:lnSpc>
                <a:spcPct val="119000"/>
              </a:lnSpc>
              <a:spcBef>
                <a:spcPts val="300"/>
              </a:spcBef>
              <a:spcAft>
                <a:spcPts val="0"/>
              </a:spcAft>
              <a:buSzPts val="1300"/>
              <a:buChar char="–"/>
              <a:defRPr/>
            </a:lvl8pPr>
            <a:lvl9pPr lvl="8" algn="l">
              <a:lnSpc>
                <a:spcPct val="119000"/>
              </a:lnSpc>
              <a:spcBef>
                <a:spcPts val="300"/>
              </a:spcBef>
              <a:spcAft>
                <a:spcPts val="0"/>
              </a:spcAft>
              <a:buSzPts val="1300"/>
              <a:buChar char="–"/>
              <a:defRPr/>
            </a:lvl9pPr>
          </a:lstStyle>
          <a:p/>
        </p:txBody>
      </p:sp>
      <p:sp>
        <p:nvSpPr>
          <p:cNvPr id="390" name="Google Shape;390;p62"/>
          <p:cNvSpPr txBox="1"/>
          <p:nvPr>
            <p:ph type="ctrTitle"/>
          </p:nvPr>
        </p:nvSpPr>
        <p:spPr>
          <a:xfrm>
            <a:off x="94242" y="2566373"/>
            <a:ext cx="7947033" cy="425549"/>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sz="2300">
                <a:solidFill>
                  <a:schemeClr val="lt1"/>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91" name="Google Shape;391;p62"/>
          <p:cNvSpPr txBox="1"/>
          <p:nvPr/>
        </p:nvSpPr>
        <p:spPr>
          <a:xfrm>
            <a:off x="631826" y="4822032"/>
            <a:ext cx="5016505" cy="158361"/>
          </a:xfrm>
          <a:prstGeom prst="rect">
            <a:avLst/>
          </a:prstGeom>
          <a:noFill/>
          <a:ln>
            <a:noFill/>
          </a:ln>
        </p:spPr>
        <p:txBody>
          <a:bodyPr anchorCtr="0" anchor="t" bIns="34225" lIns="68450" spcFirstLastPara="1" rIns="68450" wrap="square" tIns="34225">
            <a:spAutoFit/>
          </a:bodyPr>
          <a:lstStyle/>
          <a:p>
            <a:pPr indent="0" lvl="0" marL="0" marR="0" rtl="0" algn="l">
              <a:spcBef>
                <a:spcPts val="0"/>
              </a:spcBef>
              <a:spcAft>
                <a:spcPts val="0"/>
              </a:spcAft>
              <a:buNone/>
            </a:pPr>
            <a:r>
              <a:t/>
            </a:r>
            <a:endParaRPr b="0" i="0" sz="600" u="none" cap="none" strike="noStrike">
              <a:solidFill>
                <a:schemeClr val="dk1"/>
              </a:solidFill>
              <a:latin typeface="Verdana"/>
              <a:ea typeface="Verdana"/>
              <a:cs typeface="Verdana"/>
              <a:sym typeface="Verdana"/>
            </a:endParaRPr>
          </a:p>
        </p:txBody>
      </p:sp>
      <p:cxnSp>
        <p:nvCxnSpPr>
          <p:cNvPr id="392" name="Google Shape;392;p62"/>
          <p:cNvCxnSpPr/>
          <p:nvPr/>
        </p:nvCxnSpPr>
        <p:spPr>
          <a:xfrm>
            <a:off x="166077" y="4817228"/>
            <a:ext cx="8802010" cy="0"/>
          </a:xfrm>
          <a:prstGeom prst="straightConnector1">
            <a:avLst/>
          </a:prstGeom>
          <a:noFill/>
          <a:ln cap="flat" cmpd="sng" w="9525">
            <a:solidFill>
              <a:schemeClr val="lt1"/>
            </a:solidFill>
            <a:prstDash val="solid"/>
            <a:round/>
            <a:headEnd len="sm" w="sm" type="none"/>
            <a:tailEnd len="sm" w="sm" type="none"/>
          </a:ln>
        </p:spPr>
      </p:cxnSp>
      <p:cxnSp>
        <p:nvCxnSpPr>
          <p:cNvPr id="393" name="Google Shape;393;p62"/>
          <p:cNvCxnSpPr/>
          <p:nvPr/>
        </p:nvCxnSpPr>
        <p:spPr>
          <a:xfrm>
            <a:off x="166944" y="3080153"/>
            <a:ext cx="8802240" cy="0"/>
          </a:xfrm>
          <a:prstGeom prst="straightConnector1">
            <a:avLst/>
          </a:prstGeom>
          <a:noFill/>
          <a:ln cap="flat" cmpd="sng" w="9525">
            <a:solidFill>
              <a:schemeClr val="lt1"/>
            </a:solidFill>
            <a:prstDash val="solid"/>
            <a:round/>
            <a:headEnd len="sm" w="sm" type="none"/>
            <a:tailEnd len="sm" w="sm" type="none"/>
          </a:ln>
        </p:spPr>
      </p:cxnSp>
      <p:sp>
        <p:nvSpPr>
          <p:cNvPr id="394" name="Google Shape;394;p62"/>
          <p:cNvSpPr txBox="1"/>
          <p:nvPr/>
        </p:nvSpPr>
        <p:spPr>
          <a:xfrm>
            <a:off x="8850994" y="4055243"/>
            <a:ext cx="170494" cy="207749"/>
          </a:xfrm>
          <a:prstGeom prst="rect">
            <a:avLst/>
          </a:prstGeom>
          <a:noFill/>
          <a:ln>
            <a:noFill/>
          </a:ln>
        </p:spPr>
        <p:txBody>
          <a:bodyPr anchorCtr="0" anchor="t" bIns="34225" lIns="68450" spcFirstLastPara="1" rIns="68450" wrap="square" tIns="34225">
            <a:spAutoFit/>
          </a:bodyPr>
          <a:lstStyle/>
          <a:p>
            <a:pPr indent="0" lvl="0" marL="0" marR="0" rtl="0" algn="r">
              <a:spcBef>
                <a:spcPts val="0"/>
              </a:spcBef>
              <a:spcAft>
                <a:spcPts val="0"/>
              </a:spcAft>
              <a:buNone/>
            </a:pPr>
            <a:r>
              <a:rPr b="0" i="0" lang="en" sz="900" u="none" cap="none" strike="noStrike">
                <a:solidFill>
                  <a:schemeClr val="lt1"/>
                </a:solidFill>
                <a:latin typeface="Arial"/>
                <a:ea typeface="Arial"/>
                <a:cs typeface="Arial"/>
                <a:sym typeface="Arial"/>
              </a:rPr>
              <a:t> </a:t>
            </a:r>
            <a:endParaRPr sz="1000"/>
          </a:p>
        </p:txBody>
      </p:sp>
      <p:sp>
        <p:nvSpPr>
          <p:cNvPr id="395" name="Google Shape;395;p62"/>
          <p:cNvSpPr txBox="1"/>
          <p:nvPr/>
        </p:nvSpPr>
        <p:spPr>
          <a:xfrm>
            <a:off x="8834442" y="4617607"/>
            <a:ext cx="170495" cy="207749"/>
          </a:xfrm>
          <a:prstGeom prst="rect">
            <a:avLst/>
          </a:prstGeom>
          <a:noFill/>
          <a:ln>
            <a:noFill/>
          </a:ln>
        </p:spPr>
        <p:txBody>
          <a:bodyPr anchorCtr="0" anchor="t" bIns="34225" lIns="68450" spcFirstLastPara="1" rIns="68450" wrap="square" tIns="34225">
            <a:spAutoFit/>
          </a:bodyPr>
          <a:lstStyle/>
          <a:p>
            <a:pPr indent="0" lvl="0" marL="0" marR="0" rtl="0" algn="r">
              <a:spcBef>
                <a:spcPts val="0"/>
              </a:spcBef>
              <a:spcAft>
                <a:spcPts val="0"/>
              </a:spcAft>
              <a:buNone/>
            </a:pPr>
            <a:r>
              <a:rPr b="0" i="0" lang="en" sz="900" u="none" cap="none" strike="noStrike">
                <a:solidFill>
                  <a:schemeClr val="lt1"/>
                </a:solidFill>
                <a:latin typeface="Arial"/>
                <a:ea typeface="Arial"/>
                <a:cs typeface="Arial"/>
                <a:sym typeface="Arial"/>
              </a:rPr>
              <a:t> </a:t>
            </a:r>
            <a:endParaRPr sz="1000"/>
          </a:p>
        </p:txBody>
      </p:sp>
      <p:sp>
        <p:nvSpPr>
          <p:cNvPr id="396" name="Google Shape;396;p62"/>
          <p:cNvSpPr/>
          <p:nvPr/>
        </p:nvSpPr>
        <p:spPr>
          <a:xfrm>
            <a:off x="8321007" y="4358909"/>
            <a:ext cx="683931" cy="162780"/>
          </a:xfrm>
          <a:prstGeom prst="rect">
            <a:avLst/>
          </a:prstGeom>
          <a:noFill/>
          <a:ln>
            <a:noFill/>
          </a:ln>
        </p:spPr>
        <p:txBody>
          <a:bodyPr anchorCtr="0" anchor="ctr" bIns="34225" lIns="68450" spcFirstLastPara="1" rIns="68450" wrap="square" tIns="34225">
            <a:noAutofit/>
          </a:bodyPr>
          <a:lstStyle/>
          <a:p>
            <a:pPr indent="0" lvl="0" marL="0" marR="0" rtl="0" algn="r">
              <a:spcBef>
                <a:spcPts val="0"/>
              </a:spcBef>
              <a:spcAft>
                <a:spcPts val="0"/>
              </a:spcAft>
              <a:buNone/>
            </a:pPr>
            <a:r>
              <a:rPr b="0" i="0" lang="en" sz="900" u="none" cap="none" strike="noStrike">
                <a:solidFill>
                  <a:schemeClr val="lt1"/>
                </a:solidFill>
                <a:latin typeface="Arial"/>
                <a:ea typeface="Arial"/>
                <a:cs typeface="Arial"/>
                <a:sym typeface="Arial"/>
              </a:rPr>
              <a:t> </a:t>
            </a:r>
            <a:endParaRPr sz="1000"/>
          </a:p>
        </p:txBody>
      </p:sp>
      <p:sp>
        <p:nvSpPr>
          <p:cNvPr id="397" name="Google Shape;397;p62"/>
          <p:cNvSpPr txBox="1"/>
          <p:nvPr/>
        </p:nvSpPr>
        <p:spPr>
          <a:xfrm>
            <a:off x="166944" y="4660450"/>
            <a:ext cx="5016505" cy="161583"/>
          </a:xfrm>
          <a:prstGeom prst="rect">
            <a:avLst/>
          </a:prstGeom>
          <a:noFill/>
          <a:ln>
            <a:noFill/>
          </a:ln>
        </p:spPr>
        <p:txBody>
          <a:bodyPr anchorCtr="0" anchor="b" bIns="34225" lIns="0" spcFirstLastPara="1" rIns="68450" wrap="square" tIns="34225">
            <a:spAutoFit/>
          </a:bodyPr>
          <a:lstStyle/>
          <a:p>
            <a:pPr indent="0" lvl="0" marL="0" marR="0" rtl="0" algn="l">
              <a:spcBef>
                <a:spcPts val="0"/>
              </a:spcBef>
              <a:spcAft>
                <a:spcPts val="0"/>
              </a:spcAft>
              <a:buNone/>
            </a:pPr>
            <a:r>
              <a:rPr b="0" i="0" lang="en" sz="600" u="none" cap="none" strike="noStrike">
                <a:solidFill>
                  <a:srgbClr val="8197A6"/>
                </a:solidFill>
                <a:latin typeface="Arial"/>
                <a:ea typeface="Arial"/>
                <a:cs typeface="Arial"/>
                <a:sym typeface="Arial"/>
              </a:rPr>
              <a:t>ESA UNCLASSIFIED - For ESA Official Use Only</a:t>
            </a:r>
            <a:endParaRPr sz="1000"/>
          </a:p>
        </p:txBody>
      </p:sp>
      <p:sp>
        <p:nvSpPr>
          <p:cNvPr id="398" name="Google Shape;398;p62"/>
          <p:cNvSpPr txBox="1"/>
          <p:nvPr/>
        </p:nvSpPr>
        <p:spPr>
          <a:xfrm>
            <a:off x="8724524" y="4652100"/>
            <a:ext cx="217734" cy="161583"/>
          </a:xfrm>
          <a:prstGeom prst="rect">
            <a:avLst/>
          </a:prstGeom>
          <a:noFill/>
          <a:ln>
            <a:noFill/>
          </a:ln>
        </p:spPr>
        <p:txBody>
          <a:bodyPr anchorCtr="0" anchor="t" bIns="34225" lIns="68450" spcFirstLastPara="1" rIns="0" wrap="square" tIns="34225">
            <a:spAutoFit/>
          </a:bodyPr>
          <a:lstStyle/>
          <a:p>
            <a:pPr indent="0" lvl="0" marL="0" marR="0" rtl="0" algn="r">
              <a:spcBef>
                <a:spcPts val="0"/>
              </a:spcBef>
              <a:spcAft>
                <a:spcPts val="0"/>
              </a:spcAft>
              <a:buNone/>
            </a:pPr>
            <a:r>
              <a:rPr b="0" i="0" lang="en" sz="600" u="none" cap="none" strike="noStrike">
                <a:solidFill>
                  <a:schemeClr val="lt1"/>
                </a:solidFill>
                <a:latin typeface="Arial"/>
                <a:ea typeface="Arial"/>
                <a:cs typeface="Arial"/>
                <a:sym typeface="Arial"/>
              </a:rPr>
              <a:t>  </a:t>
            </a:r>
            <a:fld id="{00000000-1234-1234-1234-123412341234}" type="slidenum">
              <a:rPr b="0" i="0" lang="en" sz="600" u="none" cap="none" strike="noStrike">
                <a:solidFill>
                  <a:schemeClr val="lt1"/>
                </a:solidFill>
                <a:latin typeface="Arial"/>
                <a:ea typeface="Arial"/>
                <a:cs typeface="Arial"/>
                <a:sym typeface="Arial"/>
              </a:rPr>
              <a:t>‹#›</a:t>
            </a:fld>
            <a:endParaRPr b="0" i="0" sz="600" u="none" cap="none" strike="noStrike">
              <a:solidFill>
                <a:schemeClr val="lt1"/>
              </a:solidFill>
              <a:latin typeface="Arial"/>
              <a:ea typeface="Arial"/>
              <a:cs typeface="Arial"/>
              <a:sym typeface="Arial"/>
            </a:endParaRPr>
          </a:p>
        </p:txBody>
      </p:sp>
      <p:pic>
        <p:nvPicPr>
          <p:cNvPr id="399" name="Google Shape;399;p62"/>
          <p:cNvPicPr preferRelativeResize="0"/>
          <p:nvPr/>
        </p:nvPicPr>
        <p:blipFill rotWithShape="1">
          <a:blip r:embed="rId3">
            <a:alphaModFix/>
          </a:blip>
          <a:srcRect b="0" l="0" r="0" t="0"/>
          <a:stretch/>
        </p:blipFill>
        <p:spPr>
          <a:xfrm>
            <a:off x="7727495" y="-162064"/>
            <a:ext cx="1566138" cy="982814"/>
          </a:xfrm>
          <a:prstGeom prst="rect">
            <a:avLst/>
          </a:prstGeom>
          <a:noFill/>
          <a:ln>
            <a:noFill/>
          </a:ln>
        </p:spPr>
      </p:pic>
      <p:pic>
        <p:nvPicPr>
          <p:cNvPr id="400" name="Google Shape;400;p62"/>
          <p:cNvPicPr preferRelativeResize="0"/>
          <p:nvPr/>
        </p:nvPicPr>
        <p:blipFill rotWithShape="1">
          <a:blip r:embed="rId4">
            <a:alphaModFix/>
          </a:blip>
          <a:srcRect b="0" l="0" r="0" t="0"/>
          <a:stretch/>
        </p:blipFill>
        <p:spPr>
          <a:xfrm>
            <a:off x="7735955" y="4938300"/>
            <a:ext cx="1227691" cy="78087"/>
          </a:xfrm>
          <a:prstGeom prst="rect">
            <a:avLst/>
          </a:prstGeom>
          <a:noFill/>
          <a:ln>
            <a:noFill/>
          </a:ln>
        </p:spPr>
      </p:pic>
      <p:grpSp>
        <p:nvGrpSpPr>
          <p:cNvPr id="401" name="Google Shape;401;p62"/>
          <p:cNvGrpSpPr/>
          <p:nvPr/>
        </p:nvGrpSpPr>
        <p:grpSpPr>
          <a:xfrm>
            <a:off x="169553" y="4927302"/>
            <a:ext cx="7201874" cy="107791"/>
            <a:chOff x="1076500" y="4469696"/>
            <a:chExt cx="9628745" cy="144114"/>
          </a:xfrm>
        </p:grpSpPr>
        <p:pic>
          <p:nvPicPr>
            <p:cNvPr descr="de.png" id="402" name="Google Shape;402;p62"/>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403" name="Google Shape;403;p62"/>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404" name="Google Shape;404;p62"/>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405" name="Google Shape;405;p62"/>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406" name="Google Shape;406;p62"/>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407" name="Google Shape;407;p62"/>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408" name="Google Shape;408;p62"/>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409" name="Google Shape;409;p62"/>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410" name="Google Shape;410;p62"/>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411" name="Google Shape;411;p62"/>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412" name="Google Shape;412;p62"/>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413" name="Google Shape;413;p62"/>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414" name="Google Shape;414;p62"/>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415" name="Google Shape;415;p62"/>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416" name="Google Shape;416;p62"/>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417" name="Google Shape;417;p62"/>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418" name="Google Shape;418;p62"/>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419" name="Google Shape;419;p62"/>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420" name="Google Shape;420;p62"/>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421" name="Google Shape;421;p62"/>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422" name="Google Shape;422;p62"/>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423" name="Google Shape;423;p62"/>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424" name="Google Shape;424;p62"/>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425" name="Google Shape;425;p62"/>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426" name="Google Shape;426;p62"/>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427" name="Google Shape;427;p62"/>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94">
                                            <p:txEl>
                                              <p:pRg end="0" st="0"/>
                                            </p:txEl>
                                          </p:spTgt>
                                        </p:tgtEl>
                                        <p:attrNameLst>
                                          <p:attrName>style.visibility</p:attrName>
                                        </p:attrNameLst>
                                      </p:cBhvr>
                                      <p:to>
                                        <p:strVal val="visible"/>
                                      </p:to>
                                    </p:set>
                                    <p:anim calcmode="lin" valueType="num">
                                      <p:cBhvr additive="base">
                                        <p:cTn dur="500"/>
                                        <p:tgtEl>
                                          <p:spTgt spid="394">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 calcmode="lin" valueType="num">
                                      <p:cBhvr additive="base">
                                        <p:cTn dur="500"/>
                                        <p:tgtEl>
                                          <p:spTgt spid="396">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 calcmode="lin" valueType="num">
                                      <p:cBhvr additive="base">
                                        <p:cTn dur="500"/>
                                        <p:tgtEl>
                                          <p:spTgt spid="395">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 calcmode="lin" valueType="num">
                                      <p:cBhvr additive="base">
                                        <p:cTn dur="500"/>
                                        <p:tgtEl>
                                          <p:spTgt spid="396">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par>
                          <p:cTn fill="hold">
                            <p:stCondLst>
                              <p:cond delay="3001"/>
                            </p:stCondLst>
                            <p:childTnLst>
                              <p:par>
                                <p:cTn fill="hold" nodeType="afterEffect" presetClass="entr" presetID="2" presetSubtype="8">
                                  <p:stCondLst>
                                    <p:cond delay="0"/>
                                  </p:stCondLst>
                                  <p:childTnLst>
                                    <p:set>
                                      <p:cBhvr>
                                        <p:cTn dur="1" fill="hold">
                                          <p:stCondLst>
                                            <p:cond delay="0"/>
                                          </p:stCondLst>
                                        </p:cTn>
                                        <p:tgtEl>
                                          <p:spTgt spid="401"/>
                                        </p:tgtEl>
                                        <p:attrNameLst>
                                          <p:attrName>style.visibility</p:attrName>
                                        </p:attrNameLst>
                                      </p:cBhvr>
                                      <p:to>
                                        <p:strVal val="visible"/>
                                      </p:to>
                                    </p:set>
                                    <p:anim calcmode="lin" valueType="num">
                                      <p:cBhvr additive="base">
                                        <p:cTn dur="1500"/>
                                        <p:tgtEl>
                                          <p:spTgt spid="4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428" name="Shape 428"/>
        <p:cNvGrpSpPr/>
        <p:nvPr/>
      </p:nvGrpSpPr>
      <p:grpSpPr>
        <a:xfrm>
          <a:off x="0" y="0"/>
          <a:ext cx="0" cy="0"/>
          <a:chOff x="0" y="0"/>
          <a:chExt cx="0" cy="0"/>
        </a:xfrm>
      </p:grpSpPr>
      <p:sp>
        <p:nvSpPr>
          <p:cNvPr id="429" name="Google Shape;429;p63"/>
          <p:cNvSpPr/>
          <p:nvPr/>
        </p:nvSpPr>
        <p:spPr>
          <a:xfrm>
            <a:off x="0" y="0"/>
            <a:ext cx="9144010" cy="661645"/>
          </a:xfrm>
          <a:prstGeom prst="rect">
            <a:avLst/>
          </a:prstGeom>
          <a:solidFill>
            <a:srgbClr val="003249"/>
          </a:solid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r>
              <a:t/>
            </a:r>
            <a:endParaRPr b="0" i="0" sz="1000" u="none" cap="none" strike="noStrike">
              <a:solidFill>
                <a:schemeClr val="lt1"/>
              </a:solidFill>
              <a:latin typeface="Verdana"/>
              <a:ea typeface="Verdana"/>
              <a:cs typeface="Verdana"/>
              <a:sym typeface="Verdana"/>
            </a:endParaRPr>
          </a:p>
        </p:txBody>
      </p:sp>
      <p:sp>
        <p:nvSpPr>
          <p:cNvPr id="430" name="Google Shape;430;p63"/>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solidFill>
                  <a:schemeClr val="lt1"/>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31" name="Google Shape;431;p63"/>
          <p:cNvSpPr txBox="1"/>
          <p:nvPr>
            <p:ph idx="1" type="body"/>
          </p:nvPr>
        </p:nvSpPr>
        <p:spPr>
          <a:xfrm>
            <a:off x="164251" y="661647"/>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pic>
        <p:nvPicPr>
          <p:cNvPr id="432" name="Google Shape;432;p63"/>
          <p:cNvPicPr preferRelativeResize="0"/>
          <p:nvPr/>
        </p:nvPicPr>
        <p:blipFill rotWithShape="1">
          <a:blip r:embed="rId2">
            <a:alphaModFix/>
          </a:blip>
          <a:srcRect b="0" l="0" r="0" t="0"/>
          <a:stretch/>
        </p:blipFill>
        <p:spPr>
          <a:xfrm>
            <a:off x="7727495" y="-162064"/>
            <a:ext cx="1566138" cy="982814"/>
          </a:xfrm>
          <a:prstGeom prst="rect">
            <a:avLst/>
          </a:prstGeom>
          <a:noFill/>
          <a:ln>
            <a:noFill/>
          </a:ln>
        </p:spPr>
      </p:pic>
      <p:cxnSp>
        <p:nvCxnSpPr>
          <p:cNvPr id="433" name="Google Shape;433;p63"/>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434" name="Shape 434"/>
        <p:cNvGrpSpPr/>
        <p:nvPr/>
      </p:nvGrpSpPr>
      <p:grpSpPr>
        <a:xfrm>
          <a:off x="0" y="0"/>
          <a:ext cx="0" cy="0"/>
          <a:chOff x="0" y="0"/>
          <a:chExt cx="0" cy="0"/>
        </a:xfrm>
      </p:grpSpPr>
      <p:sp>
        <p:nvSpPr>
          <p:cNvPr id="435" name="Google Shape;435;p64"/>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36" name="Google Shape;436;p64"/>
          <p:cNvSpPr txBox="1"/>
          <p:nvPr>
            <p:ph idx="1" type="body"/>
          </p:nvPr>
        </p:nvSpPr>
        <p:spPr>
          <a:xfrm>
            <a:off x="163698" y="661645"/>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37" name="Google Shape;437;p64"/>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4">
  <p:cSld name="CLEAR4">
    <p:spTree>
      <p:nvGrpSpPr>
        <p:cNvPr id="438" name="Shape 438"/>
        <p:cNvGrpSpPr/>
        <p:nvPr/>
      </p:nvGrpSpPr>
      <p:grpSpPr>
        <a:xfrm>
          <a:off x="0" y="0"/>
          <a:ext cx="0" cy="0"/>
          <a:chOff x="0" y="0"/>
          <a:chExt cx="0" cy="0"/>
        </a:xfrm>
      </p:grpSpPr>
      <p:sp>
        <p:nvSpPr>
          <p:cNvPr id="439" name="Google Shape;439;p65"/>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solidFill>
                  <a:srgbClr val="003249"/>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40" name="Google Shape;440;p65"/>
          <p:cNvSpPr txBox="1"/>
          <p:nvPr>
            <p:ph idx="1" type="body"/>
          </p:nvPr>
        </p:nvSpPr>
        <p:spPr>
          <a:xfrm>
            <a:off x="163697" y="1254919"/>
            <a:ext cx="4341638" cy="32385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292100" lvl="5" marL="2743200" algn="l">
              <a:lnSpc>
                <a:spcPct val="119000"/>
              </a:lnSpc>
              <a:spcBef>
                <a:spcPts val="200"/>
              </a:spcBef>
              <a:spcAft>
                <a:spcPts val="0"/>
              </a:spcAft>
              <a:buSzPts val="1000"/>
              <a:buChar char="–"/>
              <a:defRPr sz="1000"/>
            </a:lvl6pPr>
            <a:lvl7pPr indent="-292100" lvl="6" marL="3200400" algn="l">
              <a:lnSpc>
                <a:spcPct val="119000"/>
              </a:lnSpc>
              <a:spcBef>
                <a:spcPts val="200"/>
              </a:spcBef>
              <a:spcAft>
                <a:spcPts val="0"/>
              </a:spcAft>
              <a:buSzPts val="1000"/>
              <a:buChar char="–"/>
              <a:defRPr sz="1000"/>
            </a:lvl7pPr>
            <a:lvl8pPr indent="-292100" lvl="7" marL="3657600" algn="l">
              <a:lnSpc>
                <a:spcPct val="119000"/>
              </a:lnSpc>
              <a:spcBef>
                <a:spcPts val="200"/>
              </a:spcBef>
              <a:spcAft>
                <a:spcPts val="0"/>
              </a:spcAft>
              <a:buSzPts val="1000"/>
              <a:buChar char="–"/>
              <a:defRPr sz="1000"/>
            </a:lvl8pPr>
            <a:lvl9pPr indent="-292100" lvl="8" marL="4114800" algn="l">
              <a:lnSpc>
                <a:spcPct val="119000"/>
              </a:lnSpc>
              <a:spcBef>
                <a:spcPts val="200"/>
              </a:spcBef>
              <a:spcAft>
                <a:spcPts val="0"/>
              </a:spcAft>
              <a:buSzPts val="1000"/>
              <a:buChar char="–"/>
              <a:defRPr sz="1000"/>
            </a:lvl9pPr>
          </a:lstStyle>
          <a:p/>
        </p:txBody>
      </p:sp>
      <p:sp>
        <p:nvSpPr>
          <p:cNvPr id="441" name="Google Shape;441;p65"/>
          <p:cNvSpPr txBox="1"/>
          <p:nvPr>
            <p:ph idx="2" type="body"/>
          </p:nvPr>
        </p:nvSpPr>
        <p:spPr>
          <a:xfrm>
            <a:off x="4657728" y="1254919"/>
            <a:ext cx="4310359" cy="32385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292100" lvl="5" marL="2743200" algn="l">
              <a:lnSpc>
                <a:spcPct val="119000"/>
              </a:lnSpc>
              <a:spcBef>
                <a:spcPts val="200"/>
              </a:spcBef>
              <a:spcAft>
                <a:spcPts val="0"/>
              </a:spcAft>
              <a:buSzPts val="1000"/>
              <a:buChar char="–"/>
              <a:defRPr sz="1000"/>
            </a:lvl6pPr>
            <a:lvl7pPr indent="-292100" lvl="6" marL="3200400" algn="l">
              <a:lnSpc>
                <a:spcPct val="119000"/>
              </a:lnSpc>
              <a:spcBef>
                <a:spcPts val="200"/>
              </a:spcBef>
              <a:spcAft>
                <a:spcPts val="0"/>
              </a:spcAft>
              <a:buSzPts val="1000"/>
              <a:buChar char="–"/>
              <a:defRPr sz="1000"/>
            </a:lvl7pPr>
            <a:lvl8pPr indent="-292100" lvl="7" marL="3657600" algn="l">
              <a:lnSpc>
                <a:spcPct val="119000"/>
              </a:lnSpc>
              <a:spcBef>
                <a:spcPts val="200"/>
              </a:spcBef>
              <a:spcAft>
                <a:spcPts val="0"/>
              </a:spcAft>
              <a:buSzPts val="1000"/>
              <a:buChar char="–"/>
              <a:defRPr sz="1000"/>
            </a:lvl8pPr>
            <a:lvl9pPr indent="-292100" lvl="8" marL="4114800" algn="l">
              <a:lnSpc>
                <a:spcPct val="119000"/>
              </a:lnSpc>
              <a:spcBef>
                <a:spcPts val="200"/>
              </a:spcBef>
              <a:spcAft>
                <a:spcPts val="0"/>
              </a:spcAft>
              <a:buSzPts val="1000"/>
              <a:buChar char="–"/>
              <a:defRPr sz="1000"/>
            </a:lvl9pPr>
          </a:lstStyle>
          <a:p/>
        </p:txBody>
      </p:sp>
      <p:cxnSp>
        <p:nvCxnSpPr>
          <p:cNvPr id="442" name="Google Shape;442;p65"/>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43" name="Google Shape;443;p65"/>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1">
  <p:cSld name="CLEAR_COLOUR_BG1">
    <p:bg>
      <p:bgPr>
        <a:solidFill>
          <a:srgbClr val="E8E9E4"/>
        </a:solidFill>
      </p:bgPr>
    </p:bg>
    <p:spTree>
      <p:nvGrpSpPr>
        <p:cNvPr id="444" name="Shape 444"/>
        <p:cNvGrpSpPr/>
        <p:nvPr/>
      </p:nvGrpSpPr>
      <p:grpSpPr>
        <a:xfrm>
          <a:off x="0" y="0"/>
          <a:ext cx="0" cy="0"/>
          <a:chOff x="0" y="0"/>
          <a:chExt cx="0" cy="0"/>
        </a:xfrm>
      </p:grpSpPr>
      <p:sp>
        <p:nvSpPr>
          <p:cNvPr id="445" name="Google Shape;445;p66"/>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46" name="Google Shape;446;p66"/>
          <p:cNvSpPr txBox="1"/>
          <p:nvPr>
            <p:ph idx="1" type="body"/>
          </p:nvPr>
        </p:nvSpPr>
        <p:spPr>
          <a:xfrm>
            <a:off x="164251" y="661500"/>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lvl1pPr>
            <a:lvl2pPr indent="-228600" lvl="1" marL="914400" algn="l">
              <a:lnSpc>
                <a:spcPct val="119000"/>
              </a:lnSpc>
              <a:spcBef>
                <a:spcPts val="300"/>
              </a:spcBef>
              <a:spcAft>
                <a:spcPts val="0"/>
              </a:spcAft>
              <a:buSzPts val="1300"/>
              <a:buNone/>
              <a:defRPr sz="13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300"/>
              </a:spcBef>
              <a:spcAft>
                <a:spcPts val="0"/>
              </a:spcAft>
              <a:buSzPts val="1300"/>
              <a:buNone/>
              <a:defRPr sz="1300"/>
            </a:lvl4pPr>
            <a:lvl5pPr indent="-228600" lvl="4" marL="2286000" algn="l">
              <a:lnSpc>
                <a:spcPct val="119000"/>
              </a:lnSpc>
              <a:spcBef>
                <a:spcPts val="300"/>
              </a:spcBef>
              <a:spcAft>
                <a:spcPts val="0"/>
              </a:spcAft>
              <a:buSzPts val="1300"/>
              <a:buNone/>
              <a:defRPr sz="1300"/>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47" name="Google Shape;447;p66"/>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48" name="Google Shape;448;p66"/>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_COLOUR_BG2">
  <p:cSld name="1_CLEAR_COLOUR_BG2">
    <p:bg>
      <p:bgPr>
        <a:solidFill>
          <a:srgbClr val="76C8AE"/>
        </a:solidFill>
      </p:bgPr>
    </p:bg>
    <p:spTree>
      <p:nvGrpSpPr>
        <p:cNvPr id="449" name="Shape 449"/>
        <p:cNvGrpSpPr/>
        <p:nvPr/>
      </p:nvGrpSpPr>
      <p:grpSpPr>
        <a:xfrm>
          <a:off x="0" y="0"/>
          <a:ext cx="0" cy="0"/>
          <a:chOff x="0" y="0"/>
          <a:chExt cx="0" cy="0"/>
        </a:xfrm>
      </p:grpSpPr>
      <p:sp>
        <p:nvSpPr>
          <p:cNvPr id="450" name="Google Shape;450;p67"/>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51" name="Google Shape;451;p67"/>
          <p:cNvSpPr txBox="1"/>
          <p:nvPr>
            <p:ph idx="1" type="body"/>
          </p:nvPr>
        </p:nvSpPr>
        <p:spPr>
          <a:xfrm>
            <a:off x="163698" y="661500"/>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solidFill>
                  <a:srgbClr val="006762"/>
                </a:solidFill>
              </a:defRPr>
            </a:lvl1pPr>
            <a:lvl2pPr indent="-228600" lvl="1" marL="914400" algn="l">
              <a:lnSpc>
                <a:spcPct val="119000"/>
              </a:lnSpc>
              <a:spcBef>
                <a:spcPts val="300"/>
              </a:spcBef>
              <a:spcAft>
                <a:spcPts val="0"/>
              </a:spcAft>
              <a:buSzPts val="1300"/>
              <a:buNone/>
              <a:defRPr sz="1300">
                <a:solidFill>
                  <a:srgbClr val="006762"/>
                </a:solidFill>
              </a:defRPr>
            </a:lvl2pPr>
            <a:lvl3pPr indent="-228600" lvl="2" marL="1371600" algn="l">
              <a:lnSpc>
                <a:spcPct val="119000"/>
              </a:lnSpc>
              <a:spcBef>
                <a:spcPts val="300"/>
              </a:spcBef>
              <a:spcAft>
                <a:spcPts val="0"/>
              </a:spcAft>
              <a:buSzPts val="1300"/>
              <a:buNone/>
              <a:defRPr sz="1300">
                <a:solidFill>
                  <a:srgbClr val="006762"/>
                </a:solidFill>
              </a:defRPr>
            </a:lvl3pPr>
            <a:lvl4pPr indent="-228600" lvl="3" marL="1828800" algn="l">
              <a:lnSpc>
                <a:spcPct val="119000"/>
              </a:lnSpc>
              <a:spcBef>
                <a:spcPts val="300"/>
              </a:spcBef>
              <a:spcAft>
                <a:spcPts val="0"/>
              </a:spcAft>
              <a:buSzPts val="1300"/>
              <a:buNone/>
              <a:defRPr sz="1300">
                <a:solidFill>
                  <a:srgbClr val="006762"/>
                </a:solidFill>
              </a:defRPr>
            </a:lvl4pPr>
            <a:lvl5pPr indent="-228600" lvl="4" marL="2286000" algn="l">
              <a:lnSpc>
                <a:spcPct val="119000"/>
              </a:lnSpc>
              <a:spcBef>
                <a:spcPts val="300"/>
              </a:spcBef>
              <a:spcAft>
                <a:spcPts val="0"/>
              </a:spcAft>
              <a:buSzPts val="1300"/>
              <a:buNone/>
              <a:defRPr sz="1300">
                <a:solidFill>
                  <a:srgbClr val="006762"/>
                </a:solidFill>
              </a:defRPr>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52" name="Google Shape;452;p67"/>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53" name="Google Shape;453;p67"/>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3">
  <p:cSld name="CLEAR_COLOUR_BG3">
    <p:bg>
      <p:bgPr>
        <a:solidFill>
          <a:srgbClr val="F1666A"/>
        </a:solidFill>
      </p:bgPr>
    </p:bg>
    <p:spTree>
      <p:nvGrpSpPr>
        <p:cNvPr id="454" name="Shape 454"/>
        <p:cNvGrpSpPr/>
        <p:nvPr/>
      </p:nvGrpSpPr>
      <p:grpSpPr>
        <a:xfrm>
          <a:off x="0" y="0"/>
          <a:ext cx="0" cy="0"/>
          <a:chOff x="0" y="0"/>
          <a:chExt cx="0" cy="0"/>
        </a:xfrm>
      </p:grpSpPr>
      <p:sp>
        <p:nvSpPr>
          <p:cNvPr id="455" name="Google Shape;455;p68"/>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56" name="Google Shape;456;p68"/>
          <p:cNvSpPr txBox="1"/>
          <p:nvPr>
            <p:ph idx="1" type="body"/>
          </p:nvPr>
        </p:nvSpPr>
        <p:spPr>
          <a:xfrm>
            <a:off x="163698" y="661500"/>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solidFill>
                  <a:srgbClr val="960136"/>
                </a:solidFill>
              </a:defRPr>
            </a:lvl1pPr>
            <a:lvl2pPr indent="-228600" lvl="1" marL="914400" algn="l">
              <a:lnSpc>
                <a:spcPct val="119000"/>
              </a:lnSpc>
              <a:spcBef>
                <a:spcPts val="300"/>
              </a:spcBef>
              <a:spcAft>
                <a:spcPts val="0"/>
              </a:spcAft>
              <a:buSzPts val="1300"/>
              <a:buNone/>
              <a:defRPr sz="1300">
                <a:solidFill>
                  <a:srgbClr val="960136"/>
                </a:solidFill>
              </a:defRPr>
            </a:lvl2pPr>
            <a:lvl3pPr indent="-228600" lvl="2" marL="1371600" algn="l">
              <a:lnSpc>
                <a:spcPct val="119000"/>
              </a:lnSpc>
              <a:spcBef>
                <a:spcPts val="300"/>
              </a:spcBef>
              <a:spcAft>
                <a:spcPts val="0"/>
              </a:spcAft>
              <a:buSzPts val="1300"/>
              <a:buNone/>
              <a:defRPr sz="1300">
                <a:solidFill>
                  <a:srgbClr val="960136"/>
                </a:solidFill>
              </a:defRPr>
            </a:lvl3pPr>
            <a:lvl4pPr indent="-228600" lvl="3" marL="1828800" algn="l">
              <a:lnSpc>
                <a:spcPct val="119000"/>
              </a:lnSpc>
              <a:spcBef>
                <a:spcPts val="300"/>
              </a:spcBef>
              <a:spcAft>
                <a:spcPts val="0"/>
              </a:spcAft>
              <a:buSzPts val="1300"/>
              <a:buNone/>
              <a:defRPr sz="1300">
                <a:solidFill>
                  <a:srgbClr val="960136"/>
                </a:solidFill>
              </a:defRPr>
            </a:lvl4pPr>
            <a:lvl5pPr indent="-228600" lvl="4" marL="2286000" algn="l">
              <a:lnSpc>
                <a:spcPct val="119000"/>
              </a:lnSpc>
              <a:spcBef>
                <a:spcPts val="300"/>
              </a:spcBef>
              <a:spcAft>
                <a:spcPts val="0"/>
              </a:spcAft>
              <a:buSzPts val="1300"/>
              <a:buNone/>
              <a:defRPr sz="1300">
                <a:solidFill>
                  <a:srgbClr val="960136"/>
                </a:solidFill>
              </a:defRPr>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57" name="Google Shape;457;p68"/>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58" name="Google Shape;458;p68"/>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4">
  <p:cSld name="CLEAR_COLOUR_BG4">
    <p:bg>
      <p:bgPr>
        <a:solidFill>
          <a:srgbClr val="FFCC4E"/>
        </a:solidFill>
      </p:bgPr>
    </p:bg>
    <p:spTree>
      <p:nvGrpSpPr>
        <p:cNvPr id="459" name="Shape 459"/>
        <p:cNvGrpSpPr/>
        <p:nvPr/>
      </p:nvGrpSpPr>
      <p:grpSpPr>
        <a:xfrm>
          <a:off x="0" y="0"/>
          <a:ext cx="0" cy="0"/>
          <a:chOff x="0" y="0"/>
          <a:chExt cx="0" cy="0"/>
        </a:xfrm>
      </p:grpSpPr>
      <p:sp>
        <p:nvSpPr>
          <p:cNvPr id="460" name="Google Shape;460;p69"/>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61" name="Google Shape;461;p69"/>
          <p:cNvSpPr txBox="1"/>
          <p:nvPr>
            <p:ph idx="1" type="body"/>
          </p:nvPr>
        </p:nvSpPr>
        <p:spPr>
          <a:xfrm>
            <a:off x="163698" y="661644"/>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solidFill>
                  <a:srgbClr val="A75534"/>
                </a:solidFill>
              </a:defRPr>
            </a:lvl1pPr>
            <a:lvl2pPr indent="-228600" lvl="1" marL="914400" algn="l">
              <a:lnSpc>
                <a:spcPct val="119000"/>
              </a:lnSpc>
              <a:spcBef>
                <a:spcPts val="300"/>
              </a:spcBef>
              <a:spcAft>
                <a:spcPts val="0"/>
              </a:spcAft>
              <a:buSzPts val="1300"/>
              <a:buNone/>
              <a:defRPr sz="1300">
                <a:solidFill>
                  <a:srgbClr val="A75534"/>
                </a:solidFill>
              </a:defRPr>
            </a:lvl2pPr>
            <a:lvl3pPr indent="-228600" lvl="2" marL="1371600" algn="l">
              <a:lnSpc>
                <a:spcPct val="119000"/>
              </a:lnSpc>
              <a:spcBef>
                <a:spcPts val="300"/>
              </a:spcBef>
              <a:spcAft>
                <a:spcPts val="0"/>
              </a:spcAft>
              <a:buSzPts val="1300"/>
              <a:buNone/>
              <a:defRPr sz="1300">
                <a:solidFill>
                  <a:srgbClr val="A75534"/>
                </a:solidFill>
              </a:defRPr>
            </a:lvl3pPr>
            <a:lvl4pPr indent="-228600" lvl="3" marL="1828800" algn="l">
              <a:lnSpc>
                <a:spcPct val="119000"/>
              </a:lnSpc>
              <a:spcBef>
                <a:spcPts val="300"/>
              </a:spcBef>
              <a:spcAft>
                <a:spcPts val="0"/>
              </a:spcAft>
              <a:buSzPts val="1300"/>
              <a:buNone/>
              <a:defRPr sz="1300">
                <a:solidFill>
                  <a:srgbClr val="A75534"/>
                </a:solidFill>
              </a:defRPr>
            </a:lvl4pPr>
            <a:lvl5pPr indent="-228600" lvl="4" marL="2286000" algn="l">
              <a:lnSpc>
                <a:spcPct val="119000"/>
              </a:lnSpc>
              <a:spcBef>
                <a:spcPts val="300"/>
              </a:spcBef>
              <a:spcAft>
                <a:spcPts val="0"/>
              </a:spcAft>
              <a:buSzPts val="1300"/>
              <a:buNone/>
              <a:defRPr sz="1300">
                <a:solidFill>
                  <a:srgbClr val="A75534"/>
                </a:solidFill>
              </a:defRPr>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62" name="Google Shape;462;p69"/>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63" name="Google Shape;463;p69"/>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5">
  <p:cSld name="CLEAR_COLOUR_BG5">
    <p:bg>
      <p:bgPr>
        <a:solidFill>
          <a:srgbClr val="6DCFF6"/>
        </a:solidFill>
      </p:bgPr>
    </p:bg>
    <p:spTree>
      <p:nvGrpSpPr>
        <p:cNvPr id="464" name="Shape 464"/>
        <p:cNvGrpSpPr/>
        <p:nvPr/>
      </p:nvGrpSpPr>
      <p:grpSpPr>
        <a:xfrm>
          <a:off x="0" y="0"/>
          <a:ext cx="0" cy="0"/>
          <a:chOff x="0" y="0"/>
          <a:chExt cx="0" cy="0"/>
        </a:xfrm>
      </p:grpSpPr>
      <p:sp>
        <p:nvSpPr>
          <p:cNvPr id="465" name="Google Shape;465;p70"/>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466" name="Google Shape;466;p70"/>
          <p:cNvSpPr txBox="1"/>
          <p:nvPr>
            <p:ph idx="1" type="body"/>
          </p:nvPr>
        </p:nvSpPr>
        <p:spPr>
          <a:xfrm>
            <a:off x="163698" y="661644"/>
            <a:ext cx="8799548" cy="3996000"/>
          </a:xfrm>
          <a:prstGeom prst="rect">
            <a:avLst/>
          </a:prstGeom>
          <a:noFill/>
          <a:ln>
            <a:noFill/>
          </a:ln>
        </p:spPr>
        <p:txBody>
          <a:bodyPr anchorCtr="0" anchor="t" bIns="34225" lIns="68450" spcFirstLastPara="1" rIns="68450" wrap="square" tIns="34225">
            <a:noAutofit/>
          </a:bodyPr>
          <a:lstStyle>
            <a:lvl1pPr indent="-228600" lvl="0" marL="457200" algn="l">
              <a:lnSpc>
                <a:spcPct val="119000"/>
              </a:lnSpc>
              <a:spcBef>
                <a:spcPts val="300"/>
              </a:spcBef>
              <a:spcAft>
                <a:spcPts val="0"/>
              </a:spcAft>
              <a:buSzPts val="1300"/>
              <a:buNone/>
              <a:defRPr sz="1300">
                <a:solidFill>
                  <a:srgbClr val="1E3378"/>
                </a:solidFill>
              </a:defRPr>
            </a:lvl1pPr>
            <a:lvl2pPr indent="-228600" lvl="1" marL="914400" algn="l">
              <a:lnSpc>
                <a:spcPct val="119000"/>
              </a:lnSpc>
              <a:spcBef>
                <a:spcPts val="300"/>
              </a:spcBef>
              <a:spcAft>
                <a:spcPts val="0"/>
              </a:spcAft>
              <a:buSzPts val="1300"/>
              <a:buNone/>
              <a:defRPr sz="1300">
                <a:solidFill>
                  <a:srgbClr val="1E3378"/>
                </a:solidFill>
              </a:defRPr>
            </a:lvl2pPr>
            <a:lvl3pPr indent="-228600" lvl="2" marL="1371600" algn="l">
              <a:lnSpc>
                <a:spcPct val="119000"/>
              </a:lnSpc>
              <a:spcBef>
                <a:spcPts val="300"/>
              </a:spcBef>
              <a:spcAft>
                <a:spcPts val="0"/>
              </a:spcAft>
              <a:buSzPts val="1300"/>
              <a:buNone/>
              <a:defRPr sz="1300">
                <a:solidFill>
                  <a:srgbClr val="1E3378"/>
                </a:solidFill>
              </a:defRPr>
            </a:lvl3pPr>
            <a:lvl4pPr indent="-228600" lvl="3" marL="1828800" algn="l">
              <a:lnSpc>
                <a:spcPct val="119000"/>
              </a:lnSpc>
              <a:spcBef>
                <a:spcPts val="300"/>
              </a:spcBef>
              <a:spcAft>
                <a:spcPts val="0"/>
              </a:spcAft>
              <a:buSzPts val="1300"/>
              <a:buNone/>
              <a:defRPr sz="1300">
                <a:solidFill>
                  <a:srgbClr val="1E3378"/>
                </a:solidFill>
              </a:defRPr>
            </a:lvl4pPr>
            <a:lvl5pPr indent="-228600" lvl="4" marL="2286000" algn="l">
              <a:lnSpc>
                <a:spcPct val="119000"/>
              </a:lnSpc>
              <a:spcBef>
                <a:spcPts val="300"/>
              </a:spcBef>
              <a:spcAft>
                <a:spcPts val="0"/>
              </a:spcAft>
              <a:buSzPts val="1300"/>
              <a:buNone/>
              <a:defRPr sz="1300">
                <a:solidFill>
                  <a:srgbClr val="1E3378"/>
                </a:solidFill>
              </a:defRPr>
            </a:lvl5pPr>
            <a:lvl6pPr indent="-311150" lvl="5" marL="2743200" algn="l">
              <a:lnSpc>
                <a:spcPct val="119000"/>
              </a:lnSpc>
              <a:spcBef>
                <a:spcPts val="300"/>
              </a:spcBef>
              <a:spcAft>
                <a:spcPts val="0"/>
              </a:spcAft>
              <a:buSzPts val="1300"/>
              <a:buChar char="–"/>
              <a:defRPr/>
            </a:lvl6pPr>
            <a:lvl7pPr indent="-311150" lvl="6" marL="3200400" algn="l">
              <a:lnSpc>
                <a:spcPct val="119000"/>
              </a:lnSpc>
              <a:spcBef>
                <a:spcPts val="300"/>
              </a:spcBef>
              <a:spcAft>
                <a:spcPts val="0"/>
              </a:spcAft>
              <a:buSzPts val="1300"/>
              <a:buChar char="–"/>
              <a:defRPr/>
            </a:lvl7pPr>
            <a:lvl8pPr indent="-311150" lvl="7" marL="3657600" algn="l">
              <a:lnSpc>
                <a:spcPct val="119000"/>
              </a:lnSpc>
              <a:spcBef>
                <a:spcPts val="300"/>
              </a:spcBef>
              <a:spcAft>
                <a:spcPts val="0"/>
              </a:spcAft>
              <a:buSzPts val="1300"/>
              <a:buChar char="–"/>
              <a:defRPr/>
            </a:lvl8pPr>
            <a:lvl9pPr indent="-311150" lvl="8" marL="4114800" algn="l">
              <a:lnSpc>
                <a:spcPct val="119000"/>
              </a:lnSpc>
              <a:spcBef>
                <a:spcPts val="300"/>
              </a:spcBef>
              <a:spcAft>
                <a:spcPts val="0"/>
              </a:spcAft>
              <a:buSzPts val="1300"/>
              <a:buChar char="–"/>
              <a:defRPr/>
            </a:lvl9pPr>
          </a:lstStyle>
          <a:p/>
        </p:txBody>
      </p:sp>
      <p:cxnSp>
        <p:nvCxnSpPr>
          <p:cNvPr id="467" name="Google Shape;467;p70"/>
          <p:cNvCxnSpPr/>
          <p:nvPr/>
        </p:nvCxnSpPr>
        <p:spPr>
          <a:xfrm>
            <a:off x="165624" y="4817228"/>
            <a:ext cx="8778007" cy="0"/>
          </a:xfrm>
          <a:prstGeom prst="straightConnector1">
            <a:avLst/>
          </a:prstGeom>
          <a:noFill/>
          <a:ln cap="flat" cmpd="sng" w="9525">
            <a:solidFill>
              <a:srgbClr val="003249"/>
            </a:solidFill>
            <a:prstDash val="solid"/>
            <a:round/>
            <a:headEnd len="sm" w="sm" type="none"/>
            <a:tailEnd len="sm" w="sm" type="none"/>
          </a:ln>
        </p:spPr>
      </p:cxnSp>
      <p:cxnSp>
        <p:nvCxnSpPr>
          <p:cNvPr id="468" name="Google Shape;468;p70"/>
          <p:cNvCxnSpPr/>
          <p:nvPr/>
        </p:nvCxnSpPr>
        <p:spPr>
          <a:xfrm>
            <a:off x="163250" y="661645"/>
            <a:ext cx="880224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6DCFF6"/>
        </a:solidFill>
      </p:bgPr>
    </p:bg>
    <p:spTree>
      <p:nvGrpSpPr>
        <p:cNvPr id="469" name="Shape 469"/>
        <p:cNvGrpSpPr/>
        <p:nvPr/>
      </p:nvGrpSpPr>
      <p:grpSpPr>
        <a:xfrm>
          <a:off x="0" y="0"/>
          <a:ext cx="0" cy="0"/>
          <a:chOff x="0" y="0"/>
          <a:chExt cx="0" cy="0"/>
        </a:xfrm>
      </p:grpSpPr>
      <p:sp>
        <p:nvSpPr>
          <p:cNvPr id="470" name="Google Shape;470;p71"/>
          <p:cNvSpPr/>
          <p:nvPr/>
        </p:nvSpPr>
        <p:spPr>
          <a:xfrm>
            <a:off x="-276492" y="0"/>
            <a:ext cx="9420502" cy="5143500"/>
          </a:xfrm>
          <a:prstGeom prst="rect">
            <a:avLst/>
          </a:prstGeom>
          <a:solidFill>
            <a:schemeClr val="lt1"/>
          </a:solid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r>
              <a:t/>
            </a:r>
            <a:endParaRPr b="0" i="0" sz="1300" u="none" cap="none" strike="noStrike">
              <a:solidFill>
                <a:schemeClr val="lt1"/>
              </a:solidFill>
              <a:latin typeface="Verdana"/>
              <a:ea typeface="Verdana"/>
              <a:cs typeface="Verdana"/>
              <a:sym typeface="Verdana"/>
            </a:endParaRPr>
          </a:p>
        </p:txBody>
      </p:sp>
      <p:sp>
        <p:nvSpPr>
          <p:cNvPr id="471" name="Google Shape;471;p71"/>
          <p:cNvSpPr/>
          <p:nvPr/>
        </p:nvSpPr>
        <p:spPr>
          <a:xfrm flipH="1">
            <a:off x="3514729" y="1508478"/>
            <a:ext cx="2114552" cy="2114276"/>
          </a:xfrm>
          <a:prstGeom prst="rect">
            <a:avLst/>
          </a:prstGeom>
          <a:solidFill>
            <a:schemeClr val="lt1"/>
          </a:solidFill>
          <a:ln cap="flat" cmpd="sng" w="9525">
            <a:solidFill>
              <a:srgbClr val="003249"/>
            </a:solidFill>
            <a:prstDash val="solid"/>
            <a:round/>
            <a:headEnd len="sm" w="sm" type="none"/>
            <a:tailEnd len="sm" w="sm" type="none"/>
          </a:ln>
        </p:spPr>
        <p:txBody>
          <a:bodyPr anchorCtr="0" anchor="ctr" bIns="34225" lIns="68450" spcFirstLastPara="1" rIns="68450" wrap="square" tIns="34225">
            <a:noAutofit/>
          </a:bodyPr>
          <a:lstStyle/>
          <a:p>
            <a:pPr indent="0" lvl="0" marL="0" marR="0" rtl="0" algn="ctr">
              <a:spcBef>
                <a:spcPts val="0"/>
              </a:spcBef>
              <a:spcAft>
                <a:spcPts val="0"/>
              </a:spcAft>
              <a:buNone/>
            </a:pPr>
            <a:r>
              <a:t/>
            </a:r>
            <a:endParaRPr b="0" i="0" sz="1000" u="none" cap="none" strike="noStrike">
              <a:solidFill>
                <a:schemeClr val="lt1"/>
              </a:solidFill>
              <a:latin typeface="Verdana"/>
              <a:ea typeface="Verdana"/>
              <a:cs typeface="Verdana"/>
              <a:sym typeface="Verdana"/>
            </a:endParaRPr>
          </a:p>
        </p:txBody>
      </p:sp>
      <p:sp>
        <p:nvSpPr>
          <p:cNvPr id="472" name="Google Shape;472;p71"/>
          <p:cNvSpPr txBox="1"/>
          <p:nvPr/>
        </p:nvSpPr>
        <p:spPr>
          <a:xfrm>
            <a:off x="3514729" y="3393155"/>
            <a:ext cx="2109587" cy="235871"/>
          </a:xfrm>
          <a:prstGeom prst="rect">
            <a:avLst/>
          </a:prstGeom>
          <a:noFill/>
          <a:ln>
            <a:noFill/>
          </a:ln>
        </p:spPr>
        <p:txBody>
          <a:bodyPr anchorCtr="0" anchor="t" bIns="24750" lIns="49525" spcFirstLastPara="1" rIns="49525" wrap="square" tIns="24750">
            <a:normAutofit/>
          </a:bodyPr>
          <a:lstStyle/>
          <a:p>
            <a:pPr indent="0" lvl="0" marL="0" marR="0" rtl="0" algn="r">
              <a:lnSpc>
                <a:spcPct val="90000"/>
              </a:lnSpc>
              <a:spcBef>
                <a:spcPts val="0"/>
              </a:spcBef>
              <a:spcAft>
                <a:spcPts val="0"/>
              </a:spcAft>
              <a:buClr>
                <a:schemeClr val="dk1"/>
              </a:buClr>
              <a:buSzPts val="800"/>
              <a:buFont typeface="Arial"/>
              <a:buNone/>
            </a:pPr>
            <a:r>
              <a:t/>
            </a:r>
            <a:endParaRPr b="0" i="0" sz="800" u="none" cap="none" strike="noStrike">
              <a:solidFill>
                <a:srgbClr val="8197A6"/>
              </a:solidFill>
              <a:latin typeface="Arial"/>
              <a:ea typeface="Arial"/>
              <a:cs typeface="Arial"/>
              <a:sym typeface="Arial"/>
            </a:endParaRPr>
          </a:p>
        </p:txBody>
      </p:sp>
      <p:sp>
        <p:nvSpPr>
          <p:cNvPr id="473" name="Google Shape;473;p71"/>
          <p:cNvSpPr txBox="1"/>
          <p:nvPr>
            <p:ph idx="1" type="body"/>
          </p:nvPr>
        </p:nvSpPr>
        <p:spPr>
          <a:xfrm>
            <a:off x="3514729" y="1531145"/>
            <a:ext cx="2114553" cy="1769268"/>
          </a:xfrm>
          <a:prstGeom prst="rect">
            <a:avLst/>
          </a:prstGeom>
          <a:noFill/>
          <a:ln>
            <a:noFill/>
          </a:ln>
        </p:spPr>
        <p:txBody>
          <a:bodyPr anchorCtr="0" anchor="t" bIns="34225" lIns="68450" spcFirstLastPara="1" rIns="68450" wrap="square" tIns="34225">
            <a:normAutofit/>
          </a:bodyPr>
          <a:lstStyle>
            <a:lvl1pPr indent="-228600" lvl="0" marL="457200" algn="l">
              <a:lnSpc>
                <a:spcPct val="119000"/>
              </a:lnSpc>
              <a:spcBef>
                <a:spcPts val="300"/>
              </a:spcBef>
              <a:spcAft>
                <a:spcPts val="0"/>
              </a:spcAft>
              <a:buSzPts val="1600"/>
              <a:buNone/>
              <a:defRPr b="0" sz="1600">
                <a:solidFill>
                  <a:srgbClr val="003249"/>
                </a:solidFill>
                <a:latin typeface="Arial"/>
                <a:ea typeface="Arial"/>
                <a:cs typeface="Arial"/>
                <a:sym typeface="Arial"/>
              </a:defRPr>
            </a:lvl1pPr>
            <a:lvl2pPr indent="-228600" lvl="1" marL="914400" algn="l">
              <a:lnSpc>
                <a:spcPct val="119000"/>
              </a:lnSpc>
              <a:spcBef>
                <a:spcPts val="200"/>
              </a:spcBef>
              <a:spcAft>
                <a:spcPts val="0"/>
              </a:spcAft>
              <a:buSzPts val="1100"/>
              <a:buNone/>
              <a:defRPr b="1" sz="1100"/>
            </a:lvl2pPr>
            <a:lvl3pPr indent="-228600" lvl="2" marL="1371600" algn="l">
              <a:lnSpc>
                <a:spcPct val="119000"/>
              </a:lnSpc>
              <a:spcBef>
                <a:spcPts val="200"/>
              </a:spcBef>
              <a:spcAft>
                <a:spcPts val="0"/>
              </a:spcAft>
              <a:buSzPts val="1000"/>
              <a:buNone/>
              <a:defRPr b="1" sz="1000"/>
            </a:lvl3pPr>
            <a:lvl4pPr indent="-228600" lvl="3" marL="1828800" algn="l">
              <a:lnSpc>
                <a:spcPct val="119000"/>
              </a:lnSpc>
              <a:spcBef>
                <a:spcPts val="200"/>
              </a:spcBef>
              <a:spcAft>
                <a:spcPts val="0"/>
              </a:spcAft>
              <a:buSzPts val="900"/>
              <a:buNone/>
              <a:defRPr b="1" sz="900"/>
            </a:lvl4pPr>
            <a:lvl5pPr indent="-228600" lvl="4" marL="2286000" algn="l">
              <a:lnSpc>
                <a:spcPct val="119000"/>
              </a:lnSpc>
              <a:spcBef>
                <a:spcPts val="200"/>
              </a:spcBef>
              <a:spcAft>
                <a:spcPts val="0"/>
              </a:spcAft>
              <a:buSzPts val="900"/>
              <a:buNone/>
              <a:defRPr b="1" sz="900"/>
            </a:lvl5pPr>
            <a:lvl6pPr indent="-228600" lvl="5" marL="2743200" algn="l">
              <a:lnSpc>
                <a:spcPct val="119000"/>
              </a:lnSpc>
              <a:spcBef>
                <a:spcPts val="200"/>
              </a:spcBef>
              <a:spcAft>
                <a:spcPts val="0"/>
              </a:spcAft>
              <a:buSzPts val="900"/>
              <a:buNone/>
              <a:defRPr b="1" sz="900"/>
            </a:lvl6pPr>
            <a:lvl7pPr indent="-228600" lvl="6" marL="3200400" algn="l">
              <a:lnSpc>
                <a:spcPct val="119000"/>
              </a:lnSpc>
              <a:spcBef>
                <a:spcPts val="200"/>
              </a:spcBef>
              <a:spcAft>
                <a:spcPts val="0"/>
              </a:spcAft>
              <a:buSzPts val="900"/>
              <a:buNone/>
              <a:defRPr b="1" sz="900"/>
            </a:lvl7pPr>
            <a:lvl8pPr indent="-228600" lvl="7" marL="3657600" algn="l">
              <a:lnSpc>
                <a:spcPct val="119000"/>
              </a:lnSpc>
              <a:spcBef>
                <a:spcPts val="200"/>
              </a:spcBef>
              <a:spcAft>
                <a:spcPts val="0"/>
              </a:spcAft>
              <a:buSzPts val="900"/>
              <a:buNone/>
              <a:defRPr b="1" sz="900"/>
            </a:lvl8pPr>
            <a:lvl9pPr indent="-228600" lvl="8" marL="4114800" algn="l">
              <a:lnSpc>
                <a:spcPct val="119000"/>
              </a:lnSpc>
              <a:spcBef>
                <a:spcPts val="200"/>
              </a:spcBef>
              <a:spcAft>
                <a:spcPts val="0"/>
              </a:spcAft>
              <a:buSzPts val="900"/>
              <a:buNone/>
              <a:defRPr b="1" sz="900"/>
            </a:lvl9pPr>
          </a:lstStyle>
          <a:p/>
        </p:txBody>
      </p:sp>
      <p:sp>
        <p:nvSpPr>
          <p:cNvPr id="474" name="Google Shape;474;p71"/>
          <p:cNvSpPr txBox="1"/>
          <p:nvPr/>
        </p:nvSpPr>
        <p:spPr>
          <a:xfrm>
            <a:off x="3514729" y="1305019"/>
            <a:ext cx="2114553" cy="196141"/>
          </a:xfrm>
          <a:prstGeom prst="rect">
            <a:avLst/>
          </a:prstGeom>
          <a:noFill/>
          <a:ln>
            <a:noFill/>
          </a:ln>
        </p:spPr>
        <p:txBody>
          <a:bodyPr anchorCtr="0" anchor="t" bIns="24750" lIns="49525" spcFirstLastPara="1" rIns="49525" wrap="square" tIns="24750">
            <a:noAutofit/>
          </a:bodyPr>
          <a:lstStyle/>
          <a:p>
            <a:pPr indent="0" lvl="0" marL="0" marR="0" rtl="0" algn="l">
              <a:lnSpc>
                <a:spcPct val="90000"/>
              </a:lnSpc>
              <a:spcBef>
                <a:spcPts val="0"/>
              </a:spcBef>
              <a:spcAft>
                <a:spcPts val="0"/>
              </a:spcAft>
              <a:buClr>
                <a:srgbClr val="8197A6"/>
              </a:buClr>
              <a:buSzPts val="600"/>
              <a:buFont typeface="Arial"/>
              <a:buNone/>
            </a:pPr>
            <a:r>
              <a:rPr b="0" i="0" lang="en" sz="600" u="none" cap="none" strike="noStrike">
                <a:solidFill>
                  <a:srgbClr val="8197A6"/>
                </a:solidFill>
                <a:latin typeface="Arial"/>
                <a:ea typeface="Arial"/>
                <a:cs typeface="Arial"/>
                <a:sym typeface="Arial"/>
              </a:rPr>
              <a:t>Produced by</a:t>
            </a:r>
            <a:endParaRPr b="0" i="0" sz="600" u="none" cap="none" strike="noStrike">
              <a:solidFill>
                <a:srgbClr val="8197A6"/>
              </a:solidFill>
              <a:latin typeface="Arial"/>
              <a:ea typeface="Arial"/>
              <a:cs typeface="Arial"/>
              <a:sym typeface="Arial"/>
            </a:endParaRPr>
          </a:p>
        </p:txBody>
      </p:sp>
      <p:sp>
        <p:nvSpPr>
          <p:cNvPr id="475" name="Google Shape;475;p71"/>
          <p:cNvSpPr txBox="1"/>
          <p:nvPr>
            <p:ph idx="2" type="body"/>
          </p:nvPr>
        </p:nvSpPr>
        <p:spPr>
          <a:xfrm>
            <a:off x="3514729" y="3305081"/>
            <a:ext cx="2114553" cy="317674"/>
          </a:xfrm>
          <a:prstGeom prst="rect">
            <a:avLst/>
          </a:prstGeom>
          <a:noFill/>
          <a:ln>
            <a:noFill/>
          </a:ln>
        </p:spPr>
        <p:txBody>
          <a:bodyPr anchorCtr="0" anchor="ctr" bIns="34225" lIns="68450" spcFirstLastPara="1" rIns="68450" wrap="square" tIns="34225">
            <a:noAutofit/>
          </a:bodyPr>
          <a:lstStyle>
            <a:lvl1pPr indent="-228600" lvl="0" marL="457200" algn="l">
              <a:lnSpc>
                <a:spcPct val="119000"/>
              </a:lnSpc>
              <a:spcBef>
                <a:spcPts val="200"/>
              </a:spcBef>
              <a:spcAft>
                <a:spcPts val="0"/>
              </a:spcAft>
              <a:buSzPts val="1100"/>
              <a:buNone/>
              <a:defRPr b="0" sz="1100">
                <a:solidFill>
                  <a:srgbClr val="003249"/>
                </a:solidFill>
                <a:latin typeface="Arial"/>
                <a:ea typeface="Arial"/>
                <a:cs typeface="Arial"/>
                <a:sym typeface="Arial"/>
              </a:defRPr>
            </a:lvl1pPr>
            <a:lvl2pPr indent="-228600" lvl="1" marL="914400" algn="l">
              <a:lnSpc>
                <a:spcPct val="119000"/>
              </a:lnSpc>
              <a:spcBef>
                <a:spcPts val="200"/>
              </a:spcBef>
              <a:spcAft>
                <a:spcPts val="0"/>
              </a:spcAft>
              <a:buSzPts val="1100"/>
              <a:buNone/>
              <a:defRPr b="1" sz="1100"/>
            </a:lvl2pPr>
            <a:lvl3pPr indent="-228600" lvl="2" marL="1371600" algn="l">
              <a:lnSpc>
                <a:spcPct val="119000"/>
              </a:lnSpc>
              <a:spcBef>
                <a:spcPts val="200"/>
              </a:spcBef>
              <a:spcAft>
                <a:spcPts val="0"/>
              </a:spcAft>
              <a:buSzPts val="1000"/>
              <a:buNone/>
              <a:defRPr b="1" sz="1000"/>
            </a:lvl3pPr>
            <a:lvl4pPr indent="-228600" lvl="3" marL="1828800" algn="l">
              <a:lnSpc>
                <a:spcPct val="119000"/>
              </a:lnSpc>
              <a:spcBef>
                <a:spcPts val="200"/>
              </a:spcBef>
              <a:spcAft>
                <a:spcPts val="0"/>
              </a:spcAft>
              <a:buSzPts val="900"/>
              <a:buNone/>
              <a:defRPr b="1" sz="900"/>
            </a:lvl4pPr>
            <a:lvl5pPr indent="-228600" lvl="4" marL="2286000" algn="l">
              <a:lnSpc>
                <a:spcPct val="119000"/>
              </a:lnSpc>
              <a:spcBef>
                <a:spcPts val="200"/>
              </a:spcBef>
              <a:spcAft>
                <a:spcPts val="0"/>
              </a:spcAft>
              <a:buSzPts val="900"/>
              <a:buNone/>
              <a:defRPr b="1" sz="900"/>
            </a:lvl5pPr>
            <a:lvl6pPr indent="-228600" lvl="5" marL="2743200" algn="l">
              <a:lnSpc>
                <a:spcPct val="119000"/>
              </a:lnSpc>
              <a:spcBef>
                <a:spcPts val="200"/>
              </a:spcBef>
              <a:spcAft>
                <a:spcPts val="0"/>
              </a:spcAft>
              <a:buSzPts val="900"/>
              <a:buNone/>
              <a:defRPr b="1" sz="900"/>
            </a:lvl6pPr>
            <a:lvl7pPr indent="-228600" lvl="6" marL="3200400" algn="l">
              <a:lnSpc>
                <a:spcPct val="119000"/>
              </a:lnSpc>
              <a:spcBef>
                <a:spcPts val="200"/>
              </a:spcBef>
              <a:spcAft>
                <a:spcPts val="0"/>
              </a:spcAft>
              <a:buSzPts val="900"/>
              <a:buNone/>
              <a:defRPr b="1" sz="900"/>
            </a:lvl7pPr>
            <a:lvl8pPr indent="-228600" lvl="7" marL="3657600" algn="l">
              <a:lnSpc>
                <a:spcPct val="119000"/>
              </a:lnSpc>
              <a:spcBef>
                <a:spcPts val="200"/>
              </a:spcBef>
              <a:spcAft>
                <a:spcPts val="0"/>
              </a:spcAft>
              <a:buSzPts val="900"/>
              <a:buNone/>
              <a:defRPr b="1" sz="900"/>
            </a:lvl8pPr>
            <a:lvl9pPr indent="-228600" lvl="8" marL="4114800" algn="l">
              <a:lnSpc>
                <a:spcPct val="119000"/>
              </a:lnSpc>
              <a:spcBef>
                <a:spcPts val="200"/>
              </a:spcBef>
              <a:spcAft>
                <a:spcPts val="0"/>
              </a:spcAft>
              <a:buSzPts val="900"/>
              <a:buNone/>
              <a:defRPr b="1" sz="9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2" name="Shape 482"/>
        <p:cNvGrpSpPr/>
        <p:nvPr/>
      </p:nvGrpSpPr>
      <p:grpSpPr>
        <a:xfrm>
          <a:off x="0" y="0"/>
          <a:ext cx="0" cy="0"/>
          <a:chOff x="0" y="0"/>
          <a:chExt cx="0" cy="0"/>
        </a:xfrm>
      </p:grpSpPr>
      <p:sp>
        <p:nvSpPr>
          <p:cNvPr id="483" name="Google Shape;483;p73"/>
          <p:cNvSpPr txBox="1"/>
          <p:nvPr>
            <p:ph type="ctrTitle"/>
          </p:nvPr>
        </p:nvSpPr>
        <p:spPr>
          <a:xfrm>
            <a:off x="685800" y="1597820"/>
            <a:ext cx="7772400" cy="1102519"/>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4" name="Google Shape;484;p73"/>
          <p:cNvSpPr txBox="1"/>
          <p:nvPr>
            <p:ph idx="1" type="subTitle"/>
          </p:nvPr>
        </p:nvSpPr>
        <p:spPr>
          <a:xfrm>
            <a:off x="1371600" y="2914650"/>
            <a:ext cx="6400800" cy="1314450"/>
          </a:xfrm>
          <a:prstGeom prst="rect">
            <a:avLst/>
          </a:prstGeom>
          <a:noFill/>
          <a:ln>
            <a:noFill/>
          </a:ln>
        </p:spPr>
        <p:txBody>
          <a:bodyPr anchorCtr="0" anchor="t" bIns="34275" lIns="68575" spcFirstLastPara="1" rIns="68575" wrap="square" tIns="34275">
            <a:normAutofit/>
          </a:bodyPr>
          <a:lstStyle>
            <a:lvl1pPr lvl="0" algn="ctr">
              <a:spcBef>
                <a:spcPts val="500"/>
              </a:spcBef>
              <a:spcAft>
                <a:spcPts val="0"/>
              </a:spcAft>
              <a:buClr>
                <a:srgbClr val="888888"/>
              </a:buClr>
              <a:buSzPts val="2400"/>
              <a:buNone/>
              <a:defRPr>
                <a:solidFill>
                  <a:srgbClr val="888888"/>
                </a:solidFill>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485" name="Google Shape;485;p73"/>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6" name="Google Shape;486;p73"/>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7" name="Google Shape;487;p73"/>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lt1"/>
        </a:solidFill>
      </p:bgPr>
    </p:bg>
    <p:spTree>
      <p:nvGrpSpPr>
        <p:cNvPr id="488" name="Shape 488"/>
        <p:cNvGrpSpPr/>
        <p:nvPr/>
      </p:nvGrpSpPr>
      <p:grpSpPr>
        <a:xfrm>
          <a:off x="0" y="0"/>
          <a:ext cx="0" cy="0"/>
          <a:chOff x="0" y="0"/>
          <a:chExt cx="0" cy="0"/>
        </a:xfrm>
      </p:grpSpPr>
      <p:sp>
        <p:nvSpPr>
          <p:cNvPr id="489" name="Google Shape;489;p74"/>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0" name="Google Shape;490;p74"/>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1" name="Google Shape;491;p74"/>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2" name="Shape 492"/>
        <p:cNvGrpSpPr/>
        <p:nvPr/>
      </p:nvGrpSpPr>
      <p:grpSpPr>
        <a:xfrm>
          <a:off x="0" y="0"/>
          <a:ext cx="0" cy="0"/>
          <a:chOff x="0" y="0"/>
          <a:chExt cx="0" cy="0"/>
        </a:xfrm>
      </p:grpSpPr>
      <p:sp>
        <p:nvSpPr>
          <p:cNvPr id="493" name="Google Shape;493;p75"/>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4" name="Google Shape;494;p75"/>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495" name="Google Shape;495;p75"/>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6" name="Google Shape;496;p75"/>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7" name="Google Shape;497;p75"/>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8" name="Shape 498"/>
        <p:cNvGrpSpPr/>
        <p:nvPr/>
      </p:nvGrpSpPr>
      <p:grpSpPr>
        <a:xfrm>
          <a:off x="0" y="0"/>
          <a:ext cx="0" cy="0"/>
          <a:chOff x="0" y="0"/>
          <a:chExt cx="0" cy="0"/>
        </a:xfrm>
      </p:grpSpPr>
      <p:sp>
        <p:nvSpPr>
          <p:cNvPr id="499" name="Google Shape;499;p76"/>
          <p:cNvSpPr txBox="1"/>
          <p:nvPr>
            <p:ph type="title"/>
          </p:nvPr>
        </p:nvSpPr>
        <p:spPr>
          <a:xfrm>
            <a:off x="722313" y="3305176"/>
            <a:ext cx="7772400" cy="1021556"/>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0" name="Google Shape;500;p76"/>
          <p:cNvSpPr txBox="1"/>
          <p:nvPr>
            <p:ph idx="1" type="body"/>
          </p:nvPr>
        </p:nvSpPr>
        <p:spPr>
          <a:xfrm>
            <a:off x="722313" y="2180035"/>
            <a:ext cx="7772400" cy="1125140"/>
          </a:xfrm>
          <a:prstGeom prst="rect">
            <a:avLst/>
          </a:prstGeom>
          <a:noFill/>
          <a:ln>
            <a:noFill/>
          </a:ln>
        </p:spPr>
        <p:txBody>
          <a:bodyPr anchorCtr="0" anchor="b" bIns="34275" lIns="68575" spcFirstLastPara="1" rIns="68575" wrap="square" tIns="34275">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300"/>
              </a:spcBef>
              <a:spcAft>
                <a:spcPts val="0"/>
              </a:spcAft>
              <a:buClr>
                <a:srgbClr val="888888"/>
              </a:buClr>
              <a:buSzPts val="1400"/>
              <a:buNone/>
              <a:defRPr sz="1400">
                <a:solidFill>
                  <a:srgbClr val="888888"/>
                </a:solidFill>
              </a:defRPr>
            </a:lvl2pPr>
            <a:lvl3pPr indent="-228600" lvl="2" marL="1371600" algn="l">
              <a:spcBef>
                <a:spcPts val="200"/>
              </a:spcBef>
              <a:spcAft>
                <a:spcPts val="0"/>
              </a:spcAft>
              <a:buClr>
                <a:srgbClr val="888888"/>
              </a:buClr>
              <a:buSzPts val="1200"/>
              <a:buNone/>
              <a:defRPr sz="1200">
                <a:solidFill>
                  <a:srgbClr val="888888"/>
                </a:solidFill>
              </a:defRPr>
            </a:lvl3pPr>
            <a:lvl4pPr indent="-228600" lvl="3" marL="1828800" algn="l">
              <a:spcBef>
                <a:spcPts val="200"/>
              </a:spcBef>
              <a:spcAft>
                <a:spcPts val="0"/>
              </a:spcAft>
              <a:buClr>
                <a:srgbClr val="888888"/>
              </a:buClr>
              <a:buSzPts val="1100"/>
              <a:buNone/>
              <a:defRPr sz="1100">
                <a:solidFill>
                  <a:srgbClr val="888888"/>
                </a:solidFill>
              </a:defRPr>
            </a:lvl4pPr>
            <a:lvl5pPr indent="-228600" lvl="4" marL="2286000" algn="l">
              <a:spcBef>
                <a:spcPts val="200"/>
              </a:spcBef>
              <a:spcAft>
                <a:spcPts val="0"/>
              </a:spcAft>
              <a:buClr>
                <a:srgbClr val="888888"/>
              </a:buClr>
              <a:buSzPts val="1100"/>
              <a:buNone/>
              <a:defRPr sz="1100">
                <a:solidFill>
                  <a:srgbClr val="888888"/>
                </a:solidFill>
              </a:defRPr>
            </a:lvl5pPr>
            <a:lvl6pPr indent="-228600" lvl="5" marL="2743200" algn="l">
              <a:spcBef>
                <a:spcPts val="200"/>
              </a:spcBef>
              <a:spcAft>
                <a:spcPts val="0"/>
              </a:spcAft>
              <a:buClr>
                <a:srgbClr val="888888"/>
              </a:buClr>
              <a:buSzPts val="1100"/>
              <a:buNone/>
              <a:defRPr sz="1100">
                <a:solidFill>
                  <a:srgbClr val="888888"/>
                </a:solidFill>
              </a:defRPr>
            </a:lvl6pPr>
            <a:lvl7pPr indent="-228600" lvl="6" marL="3200400" algn="l">
              <a:spcBef>
                <a:spcPts val="200"/>
              </a:spcBef>
              <a:spcAft>
                <a:spcPts val="0"/>
              </a:spcAft>
              <a:buClr>
                <a:srgbClr val="888888"/>
              </a:buClr>
              <a:buSzPts val="1100"/>
              <a:buNone/>
              <a:defRPr sz="1100">
                <a:solidFill>
                  <a:srgbClr val="888888"/>
                </a:solidFill>
              </a:defRPr>
            </a:lvl7pPr>
            <a:lvl8pPr indent="-228600" lvl="7" marL="3657600" algn="l">
              <a:spcBef>
                <a:spcPts val="200"/>
              </a:spcBef>
              <a:spcAft>
                <a:spcPts val="0"/>
              </a:spcAft>
              <a:buClr>
                <a:srgbClr val="888888"/>
              </a:buClr>
              <a:buSzPts val="1100"/>
              <a:buNone/>
              <a:defRPr sz="1100">
                <a:solidFill>
                  <a:srgbClr val="888888"/>
                </a:solidFill>
              </a:defRPr>
            </a:lvl8pPr>
            <a:lvl9pPr indent="-228600" lvl="8" marL="4114800" algn="l">
              <a:spcBef>
                <a:spcPts val="200"/>
              </a:spcBef>
              <a:spcAft>
                <a:spcPts val="0"/>
              </a:spcAft>
              <a:buClr>
                <a:srgbClr val="888888"/>
              </a:buClr>
              <a:buSzPts val="1100"/>
              <a:buNone/>
              <a:defRPr sz="1100">
                <a:solidFill>
                  <a:srgbClr val="888888"/>
                </a:solidFill>
              </a:defRPr>
            </a:lvl9pPr>
          </a:lstStyle>
          <a:p/>
        </p:txBody>
      </p:sp>
      <p:sp>
        <p:nvSpPr>
          <p:cNvPr id="501" name="Google Shape;501;p76"/>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2" name="Google Shape;502;p76"/>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3" name="Google Shape;503;p76"/>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4" name="Shape 504"/>
        <p:cNvGrpSpPr/>
        <p:nvPr/>
      </p:nvGrpSpPr>
      <p:grpSpPr>
        <a:xfrm>
          <a:off x="0" y="0"/>
          <a:ext cx="0" cy="0"/>
          <a:chOff x="0" y="0"/>
          <a:chExt cx="0" cy="0"/>
        </a:xfrm>
      </p:grpSpPr>
      <p:sp>
        <p:nvSpPr>
          <p:cNvPr id="505" name="Google Shape;505;p77"/>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6" name="Google Shape;506;p77"/>
          <p:cNvSpPr txBox="1"/>
          <p:nvPr>
            <p:ph idx="1" type="body"/>
          </p:nvPr>
        </p:nvSpPr>
        <p:spPr>
          <a:xfrm>
            <a:off x="457200" y="1151335"/>
            <a:ext cx="4040188" cy="479822"/>
          </a:xfrm>
          <a:prstGeom prst="rect">
            <a:avLst/>
          </a:prstGeom>
          <a:noFill/>
          <a:ln>
            <a:noFill/>
          </a:ln>
        </p:spPr>
        <p:txBody>
          <a:bodyPr anchorCtr="0" anchor="b" bIns="34275" lIns="68575" spcFirstLastPara="1" rIns="68575" wrap="square" tIns="34275">
            <a:normAutofit/>
          </a:bodyPr>
          <a:lstStyle>
            <a:lvl1pPr indent="-228600" lvl="0" marL="457200" algn="l">
              <a:spcBef>
                <a:spcPts val="40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300"/>
              </a:spcBef>
              <a:spcAft>
                <a:spcPts val="0"/>
              </a:spcAft>
              <a:buClr>
                <a:schemeClr val="dk1"/>
              </a:buClr>
              <a:buSzPts val="1400"/>
              <a:buNone/>
              <a:defRPr b="1" sz="1400"/>
            </a:lvl3pPr>
            <a:lvl4pPr indent="-228600" lvl="3" marL="1828800" algn="l">
              <a:spcBef>
                <a:spcPts val="200"/>
              </a:spcBef>
              <a:spcAft>
                <a:spcPts val="0"/>
              </a:spcAft>
              <a:buClr>
                <a:schemeClr val="dk1"/>
              </a:buClr>
              <a:buSzPts val="1200"/>
              <a:buNone/>
              <a:defRPr b="1" sz="1200"/>
            </a:lvl4pPr>
            <a:lvl5pPr indent="-228600" lvl="4" marL="2286000" algn="l">
              <a:spcBef>
                <a:spcPts val="200"/>
              </a:spcBef>
              <a:spcAft>
                <a:spcPts val="0"/>
              </a:spcAft>
              <a:buClr>
                <a:schemeClr val="dk1"/>
              </a:buClr>
              <a:buSzPts val="1200"/>
              <a:buNone/>
              <a:defRPr b="1" sz="1200"/>
            </a:lvl5pPr>
            <a:lvl6pPr indent="-228600" lvl="5" marL="2743200" algn="l">
              <a:spcBef>
                <a:spcPts val="200"/>
              </a:spcBef>
              <a:spcAft>
                <a:spcPts val="0"/>
              </a:spcAft>
              <a:buClr>
                <a:schemeClr val="dk1"/>
              </a:buClr>
              <a:buSzPts val="1200"/>
              <a:buNone/>
              <a:defRPr b="1" sz="1200"/>
            </a:lvl6pPr>
            <a:lvl7pPr indent="-228600" lvl="6" marL="3200400" algn="l">
              <a:spcBef>
                <a:spcPts val="200"/>
              </a:spcBef>
              <a:spcAft>
                <a:spcPts val="0"/>
              </a:spcAft>
              <a:buClr>
                <a:schemeClr val="dk1"/>
              </a:buClr>
              <a:buSzPts val="1200"/>
              <a:buNone/>
              <a:defRPr b="1" sz="1200"/>
            </a:lvl7pPr>
            <a:lvl8pPr indent="-228600" lvl="7" marL="3657600" algn="l">
              <a:spcBef>
                <a:spcPts val="200"/>
              </a:spcBef>
              <a:spcAft>
                <a:spcPts val="0"/>
              </a:spcAft>
              <a:buClr>
                <a:schemeClr val="dk1"/>
              </a:buClr>
              <a:buSzPts val="1200"/>
              <a:buNone/>
              <a:defRPr b="1" sz="1200"/>
            </a:lvl8pPr>
            <a:lvl9pPr indent="-228600" lvl="8" marL="4114800" algn="l">
              <a:spcBef>
                <a:spcPts val="200"/>
              </a:spcBef>
              <a:spcAft>
                <a:spcPts val="0"/>
              </a:spcAft>
              <a:buClr>
                <a:schemeClr val="dk1"/>
              </a:buClr>
              <a:buSzPts val="1200"/>
              <a:buNone/>
              <a:defRPr b="1" sz="1200"/>
            </a:lvl9pPr>
          </a:lstStyle>
          <a:p/>
        </p:txBody>
      </p:sp>
      <p:sp>
        <p:nvSpPr>
          <p:cNvPr id="507" name="Google Shape;507;p77"/>
          <p:cNvSpPr txBox="1"/>
          <p:nvPr>
            <p:ph idx="2" type="body"/>
          </p:nvPr>
        </p:nvSpPr>
        <p:spPr>
          <a:xfrm>
            <a:off x="457200" y="1631156"/>
            <a:ext cx="4040188" cy="2963466"/>
          </a:xfrm>
          <a:prstGeom prst="rect">
            <a:avLst/>
          </a:prstGeom>
          <a:noFill/>
          <a:ln>
            <a:noFill/>
          </a:ln>
        </p:spPr>
        <p:txBody>
          <a:bodyPr anchorCtr="0" anchor="t" bIns="34275" lIns="68575" spcFirstLastPara="1" rIns="68575" wrap="square" tIns="34275">
            <a:normAutofit/>
          </a:bodyPr>
          <a:lstStyle>
            <a:lvl1pPr indent="-342900" lvl="0" marL="457200" algn="l">
              <a:spcBef>
                <a:spcPts val="40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7500" lvl="2" marL="1371600" algn="l">
              <a:spcBef>
                <a:spcPts val="300"/>
              </a:spcBef>
              <a:spcAft>
                <a:spcPts val="0"/>
              </a:spcAft>
              <a:buClr>
                <a:schemeClr val="dk1"/>
              </a:buClr>
              <a:buSzPts val="1400"/>
              <a:buChar char="•"/>
              <a:defRPr sz="14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508" name="Google Shape;508;p77"/>
          <p:cNvSpPr txBox="1"/>
          <p:nvPr>
            <p:ph idx="3" type="body"/>
          </p:nvPr>
        </p:nvSpPr>
        <p:spPr>
          <a:xfrm>
            <a:off x="4645025" y="1151335"/>
            <a:ext cx="4041775" cy="479822"/>
          </a:xfrm>
          <a:prstGeom prst="rect">
            <a:avLst/>
          </a:prstGeom>
          <a:noFill/>
          <a:ln>
            <a:noFill/>
          </a:ln>
        </p:spPr>
        <p:txBody>
          <a:bodyPr anchorCtr="0" anchor="b" bIns="34275" lIns="68575" spcFirstLastPara="1" rIns="68575" wrap="square" tIns="34275">
            <a:normAutofit/>
          </a:bodyPr>
          <a:lstStyle>
            <a:lvl1pPr indent="-228600" lvl="0" marL="457200" algn="l">
              <a:spcBef>
                <a:spcPts val="40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300"/>
              </a:spcBef>
              <a:spcAft>
                <a:spcPts val="0"/>
              </a:spcAft>
              <a:buClr>
                <a:schemeClr val="dk1"/>
              </a:buClr>
              <a:buSzPts val="1400"/>
              <a:buNone/>
              <a:defRPr b="1" sz="1400"/>
            </a:lvl3pPr>
            <a:lvl4pPr indent="-228600" lvl="3" marL="1828800" algn="l">
              <a:spcBef>
                <a:spcPts val="200"/>
              </a:spcBef>
              <a:spcAft>
                <a:spcPts val="0"/>
              </a:spcAft>
              <a:buClr>
                <a:schemeClr val="dk1"/>
              </a:buClr>
              <a:buSzPts val="1200"/>
              <a:buNone/>
              <a:defRPr b="1" sz="1200"/>
            </a:lvl4pPr>
            <a:lvl5pPr indent="-228600" lvl="4" marL="2286000" algn="l">
              <a:spcBef>
                <a:spcPts val="200"/>
              </a:spcBef>
              <a:spcAft>
                <a:spcPts val="0"/>
              </a:spcAft>
              <a:buClr>
                <a:schemeClr val="dk1"/>
              </a:buClr>
              <a:buSzPts val="1200"/>
              <a:buNone/>
              <a:defRPr b="1" sz="1200"/>
            </a:lvl5pPr>
            <a:lvl6pPr indent="-228600" lvl="5" marL="2743200" algn="l">
              <a:spcBef>
                <a:spcPts val="200"/>
              </a:spcBef>
              <a:spcAft>
                <a:spcPts val="0"/>
              </a:spcAft>
              <a:buClr>
                <a:schemeClr val="dk1"/>
              </a:buClr>
              <a:buSzPts val="1200"/>
              <a:buNone/>
              <a:defRPr b="1" sz="1200"/>
            </a:lvl6pPr>
            <a:lvl7pPr indent="-228600" lvl="6" marL="3200400" algn="l">
              <a:spcBef>
                <a:spcPts val="200"/>
              </a:spcBef>
              <a:spcAft>
                <a:spcPts val="0"/>
              </a:spcAft>
              <a:buClr>
                <a:schemeClr val="dk1"/>
              </a:buClr>
              <a:buSzPts val="1200"/>
              <a:buNone/>
              <a:defRPr b="1" sz="1200"/>
            </a:lvl7pPr>
            <a:lvl8pPr indent="-228600" lvl="7" marL="3657600" algn="l">
              <a:spcBef>
                <a:spcPts val="200"/>
              </a:spcBef>
              <a:spcAft>
                <a:spcPts val="0"/>
              </a:spcAft>
              <a:buClr>
                <a:schemeClr val="dk1"/>
              </a:buClr>
              <a:buSzPts val="1200"/>
              <a:buNone/>
              <a:defRPr b="1" sz="1200"/>
            </a:lvl8pPr>
            <a:lvl9pPr indent="-228600" lvl="8" marL="4114800" algn="l">
              <a:spcBef>
                <a:spcPts val="200"/>
              </a:spcBef>
              <a:spcAft>
                <a:spcPts val="0"/>
              </a:spcAft>
              <a:buClr>
                <a:schemeClr val="dk1"/>
              </a:buClr>
              <a:buSzPts val="1200"/>
              <a:buNone/>
              <a:defRPr b="1" sz="1200"/>
            </a:lvl9pPr>
          </a:lstStyle>
          <a:p/>
        </p:txBody>
      </p:sp>
      <p:sp>
        <p:nvSpPr>
          <p:cNvPr id="509" name="Google Shape;509;p77"/>
          <p:cNvSpPr txBox="1"/>
          <p:nvPr>
            <p:ph idx="4" type="body"/>
          </p:nvPr>
        </p:nvSpPr>
        <p:spPr>
          <a:xfrm>
            <a:off x="4645025" y="1631156"/>
            <a:ext cx="4041775" cy="2963466"/>
          </a:xfrm>
          <a:prstGeom prst="rect">
            <a:avLst/>
          </a:prstGeom>
          <a:noFill/>
          <a:ln>
            <a:noFill/>
          </a:ln>
        </p:spPr>
        <p:txBody>
          <a:bodyPr anchorCtr="0" anchor="t" bIns="34275" lIns="68575" spcFirstLastPara="1" rIns="68575" wrap="square" tIns="34275">
            <a:normAutofit/>
          </a:bodyPr>
          <a:lstStyle>
            <a:lvl1pPr indent="-342900" lvl="0" marL="457200" algn="l">
              <a:spcBef>
                <a:spcPts val="40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7500" lvl="2" marL="1371600" algn="l">
              <a:spcBef>
                <a:spcPts val="300"/>
              </a:spcBef>
              <a:spcAft>
                <a:spcPts val="0"/>
              </a:spcAft>
              <a:buClr>
                <a:schemeClr val="dk1"/>
              </a:buClr>
              <a:buSzPts val="1400"/>
              <a:buChar char="•"/>
              <a:defRPr sz="14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510" name="Google Shape;510;p77"/>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1" name="Google Shape;511;p77"/>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2" name="Google Shape;512;p77"/>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3" name="Shape 513"/>
        <p:cNvGrpSpPr/>
        <p:nvPr/>
      </p:nvGrpSpPr>
      <p:grpSpPr>
        <a:xfrm>
          <a:off x="0" y="0"/>
          <a:ext cx="0" cy="0"/>
          <a:chOff x="0" y="0"/>
          <a:chExt cx="0" cy="0"/>
        </a:xfrm>
      </p:grpSpPr>
      <p:sp>
        <p:nvSpPr>
          <p:cNvPr id="514" name="Google Shape;514;p78"/>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5" name="Google Shape;515;p78"/>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6" name="Google Shape;516;p78"/>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7" name="Google Shape;517;p78"/>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8" name="Shape 518"/>
        <p:cNvGrpSpPr/>
        <p:nvPr/>
      </p:nvGrpSpPr>
      <p:grpSpPr>
        <a:xfrm>
          <a:off x="0" y="0"/>
          <a:ext cx="0" cy="0"/>
          <a:chOff x="0" y="0"/>
          <a:chExt cx="0" cy="0"/>
        </a:xfrm>
      </p:grpSpPr>
      <p:sp>
        <p:nvSpPr>
          <p:cNvPr id="519" name="Google Shape;519;p79"/>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0" name="Google Shape;520;p79"/>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1" name="Google Shape;521;p79"/>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solidFill>
          <a:schemeClr val="lt1"/>
        </a:solidFill>
      </p:bgPr>
    </p:bg>
    <p:spTree>
      <p:nvGrpSpPr>
        <p:cNvPr id="522" name="Shape 522"/>
        <p:cNvGrpSpPr/>
        <p:nvPr/>
      </p:nvGrpSpPr>
      <p:grpSpPr>
        <a:xfrm>
          <a:off x="0" y="0"/>
          <a:ext cx="0" cy="0"/>
          <a:chOff x="0" y="0"/>
          <a:chExt cx="0" cy="0"/>
        </a:xfrm>
      </p:grpSpPr>
      <p:sp>
        <p:nvSpPr>
          <p:cNvPr id="523" name="Google Shape;523;p80"/>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4" name="Google Shape;524;p80"/>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5" name="Google Shape;525;p80"/>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6" name="Google Shape;526;p80"/>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rgbClr val="003641"/>
        </a:solidFill>
      </p:bgPr>
    </p:bg>
    <p:spTree>
      <p:nvGrpSpPr>
        <p:cNvPr id="527" name="Shape 527"/>
        <p:cNvGrpSpPr/>
        <p:nvPr/>
      </p:nvGrpSpPr>
      <p:grpSpPr>
        <a:xfrm>
          <a:off x="0" y="0"/>
          <a:ext cx="0" cy="0"/>
          <a:chOff x="0" y="0"/>
          <a:chExt cx="0" cy="0"/>
        </a:xfrm>
      </p:grpSpPr>
      <p:pic>
        <p:nvPicPr>
          <p:cNvPr id="528" name="Google Shape;528;p81"/>
          <p:cNvPicPr preferRelativeResize="0"/>
          <p:nvPr/>
        </p:nvPicPr>
        <p:blipFill rotWithShape="1">
          <a:blip r:embed="rId2">
            <a:alphaModFix amt="7000"/>
          </a:blip>
          <a:srcRect b="0" l="0" r="0" t="0"/>
          <a:stretch/>
        </p:blipFill>
        <p:spPr>
          <a:xfrm>
            <a:off x="-527050" y="-395684"/>
            <a:ext cx="3326534" cy="3327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0.png"/><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4.jp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theme" Target="../theme/theme7.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23.png"/><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64.xml"/><Relationship Id="rId20" Type="http://schemas.openxmlformats.org/officeDocument/2006/relationships/image" Target="../media/image51.png"/><Relationship Id="rId41" Type="http://schemas.openxmlformats.org/officeDocument/2006/relationships/theme" Target="../theme/theme9.xml"/><Relationship Id="rId22" Type="http://schemas.openxmlformats.org/officeDocument/2006/relationships/image" Target="../media/image55.png"/><Relationship Id="rId21" Type="http://schemas.openxmlformats.org/officeDocument/2006/relationships/image" Target="../media/image46.png"/><Relationship Id="rId24" Type="http://schemas.openxmlformats.org/officeDocument/2006/relationships/image" Target="../media/image48.png"/><Relationship Id="rId23" Type="http://schemas.openxmlformats.org/officeDocument/2006/relationships/image" Target="../media/image66.png"/><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33.png"/><Relationship Id="rId26" Type="http://schemas.openxmlformats.org/officeDocument/2006/relationships/image" Target="../media/image62.png"/><Relationship Id="rId25" Type="http://schemas.openxmlformats.org/officeDocument/2006/relationships/image" Target="../media/image52.png"/><Relationship Id="rId28" Type="http://schemas.openxmlformats.org/officeDocument/2006/relationships/image" Target="../media/image58.png"/><Relationship Id="rId27" Type="http://schemas.openxmlformats.org/officeDocument/2006/relationships/image" Target="../media/image60.png"/><Relationship Id="rId5" Type="http://schemas.openxmlformats.org/officeDocument/2006/relationships/image" Target="../media/image29.png"/><Relationship Id="rId6" Type="http://schemas.openxmlformats.org/officeDocument/2006/relationships/image" Target="../media/image38.png"/><Relationship Id="rId29" Type="http://schemas.openxmlformats.org/officeDocument/2006/relationships/slideLayout" Target="../slideLayouts/slideLayout53.xml"/><Relationship Id="rId7" Type="http://schemas.openxmlformats.org/officeDocument/2006/relationships/image" Target="../media/image28.png"/><Relationship Id="rId8" Type="http://schemas.openxmlformats.org/officeDocument/2006/relationships/image" Target="../media/image44.png"/><Relationship Id="rId31" Type="http://schemas.openxmlformats.org/officeDocument/2006/relationships/slideLayout" Target="../slideLayouts/slideLayout55.xml"/><Relationship Id="rId30" Type="http://schemas.openxmlformats.org/officeDocument/2006/relationships/slideLayout" Target="../slideLayouts/slideLayout54.xml"/><Relationship Id="rId11" Type="http://schemas.openxmlformats.org/officeDocument/2006/relationships/image" Target="../media/image39.png"/><Relationship Id="rId33" Type="http://schemas.openxmlformats.org/officeDocument/2006/relationships/slideLayout" Target="../slideLayouts/slideLayout57.xml"/><Relationship Id="rId10" Type="http://schemas.openxmlformats.org/officeDocument/2006/relationships/image" Target="../media/image36.png"/><Relationship Id="rId32" Type="http://schemas.openxmlformats.org/officeDocument/2006/relationships/slideLayout" Target="../slideLayouts/slideLayout56.xml"/><Relationship Id="rId13" Type="http://schemas.openxmlformats.org/officeDocument/2006/relationships/image" Target="../media/image37.png"/><Relationship Id="rId35" Type="http://schemas.openxmlformats.org/officeDocument/2006/relationships/slideLayout" Target="../slideLayouts/slideLayout59.xml"/><Relationship Id="rId12" Type="http://schemas.openxmlformats.org/officeDocument/2006/relationships/image" Target="../media/image40.png"/><Relationship Id="rId34" Type="http://schemas.openxmlformats.org/officeDocument/2006/relationships/slideLayout" Target="../slideLayouts/slideLayout58.xml"/><Relationship Id="rId15" Type="http://schemas.openxmlformats.org/officeDocument/2006/relationships/image" Target="../media/image41.png"/><Relationship Id="rId37" Type="http://schemas.openxmlformats.org/officeDocument/2006/relationships/slideLayout" Target="../slideLayouts/slideLayout61.xml"/><Relationship Id="rId14" Type="http://schemas.openxmlformats.org/officeDocument/2006/relationships/image" Target="../media/image30.png"/><Relationship Id="rId36" Type="http://schemas.openxmlformats.org/officeDocument/2006/relationships/slideLayout" Target="../slideLayouts/slideLayout60.xml"/><Relationship Id="rId17" Type="http://schemas.openxmlformats.org/officeDocument/2006/relationships/image" Target="../media/image42.png"/><Relationship Id="rId39" Type="http://schemas.openxmlformats.org/officeDocument/2006/relationships/slideLayout" Target="../slideLayouts/slideLayout63.xml"/><Relationship Id="rId16" Type="http://schemas.openxmlformats.org/officeDocument/2006/relationships/image" Target="../media/image43.png"/><Relationship Id="rId38" Type="http://schemas.openxmlformats.org/officeDocument/2006/relationships/slideLayout" Target="../slideLayouts/slideLayout62.xml"/><Relationship Id="rId19" Type="http://schemas.openxmlformats.org/officeDocument/2006/relationships/image" Target="../media/image54.png"/><Relationship Id="rId18" Type="http://schemas.openxmlformats.org/officeDocument/2006/relationships/image" Target="../media/image45.png"/></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11" Type="http://schemas.openxmlformats.org/officeDocument/2006/relationships/theme" Target="../theme/theme3.xml"/><Relationship Id="rId10"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 name="Shape 55"/>
        <p:cNvGrpSpPr/>
        <p:nvPr/>
      </p:nvGrpSpPr>
      <p:grpSpPr>
        <a:xfrm>
          <a:off x="0" y="0"/>
          <a:ext cx="0" cy="0"/>
          <a:chOff x="0" y="0"/>
          <a:chExt cx="0" cy="0"/>
        </a:xfrm>
      </p:grpSpPr>
      <p:sp>
        <p:nvSpPr>
          <p:cNvPr id="56" name="Google Shape;56;p14"/>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57" name="Google Shape;57;p14"/>
          <p:cNvPicPr preferRelativeResize="0"/>
          <p:nvPr/>
        </p:nvPicPr>
        <p:blipFill rotWithShape="1">
          <a:blip r:embed="rId1">
            <a:alphaModFix amt="34000"/>
          </a:blip>
          <a:srcRect b="35419" l="51341" r="-2842" t="39268"/>
          <a:stretch/>
        </p:blipFill>
        <p:spPr>
          <a:xfrm flipH="1">
            <a:off x="6978317" y="0"/>
            <a:ext cx="2165683" cy="778120"/>
          </a:xfrm>
          <a:prstGeom prst="rect">
            <a:avLst/>
          </a:prstGeom>
          <a:noFill/>
          <a:ln>
            <a:noFill/>
          </a:ln>
        </p:spPr>
      </p:pic>
      <p:pic>
        <p:nvPicPr>
          <p:cNvPr id="58" name="Google Shape;58;p14"/>
          <p:cNvPicPr preferRelativeResize="0"/>
          <p:nvPr/>
        </p:nvPicPr>
        <p:blipFill rotWithShape="1">
          <a:blip r:embed="rId2">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59" name="Google Shape;59;p14"/>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60" name="Google Shape;60;p1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24"/>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23" name="Google Shape;123;p24"/>
          <p:cNvPicPr preferRelativeResize="0"/>
          <p:nvPr/>
        </p:nvPicPr>
        <p:blipFill rotWithShape="1">
          <a:blip r:embed="rId1">
            <a:alphaModFix amt="34000"/>
          </a:blip>
          <a:srcRect b="35419" l="51340" r="-2841" t="39268"/>
          <a:stretch/>
        </p:blipFill>
        <p:spPr>
          <a:xfrm flipH="1">
            <a:off x="6978317" y="0"/>
            <a:ext cx="2165683" cy="778120"/>
          </a:xfrm>
          <a:prstGeom prst="rect">
            <a:avLst/>
          </a:prstGeom>
          <a:noFill/>
          <a:ln>
            <a:noFill/>
          </a:ln>
        </p:spPr>
      </p:pic>
      <p:pic>
        <p:nvPicPr>
          <p:cNvPr id="124" name="Google Shape;124;p24"/>
          <p:cNvPicPr preferRelativeResize="0"/>
          <p:nvPr/>
        </p:nvPicPr>
        <p:blipFill rotWithShape="1">
          <a:blip r:embed="rId2">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25" name="Google Shape;125;p24"/>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26" name="Google Shape;126;p2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3"/>
    <p:sldLayoutId id="2147483670" r:id="rId4"/>
    <p:sldLayoutId id="2147483671" r:id="rId5"/>
    <p:sldLayoutId id="214748367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id="169" name="Google Shape;169;p29"/>
          <p:cNvPicPr preferRelativeResize="0"/>
          <p:nvPr/>
        </p:nvPicPr>
        <p:blipFill rotWithShape="1">
          <a:blip r:embed="rId1">
            <a:alphaModFix/>
          </a:blip>
          <a:srcRect b="0" l="0" r="0" t="0"/>
          <a:stretch/>
        </p:blipFill>
        <p:spPr>
          <a:xfrm>
            <a:off x="0" y="-1"/>
            <a:ext cx="9144000" cy="686515"/>
          </a:xfrm>
          <a:prstGeom prst="rect">
            <a:avLst/>
          </a:prstGeom>
          <a:noFill/>
          <a:ln>
            <a:noFill/>
          </a:ln>
        </p:spPr>
      </p:pic>
      <p:sp>
        <p:nvSpPr>
          <p:cNvPr id="170" name="Google Shape;170;p29"/>
          <p:cNvSpPr txBox="1"/>
          <p:nvPr>
            <p:ph idx="1" type="body"/>
          </p:nvPr>
        </p:nvSpPr>
        <p:spPr>
          <a:xfrm>
            <a:off x="457200" y="811250"/>
            <a:ext cx="8229600" cy="4198435"/>
          </a:xfrm>
          <a:prstGeom prst="rect">
            <a:avLst/>
          </a:prstGeom>
          <a:noFill/>
          <a:ln>
            <a:noFill/>
          </a:ln>
        </p:spPr>
        <p:txBody>
          <a:bodyPr anchorCtr="0" anchor="t" bIns="43375" lIns="86750" spcFirstLastPara="1" rIns="86750" wrap="square" tIns="43375">
            <a:noAutofit/>
          </a:bodyPr>
          <a:lstStyle>
            <a:lvl1pPr indent="-361950" lvl="0" marL="457200" marR="0" rtl="0" algn="l">
              <a:spcBef>
                <a:spcPts val="420"/>
              </a:spcBef>
              <a:spcAft>
                <a:spcPts val="0"/>
              </a:spcAft>
              <a:buClr>
                <a:srgbClr val="212121"/>
              </a:buClr>
              <a:buSzPts val="2100"/>
              <a:buFont typeface="Arial"/>
              <a:buChar char="•"/>
              <a:defRPr b="0" i="0" sz="2100" u="none" cap="none" strike="noStrike">
                <a:solidFill>
                  <a:srgbClr val="212121"/>
                </a:solidFill>
                <a:latin typeface="Arial"/>
                <a:ea typeface="Arial"/>
                <a:cs typeface="Arial"/>
                <a:sym typeface="Arial"/>
              </a:defRPr>
            </a:lvl1pPr>
            <a:lvl2pPr indent="-342900" lvl="1" marL="914400" marR="0" rtl="0" algn="l">
              <a:spcBef>
                <a:spcPts val="360"/>
              </a:spcBef>
              <a:spcAft>
                <a:spcPts val="0"/>
              </a:spcAft>
              <a:buClr>
                <a:srgbClr val="212121"/>
              </a:buClr>
              <a:buSzPts val="1800"/>
              <a:buFont typeface="Arial"/>
              <a:buChar char="–"/>
              <a:defRPr b="0" i="0" sz="1800" u="none" cap="none" strike="noStrike">
                <a:solidFill>
                  <a:srgbClr val="212121"/>
                </a:solidFill>
                <a:latin typeface="Arial"/>
                <a:ea typeface="Arial"/>
                <a:cs typeface="Arial"/>
                <a:sym typeface="Arial"/>
              </a:defRPr>
            </a:lvl2pPr>
            <a:lvl3pPr indent="-323850" lvl="2" marL="1371600" marR="0" rtl="0" algn="l">
              <a:spcBef>
                <a:spcPts val="300"/>
              </a:spcBef>
              <a:spcAft>
                <a:spcPts val="0"/>
              </a:spcAft>
              <a:buClr>
                <a:srgbClr val="212121"/>
              </a:buClr>
              <a:buSzPts val="1500"/>
              <a:buFont typeface="Arial"/>
              <a:buChar char="•"/>
              <a:defRPr b="0" i="0" sz="1500" u="none" cap="none" strike="noStrike">
                <a:solidFill>
                  <a:srgbClr val="212121"/>
                </a:solidFill>
                <a:latin typeface="Arial"/>
                <a:ea typeface="Arial"/>
                <a:cs typeface="Arial"/>
                <a:sym typeface="Arial"/>
              </a:defRPr>
            </a:lvl3pPr>
            <a:lvl4pPr indent="-314325" lvl="3" marL="1828800" marR="0" rtl="0" algn="l">
              <a:spcBef>
                <a:spcPts val="270"/>
              </a:spcBef>
              <a:spcAft>
                <a:spcPts val="0"/>
              </a:spcAft>
              <a:buClr>
                <a:srgbClr val="212121"/>
              </a:buClr>
              <a:buSzPts val="1350"/>
              <a:buFont typeface="Arial"/>
              <a:buChar char="–"/>
              <a:defRPr b="0" i="0" sz="1350" u="none" cap="none" strike="noStrike">
                <a:solidFill>
                  <a:srgbClr val="212121"/>
                </a:solidFill>
                <a:latin typeface="Arial"/>
                <a:ea typeface="Arial"/>
                <a:cs typeface="Arial"/>
                <a:sym typeface="Arial"/>
              </a:defRPr>
            </a:lvl4pPr>
            <a:lvl5pPr indent="-304800" lvl="4" marL="2286000" marR="0" rtl="0" algn="l">
              <a:spcBef>
                <a:spcPts val="240"/>
              </a:spcBef>
              <a:spcAft>
                <a:spcPts val="0"/>
              </a:spcAft>
              <a:buClr>
                <a:srgbClr val="212121"/>
              </a:buClr>
              <a:buSzPts val="1200"/>
              <a:buFont typeface="Arial"/>
              <a:buChar char="»"/>
              <a:defRPr b="0" i="0" sz="1200" u="none" cap="none" strike="noStrike">
                <a:solidFill>
                  <a:srgbClr val="212121"/>
                </a:solidFill>
                <a:latin typeface="Arial"/>
                <a:ea typeface="Arial"/>
                <a:cs typeface="Arial"/>
                <a:sym typeface="Arial"/>
              </a:defRPr>
            </a:lvl5pPr>
            <a:lvl6pPr indent="-279400" lvl="5" marL="2743200" marR="0" rtl="0" algn="l">
              <a:spcBef>
                <a:spcPts val="160"/>
              </a:spcBef>
              <a:spcAft>
                <a:spcPts val="0"/>
              </a:spcAft>
              <a:buClr>
                <a:srgbClr val="000066"/>
              </a:buClr>
              <a:buSzPts val="800"/>
              <a:buFont typeface="MS PGothic"/>
              <a:buChar char="»"/>
              <a:defRPr b="0" i="0" sz="800" u="none" cap="none" strike="noStrike">
                <a:solidFill>
                  <a:srgbClr val="000066"/>
                </a:solidFill>
                <a:latin typeface="MS PGothic"/>
                <a:ea typeface="MS PGothic"/>
                <a:cs typeface="MS PGothic"/>
                <a:sym typeface="MS PGothic"/>
              </a:defRPr>
            </a:lvl6pPr>
            <a:lvl7pPr indent="-279400" lvl="6" marL="3200400" marR="0" rtl="0" algn="l">
              <a:spcBef>
                <a:spcPts val="160"/>
              </a:spcBef>
              <a:spcAft>
                <a:spcPts val="0"/>
              </a:spcAft>
              <a:buClr>
                <a:srgbClr val="000066"/>
              </a:buClr>
              <a:buSzPts val="800"/>
              <a:buFont typeface="MS PGothic"/>
              <a:buChar char="»"/>
              <a:defRPr b="0" i="0" sz="800" u="none" cap="none" strike="noStrike">
                <a:solidFill>
                  <a:srgbClr val="000066"/>
                </a:solidFill>
                <a:latin typeface="MS PGothic"/>
                <a:ea typeface="MS PGothic"/>
                <a:cs typeface="MS PGothic"/>
                <a:sym typeface="MS PGothic"/>
              </a:defRPr>
            </a:lvl7pPr>
            <a:lvl8pPr indent="-279400" lvl="7" marL="3657600" marR="0" rtl="0" algn="l">
              <a:spcBef>
                <a:spcPts val="160"/>
              </a:spcBef>
              <a:spcAft>
                <a:spcPts val="0"/>
              </a:spcAft>
              <a:buClr>
                <a:srgbClr val="000066"/>
              </a:buClr>
              <a:buSzPts val="800"/>
              <a:buFont typeface="MS PGothic"/>
              <a:buChar char="»"/>
              <a:defRPr b="0" i="0" sz="800" u="none" cap="none" strike="noStrike">
                <a:solidFill>
                  <a:srgbClr val="000066"/>
                </a:solidFill>
                <a:latin typeface="MS PGothic"/>
                <a:ea typeface="MS PGothic"/>
                <a:cs typeface="MS PGothic"/>
                <a:sym typeface="MS PGothic"/>
              </a:defRPr>
            </a:lvl8pPr>
            <a:lvl9pPr indent="-279400" lvl="8" marL="4114800" marR="0" rtl="0" algn="l">
              <a:spcBef>
                <a:spcPts val="160"/>
              </a:spcBef>
              <a:spcAft>
                <a:spcPts val="0"/>
              </a:spcAft>
              <a:buClr>
                <a:srgbClr val="000066"/>
              </a:buClr>
              <a:buSzPts val="800"/>
              <a:buFont typeface="MS PGothic"/>
              <a:buChar char="»"/>
              <a:defRPr b="0" i="0" sz="800" u="none" cap="none" strike="noStrike">
                <a:solidFill>
                  <a:srgbClr val="000066"/>
                </a:solidFill>
                <a:latin typeface="MS PGothic"/>
                <a:ea typeface="MS PGothic"/>
                <a:cs typeface="MS PGothic"/>
                <a:sym typeface="MS PGothic"/>
              </a:defRPr>
            </a:lvl9pPr>
          </a:lstStyle>
          <a:p/>
        </p:txBody>
      </p:sp>
      <p:sp>
        <p:nvSpPr>
          <p:cNvPr id="171" name="Google Shape;171;p29"/>
          <p:cNvSpPr txBox="1"/>
          <p:nvPr>
            <p:ph type="title"/>
          </p:nvPr>
        </p:nvSpPr>
        <p:spPr>
          <a:xfrm>
            <a:off x="1019177" y="133815"/>
            <a:ext cx="7229475" cy="500656"/>
          </a:xfrm>
          <a:prstGeom prst="rect">
            <a:avLst/>
          </a:prstGeom>
          <a:noFill/>
          <a:ln>
            <a:noFill/>
          </a:ln>
        </p:spPr>
        <p:txBody>
          <a:bodyPr anchorCtr="0" anchor="ctr" bIns="43375" lIns="86750" spcFirstLastPara="1" rIns="86750" wrap="square" tIns="43375">
            <a:noAutofit/>
          </a:bodyPr>
          <a:lstStyle>
            <a:lvl1pPr lvl="0" marR="0" rtl="0" algn="ctr">
              <a:lnSpc>
                <a:spcPct val="80000"/>
              </a:lnSpc>
              <a:spcBef>
                <a:spcPts val="0"/>
              </a:spcBef>
              <a:spcAft>
                <a:spcPts val="0"/>
              </a:spcAft>
              <a:buSzPts val="1400"/>
              <a:buNone/>
              <a:defRPr b="1" i="0" sz="24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2pPr>
            <a:lvl3pPr lvl="2"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3pPr>
            <a:lvl4pPr lvl="3"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4pPr>
            <a:lvl5pPr lvl="4"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5pPr>
            <a:lvl6pPr lvl="5"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6pPr>
            <a:lvl7pPr lvl="6"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7pPr>
            <a:lvl8pPr lvl="7"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8pPr>
            <a:lvl9pPr lvl="8" marR="0" rtl="0" algn="l">
              <a:spcBef>
                <a:spcPts val="0"/>
              </a:spcBef>
              <a:spcAft>
                <a:spcPts val="0"/>
              </a:spcAft>
              <a:buSzPts val="1400"/>
              <a:buNone/>
              <a:defRPr b="0" i="0" sz="1800" u="none" cap="none" strike="noStrike">
                <a:solidFill>
                  <a:schemeClr val="lt1"/>
                </a:solidFill>
                <a:latin typeface="MS PGothic"/>
                <a:ea typeface="MS PGothic"/>
                <a:cs typeface="MS PGothic"/>
                <a:sym typeface="MS PGothic"/>
              </a:defRPr>
            </a:lvl9pPr>
          </a:lstStyle>
          <a:p/>
        </p:txBody>
      </p:sp>
      <p:sp>
        <p:nvSpPr>
          <p:cNvPr id="172" name="Google Shape;172;p29"/>
          <p:cNvSpPr/>
          <p:nvPr/>
        </p:nvSpPr>
        <p:spPr>
          <a:xfrm flipH="1">
            <a:off x="8703735" y="4703235"/>
            <a:ext cx="440266" cy="440266"/>
          </a:xfrm>
          <a:prstGeom prst="rtTriangle">
            <a:avLst/>
          </a:prstGeom>
          <a:solidFill>
            <a:srgbClr val="212121"/>
          </a:solidFill>
          <a:ln>
            <a:noFill/>
          </a:ln>
        </p:spPr>
        <p:txBody>
          <a:bodyPr anchorCtr="0" anchor="ctr" bIns="45700" lIns="0" spcFirstLastPara="1" rIns="91425" wrap="square" tIns="45700">
            <a:noAutofit/>
          </a:bodyPr>
          <a:lstStyle/>
          <a:p>
            <a:pPr indent="0" lvl="0" marL="422264"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173" name="Google Shape;173;p29"/>
          <p:cNvSpPr txBox="1"/>
          <p:nvPr>
            <p:ph idx="12" type="sldNum"/>
          </p:nvPr>
        </p:nvSpPr>
        <p:spPr>
          <a:xfrm>
            <a:off x="8703734" y="4913835"/>
            <a:ext cx="459000" cy="19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None/>
              <a:defRPr b="0" i="0" sz="788"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43"/>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9" name="Google Shape;239;p43"/>
          <p:cNvPicPr preferRelativeResize="0"/>
          <p:nvPr/>
        </p:nvPicPr>
        <p:blipFill rotWithShape="1">
          <a:blip r:embed="rId1">
            <a:alphaModFix amt="34000"/>
          </a:blip>
          <a:srcRect b="35419" l="51340" r="-2841" t="39268"/>
          <a:stretch/>
        </p:blipFill>
        <p:spPr>
          <a:xfrm flipH="1">
            <a:off x="6978317" y="0"/>
            <a:ext cx="2165683" cy="778120"/>
          </a:xfrm>
          <a:prstGeom prst="rect">
            <a:avLst/>
          </a:prstGeom>
          <a:noFill/>
          <a:ln>
            <a:noFill/>
          </a:ln>
        </p:spPr>
      </p:pic>
      <p:pic>
        <p:nvPicPr>
          <p:cNvPr id="240" name="Google Shape;240;p43"/>
          <p:cNvPicPr preferRelativeResize="0"/>
          <p:nvPr/>
        </p:nvPicPr>
        <p:blipFill rotWithShape="1">
          <a:blip r:embed="rId2">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241" name="Google Shape;241;p43"/>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42" name="Google Shape;242;p4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6" r:id="rId3"/>
    <p:sldLayoutId id="2147483687" r:id="rId4"/>
    <p:sldLayoutId id="2147483688" r:id="rId5"/>
    <p:sldLayoutId id="2147483689"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pic>
        <p:nvPicPr>
          <p:cNvPr descr="Folie-03.png" id="285" name="Google Shape;285;p48"/>
          <p:cNvPicPr preferRelativeResize="0"/>
          <p:nvPr/>
        </p:nvPicPr>
        <p:blipFill rotWithShape="1">
          <a:blip r:embed="rId1">
            <a:alphaModFix/>
          </a:blip>
          <a:srcRect b="0" l="0" r="0" t="89587"/>
          <a:stretch/>
        </p:blipFill>
        <p:spPr>
          <a:xfrm>
            <a:off x="1191" y="4606661"/>
            <a:ext cx="9136858" cy="535658"/>
          </a:xfrm>
          <a:prstGeom prst="rect">
            <a:avLst/>
          </a:prstGeom>
          <a:noFill/>
          <a:ln>
            <a:noFill/>
          </a:ln>
        </p:spPr>
      </p:pic>
      <p:sp>
        <p:nvSpPr>
          <p:cNvPr id="286" name="Google Shape;286;p48"/>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rgbClr val="686868"/>
              </a:buClr>
              <a:buSzPts val="1800"/>
              <a:buFont typeface="Arial"/>
              <a:buNone/>
              <a:defRPr b="1" i="0" sz="1800" u="none" cap="none" strike="noStrike">
                <a:solidFill>
                  <a:srgbClr val="686868"/>
                </a:solidFill>
                <a:latin typeface="Arial"/>
                <a:ea typeface="Arial"/>
                <a:cs typeface="Arial"/>
                <a:sym typeface="Arial"/>
              </a:defRPr>
            </a:lvl1pPr>
            <a:lvl2pPr lvl="1">
              <a:spcBef>
                <a:spcPts val="0"/>
              </a:spcBef>
              <a:spcAft>
                <a:spcPts val="0"/>
              </a:spcAft>
              <a:buSzPts val="1000"/>
              <a:buNone/>
              <a:defRPr sz="1300"/>
            </a:lvl2pPr>
            <a:lvl3pPr lvl="2">
              <a:spcBef>
                <a:spcPts val="0"/>
              </a:spcBef>
              <a:spcAft>
                <a:spcPts val="0"/>
              </a:spcAft>
              <a:buSzPts val="1000"/>
              <a:buNone/>
              <a:defRPr sz="1300"/>
            </a:lvl3pPr>
            <a:lvl4pPr lvl="3">
              <a:spcBef>
                <a:spcPts val="0"/>
              </a:spcBef>
              <a:spcAft>
                <a:spcPts val="0"/>
              </a:spcAft>
              <a:buSzPts val="1000"/>
              <a:buNone/>
              <a:defRPr sz="1300"/>
            </a:lvl4pPr>
            <a:lvl5pPr lvl="4">
              <a:spcBef>
                <a:spcPts val="0"/>
              </a:spcBef>
              <a:spcAft>
                <a:spcPts val="0"/>
              </a:spcAft>
              <a:buSzPts val="1000"/>
              <a:buNone/>
              <a:defRPr sz="1300"/>
            </a:lvl5pPr>
            <a:lvl6pPr lvl="5">
              <a:spcBef>
                <a:spcPts val="0"/>
              </a:spcBef>
              <a:spcAft>
                <a:spcPts val="0"/>
              </a:spcAft>
              <a:buSzPts val="1000"/>
              <a:buNone/>
              <a:defRPr sz="1300"/>
            </a:lvl6pPr>
            <a:lvl7pPr lvl="6">
              <a:spcBef>
                <a:spcPts val="0"/>
              </a:spcBef>
              <a:spcAft>
                <a:spcPts val="0"/>
              </a:spcAft>
              <a:buSzPts val="1000"/>
              <a:buNone/>
              <a:defRPr sz="1300"/>
            </a:lvl7pPr>
            <a:lvl8pPr lvl="7">
              <a:spcBef>
                <a:spcPts val="0"/>
              </a:spcBef>
              <a:spcAft>
                <a:spcPts val="0"/>
              </a:spcAft>
              <a:buSzPts val="1000"/>
              <a:buNone/>
              <a:defRPr sz="1300"/>
            </a:lvl8pPr>
            <a:lvl9pPr lvl="8">
              <a:spcBef>
                <a:spcPts val="0"/>
              </a:spcBef>
              <a:spcAft>
                <a:spcPts val="0"/>
              </a:spcAft>
              <a:buSzPts val="1000"/>
              <a:buNone/>
              <a:defRPr sz="1300"/>
            </a:lvl9pPr>
          </a:lstStyle>
          <a:p/>
        </p:txBody>
      </p:sp>
      <p:sp>
        <p:nvSpPr>
          <p:cNvPr id="287" name="Google Shape;287;p48"/>
          <p:cNvSpPr txBox="1"/>
          <p:nvPr>
            <p:ph idx="1" type="body"/>
          </p:nvPr>
        </p:nvSpPr>
        <p:spPr>
          <a:xfrm>
            <a:off x="364404" y="1193126"/>
            <a:ext cx="8413709" cy="3252753"/>
          </a:xfrm>
          <a:prstGeom prst="rect">
            <a:avLst/>
          </a:prstGeom>
          <a:noFill/>
          <a:ln>
            <a:noFill/>
          </a:ln>
        </p:spPr>
        <p:txBody>
          <a:bodyPr anchorCtr="0" anchor="t" bIns="0" lIns="0" spcFirstLastPara="1" rIns="0" wrap="square" tIns="0">
            <a:noAutofit/>
          </a:bodyPr>
          <a:lstStyle>
            <a:lvl1pPr indent="-311150" lvl="0" marL="457200" marR="0" rtl="0" algn="l">
              <a:spcBef>
                <a:spcPts val="2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1pPr>
            <a:lvl2pPr indent="-311150" lvl="1" marL="914400" marR="0" rtl="0" algn="l">
              <a:spcBef>
                <a:spcPts val="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311150" lvl="2" marL="1371600" marR="0" rtl="0" algn="l">
              <a:spcBef>
                <a:spcPts val="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spcBef>
                <a:spcPts val="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spcBef>
                <a:spcPts val="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88" name="Google Shape;288;p48"/>
          <p:cNvSpPr txBox="1"/>
          <p:nvPr>
            <p:ph idx="11" type="ftr"/>
          </p:nvPr>
        </p:nvSpPr>
        <p:spPr>
          <a:xfrm>
            <a:off x="1147200" y="94478"/>
            <a:ext cx="7630913" cy="10797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686868"/>
              </a:buClr>
              <a:buSzPts val="600"/>
              <a:buFont typeface="Arial"/>
              <a:buNone/>
              <a:defRPr b="0" i="0" sz="600" u="none" cap="none" strike="noStrike">
                <a:solidFill>
                  <a:srgbClr val="686868"/>
                </a:solidFill>
                <a:latin typeface="Arial"/>
                <a:ea typeface="Arial"/>
                <a:cs typeface="Arial"/>
                <a:sym typeface="Arial"/>
              </a:defRPr>
            </a:lvl1pPr>
            <a:lvl2pPr lvl="1"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2pPr>
            <a:lvl3pPr lvl="2"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3pPr>
            <a:lvl4pPr lvl="3"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4pPr>
            <a:lvl5pPr lvl="4"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5pPr>
            <a:lvl6pPr lvl="5"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6pPr>
            <a:lvl7pPr lvl="6"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7pPr>
            <a:lvl8pPr lvl="7"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8pPr>
            <a:lvl9pPr lvl="8"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9pPr>
          </a:lstStyle>
          <a:p/>
        </p:txBody>
      </p:sp>
      <p:sp>
        <p:nvSpPr>
          <p:cNvPr id="289" name="Google Shape;289;p48"/>
          <p:cNvSpPr txBox="1"/>
          <p:nvPr>
            <p:ph idx="12" type="sldNum"/>
          </p:nvPr>
        </p:nvSpPr>
        <p:spPr>
          <a:xfrm>
            <a:off x="364405" y="94478"/>
            <a:ext cx="782796" cy="10797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1pPr>
            <a:lvl2pPr indent="0" lvl="1"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2pPr>
            <a:lvl3pPr indent="0" lvl="2"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3pPr>
            <a:lvl4pPr indent="0" lvl="3"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4pPr>
            <a:lvl5pPr indent="0" lvl="4"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5pPr>
            <a:lvl6pPr indent="0" lvl="5"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6pPr>
            <a:lvl7pPr indent="0" lvl="6"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7pPr>
            <a:lvl8pPr indent="0" lvl="7"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8pPr>
            <a:lvl9pPr indent="0" lvl="8" marL="0" marR="0" rtl="0" algn="l">
              <a:lnSpc>
                <a:spcPct val="100000"/>
              </a:lnSpc>
              <a:spcBef>
                <a:spcPts val="0"/>
              </a:spcBef>
              <a:buClr>
                <a:srgbClr val="686868"/>
              </a:buClr>
              <a:buSzPts val="600"/>
              <a:buFont typeface="Arial"/>
              <a:buNone/>
              <a:defRPr b="0" i="0" sz="600" u="none" cap="none" strike="noStrike">
                <a:solidFill>
                  <a:srgbClr val="686868"/>
                </a:solidFill>
                <a:latin typeface="Arial"/>
                <a:ea typeface="Arial"/>
                <a:cs typeface="Arial"/>
                <a:sym typeface="Arial"/>
              </a:defRPr>
            </a:lvl9pPr>
          </a:lstStyle>
          <a:p>
            <a:pPr indent="0" lvl="0" marL="0" rtl="0" algn="l">
              <a:spcBef>
                <a:spcPts val="0"/>
              </a:spcBef>
              <a:spcAft>
                <a:spcPts val="0"/>
              </a:spcAft>
              <a:buNone/>
            </a:pPr>
            <a:r>
              <a:rPr lang="en"/>
              <a:t>DLR.de  •  Chart </a:t>
            </a: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59"/>
          <p:cNvSpPr txBox="1"/>
          <p:nvPr/>
        </p:nvSpPr>
        <p:spPr>
          <a:xfrm>
            <a:off x="578166" y="335525"/>
            <a:ext cx="5016505" cy="158361"/>
          </a:xfrm>
          <a:prstGeom prst="rect">
            <a:avLst/>
          </a:prstGeom>
          <a:noFill/>
          <a:ln>
            <a:noFill/>
          </a:ln>
        </p:spPr>
        <p:txBody>
          <a:bodyPr anchorCtr="0" anchor="t" bIns="34225" lIns="68450" spcFirstLastPara="1" rIns="68450" wrap="square" tIns="34225">
            <a:spAutoFit/>
          </a:bodyPr>
          <a:lstStyle/>
          <a:p>
            <a:pPr indent="0" lvl="0" marL="0" marR="0" rtl="0" algn="l">
              <a:spcBef>
                <a:spcPts val="0"/>
              </a:spcBef>
              <a:spcAft>
                <a:spcPts val="0"/>
              </a:spcAft>
              <a:buNone/>
            </a:pPr>
            <a:r>
              <a:t/>
            </a:r>
            <a:endParaRPr b="0" i="0" sz="600" u="none" cap="none" strike="noStrike">
              <a:solidFill>
                <a:schemeClr val="dk1"/>
              </a:solidFill>
              <a:latin typeface="Verdana"/>
              <a:ea typeface="Verdana"/>
              <a:cs typeface="Verdana"/>
              <a:sym typeface="Verdana"/>
            </a:endParaRPr>
          </a:p>
        </p:txBody>
      </p:sp>
      <p:sp>
        <p:nvSpPr>
          <p:cNvPr id="344" name="Google Shape;344;p59"/>
          <p:cNvSpPr txBox="1"/>
          <p:nvPr>
            <p:ph type="title"/>
          </p:nvPr>
        </p:nvSpPr>
        <p:spPr>
          <a:xfrm>
            <a:off x="161558" y="116100"/>
            <a:ext cx="7560933" cy="423900"/>
          </a:xfrm>
          <a:prstGeom prst="rect">
            <a:avLst/>
          </a:prstGeom>
          <a:noFill/>
          <a:ln>
            <a:noFill/>
          </a:ln>
        </p:spPr>
        <p:txBody>
          <a:bodyPr anchorCtr="0" anchor="ctr" bIns="34225" lIns="68450" spcFirstLastPara="1" rIns="68450" wrap="square" tIns="34225">
            <a:spAutoFit/>
          </a:bodyPr>
          <a:lstStyle>
            <a:lvl1pPr lvl="0" marR="0" rtl="0" algn="just">
              <a:spcBef>
                <a:spcPts val="0"/>
              </a:spcBef>
              <a:spcAft>
                <a:spcPts val="0"/>
              </a:spcAft>
              <a:buSzPts val="1000"/>
              <a:buNone/>
              <a:defRPr b="1" i="0" sz="2200" u="none" cap="none" strike="noStrike">
                <a:solidFill>
                  <a:srgbClr val="003249"/>
                </a:solidFill>
                <a:latin typeface="Arial"/>
                <a:ea typeface="Arial"/>
                <a:cs typeface="Arial"/>
                <a:sym typeface="Arial"/>
              </a:defRPr>
            </a:lvl1pPr>
            <a:lvl2pPr lvl="1"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2pPr>
            <a:lvl3pPr lvl="2"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3pPr>
            <a:lvl4pPr lvl="3"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4pPr>
            <a:lvl5pPr lvl="4"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5pPr>
            <a:lvl6pPr lvl="5"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6pPr>
            <a:lvl7pPr lvl="6"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7pPr>
            <a:lvl8pPr lvl="7"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8pPr>
            <a:lvl9pPr lvl="8" marR="0" rtl="0" algn="l">
              <a:spcBef>
                <a:spcPts val="0"/>
              </a:spcBef>
              <a:spcAft>
                <a:spcPts val="0"/>
              </a:spcAft>
              <a:buSzPts val="1000"/>
              <a:buNone/>
              <a:defRPr b="1" i="0" sz="1600" u="none" cap="none" strike="noStrike">
                <a:solidFill>
                  <a:schemeClr val="lt1"/>
                </a:solidFill>
                <a:latin typeface="Verdana"/>
                <a:ea typeface="Verdana"/>
                <a:cs typeface="Verdana"/>
                <a:sym typeface="Verdana"/>
              </a:defRPr>
            </a:lvl9pPr>
          </a:lstStyle>
          <a:p/>
        </p:txBody>
      </p:sp>
      <p:sp>
        <p:nvSpPr>
          <p:cNvPr id="345" name="Google Shape;345;p59"/>
          <p:cNvSpPr txBox="1"/>
          <p:nvPr>
            <p:ph idx="1" type="body"/>
          </p:nvPr>
        </p:nvSpPr>
        <p:spPr>
          <a:xfrm>
            <a:off x="164251" y="661500"/>
            <a:ext cx="8799548" cy="3996000"/>
          </a:xfrm>
          <a:prstGeom prst="rect">
            <a:avLst/>
          </a:prstGeom>
          <a:noFill/>
          <a:ln>
            <a:noFill/>
          </a:ln>
        </p:spPr>
        <p:txBody>
          <a:bodyPr anchorCtr="0" anchor="t" bIns="34225" lIns="68450" spcFirstLastPara="1" rIns="68450" wrap="square" tIns="34225">
            <a:noAutofit/>
          </a:bodyPr>
          <a:lstStyle>
            <a:lvl1pPr indent="-228600" lvl="0" marL="457200" marR="0" rtl="0" algn="l">
              <a:lnSpc>
                <a:spcPct val="119000"/>
              </a:lnSpc>
              <a:spcBef>
                <a:spcPts val="300"/>
              </a:spcBef>
              <a:spcAft>
                <a:spcPts val="0"/>
              </a:spcAft>
              <a:buClr>
                <a:srgbClr val="8197A6"/>
              </a:buClr>
              <a:buSzPts val="1300"/>
              <a:buFont typeface="Arial"/>
              <a:buNone/>
              <a:defRPr b="0" i="0" sz="1300" u="none" cap="none" strike="noStrike">
                <a:solidFill>
                  <a:srgbClr val="8197A6"/>
                </a:solidFill>
                <a:latin typeface="Arial"/>
                <a:ea typeface="Arial"/>
                <a:cs typeface="Arial"/>
                <a:sym typeface="Arial"/>
              </a:defRPr>
            </a:lvl1pPr>
            <a:lvl2pPr indent="-228600" lvl="1" marL="914400" marR="0" rtl="0" algn="l">
              <a:lnSpc>
                <a:spcPct val="119000"/>
              </a:lnSpc>
              <a:spcBef>
                <a:spcPts val="300"/>
              </a:spcBef>
              <a:spcAft>
                <a:spcPts val="0"/>
              </a:spcAft>
              <a:buClr>
                <a:schemeClr val="accent1"/>
              </a:buClr>
              <a:buSzPts val="1300"/>
              <a:buFont typeface="Verdana"/>
              <a:buNone/>
              <a:defRPr b="0" i="0" sz="1300" u="none" cap="none" strike="noStrike">
                <a:solidFill>
                  <a:srgbClr val="8197A6"/>
                </a:solidFill>
                <a:latin typeface="Arial"/>
                <a:ea typeface="Arial"/>
                <a:cs typeface="Arial"/>
                <a:sym typeface="Arial"/>
              </a:defRPr>
            </a:lvl2pPr>
            <a:lvl3pPr indent="-228600" lvl="2" marL="1371600" marR="0" rtl="0" algn="l">
              <a:lnSpc>
                <a:spcPct val="119000"/>
              </a:lnSpc>
              <a:spcBef>
                <a:spcPts val="300"/>
              </a:spcBef>
              <a:spcAft>
                <a:spcPts val="0"/>
              </a:spcAft>
              <a:buClr>
                <a:schemeClr val="accent1"/>
              </a:buClr>
              <a:buSzPts val="1300"/>
              <a:buFont typeface="Verdana"/>
              <a:buNone/>
              <a:defRPr b="0" i="0" sz="1300" u="none" cap="none" strike="noStrike">
                <a:solidFill>
                  <a:srgbClr val="8197A6"/>
                </a:solidFill>
                <a:latin typeface="Arial"/>
                <a:ea typeface="Arial"/>
                <a:cs typeface="Arial"/>
                <a:sym typeface="Arial"/>
              </a:defRPr>
            </a:lvl3pPr>
            <a:lvl4pPr indent="-228600" lvl="3" marL="1828800" marR="0" rtl="0" algn="l">
              <a:lnSpc>
                <a:spcPct val="119000"/>
              </a:lnSpc>
              <a:spcBef>
                <a:spcPts val="300"/>
              </a:spcBef>
              <a:spcAft>
                <a:spcPts val="0"/>
              </a:spcAft>
              <a:buClr>
                <a:schemeClr val="accent1"/>
              </a:buClr>
              <a:buSzPts val="1300"/>
              <a:buFont typeface="Verdana"/>
              <a:buNone/>
              <a:defRPr b="0" i="0" sz="1300" u="none" cap="none" strike="noStrike">
                <a:solidFill>
                  <a:srgbClr val="8197A6"/>
                </a:solidFill>
                <a:latin typeface="Arial"/>
                <a:ea typeface="Arial"/>
                <a:cs typeface="Arial"/>
                <a:sym typeface="Arial"/>
              </a:defRPr>
            </a:lvl4pPr>
            <a:lvl5pPr indent="-228600" lvl="4" marL="2286000" marR="0" rtl="0" algn="l">
              <a:lnSpc>
                <a:spcPct val="119000"/>
              </a:lnSpc>
              <a:spcBef>
                <a:spcPts val="300"/>
              </a:spcBef>
              <a:spcAft>
                <a:spcPts val="0"/>
              </a:spcAft>
              <a:buClr>
                <a:schemeClr val="accent1"/>
              </a:buClr>
              <a:buSzPts val="1300"/>
              <a:buFont typeface="Verdana"/>
              <a:buNone/>
              <a:defRPr b="0" i="0" sz="1300" u="none" cap="none" strike="noStrike">
                <a:solidFill>
                  <a:srgbClr val="8197A6"/>
                </a:solidFill>
                <a:latin typeface="Arial"/>
                <a:ea typeface="Arial"/>
                <a:cs typeface="Arial"/>
                <a:sym typeface="Arial"/>
              </a:defRPr>
            </a:lvl5pPr>
            <a:lvl6pPr indent="-304800" lvl="5" marL="2743200" marR="0" rtl="0" algn="l">
              <a:lnSpc>
                <a:spcPct val="119000"/>
              </a:lnSpc>
              <a:spcBef>
                <a:spcPts val="200"/>
              </a:spcBef>
              <a:spcAft>
                <a:spcPts val="0"/>
              </a:spcAft>
              <a:buClr>
                <a:schemeClr val="accent1"/>
              </a:buClr>
              <a:buSzPts val="1200"/>
              <a:buFont typeface="Verdana"/>
              <a:buChar char="–"/>
              <a:defRPr b="0" i="0" sz="1200" u="none" cap="none" strike="noStrike">
                <a:solidFill>
                  <a:schemeClr val="lt2"/>
                </a:solidFill>
                <a:latin typeface="Arial"/>
                <a:ea typeface="Arial"/>
                <a:cs typeface="Arial"/>
                <a:sym typeface="Arial"/>
              </a:defRPr>
            </a:lvl6pPr>
            <a:lvl7pPr indent="-304800" lvl="6" marL="3200400" marR="0" rtl="0" algn="l">
              <a:lnSpc>
                <a:spcPct val="119000"/>
              </a:lnSpc>
              <a:spcBef>
                <a:spcPts val="200"/>
              </a:spcBef>
              <a:spcAft>
                <a:spcPts val="0"/>
              </a:spcAft>
              <a:buClr>
                <a:schemeClr val="accent1"/>
              </a:buClr>
              <a:buSzPts val="1200"/>
              <a:buFont typeface="Verdana"/>
              <a:buChar char="–"/>
              <a:defRPr b="0" i="0" sz="1200" u="none" cap="none" strike="noStrike">
                <a:solidFill>
                  <a:schemeClr val="lt2"/>
                </a:solidFill>
                <a:latin typeface="Arial"/>
                <a:ea typeface="Arial"/>
                <a:cs typeface="Arial"/>
                <a:sym typeface="Arial"/>
              </a:defRPr>
            </a:lvl7pPr>
            <a:lvl8pPr indent="-304800" lvl="7" marL="3657600" marR="0" rtl="0" algn="l">
              <a:lnSpc>
                <a:spcPct val="119000"/>
              </a:lnSpc>
              <a:spcBef>
                <a:spcPts val="200"/>
              </a:spcBef>
              <a:spcAft>
                <a:spcPts val="0"/>
              </a:spcAft>
              <a:buClr>
                <a:schemeClr val="accent1"/>
              </a:buClr>
              <a:buSzPts val="1200"/>
              <a:buFont typeface="Verdana"/>
              <a:buChar char="–"/>
              <a:defRPr b="0" i="0" sz="1200" u="none" cap="none" strike="noStrike">
                <a:solidFill>
                  <a:schemeClr val="lt2"/>
                </a:solidFill>
                <a:latin typeface="Arial"/>
                <a:ea typeface="Arial"/>
                <a:cs typeface="Arial"/>
                <a:sym typeface="Arial"/>
              </a:defRPr>
            </a:lvl8pPr>
            <a:lvl9pPr indent="-304800" lvl="8" marL="4114800" marR="0" rtl="0" algn="l">
              <a:lnSpc>
                <a:spcPct val="119000"/>
              </a:lnSpc>
              <a:spcBef>
                <a:spcPts val="200"/>
              </a:spcBef>
              <a:spcAft>
                <a:spcPts val="0"/>
              </a:spcAft>
              <a:buClr>
                <a:schemeClr val="accent1"/>
              </a:buClr>
              <a:buSzPts val="1200"/>
              <a:buFont typeface="Verdana"/>
              <a:buChar char="–"/>
              <a:defRPr b="0" i="0" sz="1200" u="none" cap="none" strike="noStrike">
                <a:solidFill>
                  <a:schemeClr val="lt2"/>
                </a:solidFill>
                <a:latin typeface="Arial"/>
                <a:ea typeface="Arial"/>
                <a:cs typeface="Arial"/>
                <a:sym typeface="Arial"/>
              </a:defRPr>
            </a:lvl9pPr>
          </a:lstStyle>
          <a:p/>
        </p:txBody>
      </p:sp>
      <p:sp>
        <p:nvSpPr>
          <p:cNvPr id="346" name="Google Shape;346;p59"/>
          <p:cNvSpPr txBox="1"/>
          <p:nvPr/>
        </p:nvSpPr>
        <p:spPr>
          <a:xfrm>
            <a:off x="578166" y="335525"/>
            <a:ext cx="5016505" cy="158361"/>
          </a:xfrm>
          <a:prstGeom prst="rect">
            <a:avLst/>
          </a:prstGeom>
          <a:noFill/>
          <a:ln>
            <a:noFill/>
          </a:ln>
        </p:spPr>
        <p:txBody>
          <a:bodyPr anchorCtr="0" anchor="t" bIns="34225" lIns="68450" spcFirstLastPara="1" rIns="68450" wrap="square" tIns="34225">
            <a:spAutoFit/>
          </a:bodyPr>
          <a:lstStyle/>
          <a:p>
            <a:pPr indent="0" lvl="0" marL="0" marR="0" rtl="0" algn="l">
              <a:spcBef>
                <a:spcPts val="0"/>
              </a:spcBef>
              <a:spcAft>
                <a:spcPts val="0"/>
              </a:spcAft>
              <a:buNone/>
            </a:pPr>
            <a:r>
              <a:t/>
            </a:r>
            <a:endParaRPr b="0" i="0" sz="600" u="none" cap="none" strike="noStrike">
              <a:solidFill>
                <a:schemeClr val="dk1"/>
              </a:solidFill>
              <a:latin typeface="Verdana"/>
              <a:ea typeface="Verdana"/>
              <a:cs typeface="Verdana"/>
              <a:sym typeface="Verdana"/>
            </a:endParaRPr>
          </a:p>
        </p:txBody>
      </p:sp>
      <p:sp>
        <p:nvSpPr>
          <p:cNvPr id="347" name="Google Shape;347;p59"/>
          <p:cNvSpPr txBox="1"/>
          <p:nvPr/>
        </p:nvSpPr>
        <p:spPr>
          <a:xfrm>
            <a:off x="165600" y="4652100"/>
            <a:ext cx="90642" cy="161583"/>
          </a:xfrm>
          <a:prstGeom prst="rect">
            <a:avLst/>
          </a:prstGeom>
          <a:noFill/>
          <a:ln>
            <a:noFill/>
          </a:ln>
        </p:spPr>
        <p:txBody>
          <a:bodyPr anchorCtr="0" anchor="t" bIns="34225" lIns="0" spcFirstLastPara="1" rIns="68450" wrap="square" tIns="34225">
            <a:spAutoFit/>
          </a:bodyPr>
          <a:lstStyle/>
          <a:p>
            <a:pPr indent="0" lvl="0" marL="0" marR="0" rtl="0" algn="l">
              <a:spcBef>
                <a:spcPts val="0"/>
              </a:spcBef>
              <a:spcAft>
                <a:spcPts val="0"/>
              </a:spcAft>
              <a:buNone/>
            </a:pPr>
            <a:r>
              <a:rPr b="0" i="0" lang="en" sz="600" u="none" cap="none" strike="noStrike">
                <a:solidFill>
                  <a:srgbClr val="8197A6"/>
                </a:solidFill>
                <a:latin typeface="Arial"/>
                <a:ea typeface="Arial"/>
                <a:cs typeface="Arial"/>
                <a:sym typeface="Arial"/>
              </a:rPr>
              <a:t> </a:t>
            </a:r>
            <a:endParaRPr sz="1000"/>
          </a:p>
        </p:txBody>
      </p:sp>
      <p:sp>
        <p:nvSpPr>
          <p:cNvPr id="348" name="Google Shape;348;p59"/>
          <p:cNvSpPr txBox="1"/>
          <p:nvPr/>
        </p:nvSpPr>
        <p:spPr>
          <a:xfrm>
            <a:off x="6136527" y="4652100"/>
            <a:ext cx="2805731" cy="161583"/>
          </a:xfrm>
          <a:prstGeom prst="rect">
            <a:avLst/>
          </a:prstGeom>
          <a:noFill/>
          <a:ln>
            <a:noFill/>
          </a:ln>
        </p:spPr>
        <p:txBody>
          <a:bodyPr anchorCtr="0" anchor="t" bIns="34225" lIns="68450" spcFirstLastPara="1" rIns="0" wrap="square" tIns="34225">
            <a:spAutoFit/>
          </a:bodyPr>
          <a:lstStyle/>
          <a:p>
            <a:pPr indent="0" lvl="0" marL="0" marR="0" rtl="0" algn="r">
              <a:spcBef>
                <a:spcPts val="0"/>
              </a:spcBef>
              <a:spcAft>
                <a:spcPts val="0"/>
              </a:spcAft>
              <a:buNone/>
            </a:pPr>
            <a:r>
              <a:rPr b="0" i="0" lang="en" sz="600" u="none" cap="none" strike="noStrike">
                <a:solidFill>
                  <a:schemeClr val="lt1"/>
                </a:solidFill>
                <a:latin typeface="Arial"/>
                <a:ea typeface="Arial"/>
                <a:cs typeface="Arial"/>
                <a:sym typeface="Arial"/>
              </a:rPr>
              <a:t>  </a:t>
            </a:r>
            <a:fld id="{00000000-1234-1234-1234-123412341234}" type="slidenum">
              <a:rPr b="0" i="0" lang="en" sz="600" u="none" cap="none" strike="noStrike">
                <a:solidFill>
                  <a:srgbClr val="8197A6"/>
                </a:solidFill>
                <a:latin typeface="Arial"/>
                <a:ea typeface="Arial"/>
                <a:cs typeface="Arial"/>
                <a:sym typeface="Arial"/>
              </a:rPr>
              <a:t>‹#›</a:t>
            </a:fld>
            <a:endParaRPr b="0" i="0" sz="600" u="none" cap="none" strike="noStrike">
              <a:solidFill>
                <a:srgbClr val="8197A6"/>
              </a:solidFill>
              <a:latin typeface="Arial"/>
              <a:ea typeface="Arial"/>
              <a:cs typeface="Arial"/>
              <a:sym typeface="Arial"/>
            </a:endParaRPr>
          </a:p>
        </p:txBody>
      </p:sp>
      <p:pic>
        <p:nvPicPr>
          <p:cNvPr id="349" name="Google Shape;349;p59"/>
          <p:cNvPicPr preferRelativeResize="0"/>
          <p:nvPr/>
        </p:nvPicPr>
        <p:blipFill rotWithShape="1">
          <a:blip r:embed="rId1">
            <a:alphaModFix/>
          </a:blip>
          <a:srcRect b="0" l="0" r="0" t="0"/>
          <a:stretch/>
        </p:blipFill>
        <p:spPr>
          <a:xfrm>
            <a:off x="7736288" y="4939438"/>
            <a:ext cx="1224343" cy="79222"/>
          </a:xfrm>
          <a:prstGeom prst="rect">
            <a:avLst/>
          </a:prstGeom>
          <a:noFill/>
          <a:ln>
            <a:noFill/>
          </a:ln>
        </p:spPr>
      </p:pic>
      <p:grpSp>
        <p:nvGrpSpPr>
          <p:cNvPr id="350" name="Google Shape;350;p59"/>
          <p:cNvGrpSpPr/>
          <p:nvPr/>
        </p:nvGrpSpPr>
        <p:grpSpPr>
          <a:xfrm>
            <a:off x="169553" y="4927302"/>
            <a:ext cx="7201874" cy="107791"/>
            <a:chOff x="1076500" y="4469696"/>
            <a:chExt cx="9628745" cy="144114"/>
          </a:xfrm>
        </p:grpSpPr>
        <p:pic>
          <p:nvPicPr>
            <p:cNvPr descr="de.png" id="351" name="Google Shape;351;p59"/>
            <p:cNvPicPr preferRelativeResize="0"/>
            <p:nvPr/>
          </p:nvPicPr>
          <p:blipFill rotWithShape="1">
            <a:blip r:embed="rId2">
              <a:alphaModFix/>
            </a:blip>
            <a:srcRect b="0" l="0" r="0" t="0"/>
            <a:stretch/>
          </p:blipFill>
          <p:spPr>
            <a:xfrm>
              <a:off x="1076500" y="4469696"/>
              <a:ext cx="217977" cy="144114"/>
            </a:xfrm>
            <a:prstGeom prst="rect">
              <a:avLst/>
            </a:prstGeom>
            <a:noFill/>
            <a:ln>
              <a:noFill/>
            </a:ln>
          </p:spPr>
        </p:pic>
        <p:pic>
          <p:nvPicPr>
            <p:cNvPr descr="at.png" id="352" name="Google Shape;352;p59"/>
            <p:cNvPicPr preferRelativeResize="0"/>
            <p:nvPr/>
          </p:nvPicPr>
          <p:blipFill rotWithShape="1">
            <a:blip r:embed="rId3">
              <a:alphaModFix/>
            </a:blip>
            <a:srcRect b="0" l="0" r="0" t="0"/>
            <a:stretch/>
          </p:blipFill>
          <p:spPr>
            <a:xfrm>
              <a:off x="1447640" y="4469696"/>
              <a:ext cx="217977" cy="144114"/>
            </a:xfrm>
            <a:prstGeom prst="rect">
              <a:avLst/>
            </a:prstGeom>
            <a:noFill/>
            <a:ln>
              <a:noFill/>
            </a:ln>
          </p:spPr>
        </p:pic>
        <p:pic>
          <p:nvPicPr>
            <p:cNvPr descr="be.png" id="353" name="Google Shape;353;p59"/>
            <p:cNvPicPr preferRelativeResize="0"/>
            <p:nvPr/>
          </p:nvPicPr>
          <p:blipFill rotWithShape="1">
            <a:blip r:embed="rId4">
              <a:alphaModFix/>
            </a:blip>
            <a:srcRect b="0" l="0" r="0" t="0"/>
            <a:stretch/>
          </p:blipFill>
          <p:spPr>
            <a:xfrm>
              <a:off x="1818780" y="4469696"/>
              <a:ext cx="217977" cy="144114"/>
            </a:xfrm>
            <a:prstGeom prst="rect">
              <a:avLst/>
            </a:prstGeom>
            <a:noFill/>
            <a:ln>
              <a:noFill/>
            </a:ln>
          </p:spPr>
        </p:pic>
        <p:pic>
          <p:nvPicPr>
            <p:cNvPr descr="dk.png" id="354" name="Google Shape;354;p59"/>
            <p:cNvPicPr preferRelativeResize="0"/>
            <p:nvPr/>
          </p:nvPicPr>
          <p:blipFill rotWithShape="1">
            <a:blip r:embed="rId5">
              <a:alphaModFix/>
            </a:blip>
            <a:srcRect b="0" l="0" r="0" t="0"/>
            <a:stretch/>
          </p:blipFill>
          <p:spPr>
            <a:xfrm>
              <a:off x="2189920" y="4469696"/>
              <a:ext cx="217977" cy="144114"/>
            </a:xfrm>
            <a:prstGeom prst="rect">
              <a:avLst/>
            </a:prstGeom>
            <a:noFill/>
            <a:ln>
              <a:noFill/>
            </a:ln>
          </p:spPr>
        </p:pic>
        <p:pic>
          <p:nvPicPr>
            <p:cNvPr descr="es.png" id="355" name="Google Shape;355;p59"/>
            <p:cNvPicPr preferRelativeResize="0"/>
            <p:nvPr/>
          </p:nvPicPr>
          <p:blipFill rotWithShape="1">
            <a:blip r:embed="rId6">
              <a:alphaModFix/>
            </a:blip>
            <a:srcRect b="0" l="0" r="0" t="0"/>
            <a:stretch/>
          </p:blipFill>
          <p:spPr>
            <a:xfrm>
              <a:off x="2561060" y="4469696"/>
              <a:ext cx="217977" cy="144114"/>
            </a:xfrm>
            <a:prstGeom prst="rect">
              <a:avLst/>
            </a:prstGeom>
            <a:noFill/>
            <a:ln>
              <a:noFill/>
            </a:ln>
          </p:spPr>
        </p:pic>
        <p:pic>
          <p:nvPicPr>
            <p:cNvPr descr="ee.png" id="356" name="Google Shape;356;p59"/>
            <p:cNvPicPr preferRelativeResize="0"/>
            <p:nvPr/>
          </p:nvPicPr>
          <p:blipFill rotWithShape="1">
            <a:blip r:embed="rId7">
              <a:alphaModFix/>
            </a:blip>
            <a:srcRect b="0" l="0" r="0" t="0"/>
            <a:stretch/>
          </p:blipFill>
          <p:spPr>
            <a:xfrm>
              <a:off x="2932200" y="4469696"/>
              <a:ext cx="217977" cy="144114"/>
            </a:xfrm>
            <a:prstGeom prst="rect">
              <a:avLst/>
            </a:prstGeom>
            <a:noFill/>
            <a:ln>
              <a:noFill/>
            </a:ln>
          </p:spPr>
        </p:pic>
        <p:pic>
          <p:nvPicPr>
            <p:cNvPr descr="fi.png" id="357" name="Google Shape;357;p59"/>
            <p:cNvPicPr preferRelativeResize="0"/>
            <p:nvPr/>
          </p:nvPicPr>
          <p:blipFill rotWithShape="1">
            <a:blip r:embed="rId8">
              <a:alphaModFix/>
            </a:blip>
            <a:srcRect b="0" l="0" r="0" t="0"/>
            <a:stretch/>
          </p:blipFill>
          <p:spPr>
            <a:xfrm>
              <a:off x="3303340" y="4469696"/>
              <a:ext cx="217977" cy="144114"/>
            </a:xfrm>
            <a:prstGeom prst="rect">
              <a:avLst/>
            </a:prstGeom>
            <a:noFill/>
            <a:ln>
              <a:noFill/>
            </a:ln>
          </p:spPr>
        </p:pic>
        <p:pic>
          <p:nvPicPr>
            <p:cNvPr descr="fr.png" id="358" name="Google Shape;358;p59"/>
            <p:cNvPicPr preferRelativeResize="0"/>
            <p:nvPr/>
          </p:nvPicPr>
          <p:blipFill rotWithShape="1">
            <a:blip r:embed="rId9">
              <a:alphaModFix/>
            </a:blip>
            <a:srcRect b="0" l="0" r="0" t="0"/>
            <a:stretch/>
          </p:blipFill>
          <p:spPr>
            <a:xfrm>
              <a:off x="3674480" y="4469696"/>
              <a:ext cx="217977" cy="144114"/>
            </a:xfrm>
            <a:prstGeom prst="rect">
              <a:avLst/>
            </a:prstGeom>
            <a:noFill/>
            <a:ln>
              <a:noFill/>
            </a:ln>
          </p:spPr>
        </p:pic>
        <p:pic>
          <p:nvPicPr>
            <p:cNvPr descr="gr.png" id="359" name="Google Shape;359;p59"/>
            <p:cNvPicPr preferRelativeResize="0"/>
            <p:nvPr/>
          </p:nvPicPr>
          <p:blipFill rotWithShape="1">
            <a:blip r:embed="rId10">
              <a:alphaModFix/>
            </a:blip>
            <a:srcRect b="0" l="0" r="0" t="0"/>
            <a:stretch/>
          </p:blipFill>
          <p:spPr>
            <a:xfrm>
              <a:off x="4045620" y="4469696"/>
              <a:ext cx="217977" cy="144114"/>
            </a:xfrm>
            <a:prstGeom prst="rect">
              <a:avLst/>
            </a:prstGeom>
            <a:noFill/>
            <a:ln>
              <a:noFill/>
            </a:ln>
          </p:spPr>
        </p:pic>
        <p:pic>
          <p:nvPicPr>
            <p:cNvPr descr="hu.png" id="360" name="Google Shape;360;p59"/>
            <p:cNvPicPr preferRelativeResize="0"/>
            <p:nvPr/>
          </p:nvPicPr>
          <p:blipFill rotWithShape="1">
            <a:blip r:embed="rId11">
              <a:alphaModFix/>
            </a:blip>
            <a:srcRect b="0" l="0" r="0" t="0"/>
            <a:stretch/>
          </p:blipFill>
          <p:spPr>
            <a:xfrm>
              <a:off x="4416760" y="4469696"/>
              <a:ext cx="217977" cy="144114"/>
            </a:xfrm>
            <a:prstGeom prst="rect">
              <a:avLst/>
            </a:prstGeom>
            <a:noFill/>
            <a:ln>
              <a:noFill/>
            </a:ln>
          </p:spPr>
        </p:pic>
        <p:pic>
          <p:nvPicPr>
            <p:cNvPr descr="ie.png" id="361" name="Google Shape;361;p59"/>
            <p:cNvPicPr preferRelativeResize="0"/>
            <p:nvPr/>
          </p:nvPicPr>
          <p:blipFill rotWithShape="1">
            <a:blip r:embed="rId12">
              <a:alphaModFix/>
            </a:blip>
            <a:srcRect b="0" l="0" r="0" t="0"/>
            <a:stretch/>
          </p:blipFill>
          <p:spPr>
            <a:xfrm>
              <a:off x="4787900" y="4469696"/>
              <a:ext cx="217977" cy="144114"/>
            </a:xfrm>
            <a:prstGeom prst="rect">
              <a:avLst/>
            </a:prstGeom>
            <a:noFill/>
            <a:ln>
              <a:noFill/>
            </a:ln>
          </p:spPr>
        </p:pic>
        <p:pic>
          <p:nvPicPr>
            <p:cNvPr descr="it.png" id="362" name="Google Shape;362;p59"/>
            <p:cNvPicPr preferRelativeResize="0"/>
            <p:nvPr/>
          </p:nvPicPr>
          <p:blipFill rotWithShape="1">
            <a:blip r:embed="rId13">
              <a:alphaModFix/>
            </a:blip>
            <a:srcRect b="0" l="0" r="0" t="0"/>
            <a:stretch/>
          </p:blipFill>
          <p:spPr>
            <a:xfrm>
              <a:off x="5159040" y="4469696"/>
              <a:ext cx="217977" cy="144114"/>
            </a:xfrm>
            <a:prstGeom prst="rect">
              <a:avLst/>
            </a:prstGeom>
            <a:noFill/>
            <a:ln>
              <a:noFill/>
            </a:ln>
          </p:spPr>
        </p:pic>
        <p:pic>
          <p:nvPicPr>
            <p:cNvPr descr="lu.png" id="363" name="Google Shape;363;p59"/>
            <p:cNvPicPr preferRelativeResize="0"/>
            <p:nvPr/>
          </p:nvPicPr>
          <p:blipFill rotWithShape="1">
            <a:blip r:embed="rId14">
              <a:alphaModFix/>
            </a:blip>
            <a:srcRect b="0" l="0" r="0" t="0"/>
            <a:stretch/>
          </p:blipFill>
          <p:spPr>
            <a:xfrm>
              <a:off x="5530180" y="4469696"/>
              <a:ext cx="217977" cy="144114"/>
            </a:xfrm>
            <a:prstGeom prst="rect">
              <a:avLst/>
            </a:prstGeom>
            <a:noFill/>
            <a:ln>
              <a:noFill/>
            </a:ln>
          </p:spPr>
        </p:pic>
        <p:pic>
          <p:nvPicPr>
            <p:cNvPr descr="no.png" id="364" name="Google Shape;364;p59"/>
            <p:cNvPicPr preferRelativeResize="0"/>
            <p:nvPr/>
          </p:nvPicPr>
          <p:blipFill rotWithShape="1">
            <a:blip r:embed="rId15">
              <a:alphaModFix/>
            </a:blip>
            <a:srcRect b="0" l="0" r="0" t="0"/>
            <a:stretch/>
          </p:blipFill>
          <p:spPr>
            <a:xfrm>
              <a:off x="5901320" y="4469696"/>
              <a:ext cx="217977" cy="144114"/>
            </a:xfrm>
            <a:prstGeom prst="rect">
              <a:avLst/>
            </a:prstGeom>
            <a:noFill/>
            <a:ln>
              <a:noFill/>
            </a:ln>
          </p:spPr>
        </p:pic>
        <p:pic>
          <p:nvPicPr>
            <p:cNvPr descr="nl.png" id="365" name="Google Shape;365;p59"/>
            <p:cNvPicPr preferRelativeResize="0"/>
            <p:nvPr/>
          </p:nvPicPr>
          <p:blipFill rotWithShape="1">
            <a:blip r:embed="rId16">
              <a:alphaModFix/>
            </a:blip>
            <a:srcRect b="0" l="0" r="0" t="0"/>
            <a:stretch/>
          </p:blipFill>
          <p:spPr>
            <a:xfrm>
              <a:off x="6272460" y="4469696"/>
              <a:ext cx="217977" cy="144114"/>
            </a:xfrm>
            <a:prstGeom prst="rect">
              <a:avLst/>
            </a:prstGeom>
            <a:noFill/>
            <a:ln>
              <a:noFill/>
            </a:ln>
          </p:spPr>
        </p:pic>
        <p:pic>
          <p:nvPicPr>
            <p:cNvPr descr="pl.png" id="366" name="Google Shape;366;p59"/>
            <p:cNvPicPr preferRelativeResize="0"/>
            <p:nvPr/>
          </p:nvPicPr>
          <p:blipFill rotWithShape="1">
            <a:blip r:embed="rId17">
              <a:alphaModFix/>
            </a:blip>
            <a:srcRect b="0" l="0" r="0" t="0"/>
            <a:stretch/>
          </p:blipFill>
          <p:spPr>
            <a:xfrm>
              <a:off x="6643600" y="4469696"/>
              <a:ext cx="217977" cy="144114"/>
            </a:xfrm>
            <a:prstGeom prst="rect">
              <a:avLst/>
            </a:prstGeom>
            <a:noFill/>
            <a:ln>
              <a:noFill/>
            </a:ln>
          </p:spPr>
        </p:pic>
        <p:pic>
          <p:nvPicPr>
            <p:cNvPr descr="pt.png" id="367" name="Google Shape;367;p59"/>
            <p:cNvPicPr preferRelativeResize="0"/>
            <p:nvPr/>
          </p:nvPicPr>
          <p:blipFill rotWithShape="1">
            <a:blip r:embed="rId18">
              <a:alphaModFix/>
            </a:blip>
            <a:srcRect b="0" l="0" r="0" t="0"/>
            <a:stretch/>
          </p:blipFill>
          <p:spPr>
            <a:xfrm>
              <a:off x="7014740" y="4469696"/>
              <a:ext cx="217977" cy="144114"/>
            </a:xfrm>
            <a:prstGeom prst="rect">
              <a:avLst/>
            </a:prstGeom>
            <a:noFill/>
            <a:ln>
              <a:noFill/>
            </a:ln>
          </p:spPr>
        </p:pic>
        <p:pic>
          <p:nvPicPr>
            <p:cNvPr descr="cz.png" id="368" name="Google Shape;368;p59"/>
            <p:cNvPicPr preferRelativeResize="0"/>
            <p:nvPr/>
          </p:nvPicPr>
          <p:blipFill rotWithShape="1">
            <a:blip r:embed="rId19">
              <a:alphaModFix/>
            </a:blip>
            <a:srcRect b="0" l="0" r="0" t="0"/>
            <a:stretch/>
          </p:blipFill>
          <p:spPr>
            <a:xfrm>
              <a:off x="7385880" y="4469696"/>
              <a:ext cx="217977" cy="144114"/>
            </a:xfrm>
            <a:prstGeom prst="rect">
              <a:avLst/>
            </a:prstGeom>
            <a:noFill/>
            <a:ln>
              <a:noFill/>
            </a:ln>
          </p:spPr>
        </p:pic>
        <p:pic>
          <p:nvPicPr>
            <p:cNvPr descr="ro.png" id="369" name="Google Shape;369;p59"/>
            <p:cNvPicPr preferRelativeResize="0"/>
            <p:nvPr/>
          </p:nvPicPr>
          <p:blipFill rotWithShape="1">
            <a:blip r:embed="rId20">
              <a:alphaModFix/>
            </a:blip>
            <a:srcRect b="0" l="0" r="0" t="0"/>
            <a:stretch/>
          </p:blipFill>
          <p:spPr>
            <a:xfrm>
              <a:off x="7757020" y="4469696"/>
              <a:ext cx="217977" cy="144114"/>
            </a:xfrm>
            <a:prstGeom prst="rect">
              <a:avLst/>
            </a:prstGeom>
            <a:noFill/>
            <a:ln>
              <a:noFill/>
            </a:ln>
          </p:spPr>
        </p:pic>
        <p:pic>
          <p:nvPicPr>
            <p:cNvPr descr="se.png" id="370" name="Google Shape;370;p59"/>
            <p:cNvPicPr preferRelativeResize="0"/>
            <p:nvPr/>
          </p:nvPicPr>
          <p:blipFill rotWithShape="1">
            <a:blip r:embed="rId21">
              <a:alphaModFix/>
            </a:blip>
            <a:srcRect b="0" l="0" r="0" t="0"/>
            <a:stretch/>
          </p:blipFill>
          <p:spPr>
            <a:xfrm>
              <a:off x="8499300" y="4469696"/>
              <a:ext cx="217977" cy="144114"/>
            </a:xfrm>
            <a:prstGeom prst="rect">
              <a:avLst/>
            </a:prstGeom>
            <a:noFill/>
            <a:ln>
              <a:noFill/>
            </a:ln>
          </p:spPr>
        </p:pic>
        <p:pic>
          <p:nvPicPr>
            <p:cNvPr descr="ch.png" id="371" name="Google Shape;371;p59"/>
            <p:cNvPicPr preferRelativeResize="0"/>
            <p:nvPr/>
          </p:nvPicPr>
          <p:blipFill rotWithShape="1">
            <a:blip r:embed="rId22">
              <a:alphaModFix/>
            </a:blip>
            <a:srcRect b="0" l="0" r="0" t="0"/>
            <a:stretch/>
          </p:blipFill>
          <p:spPr>
            <a:xfrm>
              <a:off x="8870442" y="4469696"/>
              <a:ext cx="217977" cy="144114"/>
            </a:xfrm>
            <a:prstGeom prst="rect">
              <a:avLst/>
            </a:prstGeom>
            <a:noFill/>
            <a:ln>
              <a:noFill/>
            </a:ln>
          </p:spPr>
        </p:pic>
        <p:pic>
          <p:nvPicPr>
            <p:cNvPr descr="uk.png" id="372" name="Google Shape;372;p59"/>
            <p:cNvPicPr preferRelativeResize="0"/>
            <p:nvPr/>
          </p:nvPicPr>
          <p:blipFill rotWithShape="1">
            <a:blip r:embed="rId23">
              <a:alphaModFix/>
            </a:blip>
            <a:srcRect b="0" l="0" r="0" t="0"/>
            <a:stretch/>
          </p:blipFill>
          <p:spPr>
            <a:xfrm>
              <a:off x="8128160" y="4469696"/>
              <a:ext cx="217977" cy="144114"/>
            </a:xfrm>
            <a:prstGeom prst="rect">
              <a:avLst/>
            </a:prstGeom>
            <a:noFill/>
            <a:ln>
              <a:noFill/>
            </a:ln>
          </p:spPr>
        </p:pic>
        <p:pic>
          <p:nvPicPr>
            <p:cNvPr id="373" name="Google Shape;373;p59"/>
            <p:cNvPicPr preferRelativeResize="0"/>
            <p:nvPr/>
          </p:nvPicPr>
          <p:blipFill rotWithShape="1">
            <a:blip r:embed="rId24">
              <a:alphaModFix/>
            </a:blip>
            <a:srcRect b="0" l="0" r="0" t="0"/>
            <a:stretch/>
          </p:blipFill>
          <p:spPr>
            <a:xfrm>
              <a:off x="9408598" y="4469696"/>
              <a:ext cx="216000" cy="144000"/>
            </a:xfrm>
            <a:prstGeom prst="rect">
              <a:avLst/>
            </a:prstGeom>
            <a:noFill/>
            <a:ln>
              <a:noFill/>
            </a:ln>
          </p:spPr>
        </p:pic>
        <p:pic>
          <p:nvPicPr>
            <p:cNvPr id="374" name="Google Shape;374;p59"/>
            <p:cNvPicPr preferRelativeResize="0"/>
            <p:nvPr/>
          </p:nvPicPr>
          <p:blipFill rotWithShape="1">
            <a:blip r:embed="rId25">
              <a:alphaModFix/>
            </a:blip>
            <a:srcRect b="0" l="0" r="0" t="0"/>
            <a:stretch/>
          </p:blipFill>
          <p:spPr>
            <a:xfrm>
              <a:off x="9768386" y="4469696"/>
              <a:ext cx="216000" cy="144000"/>
            </a:xfrm>
            <a:prstGeom prst="rect">
              <a:avLst/>
            </a:prstGeom>
            <a:noFill/>
            <a:ln>
              <a:noFill/>
            </a:ln>
          </p:spPr>
        </p:pic>
        <p:pic>
          <p:nvPicPr>
            <p:cNvPr descr="ca.png" id="375" name="Google Shape;375;p59"/>
            <p:cNvPicPr preferRelativeResize="0"/>
            <p:nvPr/>
          </p:nvPicPr>
          <p:blipFill rotWithShape="1">
            <a:blip r:embed="rId26">
              <a:alphaModFix/>
            </a:blip>
            <a:srcRect b="0" l="0" r="0" t="0"/>
            <a:stretch/>
          </p:blipFill>
          <p:spPr>
            <a:xfrm>
              <a:off x="10489245" y="4469696"/>
              <a:ext cx="216000" cy="142807"/>
            </a:xfrm>
            <a:prstGeom prst="rect">
              <a:avLst/>
            </a:prstGeom>
            <a:noFill/>
            <a:ln>
              <a:noFill/>
            </a:ln>
          </p:spPr>
        </p:pic>
        <p:pic>
          <p:nvPicPr>
            <p:cNvPr descr="si.png" id="376" name="Google Shape;376;p59"/>
            <p:cNvPicPr preferRelativeResize="0"/>
            <p:nvPr/>
          </p:nvPicPr>
          <p:blipFill rotWithShape="1">
            <a:blip r:embed="rId27">
              <a:alphaModFix/>
            </a:blip>
            <a:srcRect b="0" l="0" r="0" t="0"/>
            <a:stretch/>
          </p:blipFill>
          <p:spPr>
            <a:xfrm>
              <a:off x="10128174" y="4469696"/>
              <a:ext cx="217284" cy="143656"/>
            </a:xfrm>
            <a:prstGeom prst="rect">
              <a:avLst/>
            </a:prstGeom>
            <a:noFill/>
            <a:ln>
              <a:noFill/>
            </a:ln>
          </p:spPr>
        </p:pic>
      </p:grpSp>
      <p:pic>
        <p:nvPicPr>
          <p:cNvPr id="377" name="Google Shape;377;p59"/>
          <p:cNvPicPr preferRelativeResize="0"/>
          <p:nvPr/>
        </p:nvPicPr>
        <p:blipFill rotWithShape="1">
          <a:blip r:embed="rId28">
            <a:alphaModFix/>
          </a:blip>
          <a:srcRect b="0" l="0" r="0" t="0"/>
          <a:stretch/>
        </p:blipFill>
        <p:spPr>
          <a:xfrm>
            <a:off x="7727495" y="-161928"/>
            <a:ext cx="1567117" cy="98281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50000"/>
          </a:blip>
          <a:stretch>
            <a:fillRect/>
          </a:stretch>
        </a:blipFill>
      </p:bgPr>
    </p:bg>
    <p:spTree>
      <p:nvGrpSpPr>
        <p:cNvPr id="476" name="Shape 476"/>
        <p:cNvGrpSpPr/>
        <p:nvPr/>
      </p:nvGrpSpPr>
      <p:grpSpPr>
        <a:xfrm>
          <a:off x="0" y="0"/>
          <a:ext cx="0" cy="0"/>
          <a:chOff x="0" y="0"/>
          <a:chExt cx="0" cy="0"/>
        </a:xfrm>
      </p:grpSpPr>
      <p:sp>
        <p:nvSpPr>
          <p:cNvPr id="477" name="Google Shape;477;p72"/>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marR="0" rtl="0" algn="l">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78" name="Google Shape;478;p72"/>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479" name="Google Shape;479;p72"/>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80" name="Google Shape;480;p72"/>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81" name="Google Shape;481;p72"/>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xml"/><Relationship Id="rId3" Type="http://schemas.openxmlformats.org/officeDocument/2006/relationships/image" Target="../media/image1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1.xml"/><Relationship Id="rId3"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4.xml"/><Relationship Id="rId3" Type="http://schemas.openxmlformats.org/officeDocument/2006/relationships/image" Target="../media/image1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6.xml"/><Relationship Id="rId3" Type="http://schemas.openxmlformats.org/officeDocument/2006/relationships/image" Target="../media/image105.png"/><Relationship Id="rId4" Type="http://schemas.openxmlformats.org/officeDocument/2006/relationships/image" Target="../media/image114.png"/><Relationship Id="rId5" Type="http://schemas.openxmlformats.org/officeDocument/2006/relationships/image" Target="../media/image106.png"/><Relationship Id="rId6" Type="http://schemas.openxmlformats.org/officeDocument/2006/relationships/image" Target="../media/image116.png"/><Relationship Id="rId7"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126.png"/><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1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23.jpg"/><Relationship Id="rId4" Type="http://schemas.openxmlformats.org/officeDocument/2006/relationships/image" Target="../media/image127.png"/><Relationship Id="rId9" Type="http://schemas.openxmlformats.org/officeDocument/2006/relationships/image" Target="../media/image128.png"/><Relationship Id="rId5" Type="http://schemas.openxmlformats.org/officeDocument/2006/relationships/image" Target="../media/image131.png"/><Relationship Id="rId6" Type="http://schemas.openxmlformats.org/officeDocument/2006/relationships/image" Target="../media/image124.png"/><Relationship Id="rId7" Type="http://schemas.openxmlformats.org/officeDocument/2006/relationships/image" Target="../media/image120.png"/><Relationship Id="rId8" Type="http://schemas.openxmlformats.org/officeDocument/2006/relationships/image" Target="../media/image133.png"/><Relationship Id="rId11" Type="http://schemas.openxmlformats.org/officeDocument/2006/relationships/image" Target="../media/image136.png"/><Relationship Id="rId10" Type="http://schemas.openxmlformats.org/officeDocument/2006/relationships/image" Target="../media/image1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38.jp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125.jpg"/><Relationship Id="rId4" Type="http://schemas.openxmlformats.org/officeDocument/2006/relationships/image" Target="../media/image166.png"/><Relationship Id="rId5" Type="http://schemas.openxmlformats.org/officeDocument/2006/relationships/image" Target="../media/image1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1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149.png"/><Relationship Id="rId4" Type="http://schemas.openxmlformats.org/officeDocument/2006/relationships/image" Target="../media/image125.jpg"/><Relationship Id="rId5" Type="http://schemas.openxmlformats.org/officeDocument/2006/relationships/image" Target="../media/image1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1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137.jpg"/><Relationship Id="rId4" Type="http://schemas.openxmlformats.org/officeDocument/2006/relationships/image" Target="../media/image145.png"/><Relationship Id="rId5" Type="http://schemas.openxmlformats.org/officeDocument/2006/relationships/image" Target="../media/image151.jpg"/><Relationship Id="rId6" Type="http://schemas.openxmlformats.org/officeDocument/2006/relationships/image" Target="../media/image142.jpg"/><Relationship Id="rId7" Type="http://schemas.openxmlformats.org/officeDocument/2006/relationships/image" Target="../media/image146.jpg"/><Relationship Id="rId8" Type="http://schemas.openxmlformats.org/officeDocument/2006/relationships/image" Target="../media/image1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155.png"/><Relationship Id="rId4" Type="http://schemas.openxmlformats.org/officeDocument/2006/relationships/image" Target="../media/image143.png"/><Relationship Id="rId5" Type="http://schemas.openxmlformats.org/officeDocument/2006/relationships/image" Target="../media/image153.png"/><Relationship Id="rId6" Type="http://schemas.openxmlformats.org/officeDocument/2006/relationships/image" Target="../media/image150.png"/><Relationship Id="rId7" Type="http://schemas.openxmlformats.org/officeDocument/2006/relationships/image" Target="../media/image1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1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image" Target="../media/image154.png"/><Relationship Id="rId4" Type="http://schemas.openxmlformats.org/officeDocument/2006/relationships/image" Target="../media/image158.png"/><Relationship Id="rId5" Type="http://schemas.openxmlformats.org/officeDocument/2006/relationships/image" Target="../media/image1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ceos.org/document_management/Meetings/SIT/SIT-37/Documents/New%20Space%20SIT-37%20Background%20Paper%20v1.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1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1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157.png"/><Relationship Id="rId4" Type="http://schemas.openxmlformats.org/officeDocument/2006/relationships/image" Target="../media/image156.png"/><Relationship Id="rId5" Type="http://schemas.openxmlformats.org/officeDocument/2006/relationships/image" Target="../media/image167.png"/><Relationship Id="rId6" Type="http://schemas.openxmlformats.org/officeDocument/2006/relationships/image" Target="../media/image172.png"/><Relationship Id="rId7" Type="http://schemas.openxmlformats.org/officeDocument/2006/relationships/image" Target="../media/image165.png"/><Relationship Id="rId8" Type="http://schemas.openxmlformats.org/officeDocument/2006/relationships/image" Target="../media/image1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1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162.jpg"/><Relationship Id="rId4" Type="http://schemas.openxmlformats.org/officeDocument/2006/relationships/image" Target="../media/image1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 Id="rId3" Type="http://schemas.openxmlformats.org/officeDocument/2006/relationships/image" Target="../media/image16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 Id="rId3" Type="http://schemas.openxmlformats.org/officeDocument/2006/relationships/image" Target="../media/image170.jpg"/><Relationship Id="rId4" Type="http://schemas.openxmlformats.org/officeDocument/2006/relationships/image" Target="../media/image173.jpg"/><Relationship Id="rId5" Type="http://schemas.openxmlformats.org/officeDocument/2006/relationships/image" Target="../media/image176.jpg"/><Relationship Id="rId6" Type="http://schemas.openxmlformats.org/officeDocument/2006/relationships/image" Target="../media/image1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9.xml"/><Relationship Id="rId3" Type="http://schemas.openxmlformats.org/officeDocument/2006/relationships/image" Target="../media/image17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93.jpg"/><Relationship Id="rId6" Type="http://schemas.openxmlformats.org/officeDocument/2006/relationships/image" Target="../media/image92.png"/><Relationship Id="rId7" Type="http://schemas.openxmlformats.org/officeDocument/2006/relationships/image" Target="../media/image8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1.xml"/><Relationship Id="rId3" Type="http://schemas.openxmlformats.org/officeDocument/2006/relationships/image" Target="../media/image1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2.xml"/><Relationship Id="rId3" Type="http://schemas.openxmlformats.org/officeDocument/2006/relationships/image" Target="../media/image178.png"/><Relationship Id="rId4" Type="http://schemas.openxmlformats.org/officeDocument/2006/relationships/image" Target="../media/image181.png"/><Relationship Id="rId5" Type="http://schemas.openxmlformats.org/officeDocument/2006/relationships/image" Target="../media/image1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3.xml"/><Relationship Id="rId3" Type="http://schemas.openxmlformats.org/officeDocument/2006/relationships/image" Target="../media/image180.png"/><Relationship Id="rId4" Type="http://schemas.openxmlformats.org/officeDocument/2006/relationships/image" Target="../media/image185.png"/><Relationship Id="rId5" Type="http://schemas.openxmlformats.org/officeDocument/2006/relationships/image" Target="../media/image1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4.xml"/><Relationship Id="rId3" Type="http://schemas.openxmlformats.org/officeDocument/2006/relationships/image" Target="../media/image1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5.xml"/><Relationship Id="rId3" Type="http://schemas.openxmlformats.org/officeDocument/2006/relationships/image" Target="../media/image1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6.xml"/><Relationship Id="rId3" Type="http://schemas.openxmlformats.org/officeDocument/2006/relationships/hyperlink" Target="http://ceos.org/ard" TargetMode="External"/><Relationship Id="rId4" Type="http://schemas.openxmlformats.org/officeDocument/2006/relationships/image" Target="../media/image1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7.xml"/><Relationship Id="rId3" Type="http://schemas.openxmlformats.org/officeDocument/2006/relationships/image" Target="../media/image182.png"/><Relationship Id="rId4" Type="http://schemas.openxmlformats.org/officeDocument/2006/relationships/image" Target="../media/image1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8.xml"/><Relationship Id="rId3" Type="http://schemas.openxmlformats.org/officeDocument/2006/relationships/image" Target="../media/image1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20" Type="http://schemas.openxmlformats.org/officeDocument/2006/relationships/image" Target="../media/image107.png"/><Relationship Id="rId1" Type="http://schemas.openxmlformats.org/officeDocument/2006/relationships/slideLayout" Target="../slideLayouts/slideLayout66.xml"/><Relationship Id="rId2" Type="http://schemas.openxmlformats.org/officeDocument/2006/relationships/notesSlide" Target="../notesSlides/notesSlide6.xml"/><Relationship Id="rId3" Type="http://schemas.openxmlformats.org/officeDocument/2006/relationships/image" Target="../media/image98.png"/><Relationship Id="rId4" Type="http://schemas.openxmlformats.org/officeDocument/2006/relationships/image" Target="../media/image86.png"/><Relationship Id="rId9"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89.png"/><Relationship Id="rId7" Type="http://schemas.openxmlformats.org/officeDocument/2006/relationships/image" Target="../media/image91.png"/><Relationship Id="rId8" Type="http://schemas.openxmlformats.org/officeDocument/2006/relationships/image" Target="../media/image88.png"/><Relationship Id="rId11" Type="http://schemas.openxmlformats.org/officeDocument/2006/relationships/image" Target="../media/image104.png"/><Relationship Id="rId10" Type="http://schemas.openxmlformats.org/officeDocument/2006/relationships/image" Target="../media/image90.png"/><Relationship Id="rId13" Type="http://schemas.openxmlformats.org/officeDocument/2006/relationships/image" Target="../media/image97.png"/><Relationship Id="rId12" Type="http://schemas.openxmlformats.org/officeDocument/2006/relationships/image" Target="../media/image102.png"/><Relationship Id="rId15" Type="http://schemas.openxmlformats.org/officeDocument/2006/relationships/image" Target="../media/image101.png"/><Relationship Id="rId14" Type="http://schemas.openxmlformats.org/officeDocument/2006/relationships/image" Target="../media/image100.png"/><Relationship Id="rId17" Type="http://schemas.openxmlformats.org/officeDocument/2006/relationships/image" Target="../media/image109.png"/><Relationship Id="rId16" Type="http://schemas.openxmlformats.org/officeDocument/2006/relationships/image" Target="../media/image103.png"/><Relationship Id="rId19" Type="http://schemas.openxmlformats.org/officeDocument/2006/relationships/image" Target="../media/image117.png"/><Relationship Id="rId18" Type="http://schemas.openxmlformats.org/officeDocument/2006/relationships/image" Target="../media/image1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1.xml"/><Relationship Id="rId3" Type="http://schemas.openxmlformats.org/officeDocument/2006/relationships/image" Target="../media/image190.png"/><Relationship Id="rId4" Type="http://schemas.openxmlformats.org/officeDocument/2006/relationships/image" Target="../media/image188.png"/><Relationship Id="rId5" Type="http://schemas.openxmlformats.org/officeDocument/2006/relationships/image" Target="../media/image1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3.xml"/><Relationship Id="rId3" Type="http://schemas.openxmlformats.org/officeDocument/2006/relationships/hyperlink" Target="https://lps22.esa.int/" TargetMode="External"/><Relationship Id="rId4" Type="http://schemas.openxmlformats.org/officeDocument/2006/relationships/hyperlink" Target="https://is.earsel.org/workshop/12-IS-Potsdam2022/" TargetMode="External"/><Relationship Id="rId5" Type="http://schemas.openxmlformats.org/officeDocument/2006/relationships/hyperlink" Target="mailto:martin.bachmann@dlr.de"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4.xml"/><Relationship Id="rId3" Type="http://schemas.openxmlformats.org/officeDocument/2006/relationships/image" Target="../media/image2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5.xml"/><Relationship Id="rId3" Type="http://schemas.openxmlformats.org/officeDocument/2006/relationships/image" Target="../media/image2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6.xml"/><Relationship Id="rId3"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 Id="rId3" Type="http://schemas.openxmlformats.org/officeDocument/2006/relationships/image" Target="../media/image115.gif"/><Relationship Id="rId4" Type="http://schemas.openxmlformats.org/officeDocument/2006/relationships/image" Target="../media/image112.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hyperlink" Target="https://github.com/stac-extensions/card4l" TargetMode="External"/><Relationship Id="rId4" Type="http://schemas.openxmlformats.org/officeDocument/2006/relationships/image" Target="../media/image195.png"/><Relationship Id="rId5" Type="http://schemas.openxmlformats.org/officeDocument/2006/relationships/image" Target="../media/image191.jpg"/><Relationship Id="rId6" Type="http://schemas.openxmlformats.org/officeDocument/2006/relationships/image" Target="../media/image1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192.png"/><Relationship Id="rId4" Type="http://schemas.openxmlformats.org/officeDocument/2006/relationships/image" Target="../media/image19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202.png"/><Relationship Id="rId4" Type="http://schemas.openxmlformats.org/officeDocument/2006/relationships/image" Target="../media/image197.png"/><Relationship Id="rId5" Type="http://schemas.openxmlformats.org/officeDocument/2006/relationships/image" Target="../media/image194.png"/><Relationship Id="rId6" Type="http://schemas.openxmlformats.org/officeDocument/2006/relationships/image" Target="../media/image213.png"/></Relationships>
</file>

<file path=ppt/slides/_rels/slide74.xml.rels><?xml version="1.0" encoding="UTF-8" standalone="yes"?><Relationships xmlns="http://schemas.openxmlformats.org/package/2006/relationships"><Relationship Id="rId20" Type="http://schemas.openxmlformats.org/officeDocument/2006/relationships/image" Target="../media/image210.jpg"/><Relationship Id="rId22" Type="http://schemas.openxmlformats.org/officeDocument/2006/relationships/image" Target="../media/image221.jpg"/><Relationship Id="rId21" Type="http://schemas.openxmlformats.org/officeDocument/2006/relationships/image" Target="../media/image225.jpg"/><Relationship Id="rId24" Type="http://schemas.openxmlformats.org/officeDocument/2006/relationships/image" Target="../media/image219.jpg"/><Relationship Id="rId23" Type="http://schemas.openxmlformats.org/officeDocument/2006/relationships/image" Target="../media/image218.jpg"/><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200.jpg"/><Relationship Id="rId4" Type="http://schemas.openxmlformats.org/officeDocument/2006/relationships/image" Target="../media/image204.jpg"/><Relationship Id="rId9" Type="http://schemas.openxmlformats.org/officeDocument/2006/relationships/image" Target="../media/image215.jpg"/><Relationship Id="rId26" Type="http://schemas.openxmlformats.org/officeDocument/2006/relationships/image" Target="../media/image229.jpg"/><Relationship Id="rId25" Type="http://schemas.openxmlformats.org/officeDocument/2006/relationships/image" Target="../media/image227.jpg"/><Relationship Id="rId28" Type="http://schemas.openxmlformats.org/officeDocument/2006/relationships/image" Target="../media/image224.jpg"/><Relationship Id="rId27" Type="http://schemas.openxmlformats.org/officeDocument/2006/relationships/image" Target="../media/image222.jpg"/><Relationship Id="rId5" Type="http://schemas.openxmlformats.org/officeDocument/2006/relationships/image" Target="../media/image199.jpg"/><Relationship Id="rId6" Type="http://schemas.openxmlformats.org/officeDocument/2006/relationships/image" Target="../media/image208.jpg"/><Relationship Id="rId29" Type="http://schemas.openxmlformats.org/officeDocument/2006/relationships/image" Target="../media/image230.jpg"/><Relationship Id="rId7" Type="http://schemas.openxmlformats.org/officeDocument/2006/relationships/image" Target="../media/image198.jpg"/><Relationship Id="rId8" Type="http://schemas.openxmlformats.org/officeDocument/2006/relationships/image" Target="../media/image203.jpg"/><Relationship Id="rId31" Type="http://schemas.openxmlformats.org/officeDocument/2006/relationships/image" Target="../media/image232.jpg"/><Relationship Id="rId30" Type="http://schemas.openxmlformats.org/officeDocument/2006/relationships/image" Target="../media/image228.jpg"/><Relationship Id="rId11" Type="http://schemas.openxmlformats.org/officeDocument/2006/relationships/image" Target="../media/image207.jpg"/><Relationship Id="rId10" Type="http://schemas.openxmlformats.org/officeDocument/2006/relationships/image" Target="../media/image205.jpg"/><Relationship Id="rId32" Type="http://schemas.openxmlformats.org/officeDocument/2006/relationships/image" Target="../media/image231.png"/><Relationship Id="rId13" Type="http://schemas.openxmlformats.org/officeDocument/2006/relationships/image" Target="../media/image223.jpg"/><Relationship Id="rId12" Type="http://schemas.openxmlformats.org/officeDocument/2006/relationships/image" Target="../media/image217.jpg"/><Relationship Id="rId15" Type="http://schemas.openxmlformats.org/officeDocument/2006/relationships/image" Target="../media/image212.jpg"/><Relationship Id="rId14" Type="http://schemas.openxmlformats.org/officeDocument/2006/relationships/image" Target="../media/image226.jpg"/><Relationship Id="rId17" Type="http://schemas.openxmlformats.org/officeDocument/2006/relationships/image" Target="../media/image220.jpg"/><Relationship Id="rId16" Type="http://schemas.openxmlformats.org/officeDocument/2006/relationships/image" Target="../media/image209.jpg"/><Relationship Id="rId19" Type="http://schemas.openxmlformats.org/officeDocument/2006/relationships/image" Target="../media/image211.jpg"/><Relationship Id="rId18" Type="http://schemas.openxmlformats.org/officeDocument/2006/relationships/image" Target="../media/image21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235.png"/><Relationship Id="rId4" Type="http://schemas.openxmlformats.org/officeDocument/2006/relationships/image" Target="../media/image234.png"/><Relationship Id="rId5" Type="http://schemas.openxmlformats.org/officeDocument/2006/relationships/image" Target="../media/image2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Font typeface="Arial"/>
              <a:buNone/>
            </a:pPr>
            <a:r>
              <a:rPr lang="en" sz="5100"/>
              <a:t>LSI-VC-11 Teleconference #1</a:t>
            </a:r>
            <a:endParaRPr sz="5100"/>
          </a:p>
        </p:txBody>
      </p:sp>
      <p:sp>
        <p:nvSpPr>
          <p:cNvPr id="534" name="Google Shape;534;p82"/>
          <p:cNvSpPr/>
          <p:nvPr/>
        </p:nvSpPr>
        <p:spPr>
          <a:xfrm>
            <a:off x="5416713" y="3189512"/>
            <a:ext cx="3624900" cy="19539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1700">
              <a:solidFill>
                <a:schemeClr val="accent1"/>
              </a:solidFill>
            </a:endParaRPr>
          </a:p>
          <a:p>
            <a:pPr indent="0" lvl="0" marL="0" marR="0" rtl="0" algn="r">
              <a:lnSpc>
                <a:spcPct val="150000"/>
              </a:lnSpc>
              <a:spcBef>
                <a:spcPts val="0"/>
              </a:spcBef>
              <a:spcAft>
                <a:spcPts val="0"/>
              </a:spcAft>
              <a:buNone/>
            </a:pPr>
            <a:r>
              <a:t/>
            </a:r>
            <a:endParaRPr b="1" sz="1700">
              <a:solidFill>
                <a:schemeClr val="accent1"/>
              </a:solidFill>
            </a:endParaRPr>
          </a:p>
          <a:p>
            <a:pPr indent="0" lvl="0" marL="0" marR="0" rtl="0" algn="r">
              <a:lnSpc>
                <a:spcPct val="150000"/>
              </a:lnSpc>
              <a:spcBef>
                <a:spcPts val="0"/>
              </a:spcBef>
              <a:spcAft>
                <a:spcPts val="0"/>
              </a:spcAft>
              <a:buNone/>
            </a:pPr>
            <a:r>
              <a:rPr b="1" i="0" lang="en" sz="1700" u="none" cap="none" strike="noStrike">
                <a:solidFill>
                  <a:schemeClr val="accent1"/>
                </a:solidFill>
                <a:latin typeface="Arial"/>
                <a:ea typeface="Arial"/>
                <a:cs typeface="Arial"/>
                <a:sym typeface="Arial"/>
              </a:rPr>
              <a:t>Virtual Meeting</a:t>
            </a:r>
            <a:endParaRPr b="1" i="0" sz="17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 sz="1700" u="none" cap="none" strike="noStrike">
                <a:solidFill>
                  <a:schemeClr val="accent1"/>
                </a:solidFill>
                <a:latin typeface="Arial"/>
                <a:ea typeface="Arial"/>
                <a:cs typeface="Arial"/>
                <a:sym typeface="Arial"/>
              </a:rPr>
              <a:t>17 May 2022</a:t>
            </a:r>
            <a:endParaRPr b="1" i="0" sz="17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1"/>
          <p:cNvPicPr preferRelativeResize="0"/>
          <p:nvPr/>
        </p:nvPicPr>
        <p:blipFill rotWithShape="1">
          <a:blip r:embed="rId3">
            <a:alphaModFix/>
          </a:blip>
          <a:srcRect b="0" l="0" r="0" t="0"/>
          <a:stretch/>
        </p:blipFill>
        <p:spPr>
          <a:xfrm>
            <a:off x="0" y="131839"/>
            <a:ext cx="9141619" cy="48798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92"/>
          <p:cNvPicPr preferRelativeResize="0"/>
          <p:nvPr/>
        </p:nvPicPr>
        <p:blipFill rotWithShape="1">
          <a:blip r:embed="rId3">
            <a:alphaModFix/>
          </a:blip>
          <a:srcRect b="0" l="0" r="0" t="0"/>
          <a:stretch/>
        </p:blipFill>
        <p:spPr>
          <a:xfrm>
            <a:off x="406238" y="0"/>
            <a:ext cx="82296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93"/>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S1 CARD4L uses</a:t>
            </a:r>
            <a:endParaRPr/>
          </a:p>
        </p:txBody>
      </p:sp>
      <p:sp>
        <p:nvSpPr>
          <p:cNvPr id="635" name="Google Shape;635;p93"/>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DE Africa (+mirror at CreoDIAS)</a:t>
            </a:r>
            <a:endParaRPr/>
          </a:p>
          <a:p>
            <a:pPr indent="-254000" lvl="0" marL="254000" rtl="0" algn="l">
              <a:spcBef>
                <a:spcPts val="500"/>
              </a:spcBef>
              <a:spcAft>
                <a:spcPts val="0"/>
              </a:spcAft>
              <a:buClr>
                <a:schemeClr val="dk1"/>
              </a:buClr>
              <a:buSzPts val="2400"/>
              <a:buChar char="•"/>
            </a:pPr>
            <a:r>
              <a:rPr lang="en"/>
              <a:t>NASA Open Data Cube</a:t>
            </a:r>
            <a:endParaRPr/>
          </a:p>
          <a:p>
            <a:pPr indent="-254000" lvl="0" marL="254000" rtl="0" algn="l">
              <a:spcBef>
                <a:spcPts val="500"/>
              </a:spcBef>
              <a:spcAft>
                <a:spcPts val="0"/>
              </a:spcAft>
              <a:buClr>
                <a:schemeClr val="dk1"/>
              </a:buClr>
              <a:buSzPts val="2400"/>
              <a:buChar char="•"/>
            </a:pPr>
            <a:r>
              <a:rPr lang="en"/>
              <a:t>EU CAP Area Monitoring</a:t>
            </a:r>
            <a:endParaRPr/>
          </a:p>
          <a:p>
            <a:pPr indent="-254000" lvl="0" marL="254000" rtl="0" algn="l">
              <a:spcBef>
                <a:spcPts val="500"/>
              </a:spcBef>
              <a:spcAft>
                <a:spcPts val="0"/>
              </a:spcAft>
              <a:buClr>
                <a:schemeClr val="dk1"/>
              </a:buClr>
              <a:buSzPts val="2400"/>
              <a:buChar char="•"/>
            </a:pPr>
            <a:r>
              <a:rPr lang="en"/>
              <a:t>...</a:t>
            </a:r>
            <a:endParaRPr/>
          </a:p>
          <a:p>
            <a:pPr indent="-101600" lvl="0" marL="254000" rtl="0" algn="l">
              <a:spcBef>
                <a:spcPts val="500"/>
              </a:spcBef>
              <a:spcAft>
                <a:spcPts val="0"/>
              </a:spcAft>
              <a:buClr>
                <a:schemeClr val="dk1"/>
              </a:buClr>
              <a:buSzPts val="2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4"/>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S1 CARD4L implementation</a:t>
            </a:r>
            <a:endParaRPr/>
          </a:p>
        </p:txBody>
      </p:sp>
      <p:sp>
        <p:nvSpPr>
          <p:cNvPr id="641" name="Google Shape;641;p94"/>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ARD with S1 depends significantly on the use-case</a:t>
            </a:r>
            <a:endParaRPr/>
          </a:p>
          <a:p>
            <a:pPr indent="-254000" lvl="0" marL="254000" rtl="0" algn="l">
              <a:spcBef>
                <a:spcPts val="500"/>
              </a:spcBef>
              <a:spcAft>
                <a:spcPts val="0"/>
              </a:spcAft>
              <a:buClr>
                <a:schemeClr val="dk1"/>
              </a:buClr>
              <a:buSzPts val="2400"/>
              <a:buChar char="•"/>
            </a:pPr>
            <a:r>
              <a:rPr lang="en"/>
              <a:t>C4L THRESHOLD seems like a good compromise</a:t>
            </a:r>
            <a:endParaRPr/>
          </a:p>
          <a:p>
            <a:pPr indent="-254000" lvl="0" marL="254000" rtl="0" algn="l">
              <a:spcBef>
                <a:spcPts val="500"/>
              </a:spcBef>
              <a:spcAft>
                <a:spcPts val="0"/>
              </a:spcAft>
              <a:buClr>
                <a:schemeClr val="dk1"/>
              </a:buClr>
              <a:buSzPts val="2400"/>
              <a:buChar char="•"/>
            </a:pPr>
            <a:r>
              <a:rPr lang="en"/>
              <a:t>Amount of data for C4L TARGET excessive</a:t>
            </a:r>
            <a:endParaRPr/>
          </a:p>
          <a:p>
            <a:pPr indent="-254000" lvl="0" marL="254000" rtl="0" algn="l">
              <a:spcBef>
                <a:spcPts val="500"/>
              </a:spcBef>
              <a:spcAft>
                <a:spcPts val="0"/>
              </a:spcAft>
              <a:buClr>
                <a:schemeClr val="dk1"/>
              </a:buClr>
              <a:buSzPts val="2400"/>
              <a:buChar char="•"/>
            </a:pPr>
            <a:r>
              <a:rPr lang="en"/>
              <a:t>Implementation in parallel with changing requirements is challenging</a:t>
            </a:r>
            <a:endParaRPr/>
          </a:p>
          <a:p>
            <a:pPr indent="-254000" lvl="0" marL="254000" rtl="0" algn="l">
              <a:spcBef>
                <a:spcPts val="500"/>
              </a:spcBef>
              <a:spcAft>
                <a:spcPts val="0"/>
              </a:spcAft>
              <a:buClr>
                <a:schemeClr val="dk1"/>
              </a:buClr>
              <a:buSzPts val="2400"/>
              <a:buChar char="•"/>
            </a:pPr>
            <a:r>
              <a:rPr lang="en"/>
              <a:t>Peer review is not very clear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95"/>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Validation beyond CARD4L</a:t>
            </a:r>
            <a:endParaRPr/>
          </a:p>
        </p:txBody>
      </p:sp>
      <p:sp>
        <p:nvSpPr>
          <p:cNvPr id="648" name="Google Shape;648;p95"/>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1800"/>
              <a:buChar char="•"/>
            </a:pPr>
            <a:r>
              <a:rPr lang="en" sz="1800"/>
              <a:t>Dyke, George &amp; Rosenqvist, Ake &amp; Killough, Brian &amp; Yuan, Fang. (2021). Intercomparison of Sentinel-1 Datasets from Google Earth Engine and the Sinergise Sentinel Hub Card4L Tool. 1796-1799. 10.1109/IGARSS47720.2021.9554039.</a:t>
            </a:r>
            <a:endParaRPr/>
          </a:p>
          <a:p>
            <a:pPr indent="0" lvl="0" marL="0" rtl="0" algn="l">
              <a:spcBef>
                <a:spcPts val="400"/>
              </a:spcBef>
              <a:spcAft>
                <a:spcPts val="0"/>
              </a:spcAft>
              <a:buClr>
                <a:schemeClr val="dk1"/>
              </a:buClr>
              <a:buSzPts val="1800"/>
              <a:buNone/>
            </a:pPr>
            <a:r>
              <a:t/>
            </a:r>
            <a:endParaRPr sz="1800"/>
          </a:p>
          <a:p>
            <a:pPr indent="-139700" lvl="0" marL="254000" rtl="0" algn="l">
              <a:spcBef>
                <a:spcPts val="400"/>
              </a:spcBef>
              <a:spcAft>
                <a:spcPts val="0"/>
              </a:spcAft>
              <a:buClr>
                <a:schemeClr val="dk1"/>
              </a:buClr>
              <a:buSzPts val="1800"/>
              <a:buNone/>
            </a:pPr>
            <a:r>
              <a:t/>
            </a:r>
            <a:endParaRPr sz="1800"/>
          </a:p>
        </p:txBody>
      </p:sp>
      <p:pic>
        <p:nvPicPr>
          <p:cNvPr id="649" name="Google Shape;649;p95"/>
          <p:cNvPicPr preferRelativeResize="0"/>
          <p:nvPr/>
        </p:nvPicPr>
        <p:blipFill rotWithShape="1">
          <a:blip r:embed="rId3">
            <a:alphaModFix/>
          </a:blip>
          <a:srcRect b="0" l="0" r="0" t="0"/>
          <a:stretch/>
        </p:blipFill>
        <p:spPr>
          <a:xfrm>
            <a:off x="2697105" y="2217106"/>
            <a:ext cx="3549565" cy="26185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96"/>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Thoughts</a:t>
            </a:r>
            <a:endParaRPr/>
          </a:p>
        </p:txBody>
      </p:sp>
      <p:sp>
        <p:nvSpPr>
          <p:cNvPr id="655" name="Google Shape;655;p96"/>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Data validation should be part of peer review as well</a:t>
            </a:r>
            <a:endParaRPr/>
          </a:p>
          <a:p>
            <a:pPr indent="-254000" lvl="0" marL="254000" rtl="0" algn="l">
              <a:spcBef>
                <a:spcPts val="500"/>
              </a:spcBef>
              <a:spcAft>
                <a:spcPts val="0"/>
              </a:spcAft>
              <a:buClr>
                <a:schemeClr val="dk1"/>
              </a:buClr>
              <a:buSzPts val="2400"/>
              <a:buChar char="•"/>
            </a:pPr>
            <a:r>
              <a:rPr lang="en"/>
              <a:t>People follow examples rather than standards</a:t>
            </a:r>
            <a:endParaRPr/>
          </a:p>
          <a:p>
            <a:pPr indent="-209550" lvl="1" marL="558800" rtl="0" algn="l">
              <a:spcBef>
                <a:spcPts val="400"/>
              </a:spcBef>
              <a:spcAft>
                <a:spcPts val="0"/>
              </a:spcAft>
              <a:buClr>
                <a:schemeClr val="dk1"/>
              </a:buClr>
              <a:buSzPts val="2100"/>
              <a:buChar char="–"/>
            </a:pPr>
            <a:r>
              <a:rPr lang="en"/>
              <a:t>Add use-case scenarios and implementations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7"/>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More info</a:t>
            </a:r>
            <a:endParaRPr/>
          </a:p>
        </p:txBody>
      </p:sp>
      <p:sp>
        <p:nvSpPr>
          <p:cNvPr id="662" name="Google Shape;662;p97"/>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Font typeface="Arial"/>
              <a:buChar char="•"/>
            </a:pPr>
            <a:r>
              <a:rPr lang="en"/>
              <a:t>https://sentinel-hub.com/</a:t>
            </a:r>
            <a:endParaRPr/>
          </a:p>
          <a:p>
            <a:pPr indent="-254000" lvl="0" marL="254000" rtl="0" algn="l">
              <a:spcBef>
                <a:spcPts val="500"/>
              </a:spcBef>
              <a:spcAft>
                <a:spcPts val="0"/>
              </a:spcAft>
              <a:buClr>
                <a:schemeClr val="dk1"/>
              </a:buClr>
              <a:buSzPts val="2400"/>
              <a:buChar char="•"/>
            </a:pPr>
            <a:r>
              <a:rPr lang="en"/>
              <a:t>https://docs.sentinel-hub.com/api/latest/data/sentinel-1-grd</a:t>
            </a:r>
            <a:endParaRPr/>
          </a:p>
          <a:p>
            <a:pPr indent="-101600" lvl="0" marL="254000" rtl="0" algn="l">
              <a:spcBef>
                <a:spcPts val="500"/>
              </a:spcBef>
              <a:spcAft>
                <a:spcPts val="0"/>
              </a:spcAft>
              <a:buClr>
                <a:schemeClr val="dk1"/>
              </a:buClr>
              <a:buSzPts val="2400"/>
              <a:buFont typeface="Arial"/>
              <a:buNone/>
            </a:pPr>
            <a:r>
              <a:t/>
            </a:r>
            <a:endParaRPr b="1"/>
          </a:p>
          <a:p>
            <a:pPr indent="0" lvl="3" marL="1028700" rtl="0" algn="l">
              <a:spcBef>
                <a:spcPts val="300"/>
              </a:spcBef>
              <a:spcAft>
                <a:spcPts val="0"/>
              </a:spcAft>
              <a:buClr>
                <a:schemeClr val="dk1"/>
              </a:buClr>
              <a:buSzPts val="1500"/>
              <a:buNone/>
            </a:pPr>
            <a:r>
              <a:rPr b="1" lang="en"/>
              <a:t>			</a:t>
            </a:r>
            <a:endParaRPr/>
          </a:p>
          <a:p>
            <a:pPr indent="0" lvl="3" marL="1028700" rtl="0" algn="l">
              <a:spcBef>
                <a:spcPts val="300"/>
              </a:spcBef>
              <a:spcAft>
                <a:spcPts val="0"/>
              </a:spcAft>
              <a:buClr>
                <a:schemeClr val="dk1"/>
              </a:buClr>
              <a:buSzPts val="1500"/>
              <a:buNone/>
            </a:pPr>
            <a:r>
              <a:t/>
            </a:r>
            <a:endParaRPr b="1"/>
          </a:p>
          <a:p>
            <a:pPr indent="0" lvl="3" marL="1028700" rtl="0" algn="l">
              <a:spcBef>
                <a:spcPts val="300"/>
              </a:spcBef>
              <a:spcAft>
                <a:spcPts val="0"/>
              </a:spcAft>
              <a:buClr>
                <a:schemeClr val="dk1"/>
              </a:buClr>
              <a:buSzPts val="1500"/>
              <a:buNone/>
            </a:pPr>
            <a:r>
              <a:rPr b="1" lang="en"/>
              <a:t>							Thanks	</a:t>
            </a:r>
            <a:endParaRPr/>
          </a:p>
          <a:p>
            <a:pPr indent="0" lvl="0" marL="0" rtl="0" algn="ctr">
              <a:spcBef>
                <a:spcPts val="500"/>
              </a:spcBef>
              <a:spcAft>
                <a:spcPts val="0"/>
              </a:spcAft>
              <a:buClr>
                <a:schemeClr val="dk1"/>
              </a:buClr>
              <a:buSzPts val="2400"/>
              <a:buNone/>
            </a:pPr>
            <a:r>
              <a:rPr lang="en"/>
              <a:t>Fang Yuan, Ake Rosenqvist</a:t>
            </a:r>
            <a:endParaRPr/>
          </a:p>
        </p:txBody>
      </p:sp>
      <p:pic>
        <p:nvPicPr>
          <p:cNvPr id="663" name="Google Shape;663;p97"/>
          <p:cNvPicPr preferRelativeResize="0"/>
          <p:nvPr/>
        </p:nvPicPr>
        <p:blipFill rotWithShape="1">
          <a:blip r:embed="rId3">
            <a:alphaModFix/>
          </a:blip>
          <a:srcRect b="0" l="0" r="0" t="0"/>
          <a:stretch/>
        </p:blipFill>
        <p:spPr>
          <a:xfrm>
            <a:off x="3854926" y="4329863"/>
            <a:ext cx="962453" cy="406369"/>
          </a:xfrm>
          <a:prstGeom prst="rect">
            <a:avLst/>
          </a:prstGeom>
          <a:noFill/>
          <a:ln>
            <a:noFill/>
          </a:ln>
        </p:spPr>
      </p:pic>
      <p:pic>
        <p:nvPicPr>
          <p:cNvPr descr="File:ESA logo.svg - Wikimedia Commons" id="664" name="Google Shape;664;p97"/>
          <p:cNvPicPr preferRelativeResize="0"/>
          <p:nvPr/>
        </p:nvPicPr>
        <p:blipFill rotWithShape="1">
          <a:blip r:embed="rId4">
            <a:alphaModFix/>
          </a:blip>
          <a:srcRect b="0" l="0" r="0" t="0"/>
          <a:stretch/>
        </p:blipFill>
        <p:spPr>
          <a:xfrm>
            <a:off x="1199151" y="4326404"/>
            <a:ext cx="1132895" cy="413290"/>
          </a:xfrm>
          <a:prstGeom prst="rect">
            <a:avLst/>
          </a:prstGeom>
          <a:noFill/>
          <a:ln>
            <a:noFill/>
          </a:ln>
        </p:spPr>
      </p:pic>
      <p:pic>
        <p:nvPicPr>
          <p:cNvPr descr="Download European Commission Esa Copernicus PNG Image with No Background -  PNGkey.com" id="665" name="Google Shape;665;p97"/>
          <p:cNvPicPr preferRelativeResize="0"/>
          <p:nvPr/>
        </p:nvPicPr>
        <p:blipFill rotWithShape="1">
          <a:blip r:embed="rId5">
            <a:alphaModFix/>
          </a:blip>
          <a:srcRect b="0" l="0" r="0" t="0"/>
          <a:stretch/>
        </p:blipFill>
        <p:spPr>
          <a:xfrm>
            <a:off x="2552627" y="4335736"/>
            <a:ext cx="1081730" cy="394625"/>
          </a:xfrm>
          <a:prstGeom prst="rect">
            <a:avLst/>
          </a:prstGeom>
          <a:noFill/>
          <a:ln>
            <a:noFill/>
          </a:ln>
        </p:spPr>
      </p:pic>
      <p:pic>
        <p:nvPicPr>
          <p:cNvPr descr="Amazon Web Services Logo transparent PNG - StickPNG" id="666" name="Google Shape;666;p97"/>
          <p:cNvPicPr preferRelativeResize="0"/>
          <p:nvPr/>
        </p:nvPicPr>
        <p:blipFill rotWithShape="1">
          <a:blip r:embed="rId6">
            <a:alphaModFix/>
          </a:blip>
          <a:srcRect b="0" l="0" r="0" t="0"/>
          <a:stretch/>
        </p:blipFill>
        <p:spPr>
          <a:xfrm>
            <a:off x="6550385" y="4327186"/>
            <a:ext cx="1130459" cy="412106"/>
          </a:xfrm>
          <a:prstGeom prst="rect">
            <a:avLst/>
          </a:prstGeom>
          <a:noFill/>
          <a:ln>
            <a:noFill/>
          </a:ln>
        </p:spPr>
      </p:pic>
      <p:pic>
        <p:nvPicPr>
          <p:cNvPr descr="H2020 - Westway Health Galway natural antimicrobial LARS" id="667" name="Google Shape;667;p97"/>
          <p:cNvPicPr preferRelativeResize="0"/>
          <p:nvPr/>
        </p:nvPicPr>
        <p:blipFill rotWithShape="1">
          <a:blip r:embed="rId7">
            <a:alphaModFix/>
          </a:blip>
          <a:srcRect b="0" l="0" r="0" t="0"/>
          <a:stretch/>
        </p:blipFill>
        <p:spPr>
          <a:xfrm>
            <a:off x="5037917" y="4335736"/>
            <a:ext cx="1291845" cy="3958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8"/>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673" name="Google Shape;673;p98"/>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674" name="Google Shape;674;p98"/>
          <p:cNvPicPr preferRelativeResize="0"/>
          <p:nvPr/>
        </p:nvPicPr>
        <p:blipFill>
          <a:blip r:embed="rId3">
            <a:alphaModFix/>
          </a:blip>
          <a:stretch>
            <a:fillRect/>
          </a:stretch>
        </p:blipFill>
        <p:spPr>
          <a:xfrm>
            <a:off x="-17975" y="14263"/>
            <a:ext cx="9143999" cy="5114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99"/>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680" name="Google Shape;680;p99"/>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681" name="Google Shape;681;p99"/>
          <p:cNvPicPr preferRelativeResize="0"/>
          <p:nvPr/>
        </p:nvPicPr>
        <p:blipFill>
          <a:blip r:embed="rId3">
            <a:alphaModFix/>
          </a:blip>
          <a:stretch>
            <a:fillRect/>
          </a:stretch>
        </p:blipFill>
        <p:spPr>
          <a:xfrm>
            <a:off x="-17975" y="14263"/>
            <a:ext cx="9143999" cy="51149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0"/>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687" name="Google Shape;687;p100"/>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688" name="Google Shape;688;p100"/>
          <p:cNvPicPr preferRelativeResize="0"/>
          <p:nvPr/>
        </p:nvPicPr>
        <p:blipFill>
          <a:blip r:embed="rId3">
            <a:alphaModFix/>
          </a:blip>
          <a:stretch>
            <a:fillRect/>
          </a:stretch>
        </p:blipFill>
        <p:spPr>
          <a:xfrm>
            <a:off x="0" y="-29862"/>
            <a:ext cx="9143999" cy="5114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540" name="Google Shape;540;p83"/>
          <p:cNvSpPr txBox="1"/>
          <p:nvPr/>
        </p:nvSpPr>
        <p:spPr>
          <a:xfrm>
            <a:off x="233329" y="962111"/>
            <a:ext cx="8329800" cy="19008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Agency updates: latest plans regarding CEOS-ARD and other LSI related topics</a:t>
            </a:r>
            <a:endParaRPr>
              <a:solidFill>
                <a:schemeClr val="dk1"/>
              </a:solidFill>
            </a:endParaRPr>
          </a:p>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Assessment progress report</a:t>
            </a:r>
            <a:endParaRPr>
              <a:solidFill>
                <a:schemeClr val="dk1"/>
              </a:solidFill>
            </a:endParaRPr>
          </a:p>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PFS updates</a:t>
            </a:r>
            <a:endParaRPr>
              <a:solidFill>
                <a:schemeClr val="dk1"/>
              </a:solidFill>
            </a:endParaRPr>
          </a:p>
          <a:p>
            <a:pPr indent="-254000" lvl="1" marL="685800" marR="0" rtl="0" algn="l">
              <a:lnSpc>
                <a:spcPct val="150000"/>
              </a:lnSpc>
              <a:spcBef>
                <a:spcPts val="0"/>
              </a:spcBef>
              <a:spcAft>
                <a:spcPts val="0"/>
              </a:spcAft>
              <a:buClr>
                <a:schemeClr val="dk1"/>
              </a:buClr>
              <a:buSzPts val="1400"/>
              <a:buFont typeface="Noto Sans Symbols"/>
              <a:buChar char="○"/>
            </a:pPr>
            <a:r>
              <a:rPr lang="en">
                <a:solidFill>
                  <a:schemeClr val="dk1"/>
                </a:solidFill>
              </a:rPr>
              <a:t>NRB/POL metadata update</a:t>
            </a:r>
            <a:endParaRPr>
              <a:solidFill>
                <a:schemeClr val="dk1"/>
              </a:solidFill>
            </a:endParaRPr>
          </a:p>
          <a:p>
            <a:pPr indent="-254000" lvl="1" marL="685800" marR="0" rtl="0" algn="l">
              <a:lnSpc>
                <a:spcPct val="150000"/>
              </a:lnSpc>
              <a:spcBef>
                <a:spcPts val="0"/>
              </a:spcBef>
              <a:spcAft>
                <a:spcPts val="0"/>
              </a:spcAft>
              <a:buClr>
                <a:schemeClr val="dk1"/>
              </a:buClr>
              <a:buSzPts val="1400"/>
              <a:buFont typeface="Noto Sans Symbols"/>
              <a:buChar char="○"/>
            </a:pPr>
            <a:r>
              <a:rPr lang="en">
                <a:solidFill>
                  <a:schemeClr val="dk1"/>
                </a:solidFill>
              </a:rPr>
              <a:t>Status of SAR/Lidar PFS, including the new Ocean Radar Backscatter (ORB)</a:t>
            </a:r>
            <a:endParaRPr>
              <a:solidFill>
                <a:schemeClr val="dk1"/>
              </a:solidFill>
            </a:endParaRPr>
          </a:p>
          <a:p>
            <a:pPr indent="-254000" lvl="1" marL="685800" marR="0" rtl="0" algn="l">
              <a:lnSpc>
                <a:spcPct val="150000"/>
              </a:lnSpc>
              <a:spcBef>
                <a:spcPts val="0"/>
              </a:spcBef>
              <a:spcAft>
                <a:spcPts val="0"/>
              </a:spcAft>
              <a:buClr>
                <a:schemeClr val="dk1"/>
              </a:buClr>
              <a:buSzPts val="1400"/>
              <a:buFont typeface="Noto Sans Symbols"/>
              <a:buChar char="○"/>
            </a:pPr>
            <a:r>
              <a:rPr lang="en">
                <a:solidFill>
                  <a:schemeClr val="dk1"/>
                </a:solidFill>
              </a:rPr>
              <a:t>Tweaks and special conditions for the PFS to accommodate high resolution - discussion</a:t>
            </a:r>
            <a:endParaRPr>
              <a:solidFill>
                <a:schemeClr val="dk1"/>
              </a:solidFill>
            </a:endParaRPr>
          </a:p>
        </p:txBody>
      </p:sp>
      <p:sp>
        <p:nvSpPr>
          <p:cNvPr id="541" name="Google Shape;541;p83"/>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1"/>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694" name="Google Shape;694;p101"/>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695" name="Google Shape;695;p101"/>
          <p:cNvPicPr preferRelativeResize="0"/>
          <p:nvPr/>
        </p:nvPicPr>
        <p:blipFill>
          <a:blip r:embed="rId3">
            <a:alphaModFix/>
          </a:blip>
          <a:stretch>
            <a:fillRect/>
          </a:stretch>
        </p:blipFill>
        <p:spPr>
          <a:xfrm>
            <a:off x="-17975" y="14263"/>
            <a:ext cx="9143999" cy="5114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2"/>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701" name="Google Shape;701;p102"/>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702" name="Google Shape;702;p102"/>
          <p:cNvPicPr preferRelativeResize="0"/>
          <p:nvPr/>
        </p:nvPicPr>
        <p:blipFill>
          <a:blip r:embed="rId3">
            <a:alphaModFix/>
          </a:blip>
          <a:stretch>
            <a:fillRect/>
          </a:stretch>
        </p:blipFill>
        <p:spPr>
          <a:xfrm>
            <a:off x="-17975" y="14263"/>
            <a:ext cx="9143999" cy="51149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03"/>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708" name="Google Shape;708;p103"/>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709" name="Google Shape;709;p103"/>
          <p:cNvPicPr preferRelativeResize="0"/>
          <p:nvPr/>
        </p:nvPicPr>
        <p:blipFill>
          <a:blip r:embed="rId3">
            <a:alphaModFix/>
          </a:blip>
          <a:stretch>
            <a:fillRect/>
          </a:stretch>
        </p:blipFill>
        <p:spPr>
          <a:xfrm>
            <a:off x="0" y="14263"/>
            <a:ext cx="9143999" cy="5114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4"/>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715" name="Google Shape;715;p104"/>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716" name="Google Shape;716;p104"/>
          <p:cNvPicPr preferRelativeResize="0"/>
          <p:nvPr/>
        </p:nvPicPr>
        <p:blipFill>
          <a:blip r:embed="rId3">
            <a:alphaModFix/>
          </a:blip>
          <a:stretch>
            <a:fillRect/>
          </a:stretch>
        </p:blipFill>
        <p:spPr>
          <a:xfrm>
            <a:off x="0" y="-12"/>
            <a:ext cx="9143999" cy="5114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699"/>
        </a:solidFill>
      </p:bgPr>
    </p:bg>
    <p:spTree>
      <p:nvGrpSpPr>
        <p:cNvPr id="721" name="Shape 721"/>
        <p:cNvGrpSpPr/>
        <p:nvPr/>
      </p:nvGrpSpPr>
      <p:grpSpPr>
        <a:xfrm>
          <a:off x="0" y="0"/>
          <a:ext cx="0" cy="0"/>
          <a:chOff x="0" y="0"/>
          <a:chExt cx="0" cy="0"/>
        </a:xfrm>
      </p:grpSpPr>
      <p:pic>
        <p:nvPicPr>
          <p:cNvPr id="722" name="Google Shape;722;p105"/>
          <p:cNvPicPr preferRelativeResize="0"/>
          <p:nvPr/>
        </p:nvPicPr>
        <p:blipFill rotWithShape="1">
          <a:blip r:embed="rId3">
            <a:alphaModFix/>
          </a:blip>
          <a:srcRect b="4603" l="8350" r="40483" t="1824"/>
          <a:stretch/>
        </p:blipFill>
        <p:spPr>
          <a:xfrm>
            <a:off x="0" y="784000"/>
            <a:ext cx="4086224" cy="2977299"/>
          </a:xfrm>
          <a:prstGeom prst="rect">
            <a:avLst/>
          </a:prstGeom>
          <a:noFill/>
          <a:ln>
            <a:noFill/>
          </a:ln>
        </p:spPr>
      </p:pic>
      <p:sp>
        <p:nvSpPr>
          <p:cNvPr id="723" name="Google Shape;723;p105"/>
          <p:cNvSpPr txBox="1"/>
          <p:nvPr/>
        </p:nvSpPr>
        <p:spPr>
          <a:xfrm>
            <a:off x="1344612" y="101203"/>
            <a:ext cx="55038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497D"/>
              </a:buClr>
              <a:buSzPts val="2400"/>
              <a:buFont typeface="Arial"/>
              <a:buNone/>
            </a:pPr>
            <a:r>
              <a:rPr b="1" i="1" lang="en" sz="2400" u="none">
                <a:solidFill>
                  <a:schemeClr val="lt1"/>
                </a:solidFill>
                <a:latin typeface="Arial"/>
                <a:ea typeface="Arial"/>
                <a:cs typeface="Arial"/>
                <a:sym typeface="Arial"/>
              </a:rPr>
              <a:t>SAOCOM Mission</a:t>
            </a:r>
            <a:endParaRPr>
              <a:solidFill>
                <a:schemeClr val="lt1"/>
              </a:solidFill>
            </a:endParaRPr>
          </a:p>
        </p:txBody>
      </p:sp>
      <p:sp>
        <p:nvSpPr>
          <p:cNvPr id="724" name="Google Shape;724;p105"/>
          <p:cNvSpPr txBox="1"/>
          <p:nvPr/>
        </p:nvSpPr>
        <p:spPr>
          <a:xfrm>
            <a:off x="0" y="3761300"/>
            <a:ext cx="32226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2000"/>
              <a:buFont typeface="Arial"/>
              <a:buNone/>
            </a:pPr>
            <a:r>
              <a:rPr b="1" i="0" lang="en" sz="2000" u="none">
                <a:solidFill>
                  <a:schemeClr val="lt1"/>
                </a:solidFill>
                <a:latin typeface="Arial"/>
                <a:ea typeface="Arial"/>
                <a:cs typeface="Arial"/>
                <a:sym typeface="Arial"/>
              </a:rPr>
              <a:t>Polarimetric L-band SAR</a:t>
            </a:r>
            <a:endParaRPr/>
          </a:p>
          <a:p>
            <a:pPr indent="-355600" lvl="0" marL="457200" marR="0" rtl="0" algn="just">
              <a:lnSpc>
                <a:spcPct val="100000"/>
              </a:lnSpc>
              <a:spcBef>
                <a:spcPts val="0"/>
              </a:spcBef>
              <a:spcAft>
                <a:spcPts val="0"/>
              </a:spcAft>
              <a:buClr>
                <a:schemeClr val="lt1"/>
              </a:buClr>
              <a:buSzPts val="2000"/>
              <a:buFont typeface="Arial"/>
              <a:buChar char="●"/>
            </a:pPr>
            <a:r>
              <a:rPr b="1" i="0" lang="en" sz="2000" u="none">
                <a:solidFill>
                  <a:schemeClr val="lt1"/>
                </a:solidFill>
                <a:latin typeface="Arial"/>
                <a:ea typeface="Arial"/>
                <a:cs typeface="Arial"/>
                <a:sym typeface="Arial"/>
              </a:rPr>
              <a:t>SAOCOM 1A (2018)</a:t>
            </a:r>
            <a:endParaRPr/>
          </a:p>
          <a:p>
            <a:pPr indent="-355600" lvl="0" marL="457200" marR="0" rtl="0" algn="just">
              <a:lnSpc>
                <a:spcPct val="100000"/>
              </a:lnSpc>
              <a:spcBef>
                <a:spcPts val="0"/>
              </a:spcBef>
              <a:spcAft>
                <a:spcPts val="0"/>
              </a:spcAft>
              <a:buClr>
                <a:schemeClr val="lt1"/>
              </a:buClr>
              <a:buSzPts val="2000"/>
              <a:buFont typeface="Arial"/>
              <a:buChar char="●"/>
            </a:pPr>
            <a:r>
              <a:rPr b="1" i="0" lang="en" sz="2000" u="none">
                <a:solidFill>
                  <a:schemeClr val="lt1"/>
                </a:solidFill>
                <a:latin typeface="Arial"/>
                <a:ea typeface="Arial"/>
                <a:cs typeface="Arial"/>
                <a:sym typeface="Arial"/>
              </a:rPr>
              <a:t>SAOCOM 1B (2020)</a:t>
            </a:r>
            <a:endParaRPr/>
          </a:p>
        </p:txBody>
      </p:sp>
      <p:pic>
        <p:nvPicPr>
          <p:cNvPr descr="screen_catalogo_saocom.png" id="725" name="Google Shape;725;p105"/>
          <p:cNvPicPr preferRelativeResize="0"/>
          <p:nvPr/>
        </p:nvPicPr>
        <p:blipFill rotWithShape="1">
          <a:blip r:embed="rId4">
            <a:alphaModFix/>
          </a:blip>
          <a:srcRect b="0" l="0" r="0" t="0"/>
          <a:stretch/>
        </p:blipFill>
        <p:spPr>
          <a:xfrm>
            <a:off x="5330827" y="1914525"/>
            <a:ext cx="2680275" cy="2933701"/>
          </a:xfrm>
          <a:prstGeom prst="rect">
            <a:avLst/>
          </a:prstGeom>
          <a:noFill/>
          <a:ln>
            <a:noFill/>
          </a:ln>
        </p:spPr>
      </p:pic>
      <p:sp>
        <p:nvSpPr>
          <p:cNvPr id="726" name="Google Shape;726;p105"/>
          <p:cNvSpPr txBox="1"/>
          <p:nvPr/>
        </p:nvSpPr>
        <p:spPr>
          <a:xfrm>
            <a:off x="5330825" y="735388"/>
            <a:ext cx="3603600" cy="123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1" i="0" lang="en" sz="1800" u="none">
                <a:solidFill>
                  <a:schemeClr val="accent5"/>
                </a:solidFill>
                <a:latin typeface="Arial"/>
                <a:ea typeface="Arial"/>
                <a:cs typeface="Arial"/>
                <a:sym typeface="Arial"/>
              </a:rPr>
              <a:t>Catalog</a:t>
            </a:r>
            <a:r>
              <a:rPr b="0" i="0" lang="en" sz="1400" u="none">
                <a:solidFill>
                  <a:schemeClr val="accent5"/>
                </a:solidFill>
                <a:latin typeface="Arial"/>
                <a:ea typeface="Arial"/>
                <a:cs typeface="Arial"/>
                <a:sym typeface="Arial"/>
              </a:rPr>
              <a:t>: </a:t>
            </a:r>
            <a:r>
              <a:rPr b="1" i="0" lang="en" sz="1400" u="none">
                <a:solidFill>
                  <a:schemeClr val="accent5"/>
                </a:solidFill>
                <a:latin typeface="Arial"/>
                <a:ea typeface="Arial"/>
                <a:cs typeface="Arial"/>
                <a:sym typeface="Arial"/>
              </a:rPr>
              <a:t>Authenticated users</a:t>
            </a:r>
            <a:endParaRPr b="0" i="0" sz="1400" u="none">
              <a:solidFill>
                <a:schemeClr val="accent5"/>
              </a:solidFill>
              <a:latin typeface="Arial"/>
              <a:ea typeface="Arial"/>
              <a:cs typeface="Arial"/>
              <a:sym typeface="Arial"/>
            </a:endParaRPr>
          </a:p>
          <a:p>
            <a:pPr indent="-88900" lvl="0" marL="0" marR="0" rtl="0" algn="l">
              <a:lnSpc>
                <a:spcPct val="150000"/>
              </a:lnSpc>
              <a:spcBef>
                <a:spcPts val="0"/>
              </a:spcBef>
              <a:spcAft>
                <a:spcPts val="0"/>
              </a:spcAft>
              <a:buClr>
                <a:schemeClr val="lt1"/>
              </a:buClr>
              <a:buSzPts val="1400"/>
              <a:buFont typeface="Arial"/>
              <a:buChar char="•"/>
            </a:pPr>
            <a:r>
              <a:rPr b="0" i="0" lang="en" sz="1400" u="none">
                <a:solidFill>
                  <a:schemeClr val="lt1"/>
                </a:solidFill>
                <a:latin typeface="Arial"/>
                <a:ea typeface="Arial"/>
                <a:cs typeface="Arial"/>
                <a:sym typeface="Arial"/>
              </a:rPr>
              <a:t>Downloads</a:t>
            </a:r>
            <a:endParaRPr/>
          </a:p>
          <a:p>
            <a:pPr indent="-88900" lvl="0" marL="0" marR="0" rtl="0" algn="l">
              <a:lnSpc>
                <a:spcPct val="150000"/>
              </a:lnSpc>
              <a:spcBef>
                <a:spcPts val="0"/>
              </a:spcBef>
              <a:spcAft>
                <a:spcPts val="0"/>
              </a:spcAft>
              <a:buClr>
                <a:schemeClr val="lt1"/>
              </a:buClr>
              <a:buSzPts val="1400"/>
              <a:buFont typeface="Arial"/>
              <a:buChar char="•"/>
            </a:pPr>
            <a:r>
              <a:rPr b="0" i="0" lang="en" sz="1400" u="none">
                <a:solidFill>
                  <a:schemeClr val="lt1"/>
                </a:solidFill>
                <a:latin typeface="Arial"/>
                <a:ea typeface="Arial"/>
                <a:cs typeface="Arial"/>
                <a:sym typeface="Arial"/>
              </a:rPr>
              <a:t>New acquisitions</a:t>
            </a:r>
            <a:endParaRPr/>
          </a:p>
          <a:p>
            <a:pPr indent="0" lvl="0" marL="0" marR="0" rtl="0" algn="l">
              <a:lnSpc>
                <a:spcPct val="150000"/>
              </a:lnSpc>
              <a:spcBef>
                <a:spcPts val="0"/>
              </a:spcBef>
              <a:spcAft>
                <a:spcPts val="0"/>
              </a:spcAft>
              <a:buClr>
                <a:schemeClr val="lt1"/>
              </a:buClr>
              <a:buSzPts val="1400"/>
              <a:buFont typeface="Arial"/>
              <a:buNone/>
            </a:pPr>
            <a:r>
              <a:rPr b="1" i="0" lang="en" sz="1400" u="none">
                <a:solidFill>
                  <a:schemeClr val="lt1"/>
                </a:solidFill>
                <a:latin typeface="Arial"/>
                <a:ea typeface="Arial"/>
                <a:cs typeface="Arial"/>
                <a:sym typeface="Arial"/>
              </a:rPr>
              <a:t>https://catalog.saocom.conae.gov.ar</a:t>
            </a:r>
            <a:endParaRPr/>
          </a:p>
        </p:txBody>
      </p:sp>
      <p:sp>
        <p:nvSpPr>
          <p:cNvPr id="727" name="Google Shape;727;p105"/>
          <p:cNvSpPr txBox="1"/>
          <p:nvPr/>
        </p:nvSpPr>
        <p:spPr>
          <a:xfrm>
            <a:off x="0" y="101200"/>
            <a:ext cx="195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
        <p:nvSpPr>
          <p:cNvPr id="728" name="Google Shape;728;p105"/>
          <p:cNvSpPr txBox="1"/>
          <p:nvPr/>
        </p:nvSpPr>
        <p:spPr>
          <a:xfrm>
            <a:off x="3244925" y="3869000"/>
            <a:ext cx="2085900" cy="80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chemeClr val="lt1"/>
                </a:solidFill>
              </a:rPr>
              <a:t>+ Facilities</a:t>
            </a:r>
            <a:endParaRPr>
              <a:solidFill>
                <a:schemeClr val="dk1"/>
              </a:solidFill>
            </a:endParaRPr>
          </a:p>
          <a:p>
            <a:pPr indent="0" lvl="0" marL="0" rtl="0" algn="just">
              <a:spcBef>
                <a:spcPts val="0"/>
              </a:spcBef>
              <a:spcAft>
                <a:spcPts val="0"/>
              </a:spcAft>
              <a:buNone/>
            </a:pPr>
            <a:r>
              <a:rPr b="1" lang="en" sz="2000">
                <a:solidFill>
                  <a:schemeClr val="lt1"/>
                </a:solidFill>
              </a:rPr>
              <a:t>+ Applications</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6"/>
          <p:cNvSpPr txBox="1"/>
          <p:nvPr/>
        </p:nvSpPr>
        <p:spPr>
          <a:xfrm>
            <a:off x="5572125" y="828178"/>
            <a:ext cx="3381300" cy="412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6699"/>
              </a:buClr>
              <a:buSzPts val="2000"/>
              <a:buFont typeface="Arial"/>
              <a:buNone/>
            </a:pPr>
            <a:r>
              <a:rPr b="1" i="0" lang="en" sz="2000" u="none">
                <a:solidFill>
                  <a:srgbClr val="006699"/>
                </a:solidFill>
                <a:latin typeface="Arial"/>
                <a:ea typeface="Arial"/>
                <a:cs typeface="Arial"/>
                <a:sym typeface="Arial"/>
              </a:rPr>
              <a:t>Cat</a:t>
            </a:r>
            <a:r>
              <a:rPr b="1" lang="en" sz="2000">
                <a:solidFill>
                  <a:srgbClr val="006699"/>
                </a:solidFill>
              </a:rPr>
              <a:t>a</a:t>
            </a:r>
            <a:r>
              <a:rPr b="1" i="0" lang="en" sz="2000" u="none">
                <a:solidFill>
                  <a:srgbClr val="006699"/>
                </a:solidFill>
                <a:latin typeface="Arial"/>
                <a:ea typeface="Arial"/>
                <a:cs typeface="Arial"/>
                <a:sym typeface="Arial"/>
              </a:rPr>
              <a:t>log</a:t>
            </a:r>
            <a:endParaRPr/>
          </a:p>
          <a:p>
            <a:pPr indent="0" lvl="0" marL="0" marR="0" rtl="0" algn="l">
              <a:lnSpc>
                <a:spcPct val="100000"/>
              </a:lnSpc>
              <a:spcBef>
                <a:spcPts val="0"/>
              </a:spcBef>
              <a:spcAft>
                <a:spcPts val="0"/>
              </a:spcAft>
              <a:buClr>
                <a:srgbClr val="006699"/>
              </a:buClr>
              <a:buSzPts val="1800"/>
              <a:buFont typeface="Arial"/>
              <a:buNone/>
            </a:pPr>
            <a:r>
              <a:rPr b="1" i="0" lang="en" sz="1800" u="none">
                <a:solidFill>
                  <a:srgbClr val="006699"/>
                </a:solidFill>
                <a:latin typeface="Arial"/>
                <a:ea typeface="Arial"/>
                <a:cs typeface="Arial"/>
                <a:sym typeface="Arial"/>
              </a:rPr>
              <a:t>Quick-look</a:t>
            </a:r>
            <a:endParaRPr/>
          </a:p>
          <a:p>
            <a:pPr indent="0" lvl="0" marL="0" marR="0" rtl="0" algn="l">
              <a:lnSpc>
                <a:spcPct val="100000"/>
              </a:lnSpc>
              <a:spcBef>
                <a:spcPts val="0"/>
              </a:spcBef>
              <a:spcAft>
                <a:spcPts val="0"/>
              </a:spcAft>
              <a:buClr>
                <a:schemeClr val="dk1"/>
              </a:buClr>
              <a:buSzPts val="1600"/>
              <a:buFont typeface="Arial"/>
              <a:buNone/>
            </a:pPr>
            <a:r>
              <a:rPr b="1" lang="en" sz="1600">
                <a:solidFill>
                  <a:schemeClr val="dk1"/>
                </a:solidFill>
              </a:rPr>
              <a:t>Date of acquisition</a:t>
            </a:r>
            <a:r>
              <a:rPr b="1" i="0" lang="en" sz="1600" u="none">
                <a:solidFill>
                  <a:schemeClr val="dk1"/>
                </a:solidFill>
                <a:latin typeface="Arial"/>
                <a:ea typeface="Arial"/>
                <a:cs typeface="Arial"/>
                <a:sym typeface="Arial"/>
              </a:rPr>
              <a:t>:</a:t>
            </a:r>
            <a:endParaRPr/>
          </a:p>
          <a:p>
            <a:pPr indent="-101600" lvl="0" marL="0" marR="0" rtl="0" algn="l">
              <a:lnSpc>
                <a:spcPct val="100000"/>
              </a:lnSpc>
              <a:spcBef>
                <a:spcPts val="0"/>
              </a:spcBef>
              <a:spcAft>
                <a:spcPts val="0"/>
              </a:spcAft>
              <a:buClr>
                <a:schemeClr val="dk1"/>
              </a:buClr>
              <a:buSzPts val="1600"/>
              <a:buFont typeface="Arial"/>
              <a:buChar char="•"/>
            </a:pPr>
            <a:r>
              <a:rPr lang="en" sz="1600">
                <a:solidFill>
                  <a:schemeClr val="dk1"/>
                </a:solidFill>
              </a:rPr>
              <a:t>March 25th,</a:t>
            </a:r>
            <a:r>
              <a:rPr b="0" i="0" lang="en" sz="1600" u="none">
                <a:solidFill>
                  <a:schemeClr val="dk1"/>
                </a:solidFill>
                <a:latin typeface="Arial"/>
                <a:ea typeface="Arial"/>
                <a:cs typeface="Arial"/>
                <a:sym typeface="Arial"/>
              </a:rPr>
              <a:t> 2020</a:t>
            </a:r>
            <a:endParaRPr/>
          </a:p>
          <a:p>
            <a:pPr indent="0" lvl="0" marL="0" marR="0" rtl="0" algn="l">
              <a:lnSpc>
                <a:spcPct val="100000"/>
              </a:lnSpc>
              <a:spcBef>
                <a:spcPts val="0"/>
              </a:spcBef>
              <a:spcAft>
                <a:spcPts val="0"/>
              </a:spcAft>
              <a:buClr>
                <a:schemeClr val="dk1"/>
              </a:buClr>
              <a:buSzPts val="1600"/>
              <a:buFont typeface="Arial"/>
              <a:buNone/>
            </a:pPr>
            <a:r>
              <a:rPr b="1" lang="en" sz="1600">
                <a:solidFill>
                  <a:schemeClr val="dk1"/>
                </a:solidFill>
              </a:rPr>
              <a:t>Time of acquisition</a:t>
            </a:r>
            <a:r>
              <a:rPr b="1" i="0" lang="en" sz="1600" u="none">
                <a:solidFill>
                  <a:schemeClr val="dk1"/>
                </a:solidFill>
                <a:latin typeface="Arial"/>
                <a:ea typeface="Arial"/>
                <a:cs typeface="Arial"/>
                <a:sym typeface="Arial"/>
              </a:rPr>
              <a:t>:</a:t>
            </a:r>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7:19 </a:t>
            </a:r>
            <a:r>
              <a:rPr lang="en" sz="1600">
                <a:solidFill>
                  <a:schemeClr val="dk1"/>
                </a:solidFill>
              </a:rPr>
              <a:t>local time</a:t>
            </a:r>
            <a:r>
              <a:rPr b="0" i="0" lang="en" sz="1600" u="none">
                <a:solidFill>
                  <a:schemeClr val="dk1"/>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600"/>
              <a:buFont typeface="Arial"/>
              <a:buNone/>
            </a:pPr>
            <a:r>
              <a:rPr b="1" lang="en" sz="1600">
                <a:solidFill>
                  <a:schemeClr val="dk1"/>
                </a:solidFill>
              </a:rPr>
              <a:t>Acquisition mode</a:t>
            </a:r>
            <a:r>
              <a:rPr b="1" i="0" lang="en" sz="1600" u="none">
                <a:solidFill>
                  <a:schemeClr val="dk1"/>
                </a:solidFill>
                <a:latin typeface="Arial"/>
                <a:ea typeface="Arial"/>
                <a:cs typeface="Arial"/>
                <a:sym typeface="Arial"/>
              </a:rPr>
              <a:t>:</a:t>
            </a:r>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StripMap Dual Pol</a:t>
            </a:r>
            <a:r>
              <a:rPr lang="en" sz="1600">
                <a:solidFill>
                  <a:schemeClr val="dk1"/>
                </a:solidFill>
              </a:rPr>
              <a:t> </a:t>
            </a:r>
            <a:r>
              <a:rPr b="0" i="0" lang="en" sz="1600" u="none">
                <a:solidFill>
                  <a:schemeClr val="dk1"/>
                </a:solidFill>
                <a:latin typeface="Arial"/>
                <a:ea typeface="Arial"/>
                <a:cs typeface="Arial"/>
                <a:sym typeface="Arial"/>
              </a:rPr>
              <a:t>(</a:t>
            </a:r>
            <a:r>
              <a:rPr lang="en" sz="1600">
                <a:solidFill>
                  <a:schemeClr val="dk1"/>
                </a:solidFill>
              </a:rPr>
              <a:t>Beam</a:t>
            </a:r>
            <a:r>
              <a:rPr b="0" i="0" lang="en" sz="1600" u="none">
                <a:solidFill>
                  <a:schemeClr val="dk1"/>
                </a:solidFill>
                <a:latin typeface="Arial"/>
                <a:ea typeface="Arial"/>
                <a:cs typeface="Arial"/>
                <a:sym typeface="Arial"/>
              </a:rPr>
              <a:t> 6). </a:t>
            </a:r>
            <a:endParaRPr/>
          </a:p>
          <a:p>
            <a:pPr indent="0" lvl="0" marL="0" marR="0" rtl="0" algn="l">
              <a:lnSpc>
                <a:spcPct val="100000"/>
              </a:lnSpc>
              <a:spcBef>
                <a:spcPts val="0"/>
              </a:spcBef>
              <a:spcAft>
                <a:spcPts val="0"/>
              </a:spcAft>
              <a:buClr>
                <a:schemeClr val="dk1"/>
              </a:buClr>
              <a:buSzPts val="1600"/>
              <a:buFont typeface="Arial"/>
              <a:buNone/>
            </a:pPr>
            <a:r>
              <a:rPr b="1" lang="en" sz="1600">
                <a:solidFill>
                  <a:schemeClr val="dk1"/>
                </a:solidFill>
              </a:rPr>
              <a:t>Orbit</a:t>
            </a:r>
            <a:r>
              <a:rPr b="0" i="0" lang="en" sz="1600" u="none">
                <a:solidFill>
                  <a:schemeClr val="dk1"/>
                </a:solidFill>
                <a:latin typeface="Arial"/>
                <a:ea typeface="Arial"/>
                <a:cs typeface="Arial"/>
                <a:sym typeface="Arial"/>
              </a:rPr>
              <a:t>: </a:t>
            </a:r>
            <a:endParaRPr b="0" i="0" sz="16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lang="en" sz="1600">
                <a:solidFill>
                  <a:schemeClr val="dk1"/>
                </a:solidFill>
              </a:rPr>
              <a:t>Ascending</a:t>
            </a:r>
            <a:endParaRPr/>
          </a:p>
          <a:p>
            <a:pPr indent="0" lvl="0" marL="0" marR="0" rtl="0" algn="l">
              <a:lnSpc>
                <a:spcPct val="100000"/>
              </a:lnSpc>
              <a:spcBef>
                <a:spcPts val="0"/>
              </a:spcBef>
              <a:spcAft>
                <a:spcPts val="0"/>
              </a:spcAft>
              <a:buNone/>
            </a:pPr>
            <a:r>
              <a:rPr b="1" i="0" lang="en" sz="1600" u="none">
                <a:solidFill>
                  <a:schemeClr val="dk1"/>
                </a:solidFill>
              </a:rPr>
              <a:t>Polariza</a:t>
            </a:r>
            <a:r>
              <a:rPr b="1" lang="en" sz="1600">
                <a:solidFill>
                  <a:schemeClr val="dk1"/>
                </a:solidFill>
              </a:rPr>
              <a:t>tion</a:t>
            </a:r>
            <a:r>
              <a:rPr b="0" i="0" lang="en" sz="1600" u="none">
                <a:solidFill>
                  <a:schemeClr val="dk1"/>
                </a:solidFill>
                <a:latin typeface="Arial"/>
                <a:ea typeface="Arial"/>
                <a:cs typeface="Arial"/>
                <a:sym typeface="Arial"/>
              </a:rPr>
              <a:t>: </a:t>
            </a:r>
            <a:endParaRPr b="0" i="0" sz="1600" u="non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HH – HV</a:t>
            </a:r>
            <a:endParaRPr/>
          </a:p>
          <a:p>
            <a:pPr indent="0" lvl="0" marL="0" marR="0" rtl="0" algn="l">
              <a:lnSpc>
                <a:spcPct val="100000"/>
              </a:lnSpc>
              <a:spcBef>
                <a:spcPts val="0"/>
              </a:spcBef>
              <a:spcAft>
                <a:spcPts val="0"/>
              </a:spcAft>
              <a:buClr>
                <a:schemeClr val="dk1"/>
              </a:buClr>
              <a:buSzPts val="1600"/>
              <a:buFont typeface="Arial"/>
              <a:buNone/>
            </a:pPr>
            <a:r>
              <a:rPr b="1" i="0" lang="en" sz="1600" u="none">
                <a:solidFill>
                  <a:schemeClr val="dk1"/>
                </a:solidFill>
                <a:latin typeface="Arial"/>
                <a:ea typeface="Arial"/>
                <a:cs typeface="Arial"/>
                <a:sym typeface="Arial"/>
              </a:rPr>
              <a:t>C</a:t>
            </a:r>
            <a:r>
              <a:rPr b="1" lang="en" sz="1600">
                <a:solidFill>
                  <a:schemeClr val="dk1"/>
                </a:solidFill>
              </a:rPr>
              <a:t>olor combination</a:t>
            </a:r>
            <a:r>
              <a:rPr b="1" i="0" lang="en" sz="1600" u="none">
                <a:solidFill>
                  <a:schemeClr val="dk1"/>
                </a:solidFill>
                <a:latin typeface="Arial"/>
                <a:ea typeface="Arial"/>
                <a:cs typeface="Arial"/>
                <a:sym typeface="Arial"/>
              </a:rPr>
              <a:t>:</a:t>
            </a:r>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R: HV</a:t>
            </a:r>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V: </a:t>
            </a:r>
            <a:r>
              <a:rPr lang="en" sz="1600">
                <a:solidFill>
                  <a:schemeClr val="dk1"/>
                </a:solidFill>
              </a:rPr>
              <a:t>Mean of</a:t>
            </a:r>
            <a:r>
              <a:rPr b="0" i="0" lang="en" sz="1600" u="none">
                <a:solidFill>
                  <a:schemeClr val="dk1"/>
                </a:solidFill>
                <a:latin typeface="Arial"/>
                <a:ea typeface="Arial"/>
                <a:cs typeface="Arial"/>
                <a:sym typeface="Arial"/>
              </a:rPr>
              <a:t> 2*HV y HH</a:t>
            </a:r>
            <a:endParaRPr/>
          </a:p>
          <a:p>
            <a:pPr indent="-101600" lvl="0" marL="0" marR="0" rtl="0" algn="l">
              <a:lnSpc>
                <a:spcPct val="100000"/>
              </a:lnSpc>
              <a:spcBef>
                <a:spcPts val="0"/>
              </a:spcBef>
              <a:spcAft>
                <a:spcPts val="0"/>
              </a:spcAft>
              <a:buClr>
                <a:schemeClr val="dk1"/>
              </a:buClr>
              <a:buSzPts val="1600"/>
              <a:buFont typeface="Arial"/>
              <a:buChar char="•"/>
            </a:pPr>
            <a:r>
              <a:rPr b="0" i="0" lang="en" sz="1600" u="none">
                <a:solidFill>
                  <a:schemeClr val="dk1"/>
                </a:solidFill>
                <a:latin typeface="Arial"/>
                <a:ea typeface="Arial"/>
                <a:cs typeface="Arial"/>
                <a:sym typeface="Arial"/>
              </a:rPr>
              <a:t>A: HH</a:t>
            </a:r>
            <a:endParaRPr/>
          </a:p>
        </p:txBody>
      </p:sp>
      <p:pic>
        <p:nvPicPr>
          <p:cNvPr descr="screen_catalogo_ampliada.png" id="735" name="Google Shape;735;p106"/>
          <p:cNvPicPr preferRelativeResize="0"/>
          <p:nvPr/>
        </p:nvPicPr>
        <p:blipFill rotWithShape="1">
          <a:blip r:embed="rId3">
            <a:alphaModFix/>
          </a:blip>
          <a:srcRect b="0" l="0" r="0" t="0"/>
          <a:stretch/>
        </p:blipFill>
        <p:spPr>
          <a:xfrm>
            <a:off x="866775" y="788150"/>
            <a:ext cx="3857625" cy="4088651"/>
          </a:xfrm>
          <a:prstGeom prst="rect">
            <a:avLst/>
          </a:prstGeom>
          <a:noFill/>
          <a:ln>
            <a:noFill/>
          </a:ln>
        </p:spPr>
      </p:pic>
      <p:sp>
        <p:nvSpPr>
          <p:cNvPr id="736" name="Google Shape;736;p106"/>
          <p:cNvSpPr txBox="1"/>
          <p:nvPr/>
        </p:nvSpPr>
        <p:spPr>
          <a:xfrm>
            <a:off x="1951200" y="101188"/>
            <a:ext cx="4905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6699"/>
              </a:buClr>
              <a:buSzPts val="2400"/>
              <a:buFont typeface="Arial"/>
              <a:buNone/>
            </a:pPr>
            <a:r>
              <a:rPr b="1" i="1" lang="en" sz="2400">
                <a:solidFill>
                  <a:schemeClr val="lt1"/>
                </a:solidFill>
              </a:rPr>
              <a:t>SAOCOM </a:t>
            </a:r>
            <a:r>
              <a:rPr b="1" i="1" lang="en" sz="2400" u="none">
                <a:solidFill>
                  <a:schemeClr val="lt1"/>
                </a:solidFill>
                <a:latin typeface="Arial"/>
                <a:ea typeface="Arial"/>
                <a:cs typeface="Arial"/>
                <a:sym typeface="Arial"/>
              </a:rPr>
              <a:t>Mis</a:t>
            </a:r>
            <a:r>
              <a:rPr b="1" i="1" lang="en" sz="2400">
                <a:solidFill>
                  <a:schemeClr val="lt1"/>
                </a:solidFill>
              </a:rPr>
              <a:t>sio</a:t>
            </a:r>
            <a:r>
              <a:rPr b="1" i="1" lang="en" sz="2400" u="none">
                <a:solidFill>
                  <a:schemeClr val="lt1"/>
                </a:solidFill>
                <a:latin typeface="Arial"/>
                <a:ea typeface="Arial"/>
                <a:cs typeface="Arial"/>
                <a:sym typeface="Arial"/>
              </a:rPr>
              <a:t>n</a:t>
            </a:r>
            <a:endParaRPr>
              <a:solidFill>
                <a:schemeClr val="lt1"/>
              </a:solidFill>
            </a:endParaRPr>
          </a:p>
        </p:txBody>
      </p:sp>
      <p:sp>
        <p:nvSpPr>
          <p:cNvPr id="737" name="Google Shape;737;p106"/>
          <p:cNvSpPr txBox="1"/>
          <p:nvPr/>
        </p:nvSpPr>
        <p:spPr>
          <a:xfrm>
            <a:off x="0" y="101200"/>
            <a:ext cx="195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107"/>
          <p:cNvPicPr preferRelativeResize="0"/>
          <p:nvPr/>
        </p:nvPicPr>
        <p:blipFill rotWithShape="1">
          <a:blip r:embed="rId3">
            <a:alphaModFix/>
          </a:blip>
          <a:srcRect b="0" l="4266" r="3990" t="5078"/>
          <a:stretch/>
        </p:blipFill>
        <p:spPr>
          <a:xfrm>
            <a:off x="6604985" y="2914449"/>
            <a:ext cx="2379300" cy="16260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id="743" name="Google Shape;743;p107"/>
          <p:cNvPicPr preferRelativeResize="0"/>
          <p:nvPr/>
        </p:nvPicPr>
        <p:blipFill rotWithShape="1">
          <a:blip r:embed="rId4">
            <a:alphaModFix/>
          </a:blip>
          <a:srcRect b="0" l="1174" r="11815" t="0"/>
          <a:stretch/>
        </p:blipFill>
        <p:spPr>
          <a:xfrm>
            <a:off x="6683375" y="2969419"/>
            <a:ext cx="2222499" cy="1188243"/>
          </a:xfrm>
          <a:prstGeom prst="rect">
            <a:avLst/>
          </a:prstGeom>
          <a:noFill/>
          <a:ln>
            <a:noFill/>
          </a:ln>
        </p:spPr>
      </p:pic>
      <p:sp>
        <p:nvSpPr>
          <p:cNvPr id="744" name="Google Shape;744;p107"/>
          <p:cNvSpPr txBox="1"/>
          <p:nvPr/>
        </p:nvSpPr>
        <p:spPr>
          <a:xfrm>
            <a:off x="0" y="723900"/>
            <a:ext cx="9144000" cy="4186800"/>
          </a:xfrm>
          <a:prstGeom prst="rect">
            <a:avLst/>
          </a:prstGeom>
          <a:noFill/>
          <a:ln>
            <a:noFill/>
          </a:ln>
        </p:spPr>
        <p:txBody>
          <a:bodyPr anchorCtr="0" anchor="t" bIns="45700" lIns="91425" spcFirstLastPara="1" rIns="91425" wrap="square" tIns="45700">
            <a:spAutoFit/>
          </a:bodyPr>
          <a:lstStyle/>
          <a:p>
            <a:pPr indent="0" lvl="0" marL="71437" marR="0" rtl="0" algn="just">
              <a:lnSpc>
                <a:spcPct val="100000"/>
              </a:lnSpc>
              <a:spcBef>
                <a:spcPts val="0"/>
              </a:spcBef>
              <a:spcAft>
                <a:spcPts val="0"/>
              </a:spcAft>
              <a:buClr>
                <a:schemeClr val="dk1"/>
              </a:buClr>
              <a:buSzPts val="2000"/>
              <a:buFont typeface="Arial"/>
              <a:buNone/>
            </a:pPr>
            <a:r>
              <a:rPr b="1" i="1" lang="en" sz="1600" u="none">
                <a:solidFill>
                  <a:schemeClr val="dk1"/>
                </a:solidFill>
                <a:latin typeface="Arial"/>
                <a:ea typeface="Arial"/>
                <a:cs typeface="Arial"/>
                <a:sym typeface="Arial"/>
              </a:rPr>
              <a:t>SAOCOM enables Surface Soil Moisture (SM) monitoring at plot scale.</a:t>
            </a:r>
            <a:endParaRPr sz="1000"/>
          </a:p>
          <a:p>
            <a:pPr indent="0" lvl="1" marL="71437" marR="0" rtl="0" algn="just">
              <a:lnSpc>
                <a:spcPct val="100000"/>
              </a:lnSpc>
              <a:spcBef>
                <a:spcPts val="1200"/>
              </a:spcBef>
              <a:spcAft>
                <a:spcPts val="0"/>
              </a:spcAft>
              <a:buClr>
                <a:srgbClr val="000000"/>
              </a:buClr>
              <a:buSzPts val="2000"/>
              <a:buFont typeface="Arial"/>
              <a:buNone/>
            </a:pPr>
            <a:r>
              <a:rPr b="0" i="0" lang="en" sz="1600" u="none" cap="none" strike="noStrike">
                <a:solidFill>
                  <a:srgbClr val="000000"/>
                </a:solidFill>
                <a:latin typeface="Arial"/>
                <a:ea typeface="Arial"/>
                <a:cs typeface="Arial"/>
                <a:sym typeface="Arial"/>
              </a:rPr>
              <a:t>The project promotes to add value by releasing </a:t>
            </a:r>
            <a:r>
              <a:rPr b="0" i="0" lang="en" sz="1600" u="sng" cap="none" strike="noStrike">
                <a:solidFill>
                  <a:srgbClr val="006699"/>
                </a:solidFill>
                <a:latin typeface="Arial"/>
                <a:ea typeface="Arial"/>
                <a:cs typeface="Arial"/>
                <a:sym typeface="Arial"/>
              </a:rPr>
              <a:t>open access products</a:t>
            </a:r>
            <a:r>
              <a:rPr b="0" i="0" lang="en" sz="1600" u="none" cap="none" strike="noStrike">
                <a:solidFill>
                  <a:srgbClr val="000000"/>
                </a:solidFill>
                <a:latin typeface="Arial"/>
                <a:ea typeface="Arial"/>
                <a:cs typeface="Arial"/>
                <a:sym typeface="Arial"/>
              </a:rPr>
              <a:t>.</a:t>
            </a:r>
            <a:endParaRPr sz="1000"/>
          </a:p>
          <a:p>
            <a:pPr indent="-101600" lvl="1" marL="71437" marR="0" rtl="0" algn="just">
              <a:lnSpc>
                <a:spcPct val="100000"/>
              </a:lnSpc>
              <a:spcBef>
                <a:spcPts val="120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Root soil water content</a:t>
            </a:r>
            <a:r>
              <a:rPr b="0" i="0" lang="en" sz="1600" u="none" cap="none" strike="noStrike">
                <a:solidFill>
                  <a:schemeClr val="dk1"/>
                </a:solidFill>
                <a:latin typeface="Arial"/>
                <a:ea typeface="Arial"/>
                <a:cs typeface="Arial"/>
                <a:sym typeface="Arial"/>
              </a:rPr>
              <a:t>.</a:t>
            </a:r>
            <a:endParaRPr sz="1000"/>
          </a:p>
          <a:p>
            <a:pPr indent="-317500" lvl="2" marL="1485900" marR="0" rtl="0" algn="just">
              <a:lnSpc>
                <a:spcPct val="100000"/>
              </a:lnSpc>
              <a:spcBef>
                <a:spcPts val="120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Decision support systems for agriculture.</a:t>
            </a:r>
            <a:endParaRPr sz="1000"/>
          </a:p>
          <a:p>
            <a:pPr indent="-101600" lvl="1" marL="71437" marR="0" rtl="0" algn="just">
              <a:lnSpc>
                <a:spcPct val="100000"/>
              </a:lnSpc>
              <a:spcBef>
                <a:spcPts val="1200"/>
              </a:spcBef>
              <a:spcAft>
                <a:spcPts val="0"/>
              </a:spcAft>
              <a:buClr>
                <a:srgbClr val="006699"/>
              </a:buClr>
              <a:buSzPts val="1600"/>
              <a:buFont typeface="Noto Sans Symbols"/>
              <a:buChar char="✔"/>
            </a:pPr>
            <a:r>
              <a:rPr b="0" i="0" lang="en" sz="1600" u="none" cap="none" strike="noStrike">
                <a:solidFill>
                  <a:srgbClr val="006699"/>
                </a:solidFill>
                <a:latin typeface="Arial"/>
                <a:ea typeface="Arial"/>
                <a:cs typeface="Arial"/>
                <a:sym typeface="Arial"/>
              </a:rPr>
              <a:t>Maps of anomalies and inter-seasonal mean yield scenarios for the main crops in Pampas Region (wheat, maize, soybean)</a:t>
            </a:r>
            <a:r>
              <a:rPr b="0" i="0" lang="en" sz="1600" u="none" cap="none" strike="noStrike">
                <a:solidFill>
                  <a:schemeClr val="dk1"/>
                </a:solidFill>
                <a:latin typeface="Arial"/>
                <a:ea typeface="Arial"/>
                <a:cs typeface="Arial"/>
                <a:sym typeface="Arial"/>
              </a:rPr>
              <a:t>.</a:t>
            </a:r>
            <a:endParaRPr sz="1000"/>
          </a:p>
          <a:p>
            <a:pPr indent="0" lvl="1" marL="71437" marR="0" rtl="0" algn="just">
              <a:lnSpc>
                <a:spcPct val="100000"/>
              </a:lnSpc>
              <a:spcBef>
                <a:spcPts val="1200"/>
              </a:spcBef>
              <a:spcAft>
                <a:spcPts val="0"/>
              </a:spcAft>
              <a:buClr>
                <a:srgbClr val="000000"/>
              </a:buClr>
              <a:buSzPts val="2000"/>
              <a:buFont typeface="Arial"/>
              <a:buNone/>
            </a:pPr>
            <a:r>
              <a:rPr b="0" i="0" lang="en" sz="1600" u="none" cap="none" strike="noStrike">
                <a:solidFill>
                  <a:srgbClr val="000000"/>
                </a:solidFill>
                <a:latin typeface="Arial"/>
                <a:ea typeface="Arial"/>
                <a:cs typeface="Arial"/>
                <a:sym typeface="Arial"/>
              </a:rPr>
              <a:t>Free technological solutions for sharing maps</a:t>
            </a:r>
            <a:endParaRPr sz="1000"/>
          </a:p>
          <a:p>
            <a:pPr indent="-101600" lvl="1" marL="71437" marR="0" rtl="0" algn="just">
              <a:lnSpc>
                <a:spcPct val="100000"/>
              </a:lnSpc>
              <a:spcBef>
                <a:spcPts val="1200"/>
              </a:spcBef>
              <a:spcAft>
                <a:spcPts val="0"/>
              </a:spcAft>
              <a:buClr>
                <a:srgbClr val="000000"/>
              </a:buClr>
              <a:buSzPts val="1600"/>
              <a:buFont typeface="Arial"/>
              <a:buChar char="•"/>
            </a:pPr>
            <a:r>
              <a:rPr b="1" i="0" lang="en" sz="1600" u="none" cap="none" strike="noStrike">
                <a:solidFill>
                  <a:srgbClr val="000000"/>
                </a:solidFill>
                <a:latin typeface="Arial"/>
                <a:ea typeface="Arial"/>
                <a:cs typeface="Arial"/>
                <a:sym typeface="Arial"/>
              </a:rPr>
              <a:t>GEOCatalog of metadata:</a:t>
            </a:r>
            <a:endParaRPr b="0" i="0" sz="1600" u="none" cap="none" strike="noStrike">
              <a:solidFill>
                <a:srgbClr val="000000"/>
              </a:solidFill>
              <a:latin typeface="Arial"/>
              <a:ea typeface="Arial"/>
              <a:cs typeface="Arial"/>
              <a:sym typeface="Arial"/>
            </a:endParaRPr>
          </a:p>
          <a:p>
            <a:pPr indent="-317500" lvl="2" marL="1485900" marR="0" rtl="0" algn="just">
              <a:lnSpc>
                <a:spcPct val="100000"/>
              </a:lnSpc>
              <a:spcBef>
                <a:spcPts val="1200"/>
              </a:spcBef>
              <a:spcAft>
                <a:spcPts val="0"/>
              </a:spcAft>
              <a:buClr>
                <a:srgbClr val="000000"/>
              </a:buClr>
              <a:buSzPts val="1600"/>
              <a:buFont typeface="Arial"/>
              <a:buChar char="•"/>
            </a:pPr>
            <a:r>
              <a:rPr b="1" i="0" lang="en" sz="1600" u="none" cap="none" strike="noStrike">
                <a:solidFill>
                  <a:srgbClr val="000000"/>
                </a:solidFill>
                <a:latin typeface="Arial"/>
                <a:ea typeface="Arial"/>
                <a:cs typeface="Arial"/>
                <a:sym typeface="Arial"/>
              </a:rPr>
              <a:t>GEOServices web under </a:t>
            </a:r>
            <a:endParaRPr sz="1000"/>
          </a:p>
          <a:p>
            <a:pPr indent="-342900" lvl="2" marL="1485900" marR="0" rtl="0" algn="just">
              <a:lnSpc>
                <a:spcPct val="100000"/>
              </a:lnSpc>
              <a:spcBef>
                <a:spcPts val="1200"/>
              </a:spcBef>
              <a:spcAft>
                <a:spcPts val="0"/>
              </a:spcAft>
              <a:buClr>
                <a:srgbClr val="000000"/>
              </a:buClr>
              <a:buSzPts val="2000"/>
              <a:buFont typeface="Arial"/>
              <a:buNone/>
            </a:pPr>
            <a:r>
              <a:rPr b="1" i="0" lang="en" sz="1600" u="none" cap="none" strike="noStrike">
                <a:solidFill>
                  <a:srgbClr val="000000"/>
                </a:solidFill>
                <a:latin typeface="Arial"/>
                <a:ea typeface="Arial"/>
                <a:cs typeface="Arial"/>
                <a:sym typeface="Arial"/>
              </a:rPr>
              <a:t>     standards of the </a:t>
            </a:r>
            <a:r>
              <a:rPr b="1" i="0" lang="en" sz="1600" u="none" cap="none" strike="noStrike">
                <a:solidFill>
                  <a:srgbClr val="006699"/>
                </a:solidFill>
                <a:latin typeface="Arial"/>
                <a:ea typeface="Arial"/>
                <a:cs typeface="Arial"/>
                <a:sym typeface="Arial"/>
              </a:rPr>
              <a:t>OGC</a:t>
            </a:r>
            <a:r>
              <a:rPr b="1" i="0" lang="en" sz="1600" u="none" cap="none" strike="noStrike">
                <a:solidFill>
                  <a:srgbClr val="000000"/>
                </a:solidFill>
                <a:latin typeface="Arial"/>
                <a:ea typeface="Arial"/>
                <a:cs typeface="Arial"/>
                <a:sym typeface="Arial"/>
              </a:rPr>
              <a:t>:</a:t>
            </a:r>
            <a:endParaRPr sz="1000"/>
          </a:p>
          <a:p>
            <a:pPr indent="-317500" lvl="3" marL="1943100" marR="0" rtl="0" algn="just">
              <a:lnSpc>
                <a:spcPct val="100000"/>
              </a:lnSpc>
              <a:spcBef>
                <a:spcPts val="1200"/>
              </a:spcBef>
              <a:spcAft>
                <a:spcPts val="0"/>
              </a:spcAft>
              <a:buClr>
                <a:srgbClr val="000000"/>
              </a:buClr>
              <a:buSzPts val="1600"/>
              <a:buFont typeface="Arial"/>
              <a:buChar char="•"/>
            </a:pPr>
            <a:r>
              <a:rPr b="1" i="0" lang="en" sz="1600" u="none" cap="none" strike="noStrike">
                <a:solidFill>
                  <a:srgbClr val="000000"/>
                </a:solidFill>
                <a:latin typeface="Arial"/>
                <a:ea typeface="Arial"/>
                <a:cs typeface="Arial"/>
                <a:sym typeface="Arial"/>
              </a:rPr>
              <a:t>GEOPortal: non-expert users or without GIS</a:t>
            </a:r>
            <a:endParaRPr sz="1000"/>
          </a:p>
        </p:txBody>
      </p:sp>
      <p:sp>
        <p:nvSpPr>
          <p:cNvPr id="745" name="Google Shape;745;p107"/>
          <p:cNvSpPr txBox="1"/>
          <p:nvPr/>
        </p:nvSpPr>
        <p:spPr>
          <a:xfrm>
            <a:off x="914400" y="97631"/>
            <a:ext cx="8229600" cy="42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000" u="none">
              <a:solidFill>
                <a:schemeClr val="dk1"/>
              </a:solidFill>
              <a:latin typeface="Arial"/>
              <a:ea typeface="Arial"/>
              <a:cs typeface="Arial"/>
              <a:sym typeface="Arial"/>
            </a:endParaRPr>
          </a:p>
        </p:txBody>
      </p:sp>
      <p:pic>
        <p:nvPicPr>
          <p:cNvPr id="746" name="Google Shape;746;p107"/>
          <p:cNvPicPr preferRelativeResize="0"/>
          <p:nvPr/>
        </p:nvPicPr>
        <p:blipFill rotWithShape="1">
          <a:blip r:embed="rId5">
            <a:alphaModFix/>
          </a:blip>
          <a:srcRect b="0" l="0" r="0" t="0"/>
          <a:stretch/>
        </p:blipFill>
        <p:spPr>
          <a:xfrm>
            <a:off x="2873375" y="3269456"/>
            <a:ext cx="1896665" cy="416719"/>
          </a:xfrm>
          <a:prstGeom prst="rect">
            <a:avLst/>
          </a:prstGeom>
          <a:noFill/>
          <a:ln>
            <a:noFill/>
          </a:ln>
        </p:spPr>
      </p:pic>
      <p:pic>
        <p:nvPicPr>
          <p:cNvPr id="747" name="Google Shape;747;p107"/>
          <p:cNvPicPr preferRelativeResize="0"/>
          <p:nvPr/>
        </p:nvPicPr>
        <p:blipFill rotWithShape="1">
          <a:blip r:embed="rId6">
            <a:alphaModFix/>
          </a:blip>
          <a:srcRect b="33170" l="7542" r="7804" t="29641"/>
          <a:stretch/>
        </p:blipFill>
        <p:spPr>
          <a:xfrm>
            <a:off x="3945350" y="3990775"/>
            <a:ext cx="2401887" cy="440531"/>
          </a:xfrm>
          <a:prstGeom prst="rect">
            <a:avLst/>
          </a:prstGeom>
          <a:noFill/>
          <a:ln>
            <a:noFill/>
          </a:ln>
        </p:spPr>
      </p:pic>
      <p:pic>
        <p:nvPicPr>
          <p:cNvPr id="748" name="Google Shape;748;p107"/>
          <p:cNvPicPr preferRelativeResize="0"/>
          <p:nvPr/>
        </p:nvPicPr>
        <p:blipFill rotWithShape="1">
          <a:blip r:embed="rId7">
            <a:alphaModFix/>
          </a:blip>
          <a:srcRect b="0" l="30104" r="0" t="0"/>
          <a:stretch/>
        </p:blipFill>
        <p:spPr>
          <a:xfrm>
            <a:off x="6518675" y="3990769"/>
            <a:ext cx="933450" cy="876300"/>
          </a:xfrm>
          <a:prstGeom prst="rect">
            <a:avLst/>
          </a:prstGeom>
          <a:noFill/>
          <a:ln>
            <a:noFill/>
          </a:ln>
        </p:spPr>
      </p:pic>
      <p:sp>
        <p:nvSpPr>
          <p:cNvPr id="749" name="Google Shape;749;p107"/>
          <p:cNvSpPr txBox="1"/>
          <p:nvPr/>
        </p:nvSpPr>
        <p:spPr>
          <a:xfrm>
            <a:off x="1944687" y="-46434"/>
            <a:ext cx="5378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497D"/>
              </a:buClr>
              <a:buSzPts val="2400"/>
              <a:buFont typeface="Arial"/>
              <a:buNone/>
            </a:pPr>
            <a:r>
              <a:rPr b="1" i="1" lang="en" sz="2400" u="none">
                <a:solidFill>
                  <a:schemeClr val="lt1"/>
                </a:solidFill>
                <a:latin typeface="Arial"/>
                <a:ea typeface="Arial"/>
                <a:cs typeface="Arial"/>
                <a:sym typeface="Arial"/>
              </a:rPr>
              <a:t>High level products and distribution</a:t>
            </a:r>
            <a:endParaRPr>
              <a:solidFill>
                <a:schemeClr val="lt1"/>
              </a:solidFill>
            </a:endParaRPr>
          </a:p>
        </p:txBody>
      </p:sp>
      <p:pic>
        <p:nvPicPr>
          <p:cNvPr descr="value_tool.png" id="750" name="Google Shape;750;p107"/>
          <p:cNvPicPr preferRelativeResize="0"/>
          <p:nvPr/>
        </p:nvPicPr>
        <p:blipFill rotWithShape="1">
          <a:blip r:embed="rId8">
            <a:alphaModFix/>
          </a:blip>
          <a:srcRect b="0" l="0" r="0" t="0"/>
          <a:stretch/>
        </p:blipFill>
        <p:spPr>
          <a:xfrm>
            <a:off x="5470925" y="1435165"/>
            <a:ext cx="1471612" cy="828675"/>
          </a:xfrm>
          <a:prstGeom prst="rect">
            <a:avLst/>
          </a:prstGeom>
          <a:noFill/>
          <a:ln>
            <a:noFill/>
          </a:ln>
        </p:spPr>
      </p:pic>
      <p:pic>
        <p:nvPicPr>
          <p:cNvPr descr="PantallaDSS_Yield.png" id="751" name="Google Shape;751;p107"/>
          <p:cNvPicPr preferRelativeResize="0"/>
          <p:nvPr/>
        </p:nvPicPr>
        <p:blipFill rotWithShape="1">
          <a:blip r:embed="rId9">
            <a:alphaModFix/>
          </a:blip>
          <a:srcRect b="0" l="0" r="0" t="0"/>
          <a:stretch/>
        </p:blipFill>
        <p:spPr>
          <a:xfrm>
            <a:off x="7452137" y="1167319"/>
            <a:ext cx="1153715" cy="1098947"/>
          </a:xfrm>
          <a:prstGeom prst="rect">
            <a:avLst/>
          </a:prstGeom>
          <a:noFill/>
          <a:ln>
            <a:noFill/>
          </a:ln>
        </p:spPr>
      </p:pic>
      <p:grpSp>
        <p:nvGrpSpPr>
          <p:cNvPr id="752" name="Google Shape;752;p107"/>
          <p:cNvGrpSpPr/>
          <p:nvPr/>
        </p:nvGrpSpPr>
        <p:grpSpPr>
          <a:xfrm>
            <a:off x="0" y="3828961"/>
            <a:ext cx="1044387" cy="1038108"/>
            <a:chOff x="0" y="4241800"/>
            <a:chExt cx="2616200" cy="2616200"/>
          </a:xfrm>
        </p:grpSpPr>
        <p:pic>
          <p:nvPicPr>
            <p:cNvPr id="753" name="Google Shape;753;p107"/>
            <p:cNvPicPr preferRelativeResize="0"/>
            <p:nvPr/>
          </p:nvPicPr>
          <p:blipFill rotWithShape="1">
            <a:blip r:embed="rId10">
              <a:alphaModFix/>
            </a:blip>
            <a:srcRect b="0" l="0" r="0" t="0"/>
            <a:stretch/>
          </p:blipFill>
          <p:spPr>
            <a:xfrm>
              <a:off x="0" y="4241800"/>
              <a:ext cx="2616200" cy="2616200"/>
            </a:xfrm>
            <a:prstGeom prst="rect">
              <a:avLst/>
            </a:prstGeom>
            <a:noFill/>
            <a:ln>
              <a:noFill/>
            </a:ln>
          </p:spPr>
        </p:pic>
        <p:pic>
          <p:nvPicPr>
            <p:cNvPr id="754" name="Google Shape;754;p107"/>
            <p:cNvPicPr preferRelativeResize="0"/>
            <p:nvPr/>
          </p:nvPicPr>
          <p:blipFill rotWithShape="1">
            <a:blip r:embed="rId11">
              <a:alphaModFix/>
            </a:blip>
            <a:srcRect b="0" l="0" r="921" t="0"/>
            <a:stretch/>
          </p:blipFill>
          <p:spPr>
            <a:xfrm>
              <a:off x="217488" y="4433888"/>
              <a:ext cx="2181225" cy="1860550"/>
            </a:xfrm>
            <a:prstGeom prst="rect">
              <a:avLst/>
            </a:prstGeom>
            <a:noFill/>
            <a:ln>
              <a:noFill/>
            </a:ln>
          </p:spPr>
        </p:pic>
      </p:grpSp>
      <p:sp>
        <p:nvSpPr>
          <p:cNvPr id="755" name="Google Shape;755;p107"/>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108"/>
          <p:cNvPicPr preferRelativeResize="0"/>
          <p:nvPr/>
        </p:nvPicPr>
        <p:blipFill rotWithShape="1">
          <a:blip r:embed="rId3">
            <a:alphaModFix/>
          </a:blip>
          <a:srcRect b="24254" l="1925" r="2745" t="9331"/>
          <a:stretch/>
        </p:blipFill>
        <p:spPr>
          <a:xfrm>
            <a:off x="1523050" y="1238250"/>
            <a:ext cx="6589924" cy="3443375"/>
          </a:xfrm>
          <a:prstGeom prst="rect">
            <a:avLst/>
          </a:prstGeom>
          <a:noFill/>
          <a:ln>
            <a:noFill/>
          </a:ln>
        </p:spPr>
      </p:pic>
      <p:pic>
        <p:nvPicPr>
          <p:cNvPr id="761" name="Google Shape;761;p108"/>
          <p:cNvPicPr preferRelativeResize="0"/>
          <p:nvPr/>
        </p:nvPicPr>
        <p:blipFill rotWithShape="1">
          <a:blip r:embed="rId4">
            <a:alphaModFix/>
          </a:blip>
          <a:srcRect b="0" l="0" r="0" t="0"/>
          <a:stretch/>
        </p:blipFill>
        <p:spPr>
          <a:xfrm>
            <a:off x="1790700" y="1363175"/>
            <a:ext cx="6181726" cy="3122924"/>
          </a:xfrm>
          <a:prstGeom prst="rect">
            <a:avLst/>
          </a:prstGeom>
          <a:noFill/>
          <a:ln>
            <a:noFill/>
          </a:ln>
        </p:spPr>
      </p:pic>
      <p:sp>
        <p:nvSpPr>
          <p:cNvPr id="762" name="Google Shape;762;p108"/>
          <p:cNvSpPr txBox="1"/>
          <p:nvPr/>
        </p:nvSpPr>
        <p:spPr>
          <a:xfrm>
            <a:off x="2547937" y="-58340"/>
            <a:ext cx="4483200" cy="6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99"/>
              </a:buClr>
              <a:buSzPts val="2400"/>
              <a:buFont typeface="Arial"/>
              <a:buNone/>
            </a:pPr>
            <a:r>
              <a:rPr b="1" i="1" lang="en" sz="2400" u="none">
                <a:solidFill>
                  <a:schemeClr val="lt1"/>
                </a:solidFill>
                <a:latin typeface="Arial"/>
                <a:ea typeface="Arial"/>
                <a:cs typeface="Arial"/>
                <a:sym typeface="Arial"/>
              </a:rPr>
              <a:t>High level product access and GEOServices</a:t>
            </a:r>
            <a:endParaRPr>
              <a:solidFill>
                <a:schemeClr val="lt1"/>
              </a:solidFill>
            </a:endParaRPr>
          </a:p>
        </p:txBody>
      </p:sp>
      <p:sp>
        <p:nvSpPr>
          <p:cNvPr id="763" name="Google Shape;763;p108"/>
          <p:cNvSpPr txBox="1"/>
          <p:nvPr/>
        </p:nvSpPr>
        <p:spPr>
          <a:xfrm>
            <a:off x="0" y="724488"/>
            <a:ext cx="9144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 sz="2000" u="none">
                <a:solidFill>
                  <a:srgbClr val="0070C0"/>
                </a:solidFill>
                <a:latin typeface="Arial"/>
                <a:ea typeface="Arial"/>
                <a:cs typeface="Arial"/>
                <a:sym typeface="Arial"/>
              </a:rPr>
              <a:t>https://catalogos.conae.gov.ar/catalogo/catalogoGeo.html</a:t>
            </a:r>
            <a:endParaRPr/>
          </a:p>
        </p:txBody>
      </p:sp>
      <p:sp>
        <p:nvSpPr>
          <p:cNvPr id="764" name="Google Shape;764;p108"/>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109"/>
          <p:cNvPicPr preferRelativeResize="0"/>
          <p:nvPr/>
        </p:nvPicPr>
        <p:blipFill rotWithShape="1">
          <a:blip r:embed="rId3">
            <a:alphaModFix/>
          </a:blip>
          <a:srcRect b="0" l="0" r="0" t="0"/>
          <a:stretch/>
        </p:blipFill>
        <p:spPr>
          <a:xfrm>
            <a:off x="4761700" y="690572"/>
            <a:ext cx="3762375" cy="3762375"/>
          </a:xfrm>
          <a:prstGeom prst="rect">
            <a:avLst/>
          </a:prstGeom>
          <a:noFill/>
          <a:ln>
            <a:noFill/>
          </a:ln>
        </p:spPr>
      </p:pic>
      <p:pic>
        <p:nvPicPr>
          <p:cNvPr id="770" name="Google Shape;770;p109"/>
          <p:cNvPicPr preferRelativeResize="0"/>
          <p:nvPr/>
        </p:nvPicPr>
        <p:blipFill rotWithShape="1">
          <a:blip r:embed="rId4">
            <a:alphaModFix/>
          </a:blip>
          <a:srcRect b="0" l="1174" r="11815" t="0"/>
          <a:stretch/>
        </p:blipFill>
        <p:spPr>
          <a:xfrm>
            <a:off x="5105400" y="1066800"/>
            <a:ext cx="3105150" cy="2464850"/>
          </a:xfrm>
          <a:prstGeom prst="rect">
            <a:avLst/>
          </a:prstGeom>
          <a:noFill/>
          <a:ln>
            <a:noFill/>
          </a:ln>
        </p:spPr>
      </p:pic>
      <p:sp>
        <p:nvSpPr>
          <p:cNvPr id="771" name="Google Shape;771;p109"/>
          <p:cNvSpPr txBox="1"/>
          <p:nvPr/>
        </p:nvSpPr>
        <p:spPr>
          <a:xfrm>
            <a:off x="225425" y="851297"/>
            <a:ext cx="4022700" cy="13236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1" i="0" lang="en" sz="2000" u="none">
                <a:solidFill>
                  <a:schemeClr val="dk1"/>
                </a:solidFill>
                <a:latin typeface="Arial"/>
                <a:ea typeface="Arial"/>
                <a:cs typeface="Arial"/>
                <a:sym typeface="Arial"/>
              </a:rPr>
              <a:t>Example of the available products for the 2020/21 soybean campaign.</a:t>
            </a:r>
            <a:endParaRPr/>
          </a:p>
          <a:p>
            <a:pPr indent="-342900" lvl="0" marL="342900" marR="0" rtl="0" algn="l">
              <a:lnSpc>
                <a:spcPct val="100000"/>
              </a:lnSpc>
              <a:spcBef>
                <a:spcPts val="0"/>
              </a:spcBef>
              <a:spcAft>
                <a:spcPts val="0"/>
              </a:spcAft>
              <a:buClr>
                <a:schemeClr val="dk1"/>
              </a:buClr>
              <a:buSzPts val="2000"/>
              <a:buFont typeface="Arial"/>
              <a:buChar char="•"/>
            </a:pPr>
            <a:r>
              <a:rPr b="1" i="0" lang="en" sz="2000" u="none">
                <a:solidFill>
                  <a:schemeClr val="dk1"/>
                </a:solidFill>
                <a:latin typeface="Arial"/>
                <a:ea typeface="Arial"/>
                <a:cs typeface="Arial"/>
                <a:sym typeface="Arial"/>
              </a:rPr>
              <a:t>GIS software is mandatory.</a:t>
            </a:r>
            <a:endParaRPr/>
          </a:p>
        </p:txBody>
      </p:sp>
      <p:sp>
        <p:nvSpPr>
          <p:cNvPr id="772" name="Google Shape;772;p109"/>
          <p:cNvSpPr txBox="1"/>
          <p:nvPr/>
        </p:nvSpPr>
        <p:spPr>
          <a:xfrm>
            <a:off x="6635700" y="3639594"/>
            <a:ext cx="2508300" cy="1323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Arial"/>
              <a:buChar char="•"/>
            </a:pPr>
            <a:r>
              <a:rPr b="1" i="0" lang="en" sz="1600" u="none">
                <a:solidFill>
                  <a:schemeClr val="dk1"/>
                </a:solidFill>
                <a:latin typeface="Arial"/>
                <a:ea typeface="Arial"/>
                <a:cs typeface="Arial"/>
                <a:sym typeface="Arial"/>
              </a:rPr>
              <a:t>(Left) After choosing a product.</a:t>
            </a:r>
            <a:endParaRPr/>
          </a:p>
          <a:p>
            <a:pPr indent="-285750" lvl="0" marL="285750" marR="0" rtl="0" algn="l">
              <a:lnSpc>
                <a:spcPct val="100000"/>
              </a:lnSpc>
              <a:spcBef>
                <a:spcPts val="0"/>
              </a:spcBef>
              <a:spcAft>
                <a:spcPts val="0"/>
              </a:spcAft>
              <a:buClr>
                <a:schemeClr val="dk1"/>
              </a:buClr>
              <a:buSzPts val="1600"/>
              <a:buFont typeface="Arial"/>
              <a:buChar char="•"/>
            </a:pPr>
            <a:r>
              <a:rPr b="1" i="0" lang="en" sz="1600" u="none">
                <a:solidFill>
                  <a:schemeClr val="dk1"/>
                </a:solidFill>
                <a:latin typeface="Arial"/>
                <a:ea typeface="Arial"/>
                <a:cs typeface="Arial"/>
                <a:sym typeface="Arial"/>
              </a:rPr>
              <a:t>The arrow signals the link for downloading. </a:t>
            </a:r>
            <a:endParaRPr/>
          </a:p>
        </p:txBody>
      </p:sp>
      <p:pic>
        <p:nvPicPr>
          <p:cNvPr id="773" name="Google Shape;773;p109"/>
          <p:cNvPicPr preferRelativeResize="0"/>
          <p:nvPr/>
        </p:nvPicPr>
        <p:blipFill rotWithShape="1">
          <a:blip r:embed="rId5">
            <a:alphaModFix/>
          </a:blip>
          <a:srcRect b="20444" l="12322" r="53333" t="31063"/>
          <a:stretch/>
        </p:blipFill>
        <p:spPr>
          <a:xfrm>
            <a:off x="126425" y="2724150"/>
            <a:ext cx="5964900" cy="21318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50"/>
              </a:srgbClr>
            </a:outerShdw>
          </a:effectLst>
        </p:spPr>
      </p:pic>
      <p:sp>
        <p:nvSpPr>
          <p:cNvPr id="774" name="Google Shape;774;p109"/>
          <p:cNvSpPr/>
          <p:nvPr/>
        </p:nvSpPr>
        <p:spPr>
          <a:xfrm rot="10800000">
            <a:off x="2970299" y="4099303"/>
            <a:ext cx="573000" cy="307200"/>
          </a:xfrm>
          <a:prstGeom prst="rightArrow">
            <a:avLst>
              <a:gd fmla="val 13867" name="adj1"/>
              <a:gd fmla="val 50000" name="adj2"/>
            </a:avLst>
          </a:prstGeom>
          <a:solidFill>
            <a:srgbClr val="0066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000" u="none">
              <a:solidFill>
                <a:schemeClr val="dk1"/>
              </a:solidFill>
              <a:latin typeface="Arial"/>
              <a:ea typeface="Arial"/>
              <a:cs typeface="Arial"/>
              <a:sym typeface="Arial"/>
            </a:endParaRPr>
          </a:p>
        </p:txBody>
      </p:sp>
      <p:sp>
        <p:nvSpPr>
          <p:cNvPr id="775" name="Google Shape;775;p109"/>
          <p:cNvSpPr txBox="1"/>
          <p:nvPr/>
        </p:nvSpPr>
        <p:spPr>
          <a:xfrm>
            <a:off x="606425" y="2155034"/>
            <a:ext cx="4646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 sz="2000" u="none">
                <a:solidFill>
                  <a:srgbClr val="0070C0"/>
                </a:solidFill>
                <a:latin typeface="Arial"/>
                <a:ea typeface="Arial"/>
                <a:cs typeface="Arial"/>
                <a:sym typeface="Arial"/>
              </a:rPr>
              <a:t>https://geocatalogos.conae.gov.ar/</a:t>
            </a:r>
            <a:endParaRPr/>
          </a:p>
        </p:txBody>
      </p:sp>
      <p:sp>
        <p:nvSpPr>
          <p:cNvPr id="776" name="Google Shape;776;p109"/>
          <p:cNvSpPr txBox="1"/>
          <p:nvPr/>
        </p:nvSpPr>
        <p:spPr>
          <a:xfrm>
            <a:off x="2547937" y="-58340"/>
            <a:ext cx="4483200" cy="6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99"/>
              </a:buClr>
              <a:buSzPts val="2400"/>
              <a:buFont typeface="Arial"/>
              <a:buNone/>
            </a:pPr>
            <a:r>
              <a:rPr b="1" i="1" lang="en" sz="2400" u="none">
                <a:solidFill>
                  <a:schemeClr val="lt1"/>
                </a:solidFill>
                <a:latin typeface="Arial"/>
                <a:ea typeface="Arial"/>
                <a:cs typeface="Arial"/>
                <a:sym typeface="Arial"/>
              </a:rPr>
              <a:t>High level product access and GEOCatalog</a:t>
            </a:r>
            <a:endParaRPr>
              <a:solidFill>
                <a:schemeClr val="lt1"/>
              </a:solidFill>
            </a:endParaRPr>
          </a:p>
        </p:txBody>
      </p:sp>
      <p:sp>
        <p:nvSpPr>
          <p:cNvPr id="777" name="Google Shape;777;p109"/>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110"/>
          <p:cNvPicPr preferRelativeResize="0"/>
          <p:nvPr/>
        </p:nvPicPr>
        <p:blipFill rotWithShape="1">
          <a:blip r:embed="rId3">
            <a:alphaModFix/>
          </a:blip>
          <a:srcRect b="0" l="0" r="0" t="0"/>
          <a:stretch/>
        </p:blipFill>
        <p:spPr>
          <a:xfrm>
            <a:off x="0" y="1039425"/>
            <a:ext cx="6394945" cy="3403975"/>
          </a:xfrm>
          <a:prstGeom prst="rect">
            <a:avLst/>
          </a:prstGeom>
          <a:noFill/>
          <a:ln>
            <a:noFill/>
          </a:ln>
        </p:spPr>
      </p:pic>
      <p:sp>
        <p:nvSpPr>
          <p:cNvPr id="783" name="Google Shape;783;p110"/>
          <p:cNvSpPr txBox="1"/>
          <p:nvPr/>
        </p:nvSpPr>
        <p:spPr>
          <a:xfrm>
            <a:off x="6769100" y="1235844"/>
            <a:ext cx="2202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en" sz="2000" u="none">
                <a:solidFill>
                  <a:schemeClr val="dk1"/>
                </a:solidFill>
                <a:latin typeface="Arial"/>
                <a:ea typeface="Arial"/>
                <a:cs typeface="Arial"/>
                <a:sym typeface="Arial"/>
              </a:rPr>
              <a:t>Example of </a:t>
            </a:r>
            <a:r>
              <a:rPr b="0" i="0" lang="en" sz="2000" u="none">
                <a:solidFill>
                  <a:srgbClr val="006699"/>
                </a:solidFill>
                <a:latin typeface="Arial"/>
                <a:ea typeface="Arial"/>
                <a:cs typeface="Arial"/>
                <a:sym typeface="Arial"/>
              </a:rPr>
              <a:t>WMS </a:t>
            </a:r>
            <a:r>
              <a:rPr b="0" i="0" lang="en" sz="2000" u="none">
                <a:solidFill>
                  <a:schemeClr val="dk1"/>
                </a:solidFill>
                <a:latin typeface="Arial"/>
                <a:ea typeface="Arial"/>
                <a:cs typeface="Arial"/>
                <a:sym typeface="Arial"/>
              </a:rPr>
              <a:t>GEOservice visualization with </a:t>
            </a:r>
            <a:r>
              <a:rPr b="1" i="0" lang="en" sz="2000" u="none">
                <a:solidFill>
                  <a:schemeClr val="dk1"/>
                </a:solidFill>
                <a:latin typeface="Arial"/>
                <a:ea typeface="Arial"/>
                <a:cs typeface="Arial"/>
                <a:sym typeface="Arial"/>
              </a:rPr>
              <a:t>QGIS </a:t>
            </a:r>
            <a:r>
              <a:rPr b="0" i="0" lang="en" sz="2000" u="none">
                <a:solidFill>
                  <a:schemeClr val="dk1"/>
                </a:solidFill>
                <a:latin typeface="Arial"/>
                <a:ea typeface="Arial"/>
                <a:cs typeface="Arial"/>
                <a:sym typeface="Arial"/>
              </a:rPr>
              <a:t>software for the map of anomalies in the maize yield mean scenario.</a:t>
            </a:r>
            <a:endParaRPr/>
          </a:p>
        </p:txBody>
      </p:sp>
      <p:sp>
        <p:nvSpPr>
          <p:cNvPr id="784" name="Google Shape;784;p110"/>
          <p:cNvSpPr txBox="1"/>
          <p:nvPr/>
        </p:nvSpPr>
        <p:spPr>
          <a:xfrm>
            <a:off x="222250" y="723303"/>
            <a:ext cx="8285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 sz="2000" u="none">
                <a:solidFill>
                  <a:srgbClr val="0070C0"/>
                </a:solidFill>
                <a:latin typeface="Arial"/>
                <a:ea typeface="Arial"/>
                <a:cs typeface="Arial"/>
                <a:sym typeface="Arial"/>
              </a:rPr>
              <a:t>https://geoservicios3.conae.gov.ar/geoserver/Cultivos/wms</a:t>
            </a:r>
            <a:endParaRPr/>
          </a:p>
        </p:txBody>
      </p:sp>
      <p:sp>
        <p:nvSpPr>
          <p:cNvPr id="785" name="Google Shape;785;p110"/>
          <p:cNvSpPr txBox="1"/>
          <p:nvPr/>
        </p:nvSpPr>
        <p:spPr>
          <a:xfrm>
            <a:off x="3287725" y="4208138"/>
            <a:ext cx="5764200" cy="708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2000"/>
              <a:buFont typeface="Arial"/>
              <a:buNone/>
            </a:pPr>
            <a:r>
              <a:rPr b="1" i="0" lang="en" sz="2000" u="none">
                <a:solidFill>
                  <a:schemeClr val="dk1"/>
                </a:solidFill>
                <a:latin typeface="Arial"/>
                <a:ea typeface="Arial"/>
                <a:cs typeface="Arial"/>
                <a:sym typeface="Arial"/>
              </a:rPr>
              <a:t>New connection </a:t>
            </a:r>
            <a:r>
              <a:rPr b="1" i="0" lang="en" sz="2000" u="none">
                <a:solidFill>
                  <a:srgbClr val="006699"/>
                </a:solidFill>
                <a:latin typeface="Arial"/>
                <a:ea typeface="Arial"/>
                <a:cs typeface="Arial"/>
                <a:sym typeface="Arial"/>
              </a:rPr>
              <a:t>WMS</a:t>
            </a:r>
            <a:r>
              <a:rPr b="1" i="0" lang="en" sz="2000" u="none">
                <a:solidFill>
                  <a:schemeClr val="dk1"/>
                </a:solidFill>
                <a:latin typeface="Arial"/>
                <a:ea typeface="Arial"/>
                <a:cs typeface="Arial"/>
                <a:sym typeface="Arial"/>
              </a:rPr>
              <a:t>: </a:t>
            </a:r>
            <a:endParaRPr/>
          </a:p>
          <a:p>
            <a:pPr indent="0" lvl="0" marL="0" marR="0" rtl="0" algn="r">
              <a:lnSpc>
                <a:spcPct val="100000"/>
              </a:lnSpc>
              <a:spcBef>
                <a:spcPts val="0"/>
              </a:spcBef>
              <a:spcAft>
                <a:spcPts val="0"/>
              </a:spcAft>
              <a:buClr>
                <a:schemeClr val="dk1"/>
              </a:buClr>
              <a:buSzPts val="2000"/>
              <a:buFont typeface="Arial"/>
              <a:buNone/>
            </a:pPr>
            <a:r>
              <a:rPr b="1" i="0" lang="en" sz="2000" u="none">
                <a:solidFill>
                  <a:schemeClr val="dk1"/>
                </a:solidFill>
                <a:latin typeface="Arial"/>
                <a:ea typeface="Arial"/>
                <a:cs typeface="Arial"/>
                <a:sym typeface="Arial"/>
              </a:rPr>
              <a:t>Layer -&gt; Add Layer -&gt; Add WMS/WMTS Layer </a:t>
            </a:r>
            <a:endParaRPr/>
          </a:p>
        </p:txBody>
      </p:sp>
      <p:cxnSp>
        <p:nvCxnSpPr>
          <p:cNvPr id="786" name="Google Shape;786;p110"/>
          <p:cNvCxnSpPr/>
          <p:nvPr/>
        </p:nvCxnSpPr>
        <p:spPr>
          <a:xfrm flipH="1" rot="-5400000">
            <a:off x="-662037" y="2671416"/>
            <a:ext cx="3781500" cy="517500"/>
          </a:xfrm>
          <a:prstGeom prst="bentConnector3">
            <a:avLst>
              <a:gd fmla="val 21600" name="adj1"/>
            </a:avLst>
          </a:prstGeom>
          <a:noFill/>
          <a:ln cap="flat" cmpd="sng" w="12700">
            <a:solidFill>
              <a:srgbClr val="C4BD97"/>
            </a:solidFill>
            <a:prstDash val="solid"/>
            <a:round/>
            <a:headEnd len="med" w="med" type="none"/>
            <a:tailEnd len="med" w="med" type="triangle"/>
          </a:ln>
        </p:spPr>
      </p:cxnSp>
      <p:sp>
        <p:nvSpPr>
          <p:cNvPr id="787" name="Google Shape;787;p110"/>
          <p:cNvSpPr txBox="1"/>
          <p:nvPr/>
        </p:nvSpPr>
        <p:spPr>
          <a:xfrm>
            <a:off x="1754278" y="1652625"/>
            <a:ext cx="15336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2000"/>
              <a:buFont typeface="Arial"/>
              <a:buNone/>
            </a:pPr>
            <a:r>
              <a:rPr b="1" i="0" lang="en" sz="2000" u="none">
                <a:solidFill>
                  <a:schemeClr val="dk1"/>
                </a:solidFill>
                <a:latin typeface="Arial"/>
                <a:ea typeface="Arial"/>
                <a:cs typeface="Arial"/>
                <a:sym typeface="Arial"/>
              </a:rPr>
              <a:t>Latest data version is ensured</a:t>
            </a:r>
            <a:endParaRPr/>
          </a:p>
        </p:txBody>
      </p:sp>
      <p:sp>
        <p:nvSpPr>
          <p:cNvPr id="788" name="Google Shape;788;p110"/>
          <p:cNvSpPr txBox="1"/>
          <p:nvPr/>
        </p:nvSpPr>
        <p:spPr>
          <a:xfrm>
            <a:off x="2547937" y="-58340"/>
            <a:ext cx="4483200" cy="6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99"/>
              </a:buClr>
              <a:buSzPts val="2400"/>
              <a:buFont typeface="Arial"/>
              <a:buNone/>
            </a:pPr>
            <a:r>
              <a:rPr b="1" i="1" lang="en" sz="2400" u="none">
                <a:solidFill>
                  <a:schemeClr val="lt1"/>
                </a:solidFill>
                <a:latin typeface="Arial"/>
                <a:ea typeface="Arial"/>
                <a:cs typeface="Arial"/>
                <a:sym typeface="Arial"/>
              </a:rPr>
              <a:t>High level product access and OGC-WMS services</a:t>
            </a:r>
            <a:endParaRPr>
              <a:solidFill>
                <a:schemeClr val="lt1"/>
              </a:solidFill>
            </a:endParaRPr>
          </a:p>
        </p:txBody>
      </p:sp>
      <p:sp>
        <p:nvSpPr>
          <p:cNvPr id="789" name="Google Shape;789;p110"/>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4"/>
          <p:cNvSpPr txBox="1"/>
          <p:nvPr>
            <p:ph type="title"/>
          </p:nvPr>
        </p:nvSpPr>
        <p:spPr>
          <a:xfrm>
            <a:off x="132035" y="131953"/>
            <a:ext cx="4617900" cy="2979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Agency ARD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11"/>
          <p:cNvPicPr preferRelativeResize="0"/>
          <p:nvPr/>
        </p:nvPicPr>
        <p:blipFill rotWithShape="1">
          <a:blip r:embed="rId3">
            <a:alphaModFix/>
          </a:blip>
          <a:srcRect b="0" l="0" r="0" t="0"/>
          <a:stretch/>
        </p:blipFill>
        <p:spPr>
          <a:xfrm>
            <a:off x="1028700" y="881215"/>
            <a:ext cx="6858000" cy="3483769"/>
          </a:xfrm>
          <a:prstGeom prst="rect">
            <a:avLst/>
          </a:prstGeom>
          <a:noFill/>
          <a:ln>
            <a:noFill/>
          </a:ln>
        </p:spPr>
      </p:pic>
      <p:sp>
        <p:nvSpPr>
          <p:cNvPr id="795" name="Google Shape;795;p111"/>
          <p:cNvSpPr txBox="1"/>
          <p:nvPr/>
        </p:nvSpPr>
        <p:spPr>
          <a:xfrm>
            <a:off x="2547937" y="4260056"/>
            <a:ext cx="6596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en" sz="2000" u="none">
                <a:solidFill>
                  <a:schemeClr val="dk1"/>
                </a:solidFill>
                <a:latin typeface="Arial"/>
                <a:ea typeface="Arial"/>
                <a:cs typeface="Arial"/>
                <a:sym typeface="Arial"/>
              </a:rPr>
              <a:t>Example for the inter-seasonal soybean map displayed on the GEOPortal focused on </a:t>
            </a:r>
            <a:r>
              <a:rPr b="0" i="0" lang="en" sz="2000" u="none">
                <a:solidFill>
                  <a:srgbClr val="006699"/>
                </a:solidFill>
                <a:latin typeface="Arial"/>
                <a:ea typeface="Arial"/>
                <a:cs typeface="Arial"/>
                <a:sym typeface="Arial"/>
              </a:rPr>
              <a:t>non–expert users</a:t>
            </a:r>
            <a:r>
              <a:rPr b="0" i="0" lang="en" sz="2000" u="none">
                <a:solidFill>
                  <a:schemeClr val="dk1"/>
                </a:solidFill>
                <a:latin typeface="Arial"/>
                <a:ea typeface="Arial"/>
                <a:cs typeface="Arial"/>
                <a:sym typeface="Arial"/>
              </a:rPr>
              <a:t>.</a:t>
            </a:r>
            <a:endParaRPr/>
          </a:p>
        </p:txBody>
      </p:sp>
      <p:sp>
        <p:nvSpPr>
          <p:cNvPr id="796" name="Google Shape;796;p111"/>
          <p:cNvSpPr txBox="1"/>
          <p:nvPr/>
        </p:nvSpPr>
        <p:spPr>
          <a:xfrm>
            <a:off x="2719537" y="709613"/>
            <a:ext cx="4083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 sz="2000" u="none">
                <a:solidFill>
                  <a:srgbClr val="0070C0"/>
                </a:solidFill>
                <a:latin typeface="Arial"/>
                <a:ea typeface="Arial"/>
                <a:cs typeface="Arial"/>
                <a:sym typeface="Arial"/>
              </a:rPr>
              <a:t>https://geoportal.conae.gov.ar/</a:t>
            </a:r>
            <a:endParaRPr/>
          </a:p>
        </p:txBody>
      </p:sp>
      <p:pic>
        <p:nvPicPr>
          <p:cNvPr id="797" name="Google Shape;797;p111"/>
          <p:cNvPicPr preferRelativeResize="0"/>
          <p:nvPr/>
        </p:nvPicPr>
        <p:blipFill rotWithShape="1">
          <a:blip r:embed="rId4">
            <a:alphaModFix/>
          </a:blip>
          <a:srcRect b="0" l="0" r="0" t="0"/>
          <a:stretch/>
        </p:blipFill>
        <p:spPr>
          <a:xfrm>
            <a:off x="0" y="2943225"/>
            <a:ext cx="1962150" cy="1962150"/>
          </a:xfrm>
          <a:prstGeom prst="rect">
            <a:avLst/>
          </a:prstGeom>
          <a:noFill/>
          <a:ln>
            <a:noFill/>
          </a:ln>
        </p:spPr>
      </p:pic>
      <p:pic>
        <p:nvPicPr>
          <p:cNvPr id="798" name="Google Shape;798;p111"/>
          <p:cNvPicPr preferRelativeResize="0"/>
          <p:nvPr/>
        </p:nvPicPr>
        <p:blipFill rotWithShape="1">
          <a:blip r:embed="rId5">
            <a:alphaModFix/>
          </a:blip>
          <a:srcRect b="0" l="0" r="921" t="0"/>
          <a:stretch/>
        </p:blipFill>
        <p:spPr>
          <a:xfrm>
            <a:off x="171450" y="3101850"/>
            <a:ext cx="1596500" cy="1361800"/>
          </a:xfrm>
          <a:prstGeom prst="rect">
            <a:avLst/>
          </a:prstGeom>
          <a:noFill/>
          <a:ln>
            <a:noFill/>
          </a:ln>
        </p:spPr>
      </p:pic>
      <p:sp>
        <p:nvSpPr>
          <p:cNvPr id="799" name="Google Shape;799;p111"/>
          <p:cNvSpPr txBox="1"/>
          <p:nvPr/>
        </p:nvSpPr>
        <p:spPr>
          <a:xfrm>
            <a:off x="2547937" y="-58340"/>
            <a:ext cx="4483200" cy="6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699"/>
              </a:buClr>
              <a:buSzPts val="2400"/>
              <a:buFont typeface="Arial"/>
              <a:buNone/>
            </a:pPr>
            <a:r>
              <a:rPr b="1" i="1" lang="en" sz="2400" u="none">
                <a:solidFill>
                  <a:schemeClr val="lt1"/>
                </a:solidFill>
                <a:latin typeface="Arial"/>
                <a:ea typeface="Arial"/>
                <a:cs typeface="Arial"/>
                <a:sym typeface="Arial"/>
              </a:rPr>
              <a:t>High level product access and GEOPortal</a:t>
            </a:r>
            <a:endParaRPr>
              <a:solidFill>
                <a:schemeClr val="lt1"/>
              </a:solidFill>
            </a:endParaRPr>
          </a:p>
        </p:txBody>
      </p:sp>
      <p:sp>
        <p:nvSpPr>
          <p:cNvPr id="800" name="Google Shape;800;p111"/>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12"/>
          <p:cNvSpPr txBox="1"/>
          <p:nvPr>
            <p:ph idx="1" type="body"/>
          </p:nvPr>
        </p:nvSpPr>
        <p:spPr>
          <a:xfrm>
            <a:off x="428625" y="888206"/>
            <a:ext cx="8334300" cy="40566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3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A system for making mean yield scenarios maps based on normal or previous year estimates for wheat, maize and soybean is available. </a:t>
            </a:r>
            <a:endParaRPr/>
          </a:p>
          <a:p>
            <a:pPr indent="-342900" lvl="0" marL="342900" marR="0" rtl="0" algn="just">
              <a:lnSpc>
                <a:spcPct val="130000"/>
              </a:lnSpc>
              <a:spcBef>
                <a:spcPts val="12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3 data access gates are available: GEOCatalog of metadata, GEOPortal and WMS GEOServices.</a:t>
            </a:r>
            <a:endParaRPr/>
          </a:p>
          <a:p>
            <a:pPr indent="-342900" lvl="0" marL="342900" marR="0" rtl="0" algn="just">
              <a:lnSpc>
                <a:spcPct val="130000"/>
              </a:lnSpc>
              <a:spcBef>
                <a:spcPts val="12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Maps are weekly updated.</a:t>
            </a:r>
            <a:endParaRPr/>
          </a:p>
          <a:p>
            <a:pPr indent="-342900" lvl="0" marL="342900" marR="0" rtl="0" algn="just">
              <a:lnSpc>
                <a:spcPct val="130000"/>
              </a:lnSpc>
              <a:spcBef>
                <a:spcPts val="12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Value is add to SAOCOM mission with high level products which provide timely and valuable support information to stakeholders focused on the Pampas Region agriculture sector. </a:t>
            </a:r>
            <a:endParaRPr/>
          </a:p>
        </p:txBody>
      </p:sp>
      <p:sp>
        <p:nvSpPr>
          <p:cNvPr id="807" name="Google Shape;807;p112"/>
          <p:cNvSpPr txBox="1"/>
          <p:nvPr/>
        </p:nvSpPr>
        <p:spPr>
          <a:xfrm>
            <a:off x="347662" y="95250"/>
            <a:ext cx="8532900" cy="375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6699"/>
              </a:buClr>
              <a:buSzPts val="2400"/>
              <a:buFont typeface="Arial"/>
              <a:buNone/>
            </a:pPr>
            <a:r>
              <a:rPr b="1" i="1" lang="en" sz="2400" u="none">
                <a:solidFill>
                  <a:schemeClr val="lt1"/>
                </a:solidFill>
                <a:latin typeface="Arial"/>
                <a:ea typeface="Arial"/>
                <a:cs typeface="Arial"/>
                <a:sym typeface="Arial"/>
              </a:rPr>
              <a:t>Final considerations  </a:t>
            </a:r>
            <a:r>
              <a:rPr b="1" i="1" lang="en" sz="2400" u="none">
                <a:solidFill>
                  <a:srgbClr val="006699"/>
                </a:solidFill>
                <a:latin typeface="Arial"/>
                <a:ea typeface="Arial"/>
                <a:cs typeface="Arial"/>
                <a:sym typeface="Arial"/>
              </a:rPr>
              <a:t> </a:t>
            </a:r>
            <a:endParaRPr/>
          </a:p>
        </p:txBody>
      </p:sp>
      <p:sp>
        <p:nvSpPr>
          <p:cNvPr id="808" name="Google Shape;808;p112"/>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CONAE</a:t>
            </a:r>
            <a:endParaRPr sz="28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13"/>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Geoscience Australia</a:t>
            </a:r>
            <a:endParaRPr sz="2800">
              <a:solidFill>
                <a:schemeClr val="lt1"/>
              </a:solidFill>
            </a:endParaRPr>
          </a:p>
        </p:txBody>
      </p:sp>
      <p:sp>
        <p:nvSpPr>
          <p:cNvPr id="814" name="Google Shape;814;p113"/>
          <p:cNvSpPr txBox="1"/>
          <p:nvPr>
            <p:ph idx="1" type="body"/>
          </p:nvPr>
        </p:nvSpPr>
        <p:spPr>
          <a:xfrm>
            <a:off x="436675" y="1194550"/>
            <a:ext cx="8570700" cy="31347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1200"/>
              </a:spcBef>
              <a:spcAft>
                <a:spcPts val="0"/>
              </a:spcAft>
              <a:buClr>
                <a:schemeClr val="dk1"/>
              </a:buClr>
              <a:buSzPts val="2200"/>
              <a:buChar char="•"/>
            </a:pPr>
            <a:r>
              <a:rPr lang="en">
                <a:solidFill>
                  <a:schemeClr val="dk1"/>
                </a:solidFill>
                <a:highlight>
                  <a:srgbClr val="FFFFFF"/>
                </a:highlight>
              </a:rPr>
              <a:t>The Australian Government announced establishment of Australia’s first civilian satellite program, a whole-of-government initiative worth $1.16 billion to 2038-39 and $38.5 million per annum ongoing for Phase 1 of a National Space Mission for Earth Observation (NSMEO), which will see Australia design, build, and operate four new satellites.</a:t>
            </a:r>
            <a:endParaRPr>
              <a:solidFill>
                <a:schemeClr val="dk1"/>
              </a:solidFill>
              <a:highlight>
                <a:srgbClr val="FFFFFF"/>
              </a:highlight>
            </a:endParaRPr>
          </a:p>
          <a:p>
            <a:pPr indent="-368300" lvl="0" marL="457200" rtl="0" algn="l">
              <a:lnSpc>
                <a:spcPct val="115000"/>
              </a:lnSpc>
              <a:spcBef>
                <a:spcPts val="0"/>
              </a:spcBef>
              <a:spcAft>
                <a:spcPts val="0"/>
              </a:spcAft>
              <a:buClr>
                <a:schemeClr val="dk1"/>
              </a:buClr>
              <a:buSzPts val="2200"/>
              <a:buChar char="•"/>
            </a:pPr>
            <a:r>
              <a:rPr lang="en">
                <a:solidFill>
                  <a:schemeClr val="dk1"/>
                </a:solidFill>
                <a:highlight>
                  <a:srgbClr val="FFFFFF"/>
                </a:highlight>
              </a:rPr>
              <a:t>The Mission will be led by the Australian Space Agency in partnership with Geoscience Australia, the CSIRO, Bureau of Meteorology and the Department of Defence.</a:t>
            </a:r>
            <a:endParaRPr>
              <a:solidFill>
                <a:schemeClr val="dk1"/>
              </a:solidFill>
              <a:highlight>
                <a:srgbClr val="FFFFFF"/>
              </a:highlight>
            </a:endParaRPr>
          </a:p>
          <a:p>
            <a:pPr indent="-368300" lvl="0" marL="457200" rtl="0" algn="l">
              <a:lnSpc>
                <a:spcPct val="115000"/>
              </a:lnSpc>
              <a:spcBef>
                <a:spcPts val="0"/>
              </a:spcBef>
              <a:spcAft>
                <a:spcPts val="0"/>
              </a:spcAft>
              <a:buClr>
                <a:schemeClr val="dk1"/>
              </a:buClr>
              <a:buSzPts val="2200"/>
              <a:buChar char="•"/>
            </a:pPr>
            <a:r>
              <a:rPr lang="en">
                <a:solidFill>
                  <a:schemeClr val="dk1"/>
                </a:solidFill>
                <a:highlight>
                  <a:srgbClr val="FFFFFF"/>
                </a:highlight>
              </a:rPr>
              <a:t>As Australia’s satellite land remote sensing organisation, and part of NSMEO, Geoscience Australia will determine the specifications for a series of four Satellite Cross-calibration Radiometers (SCR), operate the satellites after launch and in-orbit testing, and ensure open data is distributed to Australian users and international partners.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4"/>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Geoscience Australia</a:t>
            </a:r>
            <a:endParaRPr sz="2800">
              <a:solidFill>
                <a:schemeClr val="lt1"/>
              </a:solidFill>
            </a:endParaRPr>
          </a:p>
        </p:txBody>
      </p:sp>
      <p:sp>
        <p:nvSpPr>
          <p:cNvPr id="820" name="Google Shape;820;p114"/>
          <p:cNvSpPr txBox="1"/>
          <p:nvPr>
            <p:ph idx="1" type="body"/>
          </p:nvPr>
        </p:nvSpPr>
        <p:spPr>
          <a:xfrm>
            <a:off x="362025" y="1184225"/>
            <a:ext cx="8570700" cy="30564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1200"/>
              </a:spcBef>
              <a:spcAft>
                <a:spcPts val="0"/>
              </a:spcAft>
              <a:buClr>
                <a:schemeClr val="dk1"/>
              </a:buClr>
              <a:buSzPts val="2200"/>
              <a:buChar char="•"/>
            </a:pPr>
            <a:r>
              <a:rPr lang="en">
                <a:solidFill>
                  <a:schemeClr val="dk1"/>
                </a:solidFill>
                <a:highlight>
                  <a:srgbClr val="FFFFFF"/>
                </a:highlight>
              </a:rPr>
              <a:t>The Satellite Cross-calibration Radiometer (SCR) series will comprise  4 small satellites with hyperspectral sensors that act as a transfer radiometer to enable the radiometric calibration of a “reference” instrument to be transferred to civil, or commercial satellites </a:t>
            </a:r>
            <a:r>
              <a:rPr lang="en">
                <a:solidFill>
                  <a:schemeClr val="dk1"/>
                </a:solidFill>
                <a:highlight>
                  <a:schemeClr val="lt1"/>
                </a:highlight>
              </a:rPr>
              <a:t>(concept of operations shown in next slide)</a:t>
            </a:r>
            <a:r>
              <a:rPr lang="en">
                <a:solidFill>
                  <a:schemeClr val="dk1"/>
                </a:solidFill>
                <a:highlight>
                  <a:srgbClr val="FFFFFF"/>
                </a:highlight>
              </a:rPr>
              <a:t>. </a:t>
            </a:r>
            <a:endParaRPr>
              <a:solidFill>
                <a:schemeClr val="dk1"/>
              </a:solidFill>
              <a:highlight>
                <a:srgbClr val="FFFFFF"/>
              </a:highlight>
            </a:endParaRPr>
          </a:p>
          <a:p>
            <a:pPr indent="-368300" lvl="0" marL="457200" rtl="0" algn="l">
              <a:lnSpc>
                <a:spcPct val="115000"/>
              </a:lnSpc>
              <a:spcBef>
                <a:spcPts val="0"/>
              </a:spcBef>
              <a:spcAft>
                <a:spcPts val="0"/>
              </a:spcAft>
              <a:buClr>
                <a:schemeClr val="dk1"/>
              </a:buClr>
              <a:buSzPts val="2200"/>
              <a:buChar char="•"/>
            </a:pPr>
            <a:r>
              <a:rPr lang="en">
                <a:solidFill>
                  <a:schemeClr val="dk1"/>
                </a:solidFill>
                <a:highlight>
                  <a:srgbClr val="FFFFFF"/>
                </a:highlight>
              </a:rPr>
              <a:t>The SCR mission will help address one of the biggest challenges of successfully integrating satellite data from multiple sources, for interoperable use.</a:t>
            </a:r>
            <a:endParaRPr>
              <a:solidFill>
                <a:schemeClr val="dk1"/>
              </a:solidFill>
              <a:highlight>
                <a:srgbClr val="FFFFFF"/>
              </a:highlight>
            </a:endParaRPr>
          </a:p>
          <a:p>
            <a:pPr indent="-368300" lvl="0" marL="457200" rtl="0" algn="l">
              <a:lnSpc>
                <a:spcPct val="115000"/>
              </a:lnSpc>
              <a:spcBef>
                <a:spcPts val="0"/>
              </a:spcBef>
              <a:spcAft>
                <a:spcPts val="0"/>
              </a:spcAft>
              <a:buClr>
                <a:schemeClr val="dk1"/>
              </a:buClr>
              <a:buSzPts val="2200"/>
              <a:buChar char="•"/>
            </a:pPr>
            <a:r>
              <a:rPr lang="en">
                <a:solidFill>
                  <a:schemeClr val="dk1"/>
                </a:solidFill>
                <a:highlight>
                  <a:srgbClr val="FFFFFF"/>
                </a:highlight>
              </a:rPr>
              <a:t>Expert review panels conducted the SCR Mission Concept Review and Key Decision Point - A, processes in March 2022, the first of the SCR satellites is expected to be launched in 2025.</a:t>
            </a:r>
            <a:endParaRPr>
              <a:solidFill>
                <a:schemeClr val="dk1"/>
              </a:solidFill>
              <a:highlight>
                <a:srgbClr val="FFFFFF"/>
              </a:highlight>
            </a:endParaRPr>
          </a:p>
          <a:p>
            <a:pPr indent="-368300" lvl="0" marL="457200" rtl="0" algn="l">
              <a:lnSpc>
                <a:spcPct val="115000"/>
              </a:lnSpc>
              <a:spcBef>
                <a:spcPts val="0"/>
              </a:spcBef>
              <a:spcAft>
                <a:spcPts val="0"/>
              </a:spcAft>
              <a:buClr>
                <a:schemeClr val="dk1"/>
              </a:buClr>
              <a:buSzPts val="2200"/>
              <a:buChar char="•"/>
            </a:pPr>
            <a:r>
              <a:rPr lang="en">
                <a:solidFill>
                  <a:schemeClr val="dk1"/>
                </a:solidFill>
                <a:highlight>
                  <a:srgbClr val="FFFFFF"/>
                </a:highlight>
              </a:rPr>
              <a:t>Geoscience Australia is working with NSMEO partners to establish the Program for operational readiness from July 2023.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15"/>
          <p:cNvPicPr preferRelativeResize="0"/>
          <p:nvPr/>
        </p:nvPicPr>
        <p:blipFill>
          <a:blip r:embed="rId3">
            <a:alphaModFix/>
          </a:blip>
          <a:stretch>
            <a:fillRect/>
          </a:stretch>
        </p:blipFill>
        <p:spPr>
          <a:xfrm>
            <a:off x="245625" y="1099700"/>
            <a:ext cx="8839202" cy="3719502"/>
          </a:xfrm>
          <a:prstGeom prst="rect">
            <a:avLst/>
          </a:prstGeom>
          <a:noFill/>
          <a:ln>
            <a:noFill/>
          </a:ln>
        </p:spPr>
      </p:pic>
      <p:sp>
        <p:nvSpPr>
          <p:cNvPr id="826" name="Google Shape;826;p115"/>
          <p:cNvSpPr txBox="1"/>
          <p:nvPr>
            <p:ph type="title"/>
          </p:nvPr>
        </p:nvSpPr>
        <p:spPr>
          <a:xfrm>
            <a:off x="132036" y="131954"/>
            <a:ext cx="7040400" cy="5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chemeClr val="lt1"/>
                </a:solidFill>
              </a:rPr>
              <a:t>Geoscience Australia</a:t>
            </a:r>
            <a:endParaRPr sz="2800">
              <a:solidFill>
                <a:schemeClr val="lt1"/>
              </a:solidFill>
            </a:endParaRPr>
          </a:p>
        </p:txBody>
      </p:sp>
      <p:sp>
        <p:nvSpPr>
          <p:cNvPr id="827" name="Google Shape;827;p115"/>
          <p:cNvSpPr txBox="1"/>
          <p:nvPr/>
        </p:nvSpPr>
        <p:spPr>
          <a:xfrm>
            <a:off x="2220225" y="754875"/>
            <a:ext cx="517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Satellite Cross-calibration Radiometer Concept of Operation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16"/>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
              <a:t>JAXA</a:t>
            </a:r>
            <a:endParaRPr/>
          </a:p>
        </p:txBody>
      </p:sp>
      <p:sp>
        <p:nvSpPr>
          <p:cNvPr id="833" name="Google Shape;833;p116"/>
          <p:cNvSpPr txBox="1"/>
          <p:nvPr/>
        </p:nvSpPr>
        <p:spPr>
          <a:xfrm>
            <a:off x="232996" y="1275134"/>
            <a:ext cx="8678008" cy="32013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Arial"/>
                <a:ea typeface="Arial"/>
                <a:cs typeface="Arial"/>
                <a:sym typeface="Arial"/>
              </a:rPr>
              <a:t>JAXA mission </a:t>
            </a:r>
            <a:endParaRPr b="1" i="0" sz="2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Arial"/>
                <a:ea typeface="Arial"/>
                <a:cs typeface="Arial"/>
                <a:sym typeface="Arial"/>
              </a:rPr>
              <a:t>and CARD4L product development update</a:t>
            </a:r>
            <a:endParaRPr/>
          </a:p>
          <a:p>
            <a:pPr indent="-90488" lvl="0" marL="179388" marR="0" rtl="0" algn="l">
              <a:lnSpc>
                <a:spcPct val="100000"/>
              </a:lnSpc>
              <a:spcBef>
                <a:spcPts val="8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90488" lvl="0" marL="179388" marR="0" rtl="0" algn="l">
              <a:lnSpc>
                <a:spcPct val="100000"/>
              </a:lnSpc>
              <a:spcBef>
                <a:spcPts val="8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90488" lvl="0" marL="179388" marR="0" rtl="0" algn="l">
              <a:lnSpc>
                <a:spcPct val="100000"/>
              </a:lnSpc>
              <a:spcBef>
                <a:spcPts val="8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2000"/>
              <a:buFont typeface="Arial"/>
              <a:buNone/>
            </a:pPr>
            <a:r>
              <a:rPr b="0" i="1" lang="en" sz="2000" u="none" cap="none" strike="noStrike">
                <a:solidFill>
                  <a:schemeClr val="dk1"/>
                </a:solidFill>
                <a:latin typeface="Arial"/>
                <a:ea typeface="Arial"/>
                <a:cs typeface="Arial"/>
                <a:sym typeface="Arial"/>
              </a:rPr>
              <a:t>Takeo Tadono, JAXA EORC</a:t>
            </a:r>
            <a:endParaRPr/>
          </a:p>
          <a:p>
            <a:pPr indent="0" lvl="0" marL="0" marR="0" rtl="0" algn="ctr">
              <a:lnSpc>
                <a:spcPct val="100000"/>
              </a:lnSpc>
              <a:spcBef>
                <a:spcPts val="800"/>
              </a:spcBef>
              <a:spcAft>
                <a:spcPts val="0"/>
              </a:spcAft>
              <a:buClr>
                <a:srgbClr val="000000"/>
              </a:buClr>
              <a:buSzPts val="2000"/>
              <a:buFont typeface="Arial"/>
              <a:buNone/>
            </a:pPr>
            <a:r>
              <a:rPr b="0" i="1" lang="en" sz="2000" u="none" cap="none" strike="noStrike">
                <a:solidFill>
                  <a:schemeClr val="dk1"/>
                </a:solidFill>
                <a:latin typeface="Arial"/>
                <a:ea typeface="Arial"/>
                <a:cs typeface="Arial"/>
                <a:sym typeface="Arial"/>
              </a:rPr>
              <a:t>Ake Rosenqvist, soloEO/JAXA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7"/>
          <p:cNvSpPr/>
          <p:nvPr>
            <p:ph idx="12" type="sldNum"/>
          </p:nvPr>
        </p:nvSpPr>
        <p:spPr>
          <a:xfrm>
            <a:off x="7740396" y="4947464"/>
            <a:ext cx="195300" cy="187200"/>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2"/>
              </a:buClr>
              <a:buSzPts val="1100"/>
              <a:buNone/>
            </a:pPr>
            <a:fld id="{00000000-1234-1234-1234-123412341234}" type="slidenum">
              <a:rPr i="1" lang="en" sz="825">
                <a:solidFill>
                  <a:schemeClr val="dk2"/>
                </a:solidFill>
                <a:latin typeface="Helvetica Neue"/>
                <a:ea typeface="Helvetica Neue"/>
                <a:cs typeface="Helvetica Neue"/>
                <a:sym typeface="Helvetica Neue"/>
              </a:rPr>
              <a:t>‹#›</a:t>
            </a:fld>
            <a:endParaRPr i="1" sz="825">
              <a:solidFill>
                <a:schemeClr val="dk2"/>
              </a:solidFill>
              <a:latin typeface="Helvetica Neue"/>
              <a:ea typeface="Helvetica Neue"/>
              <a:cs typeface="Helvetica Neue"/>
              <a:sym typeface="Helvetica Neue"/>
            </a:endParaRPr>
          </a:p>
        </p:txBody>
      </p:sp>
      <p:sp>
        <p:nvSpPr>
          <p:cNvPr id="839" name="Google Shape;839;p117"/>
          <p:cNvSpPr txBox="1"/>
          <p:nvPr/>
        </p:nvSpPr>
        <p:spPr>
          <a:xfrm>
            <a:off x="1703722" y="678070"/>
            <a:ext cx="6189932" cy="42550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i="0" lang="en" sz="2000" u="none" cap="none" strike="noStrike">
                <a:solidFill>
                  <a:srgbClr val="0070C0"/>
                </a:solidFill>
                <a:latin typeface="Calibri"/>
                <a:ea typeface="Calibri"/>
                <a:cs typeface="Calibri"/>
                <a:sym typeface="Calibri"/>
              </a:rPr>
              <a:t>ALOS-2 PALSAR-2 Global Mosaics</a:t>
            </a:r>
            <a:endParaRPr b="1" i="0" sz="800" u="none" cap="none" strike="noStrike">
              <a:solidFill>
                <a:srgbClr val="0070C0"/>
              </a:solidFill>
              <a:latin typeface="Calibri"/>
              <a:ea typeface="Calibri"/>
              <a:cs typeface="Calibri"/>
              <a:sym typeface="Calibri"/>
            </a:endParaRPr>
          </a:p>
        </p:txBody>
      </p:sp>
      <p:sp>
        <p:nvSpPr>
          <p:cNvPr id="840" name="Google Shape;840;p117"/>
          <p:cNvSpPr txBox="1"/>
          <p:nvPr/>
        </p:nvSpPr>
        <p:spPr>
          <a:xfrm>
            <a:off x="4571999" y="4268198"/>
            <a:ext cx="1401523" cy="252303"/>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Local Inc. Angle</a:t>
            </a:r>
            <a:endParaRPr b="1" i="1" sz="800" u="none" cap="none" strike="noStrike">
              <a:solidFill>
                <a:srgbClr val="1F497D"/>
              </a:solidFill>
              <a:latin typeface="Arial"/>
              <a:ea typeface="Arial"/>
              <a:cs typeface="Arial"/>
              <a:sym typeface="Arial"/>
            </a:endParaRPr>
          </a:p>
        </p:txBody>
      </p:sp>
      <p:sp>
        <p:nvSpPr>
          <p:cNvPr id="841" name="Google Shape;841;p117"/>
          <p:cNvSpPr txBox="1"/>
          <p:nvPr/>
        </p:nvSpPr>
        <p:spPr>
          <a:xfrm>
            <a:off x="6576942" y="4290723"/>
            <a:ext cx="879096" cy="252303"/>
          </a:xfrm>
          <a:prstGeom prst="rect">
            <a:avLst/>
          </a:prstGeom>
          <a:noFill/>
          <a:ln>
            <a:noFill/>
          </a:ln>
        </p:spPr>
        <p:txBody>
          <a:bodyPr anchorCtr="0" anchor="t" bIns="25700" lIns="51425" spcFirstLastPara="1" rIns="51425" wrap="square" tIns="25700">
            <a:noAutofit/>
          </a:bodyPr>
          <a:lstStyle/>
          <a:p>
            <a:pPr indent="0" lvl="0" marL="0" marR="0" rtl="0" algn="r">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Acquisition ID</a:t>
            </a:r>
            <a:endParaRPr b="1" i="1" sz="800" u="none" cap="none" strike="noStrike">
              <a:solidFill>
                <a:srgbClr val="1F497D"/>
              </a:solidFill>
              <a:latin typeface="Arial"/>
              <a:ea typeface="Arial"/>
              <a:cs typeface="Arial"/>
              <a:sym typeface="Arial"/>
            </a:endParaRPr>
          </a:p>
        </p:txBody>
      </p:sp>
      <p:sp>
        <p:nvSpPr>
          <p:cNvPr id="842" name="Google Shape;842;p117"/>
          <p:cNvSpPr txBox="1"/>
          <p:nvPr/>
        </p:nvSpPr>
        <p:spPr>
          <a:xfrm>
            <a:off x="6909924" y="2590202"/>
            <a:ext cx="1401523" cy="252303"/>
          </a:xfrm>
          <a:prstGeom prst="rect">
            <a:avLst/>
          </a:prstGeom>
          <a:noFill/>
          <a:ln>
            <a:noFill/>
          </a:ln>
        </p:spPr>
        <p:txBody>
          <a:bodyPr anchorCtr="0" anchor="t" bIns="25700" lIns="51425" spcFirstLastPara="1" rIns="51425" wrap="square" tIns="25700">
            <a:noAutofit/>
          </a:bodyPr>
          <a:lstStyle/>
          <a:p>
            <a:pPr indent="0" lvl="0" marL="0" marR="0" rtl="0" algn="r">
              <a:lnSpc>
                <a:spcPct val="115000"/>
              </a:lnSpc>
              <a:spcBef>
                <a:spcPts val="281"/>
              </a:spcBef>
              <a:spcAft>
                <a:spcPts val="0"/>
              </a:spcAft>
              <a:buClr>
                <a:srgbClr val="002569"/>
              </a:buClr>
              <a:buSzPts val="1800"/>
              <a:buFont typeface="Arial"/>
              <a:buNone/>
            </a:pPr>
            <a:r>
              <a:rPr b="1" i="0" lang="en" sz="900" u="none" cap="none" strike="noStrike">
                <a:solidFill>
                  <a:srgbClr val="1F497D"/>
                </a:solidFill>
                <a:latin typeface="Arial"/>
                <a:ea typeface="Arial"/>
                <a:cs typeface="Arial"/>
                <a:sym typeface="Arial"/>
              </a:rPr>
              <a:t>γ</a:t>
            </a:r>
            <a:r>
              <a:rPr b="1" baseline="30000" i="0" lang="en" sz="900" u="none" cap="none" strike="noStrike">
                <a:solidFill>
                  <a:srgbClr val="1F497D"/>
                </a:solidFill>
                <a:latin typeface="Arial"/>
                <a:ea typeface="Arial"/>
                <a:cs typeface="Arial"/>
                <a:sym typeface="Arial"/>
              </a:rPr>
              <a:t>0</a:t>
            </a:r>
            <a:r>
              <a:rPr b="1" i="0" lang="en" sz="900" u="none" cap="none" strike="noStrike">
                <a:solidFill>
                  <a:srgbClr val="1F497D"/>
                </a:solidFill>
                <a:latin typeface="Arial"/>
                <a:ea typeface="Arial"/>
                <a:cs typeface="Arial"/>
                <a:sym typeface="Arial"/>
              </a:rPr>
              <a:t> </a:t>
            </a:r>
            <a:r>
              <a:rPr b="1" i="1" lang="en" sz="900" u="none" cap="none" strike="noStrike">
                <a:solidFill>
                  <a:srgbClr val="1F497D"/>
                </a:solidFill>
                <a:latin typeface="Arial"/>
                <a:ea typeface="Arial"/>
                <a:cs typeface="Arial"/>
                <a:sym typeface="Arial"/>
              </a:rPr>
              <a:t>Backscatter (HV)</a:t>
            </a:r>
            <a:endParaRPr b="1" i="1" sz="800" u="none" cap="none" strike="noStrike">
              <a:solidFill>
                <a:srgbClr val="1F497D"/>
              </a:solidFill>
              <a:latin typeface="Arial"/>
              <a:ea typeface="Arial"/>
              <a:cs typeface="Arial"/>
              <a:sym typeface="Arial"/>
            </a:endParaRPr>
          </a:p>
        </p:txBody>
      </p:sp>
      <p:sp>
        <p:nvSpPr>
          <p:cNvPr id="843" name="Google Shape;843;p117"/>
          <p:cNvSpPr txBox="1"/>
          <p:nvPr/>
        </p:nvSpPr>
        <p:spPr>
          <a:xfrm>
            <a:off x="5452734" y="2578518"/>
            <a:ext cx="1249817" cy="252303"/>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0" lang="en" sz="900" u="none" cap="none" strike="noStrike">
                <a:solidFill>
                  <a:srgbClr val="1F497D"/>
                </a:solidFill>
                <a:latin typeface="Arial"/>
                <a:ea typeface="Arial"/>
                <a:cs typeface="Arial"/>
                <a:sym typeface="Arial"/>
              </a:rPr>
              <a:t>γ</a:t>
            </a:r>
            <a:r>
              <a:rPr b="1" baseline="30000" i="0" lang="en" sz="900" u="none" cap="none" strike="noStrike">
                <a:solidFill>
                  <a:srgbClr val="1F497D"/>
                </a:solidFill>
                <a:latin typeface="Arial"/>
                <a:ea typeface="Arial"/>
                <a:cs typeface="Arial"/>
                <a:sym typeface="Arial"/>
              </a:rPr>
              <a:t>0 </a:t>
            </a:r>
            <a:r>
              <a:rPr b="1" i="1" lang="en" sz="900" u="none" cap="none" strike="noStrike">
                <a:solidFill>
                  <a:srgbClr val="1F497D"/>
                </a:solidFill>
                <a:latin typeface="Arial"/>
                <a:ea typeface="Arial"/>
                <a:cs typeface="Arial"/>
                <a:sym typeface="Arial"/>
              </a:rPr>
              <a:t>Backscatter (HH)</a:t>
            </a:r>
            <a:endParaRPr b="1" i="1" sz="800" u="none" cap="none" strike="noStrike">
              <a:solidFill>
                <a:srgbClr val="1F497D"/>
              </a:solidFill>
              <a:latin typeface="Arial"/>
              <a:ea typeface="Arial"/>
              <a:cs typeface="Arial"/>
              <a:sym typeface="Arial"/>
            </a:endParaRPr>
          </a:p>
        </p:txBody>
      </p:sp>
      <p:pic>
        <p:nvPicPr>
          <p:cNvPr id="844" name="Google Shape;844;p117"/>
          <p:cNvPicPr preferRelativeResize="0"/>
          <p:nvPr/>
        </p:nvPicPr>
        <p:blipFill rotWithShape="1">
          <a:blip r:embed="rId3">
            <a:alphaModFix/>
          </a:blip>
          <a:srcRect b="0" l="0" r="0" t="0"/>
          <a:stretch/>
        </p:blipFill>
        <p:spPr>
          <a:xfrm>
            <a:off x="6935686" y="1221750"/>
            <a:ext cx="1350000" cy="1350000"/>
          </a:xfrm>
          <a:prstGeom prst="rect">
            <a:avLst/>
          </a:prstGeom>
          <a:noFill/>
          <a:ln>
            <a:noFill/>
          </a:ln>
        </p:spPr>
      </p:pic>
      <p:pic>
        <p:nvPicPr>
          <p:cNvPr id="845" name="Google Shape;845;p117"/>
          <p:cNvPicPr preferRelativeResize="0"/>
          <p:nvPr/>
        </p:nvPicPr>
        <p:blipFill rotWithShape="1">
          <a:blip r:embed="rId4">
            <a:alphaModFix/>
          </a:blip>
          <a:srcRect b="0" l="0" r="0" t="0"/>
          <a:stretch/>
        </p:blipFill>
        <p:spPr>
          <a:xfrm>
            <a:off x="5459937" y="1218791"/>
            <a:ext cx="1357463" cy="1352700"/>
          </a:xfrm>
          <a:prstGeom prst="rect">
            <a:avLst/>
          </a:prstGeom>
          <a:noFill/>
          <a:ln>
            <a:noFill/>
          </a:ln>
        </p:spPr>
      </p:pic>
      <p:pic>
        <p:nvPicPr>
          <p:cNvPr id="846" name="Google Shape;846;p117"/>
          <p:cNvPicPr preferRelativeResize="0"/>
          <p:nvPr/>
        </p:nvPicPr>
        <p:blipFill rotWithShape="1">
          <a:blip r:embed="rId5">
            <a:alphaModFix/>
          </a:blip>
          <a:srcRect b="0" l="0" r="0" t="0"/>
          <a:stretch/>
        </p:blipFill>
        <p:spPr>
          <a:xfrm>
            <a:off x="6110806" y="2918198"/>
            <a:ext cx="1345232" cy="1350000"/>
          </a:xfrm>
          <a:prstGeom prst="rect">
            <a:avLst/>
          </a:prstGeom>
          <a:noFill/>
          <a:ln cap="flat" cmpd="sng" w="9525">
            <a:solidFill>
              <a:srgbClr val="7F7F7F"/>
            </a:solidFill>
            <a:prstDash val="solid"/>
            <a:round/>
            <a:headEnd len="sm" w="sm" type="none"/>
            <a:tailEnd len="sm" w="sm" type="none"/>
          </a:ln>
        </p:spPr>
      </p:pic>
      <p:pic>
        <p:nvPicPr>
          <p:cNvPr id="847" name="Google Shape;847;p117"/>
          <p:cNvPicPr preferRelativeResize="0"/>
          <p:nvPr/>
        </p:nvPicPr>
        <p:blipFill rotWithShape="1">
          <a:blip r:embed="rId6">
            <a:alphaModFix/>
          </a:blip>
          <a:srcRect b="0" l="0" r="0" t="0"/>
          <a:stretch/>
        </p:blipFill>
        <p:spPr>
          <a:xfrm>
            <a:off x="4630288" y="2897177"/>
            <a:ext cx="1338033" cy="1350000"/>
          </a:xfrm>
          <a:prstGeom prst="rect">
            <a:avLst/>
          </a:prstGeom>
          <a:noFill/>
          <a:ln>
            <a:noFill/>
          </a:ln>
        </p:spPr>
      </p:pic>
      <p:pic>
        <p:nvPicPr>
          <p:cNvPr id="848" name="Google Shape;848;p117"/>
          <p:cNvPicPr preferRelativeResize="0"/>
          <p:nvPr/>
        </p:nvPicPr>
        <p:blipFill rotWithShape="1">
          <a:blip r:embed="rId7">
            <a:alphaModFix/>
          </a:blip>
          <a:srcRect b="0" l="0" r="0" t="0"/>
          <a:stretch/>
        </p:blipFill>
        <p:spPr>
          <a:xfrm>
            <a:off x="7610686" y="2930754"/>
            <a:ext cx="1350000" cy="1350000"/>
          </a:xfrm>
          <a:prstGeom prst="rect">
            <a:avLst/>
          </a:prstGeom>
          <a:noFill/>
          <a:ln cap="flat" cmpd="sng" w="9525">
            <a:solidFill>
              <a:srgbClr val="7F7F7F"/>
            </a:solidFill>
            <a:prstDash val="solid"/>
            <a:round/>
            <a:headEnd len="sm" w="sm" type="none"/>
            <a:tailEnd len="sm" w="sm" type="none"/>
          </a:ln>
        </p:spPr>
      </p:pic>
      <p:sp>
        <p:nvSpPr>
          <p:cNvPr id="849" name="Google Shape;849;p117"/>
          <p:cNvSpPr txBox="1"/>
          <p:nvPr/>
        </p:nvSpPr>
        <p:spPr>
          <a:xfrm>
            <a:off x="8231979" y="4290723"/>
            <a:ext cx="757480" cy="252303"/>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Data Mask</a:t>
            </a:r>
            <a:endParaRPr b="1" i="1" sz="800" u="none" cap="none" strike="noStrike">
              <a:solidFill>
                <a:srgbClr val="1F497D"/>
              </a:solidFill>
              <a:latin typeface="Arial"/>
              <a:ea typeface="Arial"/>
              <a:cs typeface="Arial"/>
              <a:sym typeface="Arial"/>
            </a:endParaRPr>
          </a:p>
        </p:txBody>
      </p:sp>
      <p:sp>
        <p:nvSpPr>
          <p:cNvPr id="850" name="Google Shape;850;p117"/>
          <p:cNvSpPr txBox="1"/>
          <p:nvPr/>
        </p:nvSpPr>
        <p:spPr>
          <a:xfrm>
            <a:off x="-2" y="1770859"/>
            <a:ext cx="4504800" cy="2405400"/>
          </a:xfrm>
          <a:prstGeom prst="rect">
            <a:avLst/>
          </a:prstGeom>
          <a:noFill/>
          <a:ln>
            <a:noFill/>
          </a:ln>
        </p:spPr>
        <p:txBody>
          <a:bodyPr anchorCtr="0" anchor="t" bIns="34275" lIns="68550" spcFirstLastPara="1" rIns="68550" wrap="square" tIns="34275">
            <a:noAutofit/>
          </a:bodyPr>
          <a:lstStyle/>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CARD4L Product contents:</a:t>
            </a:r>
            <a:endParaRPr sz="1300"/>
          </a:p>
          <a:p>
            <a:pPr indent="-241300" lvl="1" marL="914400" marR="0" rtl="0" algn="l">
              <a:lnSpc>
                <a:spcPct val="100000"/>
              </a:lnSpc>
              <a:spcBef>
                <a:spcPts val="0"/>
              </a:spcBef>
              <a:spcAft>
                <a:spcPts val="0"/>
              </a:spcAft>
              <a:buClr>
                <a:schemeClr val="lt2"/>
              </a:buClr>
              <a:buSzPts val="1500"/>
              <a:buFont typeface="Arial"/>
              <a:buChar char="•"/>
            </a:pPr>
            <a:r>
              <a:rPr lang="en" sz="1300">
                <a:solidFill>
                  <a:schemeClr val="dk1"/>
                </a:solidFill>
                <a:latin typeface="Calibri"/>
                <a:ea typeface="Calibri"/>
                <a:cs typeface="Calibri"/>
                <a:sym typeface="Calibri"/>
              </a:rPr>
              <a:t>Gl</a:t>
            </a:r>
            <a:r>
              <a:rPr b="0" i="0" lang="en" sz="1300" u="none" cap="none" strike="noStrike">
                <a:solidFill>
                  <a:schemeClr val="dk1"/>
                </a:solidFill>
                <a:latin typeface="Calibri"/>
                <a:ea typeface="Calibri"/>
                <a:cs typeface="Calibri"/>
                <a:sym typeface="Calibri"/>
              </a:rPr>
              <a:t>obal mosaic products @ 25 m pixel spacing</a:t>
            </a:r>
            <a:endParaRPr sz="1300">
              <a:solidFill>
                <a:schemeClr val="dk1"/>
              </a:solidFill>
              <a:latin typeface="Calibri"/>
              <a:ea typeface="Calibri"/>
              <a:cs typeface="Calibri"/>
              <a:sym typeface="Calibri"/>
            </a:endParaRPr>
          </a:p>
          <a:p>
            <a:pPr indent="-241300" lvl="1" marL="914400" marR="0" rtl="0" algn="l">
              <a:lnSpc>
                <a:spcPct val="100000"/>
              </a:lnSpc>
              <a:spcBef>
                <a:spcPts val="0"/>
              </a:spcBef>
              <a:spcAft>
                <a:spcPts val="0"/>
              </a:spcAft>
              <a:buClr>
                <a:schemeClr val="lt2"/>
              </a:buClr>
              <a:buSzPts val="1500"/>
              <a:buFont typeface="Arial"/>
              <a:buChar char="•"/>
            </a:pPr>
            <a:r>
              <a:rPr lang="en" sz="1300">
                <a:solidFill>
                  <a:schemeClr val="dk1"/>
                </a:solidFill>
                <a:latin typeface="Calibri"/>
                <a:ea typeface="Calibri"/>
                <a:cs typeface="Calibri"/>
                <a:sym typeface="Calibri"/>
              </a:rPr>
              <a:t>Annual, </a:t>
            </a:r>
            <a:r>
              <a:rPr b="0" i="0" lang="en" sz="1300" u="none" cap="none" strike="noStrike">
                <a:solidFill>
                  <a:schemeClr val="dk1"/>
                </a:solidFill>
                <a:latin typeface="Calibri"/>
                <a:ea typeface="Calibri"/>
                <a:cs typeface="Calibri"/>
                <a:sym typeface="Calibri"/>
              </a:rPr>
              <a:t> 2015 – 2021 </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Available for public download @JAXA</a:t>
            </a:r>
            <a:endParaRPr b="0" i="0" sz="900" u="none" cap="none" strike="noStrike">
              <a:solidFill>
                <a:schemeClr val="dk1"/>
              </a:solidFill>
              <a:latin typeface="Calibri"/>
              <a:ea typeface="Calibri"/>
              <a:cs typeface="Calibri"/>
              <a:sym typeface="Calibri"/>
            </a:endParaRPr>
          </a:p>
          <a:p>
            <a:pPr indent="0" lvl="0" marL="9525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Radar Measurement data: </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Geometric &amp; radiometric Terrain Corrections</a:t>
            </a:r>
            <a:endParaRPr sz="1300"/>
          </a:p>
          <a:p>
            <a:pPr indent="-247650" lvl="1" marL="914400" marR="0" rtl="0" algn="l">
              <a:lnSpc>
                <a:spcPct val="100000"/>
              </a:lnSpc>
              <a:spcBef>
                <a:spcPts val="0"/>
              </a:spcBef>
              <a:spcAft>
                <a:spcPts val="0"/>
              </a:spcAft>
              <a:buClr>
                <a:schemeClr val="lt2"/>
              </a:buClr>
              <a:buSzPts val="1600"/>
              <a:buFont typeface="Arial"/>
              <a:buChar char="•"/>
            </a:pPr>
            <a:r>
              <a:rPr lang="en" sz="1300">
                <a:solidFill>
                  <a:schemeClr val="dk1"/>
                </a:solidFill>
                <a:latin typeface="Calibri"/>
                <a:ea typeface="Calibri"/>
                <a:cs typeface="Calibri"/>
                <a:sym typeface="Calibri"/>
              </a:rPr>
              <a:t>Normalised Radar </a:t>
            </a:r>
            <a:r>
              <a:rPr b="0" i="0" lang="en" sz="1300" u="none" cap="none" strike="noStrike">
                <a:solidFill>
                  <a:schemeClr val="dk1"/>
                </a:solidFill>
                <a:latin typeface="Calibri"/>
                <a:ea typeface="Calibri"/>
                <a:cs typeface="Calibri"/>
                <a:sym typeface="Calibri"/>
              </a:rPr>
              <a:t>Backscatter as gamma-</a:t>
            </a:r>
            <a:r>
              <a:rPr lang="en" sz="1300">
                <a:solidFill>
                  <a:schemeClr val="dk1"/>
                </a:solidFill>
                <a:latin typeface="Calibri"/>
                <a:ea typeface="Calibri"/>
                <a:cs typeface="Calibri"/>
                <a:sym typeface="Calibri"/>
              </a:rPr>
              <a:t>0</a:t>
            </a:r>
            <a:r>
              <a:rPr b="0" i="0" lang="en" sz="1300" u="none" cap="none" strike="noStrike">
                <a:solidFill>
                  <a:schemeClr val="dk1"/>
                </a:solidFill>
                <a:latin typeface="Calibri"/>
                <a:ea typeface="Calibri"/>
                <a:cs typeface="Calibri"/>
                <a:sym typeface="Calibri"/>
              </a:rPr>
              <a:t>, γ</a:t>
            </a:r>
            <a:r>
              <a:rPr b="0" baseline="30000" i="0" lang="en" sz="1300" u="none" cap="none" strike="noStrike">
                <a:solidFill>
                  <a:schemeClr val="dk1"/>
                </a:solidFill>
                <a:latin typeface="Calibri"/>
                <a:ea typeface="Calibri"/>
                <a:cs typeface="Calibri"/>
                <a:sym typeface="Calibri"/>
              </a:rPr>
              <a:t>0</a:t>
            </a:r>
            <a:r>
              <a:rPr b="0" i="0" lang="en" sz="1100" u="none" cap="none" strike="noStrike">
                <a:solidFill>
                  <a:schemeClr val="dk1"/>
                </a:solidFill>
                <a:latin typeface="Calibri"/>
                <a:ea typeface="Calibri"/>
                <a:cs typeface="Calibri"/>
                <a:sym typeface="Calibri"/>
              </a:rPr>
              <a:t> </a:t>
            </a:r>
            <a:endParaRPr b="0" i="0" sz="900" u="none" cap="none" strike="noStrike">
              <a:solidFill>
                <a:schemeClr val="dk1"/>
              </a:solidFill>
              <a:latin typeface="Calibri"/>
              <a:ea typeface="Calibri"/>
              <a:cs typeface="Calibri"/>
              <a:sym typeface="Calibri"/>
            </a:endParaRPr>
          </a:p>
          <a:p>
            <a:pPr indent="-146050" lvl="0" marL="45720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Per-pixel Metadata: </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Local Incidence Angle image</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Mask image</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Acquisition Date image</a:t>
            </a:r>
            <a:endParaRPr b="0" i="0" sz="800" u="none" cap="none" strike="noStrike">
              <a:solidFill>
                <a:schemeClr val="dk1"/>
              </a:solidFill>
              <a:latin typeface="Calibri"/>
              <a:ea typeface="Calibri"/>
              <a:cs typeface="Calibri"/>
              <a:sym typeface="Calibri"/>
            </a:endParaRPr>
          </a:p>
          <a:p>
            <a:pPr indent="-146050" lvl="0" marL="45720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General metadata:</a:t>
            </a:r>
            <a:endParaRPr sz="1300"/>
          </a:p>
          <a:p>
            <a:pPr indent="-122237" lvl="2" marL="1023938" marR="0" rtl="0" algn="l">
              <a:lnSpc>
                <a:spcPct val="100000"/>
              </a:lnSpc>
              <a:spcBef>
                <a:spcPts val="0"/>
              </a:spcBef>
              <a:spcAft>
                <a:spcPts val="0"/>
              </a:spcAft>
              <a:buClr>
                <a:schemeClr val="lt2"/>
              </a:buClr>
              <a:buSzPts val="1500"/>
              <a:buFont typeface="Arial"/>
              <a:buChar char="•"/>
            </a:pPr>
            <a:r>
              <a:rPr b="0" i="0" lang="en" sz="1100" u="none" cap="none" strike="noStrike">
                <a:solidFill>
                  <a:schemeClr val="dk1"/>
                </a:solidFill>
                <a:latin typeface="Calibri"/>
                <a:ea typeface="Calibri"/>
                <a:cs typeface="Calibri"/>
                <a:sym typeface="Calibri"/>
              </a:rPr>
              <a:t>According to CARD4L metadata spec NRB v5.5</a:t>
            </a:r>
            <a:endParaRPr b="0" i="0" sz="1300" u="none" cap="none" strike="noStrike">
              <a:solidFill>
                <a:schemeClr val="dk1"/>
              </a:solidFill>
              <a:latin typeface="Calibri"/>
              <a:ea typeface="Calibri"/>
              <a:cs typeface="Calibri"/>
              <a:sym typeface="Calibri"/>
            </a:endParaRPr>
          </a:p>
        </p:txBody>
      </p:sp>
      <p:pic>
        <p:nvPicPr>
          <p:cNvPr id="851" name="Google Shape;851;p117"/>
          <p:cNvPicPr preferRelativeResize="0"/>
          <p:nvPr/>
        </p:nvPicPr>
        <p:blipFill rotWithShape="1">
          <a:blip r:embed="rId8">
            <a:alphaModFix/>
          </a:blip>
          <a:srcRect b="0" l="0" r="0" t="0"/>
          <a:stretch/>
        </p:blipFill>
        <p:spPr>
          <a:xfrm>
            <a:off x="5299304" y="4564126"/>
            <a:ext cx="2884387" cy="1301672"/>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
        <p:nvSpPr>
          <p:cNvPr id="852" name="Google Shape;852;p117"/>
          <p:cNvSpPr txBox="1"/>
          <p:nvPr/>
        </p:nvSpPr>
        <p:spPr>
          <a:xfrm>
            <a:off x="7723019" y="4770966"/>
            <a:ext cx="1401523" cy="252303"/>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General Metadata (XML)</a:t>
            </a:r>
            <a:endParaRPr b="1" i="1" sz="800" u="none" cap="none" strike="noStrike">
              <a:solidFill>
                <a:srgbClr val="1F497D"/>
              </a:solidFill>
              <a:latin typeface="Arial"/>
              <a:ea typeface="Arial"/>
              <a:cs typeface="Arial"/>
              <a:sym typeface="Arial"/>
            </a:endParaRPr>
          </a:p>
        </p:txBody>
      </p:sp>
      <p:sp>
        <p:nvSpPr>
          <p:cNvPr id="853" name="Google Shape;853;p117"/>
          <p:cNvSpPr txBox="1"/>
          <p:nvPr/>
        </p:nvSpPr>
        <p:spPr>
          <a:xfrm>
            <a:off x="813662" y="255064"/>
            <a:ext cx="7775838" cy="278993"/>
          </a:xfrm>
          <a:prstGeom prst="rect">
            <a:avLst/>
          </a:prstGeom>
          <a:noFill/>
          <a:ln>
            <a:noFill/>
          </a:ln>
        </p:spPr>
        <p:txBody>
          <a:bodyPr anchorCtr="0" anchor="ctr" bIns="34275" lIns="68550" spcFirstLastPara="1" rIns="68550" wrap="square" tIns="34275">
            <a:noAutofit/>
          </a:bodyPr>
          <a:lstStyle/>
          <a:p>
            <a:pPr indent="0" lvl="0" marL="0" marR="0" rtl="0" algn="ctr">
              <a:lnSpc>
                <a:spcPct val="80000"/>
              </a:lnSpc>
              <a:spcBef>
                <a:spcPts val="0"/>
              </a:spcBef>
              <a:spcAft>
                <a:spcPts val="0"/>
              </a:spcAft>
              <a:buNone/>
            </a:pPr>
            <a:r>
              <a:rPr b="1" i="0" lang="en" sz="2400" u="none" cap="none" strike="noStrike">
                <a:solidFill>
                  <a:schemeClr val="lt1"/>
                </a:solidFill>
                <a:latin typeface="Arial"/>
                <a:ea typeface="Arial"/>
                <a:cs typeface="Arial"/>
                <a:sym typeface="Arial"/>
              </a:rPr>
              <a:t>CARD4L SAR products under development</a:t>
            </a:r>
            <a:endParaRPr b="1" i="0" sz="1800" u="none" cap="none" strike="noStrike">
              <a:solidFill>
                <a:schemeClr val="lt1"/>
              </a:solidFill>
              <a:latin typeface="Arial"/>
              <a:ea typeface="Arial"/>
              <a:cs typeface="Arial"/>
              <a:sym typeface="Arial"/>
            </a:endParaRPr>
          </a:p>
        </p:txBody>
      </p:sp>
      <p:sp>
        <p:nvSpPr>
          <p:cNvPr id="854" name="Google Shape;854;p117"/>
          <p:cNvSpPr txBox="1"/>
          <p:nvPr/>
        </p:nvSpPr>
        <p:spPr>
          <a:xfrm>
            <a:off x="560161" y="1124644"/>
            <a:ext cx="53958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C00000"/>
                </a:solidFill>
                <a:latin typeface="Calibri"/>
                <a:ea typeface="Calibri"/>
                <a:cs typeface="Calibri"/>
                <a:sym typeface="Calibri"/>
              </a:rPr>
              <a:t>Final steps of self-assessment (CARD4L NRB v5.5)</a:t>
            </a:r>
            <a:endParaRPr b="0" i="0" sz="3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600" u="none" cap="none" strike="noStrike">
                <a:solidFill>
                  <a:srgbClr val="C00000"/>
                </a:solidFill>
                <a:latin typeface="Calibri"/>
                <a:ea typeface="Calibri"/>
                <a:cs typeface="Calibri"/>
                <a:sym typeface="Calibri"/>
              </a:rPr>
              <a:t>Submission to CEOS review: </a:t>
            </a:r>
            <a:r>
              <a:rPr lang="en" sz="1600">
                <a:solidFill>
                  <a:srgbClr val="C00000"/>
                </a:solidFill>
                <a:latin typeface="Calibri"/>
                <a:ea typeface="Calibri"/>
                <a:cs typeface="Calibri"/>
                <a:sym typeface="Calibri"/>
              </a:rPr>
              <a:t>June</a:t>
            </a:r>
            <a:r>
              <a:rPr b="0" i="0" lang="en" sz="1600" u="none" cap="none" strike="noStrike">
                <a:solidFill>
                  <a:srgbClr val="C00000"/>
                </a:solidFill>
                <a:latin typeface="Calibri"/>
                <a:ea typeface="Calibri"/>
                <a:cs typeface="Calibri"/>
                <a:sym typeface="Calibri"/>
              </a:rPr>
              <a:t> 2022</a:t>
            </a:r>
            <a:endParaRPr/>
          </a:p>
        </p:txBody>
      </p:sp>
      <p:sp>
        <p:nvSpPr>
          <p:cNvPr id="855" name="Google Shape;855;p117"/>
          <p:cNvSpPr txBox="1"/>
          <p:nvPr/>
        </p:nvSpPr>
        <p:spPr>
          <a:xfrm>
            <a:off x="8694209" y="4913835"/>
            <a:ext cx="459000" cy="19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 sz="900" u="none" cap="none" strike="noStrike">
                <a:solidFill>
                  <a:srgbClr val="FFFFFF"/>
                </a:solidFill>
                <a:latin typeface="Arial"/>
                <a:ea typeface="Arial"/>
                <a:cs typeface="Arial"/>
                <a:sym typeface="Arial"/>
              </a:rPr>
              <a:t>‹#›</a:t>
            </a:fld>
            <a:endParaRPr b="1" i="0" sz="900" u="none" cap="none" strike="noStrik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18"/>
          <p:cNvSpPr/>
          <p:nvPr>
            <p:ph idx="12" type="sldNum"/>
          </p:nvPr>
        </p:nvSpPr>
        <p:spPr>
          <a:xfrm>
            <a:off x="7740396" y="4947464"/>
            <a:ext cx="1953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2"/>
              </a:buClr>
              <a:buSzPts val="1100"/>
              <a:buNone/>
            </a:pPr>
            <a:fld id="{00000000-1234-1234-1234-123412341234}" type="slidenum">
              <a:rPr i="1" lang="en" sz="825">
                <a:solidFill>
                  <a:schemeClr val="dk2"/>
                </a:solidFill>
                <a:latin typeface="Helvetica Neue"/>
                <a:ea typeface="Helvetica Neue"/>
                <a:cs typeface="Helvetica Neue"/>
                <a:sym typeface="Helvetica Neue"/>
              </a:rPr>
              <a:t>‹#›</a:t>
            </a:fld>
            <a:endParaRPr i="1" sz="825">
              <a:solidFill>
                <a:schemeClr val="dk2"/>
              </a:solidFill>
              <a:latin typeface="Helvetica Neue"/>
              <a:ea typeface="Helvetica Neue"/>
              <a:cs typeface="Helvetica Neue"/>
              <a:sym typeface="Helvetica Neue"/>
            </a:endParaRPr>
          </a:p>
        </p:txBody>
      </p:sp>
      <p:sp>
        <p:nvSpPr>
          <p:cNvPr id="861" name="Google Shape;861;p118"/>
          <p:cNvSpPr txBox="1"/>
          <p:nvPr/>
        </p:nvSpPr>
        <p:spPr>
          <a:xfrm>
            <a:off x="0" y="1770850"/>
            <a:ext cx="5538600" cy="2405400"/>
          </a:xfrm>
          <a:prstGeom prst="rect">
            <a:avLst/>
          </a:prstGeom>
          <a:noFill/>
          <a:ln>
            <a:noFill/>
          </a:ln>
        </p:spPr>
        <p:txBody>
          <a:bodyPr anchorCtr="0" anchor="t" bIns="34275" lIns="68550" spcFirstLastPara="1" rIns="68550" wrap="square" tIns="34275">
            <a:noAutofit/>
          </a:bodyPr>
          <a:lstStyle/>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CARD4L Product contents:</a:t>
            </a:r>
            <a:endParaRPr sz="1300"/>
          </a:p>
          <a:p>
            <a:pPr indent="-241300" lvl="1" marL="914400" marR="0" rtl="0" algn="l">
              <a:lnSpc>
                <a:spcPct val="100000"/>
              </a:lnSpc>
              <a:spcBef>
                <a:spcPts val="0"/>
              </a:spcBef>
              <a:spcAft>
                <a:spcPts val="0"/>
              </a:spcAft>
              <a:buClr>
                <a:schemeClr val="lt2"/>
              </a:buClr>
              <a:buSzPts val="1500"/>
              <a:buFont typeface="Arial"/>
              <a:buChar char="•"/>
            </a:pPr>
            <a:r>
              <a:rPr lang="en" sz="1300">
                <a:solidFill>
                  <a:schemeClr val="dk1"/>
                </a:solidFill>
                <a:latin typeface="Calibri"/>
                <a:ea typeface="Calibri"/>
                <a:cs typeface="Calibri"/>
                <a:sym typeface="Calibri"/>
              </a:rPr>
              <a:t>Full historical ALOS-2 ScanSAR archive @ 25m pixel spacing</a:t>
            </a:r>
            <a:endParaRPr sz="1300">
              <a:solidFill>
                <a:schemeClr val="dk1"/>
              </a:solidFill>
            </a:endParaRPr>
          </a:p>
          <a:p>
            <a:pPr indent="-241300" lvl="1" marL="914400" marR="0" rtl="0" algn="l">
              <a:lnSpc>
                <a:spcPct val="100000"/>
              </a:lnSpc>
              <a:spcBef>
                <a:spcPts val="0"/>
              </a:spcBef>
              <a:spcAft>
                <a:spcPts val="0"/>
              </a:spcAft>
              <a:buClr>
                <a:schemeClr val="lt2"/>
              </a:buClr>
              <a:buSzPts val="1500"/>
              <a:buChar char="•"/>
            </a:pPr>
            <a:r>
              <a:rPr lang="en" sz="1300">
                <a:solidFill>
                  <a:schemeClr val="dk1"/>
                </a:solidFill>
                <a:latin typeface="Calibri"/>
                <a:ea typeface="Calibri"/>
                <a:cs typeface="Calibri"/>
                <a:sym typeface="Calibri"/>
              </a:rPr>
              <a:t>Scene-based Level 2.2</a:t>
            </a:r>
            <a:endParaRPr sz="1300">
              <a:solidFill>
                <a:schemeClr val="dk1"/>
              </a:solidFill>
              <a:latin typeface="Calibri"/>
              <a:ea typeface="Calibri"/>
              <a:cs typeface="Calibri"/>
              <a:sym typeface="Calibri"/>
            </a:endParaRPr>
          </a:p>
          <a:p>
            <a:pPr indent="-241300" lvl="1" marL="914400" marR="0" rtl="0" algn="l">
              <a:lnSpc>
                <a:spcPct val="100000"/>
              </a:lnSpc>
              <a:spcBef>
                <a:spcPts val="0"/>
              </a:spcBef>
              <a:spcAft>
                <a:spcPts val="0"/>
              </a:spcAft>
              <a:buClr>
                <a:schemeClr val="lt2"/>
              </a:buClr>
              <a:buSzPts val="1500"/>
              <a:buChar char="•"/>
            </a:pPr>
            <a:r>
              <a:rPr lang="en" sz="1300">
                <a:solidFill>
                  <a:schemeClr val="dk1"/>
                </a:solidFill>
                <a:latin typeface="Calibri"/>
                <a:ea typeface="Calibri"/>
                <a:cs typeface="Calibri"/>
                <a:sym typeface="Calibri"/>
              </a:rPr>
              <a:t>Public open from late 2022</a:t>
            </a:r>
            <a:endParaRPr sz="1300">
              <a:solidFill>
                <a:schemeClr val="dk1"/>
              </a:solidFill>
              <a:latin typeface="Calibri"/>
              <a:ea typeface="Calibri"/>
              <a:cs typeface="Calibri"/>
              <a:sym typeface="Calibri"/>
            </a:endParaRPr>
          </a:p>
          <a:p>
            <a:pPr indent="0" lvl="0" marL="9525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Radar Measurement data: </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Geometric &amp; radiometric Terrain Corrections</a:t>
            </a:r>
            <a:endParaRPr sz="1300"/>
          </a:p>
          <a:p>
            <a:pPr indent="-247650" lvl="1" marL="914400" marR="0" rtl="0" algn="l">
              <a:lnSpc>
                <a:spcPct val="100000"/>
              </a:lnSpc>
              <a:spcBef>
                <a:spcPts val="0"/>
              </a:spcBef>
              <a:spcAft>
                <a:spcPts val="0"/>
              </a:spcAft>
              <a:buClr>
                <a:schemeClr val="lt2"/>
              </a:buClr>
              <a:buSzPts val="1600"/>
              <a:buFont typeface="Arial"/>
              <a:buChar char="•"/>
            </a:pPr>
            <a:r>
              <a:rPr lang="en" sz="1300">
                <a:solidFill>
                  <a:schemeClr val="dk1"/>
                </a:solidFill>
                <a:latin typeface="Calibri"/>
                <a:ea typeface="Calibri"/>
                <a:cs typeface="Calibri"/>
                <a:sym typeface="Calibri"/>
              </a:rPr>
              <a:t>Normalised Radar </a:t>
            </a:r>
            <a:r>
              <a:rPr b="0" i="0" lang="en" sz="1300" u="none" cap="none" strike="noStrike">
                <a:solidFill>
                  <a:schemeClr val="dk1"/>
                </a:solidFill>
                <a:latin typeface="Calibri"/>
                <a:ea typeface="Calibri"/>
                <a:cs typeface="Calibri"/>
                <a:sym typeface="Calibri"/>
              </a:rPr>
              <a:t>Backscatter as gamma-</a:t>
            </a:r>
            <a:r>
              <a:rPr lang="en" sz="1300">
                <a:solidFill>
                  <a:schemeClr val="dk1"/>
                </a:solidFill>
                <a:latin typeface="Calibri"/>
                <a:ea typeface="Calibri"/>
                <a:cs typeface="Calibri"/>
                <a:sym typeface="Calibri"/>
              </a:rPr>
              <a:t>0</a:t>
            </a:r>
            <a:r>
              <a:rPr b="0" i="0" lang="en" sz="1300" u="none" cap="none" strike="noStrike">
                <a:solidFill>
                  <a:schemeClr val="dk1"/>
                </a:solidFill>
                <a:latin typeface="Calibri"/>
                <a:ea typeface="Calibri"/>
                <a:cs typeface="Calibri"/>
                <a:sym typeface="Calibri"/>
              </a:rPr>
              <a:t>, γ</a:t>
            </a:r>
            <a:r>
              <a:rPr b="0" baseline="30000" i="0" lang="en" sz="1300" u="none" cap="none" strike="noStrike">
                <a:solidFill>
                  <a:schemeClr val="dk1"/>
                </a:solidFill>
                <a:latin typeface="Calibri"/>
                <a:ea typeface="Calibri"/>
                <a:cs typeface="Calibri"/>
                <a:sym typeface="Calibri"/>
              </a:rPr>
              <a:t>0</a:t>
            </a:r>
            <a:r>
              <a:rPr b="0" i="0" lang="en" sz="1100" u="none" cap="none" strike="noStrike">
                <a:solidFill>
                  <a:schemeClr val="dk1"/>
                </a:solidFill>
                <a:latin typeface="Calibri"/>
                <a:ea typeface="Calibri"/>
                <a:cs typeface="Calibri"/>
                <a:sym typeface="Calibri"/>
              </a:rPr>
              <a:t> </a:t>
            </a:r>
            <a:endParaRPr b="0" i="0" sz="900" u="none" cap="none" strike="noStrike">
              <a:solidFill>
                <a:schemeClr val="dk1"/>
              </a:solidFill>
              <a:latin typeface="Calibri"/>
              <a:ea typeface="Calibri"/>
              <a:cs typeface="Calibri"/>
              <a:sym typeface="Calibri"/>
            </a:endParaRPr>
          </a:p>
          <a:p>
            <a:pPr indent="-146050" lvl="0" marL="45720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Per-pixel Metadata: </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Local Incidence Angle image</a:t>
            </a:r>
            <a:endParaRPr sz="1300"/>
          </a:p>
          <a:p>
            <a:pPr indent="-241300" lvl="1" marL="914400" marR="0" rtl="0" algn="l">
              <a:lnSpc>
                <a:spcPct val="100000"/>
              </a:lnSpc>
              <a:spcBef>
                <a:spcPts val="0"/>
              </a:spcBef>
              <a:spcAft>
                <a:spcPts val="0"/>
              </a:spcAft>
              <a:buClr>
                <a:schemeClr val="lt2"/>
              </a:buClr>
              <a:buSzPts val="1500"/>
              <a:buFont typeface="Arial"/>
              <a:buChar char="•"/>
            </a:pPr>
            <a:r>
              <a:rPr b="0" i="0" lang="en" sz="1300" u="none" cap="none" strike="noStrike">
                <a:solidFill>
                  <a:schemeClr val="dk1"/>
                </a:solidFill>
                <a:latin typeface="Calibri"/>
                <a:ea typeface="Calibri"/>
                <a:cs typeface="Calibri"/>
                <a:sym typeface="Calibri"/>
              </a:rPr>
              <a:t>Mask image</a:t>
            </a:r>
            <a:endParaRPr b="0" i="0" sz="800" u="none" cap="none" strike="noStrike">
              <a:solidFill>
                <a:schemeClr val="dk1"/>
              </a:solidFill>
              <a:latin typeface="Calibri"/>
              <a:ea typeface="Calibri"/>
              <a:cs typeface="Calibri"/>
              <a:sym typeface="Calibri"/>
            </a:endParaRPr>
          </a:p>
          <a:p>
            <a:pPr indent="-146050" lvl="0" marL="457200" marR="0" rtl="0" algn="l">
              <a:lnSpc>
                <a:spcPct val="100000"/>
              </a:lnSpc>
              <a:spcBef>
                <a:spcPts val="375"/>
              </a:spcBef>
              <a:spcAft>
                <a:spcPts val="0"/>
              </a:spcAft>
              <a:buClr>
                <a:schemeClr val="lt2"/>
              </a:buClr>
              <a:buSzPts val="1600"/>
              <a:buFont typeface="Arial"/>
              <a:buNone/>
            </a:pPr>
            <a:r>
              <a:t/>
            </a:r>
            <a:endParaRPr b="0" i="0" sz="100" u="none" cap="none" strike="noStrike">
              <a:solidFill>
                <a:schemeClr val="dk1"/>
              </a:solidFill>
              <a:latin typeface="Calibri"/>
              <a:ea typeface="Calibri"/>
              <a:cs typeface="Calibri"/>
              <a:sym typeface="Calibri"/>
            </a:endParaRPr>
          </a:p>
          <a:p>
            <a:pPr indent="-241300" lvl="0" marL="457200" marR="0" rtl="0" algn="l">
              <a:lnSpc>
                <a:spcPct val="100000"/>
              </a:lnSpc>
              <a:spcBef>
                <a:spcPts val="0"/>
              </a:spcBef>
              <a:spcAft>
                <a:spcPts val="0"/>
              </a:spcAft>
              <a:buClr>
                <a:schemeClr val="lt2"/>
              </a:buClr>
              <a:buSzPts val="1500"/>
              <a:buFont typeface="Arial"/>
              <a:buChar char="•"/>
            </a:pPr>
            <a:r>
              <a:rPr b="1" i="0" lang="en" sz="1300" u="none" cap="none" strike="noStrike">
                <a:solidFill>
                  <a:schemeClr val="dk1"/>
                </a:solidFill>
                <a:latin typeface="Calibri"/>
                <a:ea typeface="Calibri"/>
                <a:cs typeface="Calibri"/>
                <a:sym typeface="Calibri"/>
              </a:rPr>
              <a:t>General metadata:</a:t>
            </a:r>
            <a:endParaRPr sz="1300"/>
          </a:p>
          <a:p>
            <a:pPr indent="-122237" lvl="2" marL="1023937" marR="0" rtl="0" algn="l">
              <a:lnSpc>
                <a:spcPct val="100000"/>
              </a:lnSpc>
              <a:spcBef>
                <a:spcPts val="0"/>
              </a:spcBef>
              <a:spcAft>
                <a:spcPts val="0"/>
              </a:spcAft>
              <a:buClr>
                <a:schemeClr val="lt2"/>
              </a:buClr>
              <a:buSzPts val="1500"/>
              <a:buFont typeface="Arial"/>
              <a:buChar char="•"/>
            </a:pPr>
            <a:r>
              <a:rPr b="0" i="0" lang="en" sz="1100" u="none" cap="none" strike="noStrike">
                <a:solidFill>
                  <a:schemeClr val="dk1"/>
                </a:solidFill>
                <a:latin typeface="Calibri"/>
                <a:ea typeface="Calibri"/>
                <a:cs typeface="Calibri"/>
                <a:sym typeface="Calibri"/>
              </a:rPr>
              <a:t>According to CARD4L metadata spec NRB v5.5</a:t>
            </a:r>
            <a:endParaRPr b="0" i="0" sz="1300" u="none" cap="none" strike="noStrike">
              <a:solidFill>
                <a:schemeClr val="dk1"/>
              </a:solidFill>
              <a:latin typeface="Calibri"/>
              <a:ea typeface="Calibri"/>
              <a:cs typeface="Calibri"/>
              <a:sym typeface="Calibri"/>
            </a:endParaRPr>
          </a:p>
        </p:txBody>
      </p:sp>
      <p:sp>
        <p:nvSpPr>
          <p:cNvPr id="862" name="Google Shape;862;p118"/>
          <p:cNvSpPr txBox="1"/>
          <p:nvPr/>
        </p:nvSpPr>
        <p:spPr>
          <a:xfrm>
            <a:off x="813662" y="255064"/>
            <a:ext cx="7775700" cy="279000"/>
          </a:xfrm>
          <a:prstGeom prst="rect">
            <a:avLst/>
          </a:prstGeom>
          <a:noFill/>
          <a:ln>
            <a:noFill/>
          </a:ln>
        </p:spPr>
        <p:txBody>
          <a:bodyPr anchorCtr="0" anchor="ctr" bIns="34275" lIns="68550" spcFirstLastPara="1" rIns="68550" wrap="square" tIns="34275">
            <a:noAutofit/>
          </a:bodyPr>
          <a:lstStyle/>
          <a:p>
            <a:pPr indent="0" lvl="0" marL="0" marR="0" rtl="0" algn="ctr">
              <a:lnSpc>
                <a:spcPct val="80000"/>
              </a:lnSpc>
              <a:spcBef>
                <a:spcPts val="0"/>
              </a:spcBef>
              <a:spcAft>
                <a:spcPts val="0"/>
              </a:spcAft>
              <a:buNone/>
            </a:pPr>
            <a:r>
              <a:rPr b="1" i="0" lang="en" sz="2400" u="none" cap="none" strike="noStrike">
                <a:solidFill>
                  <a:schemeClr val="lt1"/>
                </a:solidFill>
                <a:latin typeface="Arial"/>
                <a:ea typeface="Arial"/>
                <a:cs typeface="Arial"/>
                <a:sym typeface="Arial"/>
              </a:rPr>
              <a:t>CARD4L SAR products under development</a:t>
            </a:r>
            <a:endParaRPr b="1" i="0" sz="1800" u="none" cap="none" strike="noStrike">
              <a:solidFill>
                <a:schemeClr val="lt1"/>
              </a:solidFill>
              <a:latin typeface="Arial"/>
              <a:ea typeface="Arial"/>
              <a:cs typeface="Arial"/>
              <a:sym typeface="Arial"/>
            </a:endParaRPr>
          </a:p>
        </p:txBody>
      </p:sp>
      <p:sp>
        <p:nvSpPr>
          <p:cNvPr id="863" name="Google Shape;863;p118"/>
          <p:cNvSpPr txBox="1"/>
          <p:nvPr/>
        </p:nvSpPr>
        <p:spPr>
          <a:xfrm>
            <a:off x="560161" y="1124644"/>
            <a:ext cx="53958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C00000"/>
                </a:solidFill>
                <a:latin typeface="Calibri"/>
                <a:ea typeface="Calibri"/>
                <a:cs typeface="Calibri"/>
                <a:sym typeface="Calibri"/>
              </a:rPr>
              <a:t>Final steps of self-assessment (CARD4L NRB v5.5)</a:t>
            </a:r>
            <a:endParaRPr b="0" i="0" sz="3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600" u="none" cap="none" strike="noStrike">
                <a:solidFill>
                  <a:srgbClr val="C00000"/>
                </a:solidFill>
                <a:latin typeface="Calibri"/>
                <a:ea typeface="Calibri"/>
                <a:cs typeface="Calibri"/>
                <a:sym typeface="Calibri"/>
              </a:rPr>
              <a:t>Submission to CEOS review: </a:t>
            </a:r>
            <a:r>
              <a:rPr lang="en" sz="1600">
                <a:solidFill>
                  <a:srgbClr val="C00000"/>
                </a:solidFill>
                <a:latin typeface="Calibri"/>
                <a:ea typeface="Calibri"/>
                <a:cs typeface="Calibri"/>
                <a:sym typeface="Calibri"/>
              </a:rPr>
              <a:t>June</a:t>
            </a:r>
            <a:r>
              <a:rPr b="0" i="0" lang="en" sz="1600" u="none" cap="none" strike="noStrike">
                <a:solidFill>
                  <a:srgbClr val="C00000"/>
                </a:solidFill>
                <a:latin typeface="Calibri"/>
                <a:ea typeface="Calibri"/>
                <a:cs typeface="Calibri"/>
                <a:sym typeface="Calibri"/>
              </a:rPr>
              <a:t> 2022</a:t>
            </a:r>
            <a:endParaRPr/>
          </a:p>
        </p:txBody>
      </p:sp>
      <p:sp>
        <p:nvSpPr>
          <p:cNvPr id="864" name="Google Shape;864;p118"/>
          <p:cNvSpPr txBox="1"/>
          <p:nvPr/>
        </p:nvSpPr>
        <p:spPr>
          <a:xfrm>
            <a:off x="8694209" y="4913835"/>
            <a:ext cx="459000" cy="19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 sz="900" u="none" cap="none" strike="noStrike">
                <a:solidFill>
                  <a:srgbClr val="FFFFFF"/>
                </a:solidFill>
                <a:latin typeface="Arial"/>
                <a:ea typeface="Arial"/>
                <a:cs typeface="Arial"/>
                <a:sym typeface="Arial"/>
              </a:rPr>
              <a:t>‹#›</a:t>
            </a:fld>
            <a:endParaRPr b="1" i="0" sz="900" u="none" cap="none" strike="noStrike">
              <a:solidFill>
                <a:srgbClr val="FFFFFF"/>
              </a:solidFill>
              <a:latin typeface="Arial"/>
              <a:ea typeface="Arial"/>
              <a:cs typeface="Arial"/>
              <a:sym typeface="Arial"/>
            </a:endParaRPr>
          </a:p>
        </p:txBody>
      </p:sp>
      <p:grpSp>
        <p:nvGrpSpPr>
          <p:cNvPr id="865" name="Google Shape;865;p118"/>
          <p:cNvGrpSpPr/>
          <p:nvPr/>
        </p:nvGrpSpPr>
        <p:grpSpPr>
          <a:xfrm>
            <a:off x="5329896" y="1009092"/>
            <a:ext cx="3428203" cy="3625167"/>
            <a:chOff x="4718527" y="1253945"/>
            <a:chExt cx="3428203" cy="3625167"/>
          </a:xfrm>
        </p:grpSpPr>
        <p:sp>
          <p:nvSpPr>
            <p:cNvPr id="866" name="Google Shape;866;p118"/>
            <p:cNvSpPr txBox="1"/>
            <p:nvPr/>
          </p:nvSpPr>
          <p:spPr>
            <a:xfrm>
              <a:off x="4782055" y="4626812"/>
              <a:ext cx="1125300" cy="252300"/>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Local Inc. Angle</a:t>
              </a:r>
              <a:endParaRPr b="1" i="1" sz="800" u="none" cap="none" strike="noStrike">
                <a:solidFill>
                  <a:srgbClr val="1F497D"/>
                </a:solidFill>
                <a:latin typeface="Arial"/>
                <a:ea typeface="Arial"/>
                <a:cs typeface="Arial"/>
                <a:sym typeface="Arial"/>
              </a:endParaRPr>
            </a:p>
          </p:txBody>
        </p:sp>
        <p:sp>
          <p:nvSpPr>
            <p:cNvPr id="867" name="Google Shape;867;p118"/>
            <p:cNvSpPr txBox="1"/>
            <p:nvPr/>
          </p:nvSpPr>
          <p:spPr>
            <a:xfrm>
              <a:off x="6569373" y="2818150"/>
              <a:ext cx="1159800" cy="252300"/>
            </a:xfrm>
            <a:prstGeom prst="rect">
              <a:avLst/>
            </a:prstGeom>
            <a:noFill/>
            <a:ln>
              <a:noFill/>
            </a:ln>
          </p:spPr>
          <p:txBody>
            <a:bodyPr anchorCtr="0" anchor="t" bIns="25700" lIns="51425" spcFirstLastPara="1" rIns="51425" wrap="square" tIns="25700">
              <a:noAutofit/>
            </a:bodyPr>
            <a:lstStyle/>
            <a:p>
              <a:pPr indent="0" lvl="0" marL="0" marR="0" rtl="0" algn="r">
                <a:lnSpc>
                  <a:spcPct val="115000"/>
                </a:lnSpc>
                <a:spcBef>
                  <a:spcPts val="281"/>
                </a:spcBef>
                <a:spcAft>
                  <a:spcPts val="0"/>
                </a:spcAft>
                <a:buClr>
                  <a:srgbClr val="002569"/>
                </a:buClr>
                <a:buSzPts val="1800"/>
                <a:buFont typeface="Arial"/>
                <a:buNone/>
              </a:pPr>
              <a:r>
                <a:rPr b="1" i="0" lang="en" sz="900" u="none" cap="none" strike="noStrike">
                  <a:solidFill>
                    <a:srgbClr val="1F497D"/>
                  </a:solidFill>
                  <a:latin typeface="Arial"/>
                  <a:ea typeface="Arial"/>
                  <a:cs typeface="Arial"/>
                  <a:sym typeface="Arial"/>
                </a:rPr>
                <a:t>γ</a:t>
              </a:r>
              <a:r>
                <a:rPr b="1" baseline="30000" i="0" lang="en" sz="900" u="none" cap="none" strike="noStrike">
                  <a:solidFill>
                    <a:srgbClr val="1F497D"/>
                  </a:solidFill>
                  <a:latin typeface="Arial"/>
                  <a:ea typeface="Arial"/>
                  <a:cs typeface="Arial"/>
                  <a:sym typeface="Arial"/>
                </a:rPr>
                <a:t>0</a:t>
              </a:r>
              <a:r>
                <a:rPr b="1" i="0" lang="en" sz="900" u="none" cap="none" strike="noStrike">
                  <a:solidFill>
                    <a:srgbClr val="1F497D"/>
                  </a:solidFill>
                  <a:latin typeface="Arial"/>
                  <a:ea typeface="Arial"/>
                  <a:cs typeface="Arial"/>
                  <a:sym typeface="Arial"/>
                </a:rPr>
                <a:t> </a:t>
              </a:r>
              <a:r>
                <a:rPr b="1" i="1" lang="en" sz="900" u="none" cap="none" strike="noStrike">
                  <a:solidFill>
                    <a:srgbClr val="1F497D"/>
                  </a:solidFill>
                  <a:latin typeface="Arial"/>
                  <a:ea typeface="Arial"/>
                  <a:cs typeface="Arial"/>
                  <a:sym typeface="Arial"/>
                </a:rPr>
                <a:t>Backscatter (HV)</a:t>
              </a:r>
              <a:endParaRPr b="1" i="1" sz="800" u="none" cap="none" strike="noStrike">
                <a:solidFill>
                  <a:srgbClr val="1F497D"/>
                </a:solidFill>
                <a:latin typeface="Arial"/>
                <a:ea typeface="Arial"/>
                <a:cs typeface="Arial"/>
                <a:sym typeface="Arial"/>
              </a:endParaRPr>
            </a:p>
          </p:txBody>
        </p:sp>
        <p:sp>
          <p:nvSpPr>
            <p:cNvPr id="868" name="Google Shape;868;p118"/>
            <p:cNvSpPr txBox="1"/>
            <p:nvPr/>
          </p:nvSpPr>
          <p:spPr>
            <a:xfrm>
              <a:off x="4841801" y="2825187"/>
              <a:ext cx="1294500" cy="252300"/>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0" lang="en" sz="900" u="none" cap="none" strike="noStrike">
                  <a:solidFill>
                    <a:srgbClr val="1F497D"/>
                  </a:solidFill>
                  <a:latin typeface="Arial"/>
                  <a:ea typeface="Arial"/>
                  <a:cs typeface="Arial"/>
                  <a:sym typeface="Arial"/>
                </a:rPr>
                <a:t>γ</a:t>
              </a:r>
              <a:r>
                <a:rPr b="1" baseline="30000" i="0" lang="en" sz="900" u="none" cap="none" strike="noStrike">
                  <a:solidFill>
                    <a:srgbClr val="1F497D"/>
                  </a:solidFill>
                  <a:latin typeface="Arial"/>
                  <a:ea typeface="Arial"/>
                  <a:cs typeface="Arial"/>
                  <a:sym typeface="Arial"/>
                </a:rPr>
                <a:t>0 </a:t>
              </a:r>
              <a:r>
                <a:rPr b="1" i="1" lang="en" sz="900" u="none" cap="none" strike="noStrike">
                  <a:solidFill>
                    <a:srgbClr val="1F497D"/>
                  </a:solidFill>
                  <a:latin typeface="Arial"/>
                  <a:ea typeface="Arial"/>
                  <a:cs typeface="Arial"/>
                  <a:sym typeface="Arial"/>
                </a:rPr>
                <a:t>Backscatter (HH)</a:t>
              </a:r>
              <a:endParaRPr b="1" i="1" sz="800" u="none" cap="none" strike="noStrike">
                <a:solidFill>
                  <a:srgbClr val="1F497D"/>
                </a:solidFill>
                <a:latin typeface="Arial"/>
                <a:ea typeface="Arial"/>
                <a:cs typeface="Arial"/>
                <a:sym typeface="Arial"/>
              </a:endParaRPr>
            </a:p>
          </p:txBody>
        </p:sp>
        <p:sp>
          <p:nvSpPr>
            <p:cNvPr id="869" name="Google Shape;869;p118"/>
            <p:cNvSpPr txBox="1"/>
            <p:nvPr/>
          </p:nvSpPr>
          <p:spPr>
            <a:xfrm>
              <a:off x="7121030" y="4626812"/>
              <a:ext cx="1025700" cy="252300"/>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Data Mask</a:t>
              </a:r>
              <a:endParaRPr b="1" i="1" sz="800" u="none" cap="none" strike="noStrike">
                <a:solidFill>
                  <a:srgbClr val="1F497D"/>
                </a:solidFill>
                <a:latin typeface="Arial"/>
                <a:ea typeface="Arial"/>
                <a:cs typeface="Arial"/>
                <a:sym typeface="Arial"/>
              </a:endParaRPr>
            </a:p>
          </p:txBody>
        </p:sp>
        <p:pic>
          <p:nvPicPr>
            <p:cNvPr id="870" name="Google Shape;870;p118"/>
            <p:cNvPicPr preferRelativeResize="0"/>
            <p:nvPr/>
          </p:nvPicPr>
          <p:blipFill rotWithShape="1">
            <a:blip r:embed="rId3">
              <a:alphaModFix/>
            </a:blip>
            <a:srcRect b="0" l="0" r="0" t="0"/>
            <a:stretch/>
          </p:blipFill>
          <p:spPr>
            <a:xfrm>
              <a:off x="4718527" y="1261722"/>
              <a:ext cx="1558928" cy="1552955"/>
            </a:xfrm>
            <a:prstGeom prst="rect">
              <a:avLst/>
            </a:prstGeom>
            <a:noFill/>
            <a:ln>
              <a:noFill/>
            </a:ln>
            <a:effectLst>
              <a:outerShdw blurRad="50800" rotWithShape="0" algn="tl" dir="2700000" dist="38100">
                <a:srgbClr val="000000">
                  <a:alpha val="40000"/>
                </a:srgbClr>
              </a:outerShdw>
            </a:effectLst>
          </p:spPr>
        </p:pic>
        <p:pic>
          <p:nvPicPr>
            <p:cNvPr id="871" name="Google Shape;871;p118"/>
            <p:cNvPicPr preferRelativeResize="0"/>
            <p:nvPr/>
          </p:nvPicPr>
          <p:blipFill rotWithShape="1">
            <a:blip r:embed="rId4">
              <a:alphaModFix/>
            </a:blip>
            <a:srcRect b="0" l="0" r="0" t="0"/>
            <a:stretch/>
          </p:blipFill>
          <p:spPr>
            <a:xfrm>
              <a:off x="6277454" y="3031710"/>
              <a:ext cx="1558472" cy="1552500"/>
            </a:xfrm>
            <a:prstGeom prst="rect">
              <a:avLst/>
            </a:prstGeom>
            <a:noFill/>
            <a:ln>
              <a:noFill/>
            </a:ln>
            <a:effectLst>
              <a:outerShdw blurRad="50800" rotWithShape="0" algn="tl" dir="2700000" dist="38100">
                <a:srgbClr val="000000">
                  <a:alpha val="40000"/>
                </a:srgbClr>
              </a:outerShdw>
            </a:effectLst>
          </p:spPr>
        </p:pic>
        <p:pic>
          <p:nvPicPr>
            <p:cNvPr id="872" name="Google Shape;872;p118"/>
            <p:cNvPicPr preferRelativeResize="0"/>
            <p:nvPr/>
          </p:nvPicPr>
          <p:blipFill rotWithShape="1">
            <a:blip r:embed="rId5">
              <a:alphaModFix/>
            </a:blip>
            <a:srcRect b="0" l="0" r="0" t="0"/>
            <a:stretch/>
          </p:blipFill>
          <p:spPr>
            <a:xfrm>
              <a:off x="6292126" y="1253945"/>
              <a:ext cx="1558472" cy="1552500"/>
            </a:xfrm>
            <a:prstGeom prst="rect">
              <a:avLst/>
            </a:prstGeom>
            <a:noFill/>
            <a:ln>
              <a:noFill/>
            </a:ln>
            <a:effectLst>
              <a:outerShdw blurRad="50800" rotWithShape="0" algn="tl" dir="2700000" dist="38100">
                <a:srgbClr val="000000">
                  <a:alpha val="40000"/>
                </a:srgbClr>
              </a:outerShdw>
            </a:effectLst>
          </p:spPr>
        </p:pic>
        <p:pic>
          <p:nvPicPr>
            <p:cNvPr id="873" name="Google Shape;873;p118"/>
            <p:cNvPicPr preferRelativeResize="0"/>
            <p:nvPr/>
          </p:nvPicPr>
          <p:blipFill rotWithShape="1">
            <a:blip r:embed="rId6">
              <a:alphaModFix/>
            </a:blip>
            <a:srcRect b="0" l="0" r="0" t="0"/>
            <a:stretch/>
          </p:blipFill>
          <p:spPr>
            <a:xfrm>
              <a:off x="4728028" y="3052783"/>
              <a:ext cx="1558472" cy="1552500"/>
            </a:xfrm>
            <a:prstGeom prst="rect">
              <a:avLst/>
            </a:prstGeom>
            <a:noFill/>
            <a:ln>
              <a:noFill/>
            </a:ln>
            <a:effectLst>
              <a:outerShdw blurRad="50800" rotWithShape="0" algn="tl" dir="2700000" dist="38100">
                <a:srgbClr val="000000">
                  <a:alpha val="40000"/>
                </a:srgbClr>
              </a:outerShdw>
            </a:effectLst>
          </p:spPr>
        </p:pic>
      </p:grpSp>
      <p:pic>
        <p:nvPicPr>
          <p:cNvPr id="874" name="Google Shape;874;p118"/>
          <p:cNvPicPr preferRelativeResize="0"/>
          <p:nvPr/>
        </p:nvPicPr>
        <p:blipFill rotWithShape="1">
          <a:blip r:embed="rId7">
            <a:alphaModFix/>
          </a:blip>
          <a:srcRect b="0" l="0" r="0" t="0"/>
          <a:stretch/>
        </p:blipFill>
        <p:spPr>
          <a:xfrm>
            <a:off x="5236632" y="4704296"/>
            <a:ext cx="3009496" cy="1220066"/>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
        <p:nvSpPr>
          <p:cNvPr id="875" name="Google Shape;875;p118"/>
          <p:cNvSpPr txBox="1"/>
          <p:nvPr/>
        </p:nvSpPr>
        <p:spPr>
          <a:xfrm>
            <a:off x="7723019" y="4770966"/>
            <a:ext cx="1401600" cy="252300"/>
          </a:xfrm>
          <a:prstGeom prst="rect">
            <a:avLst/>
          </a:prstGeom>
          <a:noFill/>
          <a:ln>
            <a:noFill/>
          </a:ln>
        </p:spPr>
        <p:txBody>
          <a:bodyPr anchorCtr="0" anchor="t" bIns="25700" lIns="51425" spcFirstLastPara="1" rIns="51425" wrap="square" tIns="25700">
            <a:noAutofit/>
          </a:bodyPr>
          <a:lstStyle/>
          <a:p>
            <a:pPr indent="0" lvl="0" marL="0" marR="0" rtl="0" algn="l">
              <a:lnSpc>
                <a:spcPct val="115000"/>
              </a:lnSpc>
              <a:spcBef>
                <a:spcPts val="281"/>
              </a:spcBef>
              <a:spcAft>
                <a:spcPts val="0"/>
              </a:spcAft>
              <a:buClr>
                <a:srgbClr val="002569"/>
              </a:buClr>
              <a:buSzPts val="1800"/>
              <a:buFont typeface="Arial"/>
              <a:buNone/>
            </a:pPr>
            <a:r>
              <a:rPr b="1" i="1" lang="en" sz="900" u="none" cap="none" strike="noStrike">
                <a:solidFill>
                  <a:srgbClr val="1F497D"/>
                </a:solidFill>
                <a:latin typeface="Arial"/>
                <a:ea typeface="Arial"/>
                <a:cs typeface="Arial"/>
                <a:sym typeface="Arial"/>
              </a:rPr>
              <a:t>General Metadata (XML)</a:t>
            </a:r>
            <a:endParaRPr b="1" i="1" sz="800" u="none" cap="none" strike="noStrike">
              <a:solidFill>
                <a:srgbClr val="1F497D"/>
              </a:solidFill>
              <a:latin typeface="Arial"/>
              <a:ea typeface="Arial"/>
              <a:cs typeface="Arial"/>
              <a:sym typeface="Arial"/>
            </a:endParaRPr>
          </a:p>
        </p:txBody>
      </p:sp>
      <p:sp>
        <p:nvSpPr>
          <p:cNvPr id="876" name="Google Shape;876;p118"/>
          <p:cNvSpPr txBox="1"/>
          <p:nvPr/>
        </p:nvSpPr>
        <p:spPr>
          <a:xfrm>
            <a:off x="1618378" y="675022"/>
            <a:ext cx="6189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i="0" lang="en" sz="2000" u="none" cap="none" strike="noStrike">
                <a:solidFill>
                  <a:srgbClr val="0070C0"/>
                </a:solidFill>
                <a:latin typeface="Calibri"/>
                <a:ea typeface="Calibri"/>
                <a:cs typeface="Calibri"/>
                <a:sym typeface="Calibri"/>
              </a:rPr>
              <a:t>ALOS-2 PALSAR-2 ScanSAR NRB</a:t>
            </a:r>
            <a:endParaRPr b="1" i="0" sz="800" u="none" cap="none" strike="noStrike">
              <a:solidFill>
                <a:srgbClr val="0070C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119"/>
          <p:cNvPicPr preferRelativeResize="0"/>
          <p:nvPr/>
        </p:nvPicPr>
        <p:blipFill rotWithShape="1">
          <a:blip r:embed="rId3">
            <a:alphaModFix/>
          </a:blip>
          <a:srcRect b="0" l="0" r="0" t="0"/>
          <a:stretch/>
        </p:blipFill>
        <p:spPr>
          <a:xfrm>
            <a:off x="4860202" y="899455"/>
            <a:ext cx="3857314" cy="2255811"/>
          </a:xfrm>
          <a:prstGeom prst="rect">
            <a:avLst/>
          </a:prstGeom>
          <a:noFill/>
          <a:ln>
            <a:noFill/>
          </a:ln>
          <a:effectLst>
            <a:outerShdw blurRad="50800" rotWithShape="0" algn="tl" dir="2700000" dist="38100">
              <a:srgbClr val="000000">
                <a:alpha val="40000"/>
              </a:srgbClr>
            </a:outerShdw>
          </a:effectLst>
        </p:spPr>
      </p:pic>
      <p:sp>
        <p:nvSpPr>
          <p:cNvPr id="883" name="Google Shape;883;p119"/>
          <p:cNvSpPr/>
          <p:nvPr/>
        </p:nvSpPr>
        <p:spPr>
          <a:xfrm>
            <a:off x="637737" y="2128543"/>
            <a:ext cx="3896565" cy="17594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800" u="none" cap="none" strike="noStrike">
                <a:solidFill>
                  <a:srgbClr val="0070C0"/>
                </a:solidFill>
                <a:latin typeface="Calibri"/>
                <a:ea typeface="Calibri"/>
                <a:cs typeface="Calibri"/>
                <a:sym typeface="Calibri"/>
              </a:rPr>
              <a:t>Processing/Re-processing schedule</a:t>
            </a:r>
            <a:endParaRPr b="0" i="0" sz="4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300" u="none" cap="none" strike="noStrike">
              <a:solidFill>
                <a:srgbClr val="008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400" u="none" cap="none" strike="noStrike">
              <a:solidFill>
                <a:srgbClr val="008000"/>
              </a:solidFill>
              <a:latin typeface="Calibri"/>
              <a:ea typeface="Calibri"/>
              <a:cs typeface="Calibri"/>
              <a:sym typeface="Calibri"/>
            </a:endParaRPr>
          </a:p>
          <a:p>
            <a:pPr indent="-88900" lvl="0" marL="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70C0"/>
                </a:solidFill>
                <a:latin typeface="Calibri"/>
                <a:ea typeface="Calibri"/>
                <a:cs typeface="Calibri"/>
                <a:sym typeface="Calibri"/>
              </a:rPr>
              <a:t> JFY 2021: </a:t>
            </a:r>
            <a:r>
              <a:rPr b="1" i="0" lang="en" sz="1400" u="none" cap="none" strike="noStrike">
                <a:solidFill>
                  <a:schemeClr val="dk1"/>
                </a:solidFill>
                <a:latin typeface="Calibri"/>
                <a:ea typeface="Calibri"/>
                <a:cs typeface="Calibri"/>
                <a:sym typeface="Calibri"/>
              </a:rPr>
              <a:t>ALOS-2</a:t>
            </a:r>
            <a:r>
              <a:rPr b="0" i="0" lang="en" sz="1400" u="none" cap="none" strike="noStrike">
                <a:solidFill>
                  <a:schemeClr val="dk1"/>
                </a:solidFill>
                <a:latin typeface="Calibri"/>
                <a:ea typeface="Calibri"/>
                <a:cs typeface="Calibri"/>
                <a:sym typeface="Calibri"/>
              </a:rPr>
              <a:t> 2015–2020 </a:t>
            </a:r>
            <a:r>
              <a:rPr b="0" i="0" lang="en" sz="1400" u="none" cap="none" strike="noStrike">
                <a:solidFill>
                  <a:srgbClr val="00B050"/>
                </a:solidFill>
                <a:latin typeface="Calibri"/>
                <a:ea typeface="Calibri"/>
                <a:cs typeface="Calibri"/>
                <a:sym typeface="Calibri"/>
              </a:rPr>
              <a:t>[COMPLETED]</a:t>
            </a:r>
            <a:endParaRPr/>
          </a:p>
          <a:p>
            <a:pPr indent="-88900" lvl="0" marL="0" marR="0" rtl="0" algn="l">
              <a:lnSpc>
                <a:spcPct val="100000"/>
              </a:lnSpc>
              <a:spcBef>
                <a:spcPts val="416"/>
              </a:spcBef>
              <a:spcAft>
                <a:spcPts val="0"/>
              </a:spcAft>
              <a:buClr>
                <a:srgbClr val="000000"/>
              </a:buClr>
              <a:buSzPts val="1400"/>
              <a:buFont typeface="Arial"/>
              <a:buChar char="•"/>
            </a:pPr>
            <a:r>
              <a:rPr b="0" i="0" lang="en" sz="1400" u="none" cap="none" strike="noStrike">
                <a:solidFill>
                  <a:srgbClr val="0070C0"/>
                </a:solidFill>
                <a:latin typeface="Calibri"/>
                <a:ea typeface="Calibri"/>
                <a:cs typeface="Calibri"/>
                <a:sym typeface="Calibri"/>
              </a:rPr>
              <a:t> April 2022: </a:t>
            </a:r>
            <a:r>
              <a:rPr b="1" i="0" lang="en" sz="1400" u="none" cap="none" strike="noStrike">
                <a:solidFill>
                  <a:schemeClr val="dk1"/>
                </a:solidFill>
                <a:latin typeface="Calibri"/>
                <a:ea typeface="Calibri"/>
                <a:cs typeface="Calibri"/>
                <a:sym typeface="Calibri"/>
              </a:rPr>
              <a:t>ALOS-2</a:t>
            </a:r>
            <a:r>
              <a:rPr b="0" i="0" lang="en" sz="1400" u="none" cap="none" strike="noStrike">
                <a:solidFill>
                  <a:schemeClr val="dk1"/>
                </a:solidFill>
                <a:latin typeface="Calibri"/>
                <a:ea typeface="Calibri"/>
                <a:cs typeface="Calibri"/>
                <a:sym typeface="Calibri"/>
              </a:rPr>
              <a:t> 2021 </a:t>
            </a:r>
            <a:r>
              <a:rPr b="0" i="0" lang="en" sz="1400" u="none" cap="none" strike="noStrike">
                <a:solidFill>
                  <a:srgbClr val="00B050"/>
                </a:solidFill>
                <a:latin typeface="Calibri"/>
                <a:ea typeface="Calibri"/>
                <a:cs typeface="Calibri"/>
                <a:sym typeface="Calibri"/>
              </a:rPr>
              <a:t>[COMPLETED]</a:t>
            </a:r>
            <a:endParaRPr/>
          </a:p>
          <a:p>
            <a:pPr indent="-88900" lvl="0" marL="0" marR="0" rtl="0" algn="l">
              <a:lnSpc>
                <a:spcPct val="100000"/>
              </a:lnSpc>
              <a:spcBef>
                <a:spcPts val="416"/>
              </a:spcBef>
              <a:spcAft>
                <a:spcPts val="0"/>
              </a:spcAft>
              <a:buClr>
                <a:srgbClr val="000000"/>
              </a:buClr>
              <a:buSzPts val="1400"/>
              <a:buFont typeface="Arial"/>
              <a:buChar char="•"/>
            </a:pPr>
            <a:r>
              <a:rPr b="0" i="0" lang="en" sz="1400" u="none" cap="none" strike="noStrike">
                <a:solidFill>
                  <a:srgbClr val="0070C0"/>
                </a:solidFill>
                <a:latin typeface="Calibri"/>
                <a:ea typeface="Calibri"/>
                <a:cs typeface="Calibri"/>
                <a:sym typeface="Calibri"/>
              </a:rPr>
              <a:t> May-Dec 2022: </a:t>
            </a:r>
            <a:r>
              <a:rPr b="1" i="0" lang="en" sz="1400" u="none" cap="none" strike="noStrike">
                <a:solidFill>
                  <a:schemeClr val="dk1"/>
                </a:solidFill>
                <a:latin typeface="Calibri"/>
                <a:ea typeface="Calibri"/>
                <a:cs typeface="Calibri"/>
                <a:sym typeface="Calibri"/>
              </a:rPr>
              <a:t>ALOS</a:t>
            </a:r>
            <a:r>
              <a:rPr b="0" i="0" lang="en" sz="1400" u="none" cap="none" strike="noStrike">
                <a:solidFill>
                  <a:schemeClr val="dk1"/>
                </a:solidFill>
                <a:latin typeface="Calibri"/>
                <a:ea typeface="Calibri"/>
                <a:cs typeface="Calibri"/>
                <a:sym typeface="Calibri"/>
              </a:rPr>
              <a:t>: 2007, 2008, 2009, 2010 </a:t>
            </a:r>
            <a:endParaRPr/>
          </a:p>
          <a:p>
            <a:pPr indent="-88900" lvl="0" marL="0" marR="0" rtl="0" algn="l">
              <a:lnSpc>
                <a:spcPct val="100000"/>
              </a:lnSpc>
              <a:spcBef>
                <a:spcPts val="416"/>
              </a:spcBef>
              <a:spcAft>
                <a:spcPts val="0"/>
              </a:spcAft>
              <a:buClr>
                <a:srgbClr val="000000"/>
              </a:buClr>
              <a:buSzPts val="1400"/>
              <a:buFont typeface="Arial"/>
              <a:buChar char="•"/>
            </a:pPr>
            <a:r>
              <a:rPr b="0" i="0" lang="en" sz="1400" u="none" cap="none" strike="noStrike">
                <a:solidFill>
                  <a:srgbClr val="0070C0"/>
                </a:solidFill>
                <a:latin typeface="Calibri"/>
                <a:ea typeface="Calibri"/>
                <a:cs typeface="Calibri"/>
                <a:sym typeface="Calibri"/>
              </a:rPr>
              <a:t> 2022 (TBC): </a:t>
            </a:r>
            <a:r>
              <a:rPr b="1" i="0" lang="en" sz="1400" u="none" cap="none" strike="noStrike">
                <a:solidFill>
                  <a:schemeClr val="dk1"/>
                </a:solidFill>
                <a:latin typeface="Calibri"/>
                <a:ea typeface="Calibri"/>
                <a:cs typeface="Calibri"/>
                <a:sym typeface="Calibri"/>
              </a:rPr>
              <a:t>JERS-1</a:t>
            </a:r>
            <a:r>
              <a:rPr b="0" i="0" lang="en" sz="1400" u="none" cap="none" strike="noStrike">
                <a:solidFill>
                  <a:schemeClr val="dk1"/>
                </a:solidFill>
                <a:latin typeface="Calibri"/>
                <a:ea typeface="Calibri"/>
                <a:cs typeface="Calibri"/>
                <a:sym typeface="Calibri"/>
              </a:rPr>
              <a:t>: 1993-1998</a:t>
            </a:r>
            <a:endParaRPr/>
          </a:p>
          <a:p>
            <a:pPr indent="-88900" lvl="0" marL="0" marR="0" rtl="0" algn="l">
              <a:lnSpc>
                <a:spcPct val="100000"/>
              </a:lnSpc>
              <a:spcBef>
                <a:spcPts val="416"/>
              </a:spcBef>
              <a:spcAft>
                <a:spcPts val="0"/>
              </a:spcAft>
              <a:buClr>
                <a:srgbClr val="000000"/>
              </a:buClr>
              <a:buSzPts val="1400"/>
              <a:buFont typeface="Arial"/>
              <a:buChar char="•"/>
            </a:pPr>
            <a:r>
              <a:rPr b="0" i="0" lang="en" sz="1400" u="none" cap="none" strike="noStrike">
                <a:solidFill>
                  <a:srgbClr val="0070C0"/>
                </a:solidFill>
                <a:latin typeface="Calibri"/>
                <a:ea typeface="Calibri"/>
                <a:cs typeface="Calibri"/>
                <a:sym typeface="Calibri"/>
              </a:rPr>
              <a:t> 2023/Q1: </a:t>
            </a:r>
            <a:r>
              <a:rPr b="1" i="0" lang="en" sz="1400" u="none" cap="none" strike="noStrike">
                <a:solidFill>
                  <a:schemeClr val="dk1"/>
                </a:solidFill>
                <a:latin typeface="Calibri"/>
                <a:ea typeface="Calibri"/>
                <a:cs typeface="Calibri"/>
                <a:sym typeface="Calibri"/>
              </a:rPr>
              <a:t>ALOS-2</a:t>
            </a:r>
            <a:r>
              <a:rPr b="0" i="0" lang="en" sz="1400" u="none" cap="none" strike="noStrike">
                <a:solidFill>
                  <a:schemeClr val="dk1"/>
                </a:solidFill>
                <a:latin typeface="Calibri"/>
                <a:ea typeface="Calibri"/>
                <a:cs typeface="Calibri"/>
                <a:sym typeface="Calibri"/>
              </a:rPr>
              <a:t> 2022 </a:t>
            </a:r>
            <a:endParaRPr/>
          </a:p>
        </p:txBody>
      </p:sp>
      <p:sp>
        <p:nvSpPr>
          <p:cNvPr id="884" name="Google Shape;884;p119"/>
          <p:cNvSpPr/>
          <p:nvPr/>
        </p:nvSpPr>
        <p:spPr>
          <a:xfrm>
            <a:off x="4572000" y="2934245"/>
            <a:ext cx="4471416" cy="205184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None/>
            </a:pPr>
            <a:r>
              <a:rPr b="0" i="0" lang="en" sz="1600" u="none" cap="none" strike="noStrike">
                <a:solidFill>
                  <a:srgbClr val="0070C0"/>
                </a:solidFill>
                <a:latin typeface="Calibri"/>
                <a:ea typeface="Calibri"/>
                <a:cs typeface="Calibri"/>
                <a:sym typeface="Calibri"/>
              </a:rPr>
              <a:t>New mosaic features:</a:t>
            </a:r>
            <a:endParaRPr/>
          </a:p>
          <a:p>
            <a:pPr indent="-285750" lvl="1" marL="742950" marR="0" rtl="0" algn="l">
              <a:lnSpc>
                <a:spcPct val="100000"/>
              </a:lnSpc>
              <a:spcBef>
                <a:spcPts val="416"/>
              </a:spcBef>
              <a:spcAft>
                <a:spcPts val="0"/>
              </a:spcAft>
              <a:buClr>
                <a:srgbClr val="000000"/>
              </a:buClr>
              <a:buSzPts val="1600"/>
              <a:buFont typeface="Arial"/>
              <a:buChar char="•"/>
            </a:pPr>
            <a:r>
              <a:rPr b="0" i="0" lang="en" sz="1600" u="none" cap="none" strike="noStrike">
                <a:solidFill>
                  <a:schemeClr val="dk1"/>
                </a:solidFill>
                <a:latin typeface="Calibri"/>
                <a:ea typeface="Calibri"/>
                <a:cs typeface="Calibri"/>
                <a:sym typeface="Calibri"/>
              </a:rPr>
              <a:t>Improved geometric accuracy</a:t>
            </a:r>
            <a:endParaRPr/>
          </a:p>
          <a:p>
            <a:pPr indent="-285750" lvl="1" marL="742950" marR="0" rtl="0" algn="l">
              <a:lnSpc>
                <a:spcPct val="100000"/>
              </a:lnSpc>
              <a:spcBef>
                <a:spcPts val="416"/>
              </a:spcBef>
              <a:spcAft>
                <a:spcPts val="0"/>
              </a:spcAft>
              <a:buClr>
                <a:srgbClr val="000000"/>
              </a:buClr>
              <a:buSzPts val="1600"/>
              <a:buFont typeface="Arial"/>
              <a:buChar char="•"/>
            </a:pPr>
            <a:r>
              <a:rPr b="0" i="0" lang="en" sz="1600" u="none" cap="none" strike="noStrike">
                <a:solidFill>
                  <a:schemeClr val="dk1"/>
                </a:solidFill>
                <a:latin typeface="Calibri"/>
                <a:ea typeface="Calibri"/>
                <a:cs typeface="Calibri"/>
                <a:sym typeface="Calibri"/>
              </a:rPr>
              <a:t>Single-year data only (i.e. no gap-filling from other years in case of missing data)</a:t>
            </a:r>
            <a:endParaRPr/>
          </a:p>
          <a:p>
            <a:pPr indent="-285750" lvl="1" marL="742950" marR="0" rtl="0" algn="l">
              <a:lnSpc>
                <a:spcPct val="100000"/>
              </a:lnSpc>
              <a:spcBef>
                <a:spcPts val="416"/>
              </a:spcBef>
              <a:spcAft>
                <a:spcPts val="0"/>
              </a:spcAft>
              <a:buClr>
                <a:srgbClr val="000000"/>
              </a:buClr>
              <a:buSzPts val="1600"/>
              <a:buFont typeface="Arial"/>
              <a:buChar char="•"/>
            </a:pPr>
            <a:r>
              <a:rPr b="0" i="0" lang="en" sz="1600" u="none" cap="none" strike="noStrike">
                <a:solidFill>
                  <a:schemeClr val="dk1"/>
                </a:solidFill>
                <a:latin typeface="Calibri"/>
                <a:ea typeface="Calibri"/>
                <a:cs typeface="Calibri"/>
                <a:sym typeface="Calibri"/>
              </a:rPr>
              <a:t>Cloud Optimized GeoTiff (COG) format</a:t>
            </a:r>
            <a:endParaRPr/>
          </a:p>
          <a:p>
            <a:pPr indent="-285750" lvl="1" marL="742950" marR="0" rtl="0" algn="l">
              <a:lnSpc>
                <a:spcPct val="100000"/>
              </a:lnSpc>
              <a:spcBef>
                <a:spcPts val="416"/>
              </a:spcBef>
              <a:spcAft>
                <a:spcPts val="0"/>
              </a:spcAft>
              <a:buClr>
                <a:srgbClr val="000000"/>
              </a:buClr>
              <a:buSzPts val="1600"/>
              <a:buFont typeface="Arial"/>
              <a:buChar char="•"/>
            </a:pPr>
            <a:r>
              <a:rPr b="0" i="0" lang="en" sz="1600" u="none" cap="none" strike="noStrike">
                <a:solidFill>
                  <a:schemeClr val="dk1"/>
                </a:solidFill>
                <a:latin typeface="Calibri"/>
                <a:ea typeface="Calibri"/>
                <a:cs typeface="Calibri"/>
                <a:sym typeface="Calibri"/>
              </a:rPr>
              <a:t>Compliance with CARD4L NRB v5.5</a:t>
            </a:r>
            <a:endParaRPr b="0" i="0" sz="1600" u="none" cap="none" strike="noStrike">
              <a:solidFill>
                <a:srgbClr val="3366FF"/>
              </a:solidFill>
              <a:latin typeface="Calibri"/>
              <a:ea typeface="Calibri"/>
              <a:cs typeface="Calibri"/>
              <a:sym typeface="Calibri"/>
            </a:endParaRPr>
          </a:p>
        </p:txBody>
      </p:sp>
      <p:sp>
        <p:nvSpPr>
          <p:cNvPr id="885" name="Google Shape;885;p119"/>
          <p:cNvSpPr/>
          <p:nvPr/>
        </p:nvSpPr>
        <p:spPr>
          <a:xfrm>
            <a:off x="174803" y="928661"/>
            <a:ext cx="4535424" cy="92454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2000" u="none" cap="none" strike="noStrike">
                <a:solidFill>
                  <a:srgbClr val="0070C0"/>
                </a:solidFill>
                <a:latin typeface="Calibri"/>
                <a:ea typeface="Calibri"/>
                <a:cs typeface="Calibri"/>
                <a:sym typeface="Calibri"/>
              </a:rPr>
              <a:t>Global Mosaic revisions </a:t>
            </a:r>
            <a:endParaRPr sz="1600"/>
          </a:p>
          <a:p>
            <a:pPr indent="0" lvl="0" marL="0" marR="0" rtl="0" algn="ctr">
              <a:lnSpc>
                <a:spcPct val="100000"/>
              </a:lnSpc>
              <a:spcBef>
                <a:spcPts val="0"/>
              </a:spcBef>
              <a:spcAft>
                <a:spcPts val="0"/>
              </a:spcAft>
              <a:buNone/>
            </a:pPr>
            <a:r>
              <a:t/>
            </a:r>
            <a:endParaRPr b="0" i="0" sz="485"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523" u="none" cap="none" strike="noStrike">
                <a:solidFill>
                  <a:schemeClr val="dk1"/>
                </a:solidFill>
                <a:latin typeface="Calibri"/>
                <a:ea typeface="Calibri"/>
                <a:cs typeface="Calibri"/>
                <a:sym typeface="Calibri"/>
              </a:rPr>
              <a:t> </a:t>
            </a:r>
            <a:r>
              <a:rPr b="0" i="0" lang="en" sz="1600" u="none" cap="none" strike="noStrike">
                <a:solidFill>
                  <a:schemeClr val="dk1"/>
                </a:solidFill>
                <a:latin typeface="Calibri"/>
                <a:ea typeface="Calibri"/>
                <a:cs typeface="Calibri"/>
                <a:sym typeface="Calibri"/>
              </a:rPr>
              <a:t>Modifications</a:t>
            </a:r>
            <a:r>
              <a:rPr b="0" i="0" lang="en" sz="1523" u="none" cap="none" strike="noStrike">
                <a:solidFill>
                  <a:schemeClr val="dk1"/>
                </a:solidFill>
                <a:latin typeface="Calibri"/>
                <a:ea typeface="Calibri"/>
                <a:cs typeface="Calibri"/>
                <a:sym typeface="Calibri"/>
              </a:rPr>
              <a:t> to the Sigma-SAR processor and EORC mosaicking software undertaken during 2021.</a:t>
            </a:r>
            <a:endParaRPr/>
          </a:p>
        </p:txBody>
      </p:sp>
      <p:sp>
        <p:nvSpPr>
          <p:cNvPr id="886" name="Google Shape;886;p119"/>
          <p:cNvSpPr txBox="1"/>
          <p:nvPr/>
        </p:nvSpPr>
        <p:spPr>
          <a:xfrm>
            <a:off x="813662" y="255064"/>
            <a:ext cx="7775838" cy="278993"/>
          </a:xfrm>
          <a:prstGeom prst="rect">
            <a:avLst/>
          </a:prstGeom>
          <a:noFill/>
          <a:ln>
            <a:noFill/>
          </a:ln>
        </p:spPr>
        <p:txBody>
          <a:bodyPr anchorCtr="0" anchor="ctr" bIns="34275" lIns="68550" spcFirstLastPara="1" rIns="68550" wrap="square" tIns="34275">
            <a:noAutofit/>
          </a:bodyPr>
          <a:lstStyle/>
          <a:p>
            <a:pPr indent="0" lvl="0" marL="0" marR="0" rtl="0" algn="ctr">
              <a:lnSpc>
                <a:spcPct val="80000"/>
              </a:lnSpc>
              <a:spcBef>
                <a:spcPts val="0"/>
              </a:spcBef>
              <a:spcAft>
                <a:spcPts val="0"/>
              </a:spcAft>
              <a:buNone/>
            </a:pPr>
            <a:r>
              <a:rPr b="1" i="0" lang="en" sz="2400" u="none" cap="none" strike="noStrike">
                <a:solidFill>
                  <a:schemeClr val="lt1"/>
                </a:solidFill>
                <a:latin typeface="Arial"/>
                <a:ea typeface="Arial"/>
                <a:cs typeface="Arial"/>
                <a:sym typeface="Arial"/>
              </a:rPr>
              <a:t>JAXA Annual Global 25 m Mosaics</a:t>
            </a:r>
            <a:endParaRPr b="1" i="0" sz="1800" u="none" cap="none" strike="noStrike">
              <a:solidFill>
                <a:schemeClr val="lt1"/>
              </a:solidFill>
              <a:latin typeface="Arial"/>
              <a:ea typeface="Arial"/>
              <a:cs typeface="Arial"/>
              <a:sym typeface="Arial"/>
            </a:endParaRPr>
          </a:p>
        </p:txBody>
      </p:sp>
      <p:sp>
        <p:nvSpPr>
          <p:cNvPr id="887" name="Google Shape;887;p119"/>
          <p:cNvSpPr txBox="1"/>
          <p:nvPr/>
        </p:nvSpPr>
        <p:spPr>
          <a:xfrm>
            <a:off x="438912" y="4270728"/>
            <a:ext cx="4572000" cy="6052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0070C0"/>
                </a:solidFill>
                <a:latin typeface="Calibri"/>
                <a:ea typeface="Calibri"/>
                <a:cs typeface="Calibri"/>
                <a:sym typeface="Calibri"/>
              </a:rPr>
              <a:t>Public download www:</a:t>
            </a:r>
            <a:endParaRPr/>
          </a:p>
          <a:p>
            <a:pPr indent="0" lvl="0" marL="0" marR="0" rtl="0" algn="l">
              <a:lnSpc>
                <a:spcPct val="100000"/>
              </a:lnSpc>
              <a:spcBef>
                <a:spcPts val="416"/>
              </a:spcBef>
              <a:spcAft>
                <a:spcPts val="0"/>
              </a:spcAft>
              <a:buNone/>
            </a:pPr>
            <a:r>
              <a:rPr b="0" i="0" lang="en" sz="1400" u="none" cap="none" strike="noStrike">
                <a:solidFill>
                  <a:srgbClr val="0432FF"/>
                </a:solidFill>
                <a:latin typeface="Calibri"/>
                <a:ea typeface="Calibri"/>
                <a:cs typeface="Calibri"/>
                <a:sym typeface="Calibri"/>
              </a:rPr>
              <a:t>https://www.eorc.jaxa.jp/ALOS/en/dataset/fnf_e.htm</a:t>
            </a:r>
            <a:endParaRPr b="0" i="0" sz="1400" u="none" cap="none" strike="noStrike">
              <a:solidFill>
                <a:srgbClr val="0432FF"/>
              </a:solidFill>
              <a:latin typeface="Calibri"/>
              <a:ea typeface="Calibri"/>
              <a:cs typeface="Calibri"/>
              <a:sym typeface="Calibri"/>
            </a:endParaRPr>
          </a:p>
        </p:txBody>
      </p:sp>
      <p:sp>
        <p:nvSpPr>
          <p:cNvPr id="888" name="Google Shape;888;p119"/>
          <p:cNvSpPr txBox="1"/>
          <p:nvPr/>
        </p:nvSpPr>
        <p:spPr>
          <a:xfrm>
            <a:off x="8694209" y="4913835"/>
            <a:ext cx="459000" cy="19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 sz="900" u="none" cap="none" strike="noStrike">
                <a:solidFill>
                  <a:srgbClr val="FFFFFF"/>
                </a:solidFill>
                <a:latin typeface="Arial"/>
                <a:ea typeface="Arial"/>
                <a:cs typeface="Arial"/>
                <a:sym typeface="Arial"/>
              </a:rPr>
              <a:t>‹#›</a:t>
            </a:fld>
            <a:endParaRPr b="1" i="0" sz="900" u="none" cap="none" strike="noStrik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20"/>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100">
                <a:latin typeface="Arial"/>
                <a:ea typeface="Arial"/>
                <a:cs typeface="Arial"/>
                <a:sym typeface="Arial"/>
              </a:rPr>
              <a:t>Continuous Observations by ALOS Series Missions</a:t>
            </a:r>
            <a:endParaRPr sz="2100">
              <a:latin typeface="Arial"/>
              <a:ea typeface="Arial"/>
              <a:cs typeface="Arial"/>
              <a:sym typeface="Arial"/>
            </a:endParaRPr>
          </a:p>
        </p:txBody>
      </p:sp>
      <p:sp>
        <p:nvSpPr>
          <p:cNvPr id="895" name="Google Shape;895;p120"/>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graphicFrame>
        <p:nvGraphicFramePr>
          <p:cNvPr id="896" name="Google Shape;896;p120"/>
          <p:cNvGraphicFramePr/>
          <p:nvPr/>
        </p:nvGraphicFramePr>
        <p:xfrm>
          <a:off x="847218" y="2128780"/>
          <a:ext cx="3000000" cy="3000000"/>
        </p:xfrm>
        <a:graphic>
          <a:graphicData uri="http://schemas.openxmlformats.org/drawingml/2006/table">
            <a:tbl>
              <a:tblPr>
                <a:noFill/>
                <a:tableStyleId>{6C79A63A-7A7B-48AC-88D6-AA3A3C785BA6}</a:tableStyleId>
              </a:tblPr>
              <a:tblGrid>
                <a:gridCol w="454700"/>
                <a:gridCol w="454700"/>
                <a:gridCol w="454700"/>
                <a:gridCol w="454700"/>
                <a:gridCol w="454700"/>
                <a:gridCol w="454700"/>
                <a:gridCol w="454700"/>
                <a:gridCol w="454700"/>
                <a:gridCol w="454700"/>
                <a:gridCol w="454700"/>
                <a:gridCol w="454700"/>
                <a:gridCol w="454700"/>
                <a:gridCol w="454700"/>
                <a:gridCol w="454700"/>
                <a:gridCol w="454700"/>
                <a:gridCol w="454700"/>
                <a:gridCol w="454700"/>
              </a:tblGrid>
              <a:tr h="375675">
                <a:tc>
                  <a:txBody>
                    <a:bodyPr/>
                    <a:lstStyle/>
                    <a:p>
                      <a:pPr indent="0" lvl="0" marL="0" marR="0" rtl="0" algn="ctr">
                        <a:spcBef>
                          <a:spcPts val="0"/>
                        </a:spcBef>
                        <a:spcAft>
                          <a:spcPts val="0"/>
                        </a:spcAft>
                        <a:buNone/>
                      </a:pPr>
                      <a:r>
                        <a:rPr lang="en" sz="900" u="none" cap="none" strike="noStrike"/>
                        <a:t>JFY</a:t>
                      </a:r>
                      <a:endParaRPr/>
                    </a:p>
                    <a:p>
                      <a:pPr indent="0" lvl="0" marL="0" marR="0" rtl="0" algn="ctr">
                        <a:spcBef>
                          <a:spcPts val="0"/>
                        </a:spcBef>
                        <a:spcAft>
                          <a:spcPts val="0"/>
                        </a:spcAft>
                        <a:buNone/>
                      </a:pPr>
                      <a:r>
                        <a:rPr lang="en" sz="900" u="none" cap="none" strike="noStrike"/>
                        <a:t>2014</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2015</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2016</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2017</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2018</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2019</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2020</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2021</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2022</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2023</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2024</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2025</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2026</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2027</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2028</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2029</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rPr lang="en" sz="900" u="none" cap="none" strike="noStrike"/>
                        <a:t>2030</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2570550">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t/>
                      </a:r>
                      <a:endParaRPr sz="9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bl>
          </a:graphicData>
        </a:graphic>
      </p:graphicFrame>
      <p:sp>
        <p:nvSpPr>
          <p:cNvPr id="897" name="Google Shape;897;p120"/>
          <p:cNvSpPr/>
          <p:nvPr/>
        </p:nvSpPr>
        <p:spPr>
          <a:xfrm>
            <a:off x="901618" y="2611451"/>
            <a:ext cx="132009" cy="107666"/>
          </a:xfrm>
          <a:prstGeom prst="triangle">
            <a:avLst>
              <a:gd fmla="val 50000" name="adj"/>
            </a:avLst>
          </a:prstGeom>
          <a:solidFill>
            <a:srgbClr val="4F81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898" name="Google Shape;898;p120"/>
          <p:cNvSpPr/>
          <p:nvPr/>
        </p:nvSpPr>
        <p:spPr>
          <a:xfrm>
            <a:off x="4738083" y="3475473"/>
            <a:ext cx="3223208" cy="119060"/>
          </a:xfrm>
          <a:prstGeom prst="rect">
            <a:avLst/>
          </a:prstGeom>
          <a:solidFill>
            <a:srgbClr val="7692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899" name="Google Shape;899;p120"/>
          <p:cNvSpPr/>
          <p:nvPr/>
        </p:nvSpPr>
        <p:spPr>
          <a:xfrm>
            <a:off x="5034694" y="4366737"/>
            <a:ext cx="3228680" cy="108000"/>
          </a:xfrm>
          <a:prstGeom prst="rect">
            <a:avLst/>
          </a:prstGeom>
          <a:solidFill>
            <a:srgbClr val="4F81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00" name="Google Shape;900;p120"/>
          <p:cNvSpPr/>
          <p:nvPr/>
        </p:nvSpPr>
        <p:spPr>
          <a:xfrm>
            <a:off x="7364192" y="4767207"/>
            <a:ext cx="1309524" cy="108000"/>
          </a:xfrm>
          <a:prstGeom prst="rect">
            <a:avLst/>
          </a:prstGeom>
          <a:solidFill>
            <a:srgbClr val="99C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01" name="Google Shape;901;p120"/>
          <p:cNvSpPr/>
          <p:nvPr/>
        </p:nvSpPr>
        <p:spPr>
          <a:xfrm>
            <a:off x="6891317" y="3806919"/>
            <a:ext cx="1793940" cy="1080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02" name="Google Shape;902;p120"/>
          <p:cNvSpPr txBox="1"/>
          <p:nvPr/>
        </p:nvSpPr>
        <p:spPr>
          <a:xfrm>
            <a:off x="1036220" y="2511327"/>
            <a:ext cx="1500934"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50" u="none" cap="none" strike="noStrike">
                <a:solidFill>
                  <a:srgbClr val="000000"/>
                </a:solidFill>
                <a:latin typeface="Calibri"/>
                <a:ea typeface="Calibri"/>
                <a:cs typeface="Calibri"/>
                <a:sym typeface="Calibri"/>
              </a:rPr>
              <a:t>ALOS-2 (L-SAR)</a:t>
            </a:r>
            <a:endParaRPr b="1" i="0" sz="1350" u="none" cap="none" strike="noStrike">
              <a:solidFill>
                <a:srgbClr val="000000"/>
              </a:solidFill>
              <a:latin typeface="Calibri"/>
              <a:ea typeface="Calibri"/>
              <a:cs typeface="Calibri"/>
              <a:sym typeface="Calibri"/>
            </a:endParaRPr>
          </a:p>
        </p:txBody>
      </p:sp>
      <p:sp>
        <p:nvSpPr>
          <p:cNvPr id="903" name="Google Shape;903;p120"/>
          <p:cNvSpPr txBox="1"/>
          <p:nvPr/>
        </p:nvSpPr>
        <p:spPr>
          <a:xfrm>
            <a:off x="2301491" y="3755195"/>
            <a:ext cx="1515139" cy="374718"/>
          </a:xfrm>
          <a:prstGeom prst="rect">
            <a:avLst/>
          </a:prstGeom>
          <a:noFill/>
          <a:ln>
            <a:noFill/>
          </a:ln>
        </p:spPr>
        <p:txBody>
          <a:bodyPr anchorCtr="0" anchor="t" bIns="45700" lIns="91425" spcFirstLastPara="1" rIns="91425" wrap="square" tIns="45700">
            <a:spAutoFit/>
          </a:bodyPr>
          <a:lstStyle/>
          <a:p>
            <a:pPr indent="0" lvl="0" marL="0" marR="0" rtl="0" algn="r">
              <a:lnSpc>
                <a:spcPct val="93750"/>
              </a:lnSpc>
              <a:spcBef>
                <a:spcPts val="0"/>
              </a:spcBef>
              <a:spcAft>
                <a:spcPts val="0"/>
              </a:spcAft>
              <a:buNone/>
            </a:pPr>
            <a:r>
              <a:rPr b="0" i="0" lang="en" sz="1200" u="none" cap="none" strike="noStrike">
                <a:solidFill>
                  <a:srgbClr val="000000"/>
                </a:solidFill>
                <a:latin typeface="Calibri"/>
                <a:ea typeface="Calibri"/>
                <a:cs typeface="Calibri"/>
                <a:sym typeface="Calibri"/>
              </a:rPr>
              <a:t>ALOS-3 Follow-on</a:t>
            </a:r>
            <a:endParaRPr/>
          </a:p>
          <a:p>
            <a:pPr indent="0" lvl="0" marL="0" marR="0" rtl="0" algn="r">
              <a:lnSpc>
                <a:spcPct val="107142"/>
              </a:lnSpc>
              <a:spcBef>
                <a:spcPts val="0"/>
              </a:spcBef>
              <a:spcAft>
                <a:spcPts val="0"/>
              </a:spcAft>
              <a:buNone/>
            </a:pPr>
            <a:r>
              <a:rPr b="0" i="0" lang="en" sz="1050" u="none" cap="none" strike="noStrike">
                <a:solidFill>
                  <a:srgbClr val="FF0000"/>
                </a:solidFill>
                <a:latin typeface="Calibri"/>
                <a:ea typeface="Calibri"/>
                <a:cs typeface="Calibri"/>
                <a:sym typeface="Calibri"/>
              </a:rPr>
              <a:t>(Under discussion)</a:t>
            </a:r>
            <a:endParaRPr b="0" i="0" sz="1050" u="none" cap="none" strike="noStrike">
              <a:solidFill>
                <a:srgbClr val="FF0000"/>
              </a:solidFill>
              <a:latin typeface="Calibri"/>
              <a:ea typeface="Calibri"/>
              <a:cs typeface="Calibri"/>
              <a:sym typeface="Calibri"/>
            </a:endParaRPr>
          </a:p>
        </p:txBody>
      </p:sp>
      <p:sp>
        <p:nvSpPr>
          <p:cNvPr id="904" name="Google Shape;904;p120"/>
          <p:cNvSpPr txBox="1"/>
          <p:nvPr/>
        </p:nvSpPr>
        <p:spPr>
          <a:xfrm>
            <a:off x="4807785" y="3543532"/>
            <a:ext cx="22149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Mission Operation </a:t>
            </a:r>
            <a:r>
              <a:rPr b="0" i="0" lang="en" sz="1050" u="none" cap="none" strike="noStrike">
                <a:solidFill>
                  <a:srgbClr val="000000"/>
                </a:solidFill>
                <a:latin typeface="Calibri"/>
                <a:ea typeface="Calibri"/>
                <a:cs typeface="Calibri"/>
                <a:sym typeface="Calibri"/>
              </a:rPr>
              <a:t>(7 years)</a:t>
            </a:r>
            <a:endParaRPr b="0" i="0" sz="1200" u="none" cap="none" strike="noStrike">
              <a:solidFill>
                <a:srgbClr val="000000"/>
              </a:solidFill>
              <a:latin typeface="Calibri"/>
              <a:ea typeface="Calibri"/>
              <a:cs typeface="Calibri"/>
              <a:sym typeface="Calibri"/>
            </a:endParaRPr>
          </a:p>
        </p:txBody>
      </p:sp>
      <p:sp>
        <p:nvSpPr>
          <p:cNvPr id="905" name="Google Shape;905;p120"/>
          <p:cNvSpPr txBox="1"/>
          <p:nvPr/>
        </p:nvSpPr>
        <p:spPr>
          <a:xfrm>
            <a:off x="2966280" y="2883832"/>
            <a:ext cx="1278617" cy="515782"/>
          </a:xfrm>
          <a:prstGeom prst="rect">
            <a:avLst/>
          </a:prstGeom>
          <a:noFill/>
          <a:ln>
            <a:noFill/>
          </a:ln>
        </p:spPr>
        <p:txBody>
          <a:bodyPr anchorCtr="0" anchor="t" bIns="45700" lIns="91425" spcFirstLastPara="1" rIns="91425" wrap="square" tIns="45700">
            <a:spAutoFit/>
          </a:bodyPr>
          <a:lstStyle/>
          <a:p>
            <a:pPr indent="0" lvl="0" marL="0" marR="0" rtl="0" algn="ctr">
              <a:lnSpc>
                <a:spcPct val="93750"/>
              </a:lnSpc>
              <a:spcBef>
                <a:spcPts val="0"/>
              </a:spcBef>
              <a:spcAft>
                <a:spcPts val="0"/>
              </a:spcAft>
              <a:buNone/>
            </a:pPr>
            <a:r>
              <a:rPr b="0" i="0" lang="en" sz="1200" u="none" cap="none" strike="noStrike">
                <a:solidFill>
                  <a:srgbClr val="000000"/>
                </a:solidFill>
                <a:latin typeface="Calibri"/>
                <a:ea typeface="Calibri"/>
                <a:cs typeface="Calibri"/>
                <a:sym typeface="Calibri"/>
              </a:rPr>
              <a:t>Post-Operation #1</a:t>
            </a:r>
            <a:endParaRPr/>
          </a:p>
          <a:p>
            <a:pPr indent="0" lvl="0" marL="0" marR="0" rtl="0" algn="ctr">
              <a:lnSpc>
                <a:spcPct val="107142"/>
              </a:lnSpc>
              <a:spcBef>
                <a:spcPts val="0"/>
              </a:spcBef>
              <a:spcAft>
                <a:spcPts val="0"/>
              </a:spcAft>
              <a:buNone/>
            </a:pPr>
            <a:r>
              <a:rPr b="0" i="0" lang="en" sz="1050" u="none" cap="none" strike="noStrike">
                <a:solidFill>
                  <a:srgbClr val="000000"/>
                </a:solidFill>
                <a:latin typeface="Calibri"/>
                <a:ea typeface="Calibri"/>
                <a:cs typeface="Calibri"/>
                <a:sym typeface="Calibri"/>
              </a:rPr>
              <a:t>(2 years)</a:t>
            </a:r>
            <a:endParaRPr b="0" i="0" sz="1050" u="none" cap="none" strike="noStrike">
              <a:solidFill>
                <a:srgbClr val="000000"/>
              </a:solidFill>
              <a:latin typeface="Calibri"/>
              <a:ea typeface="Calibri"/>
              <a:cs typeface="Calibri"/>
              <a:sym typeface="Calibri"/>
            </a:endParaRPr>
          </a:p>
        </p:txBody>
      </p:sp>
      <p:sp>
        <p:nvSpPr>
          <p:cNvPr id="906" name="Google Shape;906;p120"/>
          <p:cNvSpPr txBox="1"/>
          <p:nvPr/>
        </p:nvSpPr>
        <p:spPr>
          <a:xfrm>
            <a:off x="773283" y="2855265"/>
            <a:ext cx="76009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Calibri"/>
                <a:ea typeface="Calibri"/>
                <a:cs typeface="Calibri"/>
                <a:sym typeface="Calibri"/>
              </a:rPr>
              <a:t>Launch</a:t>
            </a:r>
            <a:endParaRPr b="0" i="0" sz="1050" u="none" cap="none" strike="noStrike">
              <a:solidFill>
                <a:srgbClr val="000000"/>
              </a:solidFill>
              <a:latin typeface="Calibri"/>
              <a:ea typeface="Calibri"/>
              <a:cs typeface="Calibri"/>
              <a:sym typeface="Calibri"/>
            </a:endParaRPr>
          </a:p>
        </p:txBody>
      </p:sp>
      <p:pic>
        <p:nvPicPr>
          <p:cNvPr id="907" name="Google Shape;907;p120"/>
          <p:cNvPicPr preferRelativeResize="0"/>
          <p:nvPr/>
        </p:nvPicPr>
        <p:blipFill rotWithShape="1">
          <a:blip r:embed="rId3">
            <a:alphaModFix/>
          </a:blip>
          <a:srcRect b="0" l="0" r="0" t="0"/>
          <a:stretch/>
        </p:blipFill>
        <p:spPr>
          <a:xfrm>
            <a:off x="1886714" y="4114864"/>
            <a:ext cx="1143364" cy="731393"/>
          </a:xfrm>
          <a:prstGeom prst="rect">
            <a:avLst/>
          </a:prstGeom>
          <a:noFill/>
          <a:ln>
            <a:noFill/>
          </a:ln>
        </p:spPr>
      </p:pic>
      <p:sp>
        <p:nvSpPr>
          <p:cNvPr id="908" name="Google Shape;908;p120"/>
          <p:cNvSpPr/>
          <p:nvPr/>
        </p:nvSpPr>
        <p:spPr>
          <a:xfrm>
            <a:off x="966494" y="2772914"/>
            <a:ext cx="2295000" cy="108000"/>
          </a:xfrm>
          <a:prstGeom prst="rect">
            <a:avLst/>
          </a:prstGeom>
          <a:solidFill>
            <a:srgbClr val="4F81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0070C0"/>
              </a:solidFill>
              <a:latin typeface="Calibri"/>
              <a:ea typeface="Calibri"/>
              <a:cs typeface="Calibri"/>
              <a:sym typeface="Calibri"/>
            </a:endParaRPr>
          </a:p>
        </p:txBody>
      </p:sp>
      <p:sp>
        <p:nvSpPr>
          <p:cNvPr id="909" name="Google Shape;909;p120"/>
          <p:cNvSpPr txBox="1"/>
          <p:nvPr/>
        </p:nvSpPr>
        <p:spPr>
          <a:xfrm>
            <a:off x="1129770" y="2872013"/>
            <a:ext cx="1951181" cy="374718"/>
          </a:xfrm>
          <a:prstGeom prst="rect">
            <a:avLst/>
          </a:prstGeom>
          <a:noFill/>
          <a:ln>
            <a:noFill/>
          </a:ln>
        </p:spPr>
        <p:txBody>
          <a:bodyPr anchorCtr="0" anchor="t" bIns="45700" lIns="91425" spcFirstLastPara="1" rIns="91425" wrap="square" tIns="45700">
            <a:spAutoFit/>
          </a:bodyPr>
          <a:lstStyle/>
          <a:p>
            <a:pPr indent="0" lvl="0" marL="0" marR="0" rtl="0" algn="ctr">
              <a:lnSpc>
                <a:spcPct val="93750"/>
              </a:lnSpc>
              <a:spcBef>
                <a:spcPts val="0"/>
              </a:spcBef>
              <a:spcAft>
                <a:spcPts val="0"/>
              </a:spcAft>
              <a:buNone/>
            </a:pPr>
            <a:r>
              <a:rPr b="0" i="0" lang="en" sz="1200" u="none" cap="none" strike="noStrike">
                <a:solidFill>
                  <a:srgbClr val="000000"/>
                </a:solidFill>
                <a:latin typeface="Calibri"/>
                <a:ea typeface="Calibri"/>
                <a:cs typeface="Calibri"/>
                <a:sym typeface="Calibri"/>
              </a:rPr>
              <a:t>Mission Operation </a:t>
            </a:r>
            <a:endParaRPr b="0" i="0" sz="1200" u="none" cap="none" strike="noStrike">
              <a:solidFill>
                <a:srgbClr val="000000"/>
              </a:solidFill>
              <a:latin typeface="Calibri"/>
              <a:ea typeface="Calibri"/>
              <a:cs typeface="Calibri"/>
              <a:sym typeface="Calibri"/>
            </a:endParaRPr>
          </a:p>
          <a:p>
            <a:pPr indent="0" lvl="0" marL="0" marR="0" rtl="0" algn="ctr">
              <a:lnSpc>
                <a:spcPct val="107142"/>
              </a:lnSpc>
              <a:spcBef>
                <a:spcPts val="0"/>
              </a:spcBef>
              <a:spcAft>
                <a:spcPts val="0"/>
              </a:spcAft>
              <a:buNone/>
            </a:pPr>
            <a:r>
              <a:rPr b="0" i="0" lang="en" sz="1050" u="none" cap="none" strike="noStrike">
                <a:solidFill>
                  <a:srgbClr val="000000"/>
                </a:solidFill>
                <a:latin typeface="Calibri"/>
                <a:ea typeface="Calibri"/>
                <a:cs typeface="Calibri"/>
                <a:sym typeface="Calibri"/>
              </a:rPr>
              <a:t>(5 years)</a:t>
            </a:r>
            <a:endParaRPr/>
          </a:p>
        </p:txBody>
      </p:sp>
      <p:sp>
        <p:nvSpPr>
          <p:cNvPr id="910" name="Google Shape;910;p120"/>
          <p:cNvSpPr/>
          <p:nvPr/>
        </p:nvSpPr>
        <p:spPr>
          <a:xfrm>
            <a:off x="1831822" y="3479955"/>
            <a:ext cx="2906261" cy="106373"/>
          </a:xfrm>
          <a:prstGeom prst="rect">
            <a:avLst/>
          </a:prstGeom>
          <a:solidFill>
            <a:srgbClr val="B6D7A8"/>
          </a:solidFill>
          <a:ln cap="flat" cmpd="sng" w="12700">
            <a:solidFill>
              <a:srgbClr val="008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11" name="Google Shape;911;p120"/>
          <p:cNvSpPr/>
          <p:nvPr/>
        </p:nvSpPr>
        <p:spPr>
          <a:xfrm>
            <a:off x="3136496" y="4368823"/>
            <a:ext cx="1898198" cy="102935"/>
          </a:xfrm>
          <a:prstGeom prst="rect">
            <a:avLst/>
          </a:prstGeom>
          <a:solidFill>
            <a:srgbClr val="D6E7F0"/>
          </a:solidFill>
          <a:ln cap="flat" cmpd="sng" w="12700">
            <a:solidFill>
              <a:srgbClr val="0051B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12" name="Google Shape;912;p120"/>
          <p:cNvSpPr txBox="1"/>
          <p:nvPr/>
        </p:nvSpPr>
        <p:spPr>
          <a:xfrm>
            <a:off x="1617352" y="3211145"/>
            <a:ext cx="1698947"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50" u="none" cap="none" strike="noStrike">
                <a:solidFill>
                  <a:srgbClr val="FF0000"/>
                </a:solidFill>
                <a:latin typeface="Calibri"/>
                <a:ea typeface="Calibri"/>
                <a:cs typeface="Calibri"/>
                <a:sym typeface="Calibri"/>
              </a:rPr>
              <a:t>ALOS-3 (Optical)</a:t>
            </a:r>
            <a:endParaRPr b="1" i="0" sz="1350" u="none" cap="none" strike="noStrike">
              <a:solidFill>
                <a:srgbClr val="FF0000"/>
              </a:solidFill>
              <a:latin typeface="Calibri"/>
              <a:ea typeface="Calibri"/>
              <a:cs typeface="Calibri"/>
              <a:sym typeface="Calibri"/>
            </a:endParaRPr>
          </a:p>
        </p:txBody>
      </p:sp>
      <p:sp>
        <p:nvSpPr>
          <p:cNvPr id="913" name="Google Shape;913;p120"/>
          <p:cNvSpPr txBox="1"/>
          <p:nvPr/>
        </p:nvSpPr>
        <p:spPr>
          <a:xfrm>
            <a:off x="2604430" y="4090624"/>
            <a:ext cx="1698947"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50" u="none" cap="none" strike="noStrike">
                <a:solidFill>
                  <a:srgbClr val="000000"/>
                </a:solidFill>
                <a:latin typeface="Calibri"/>
                <a:ea typeface="Calibri"/>
                <a:cs typeface="Calibri"/>
                <a:sym typeface="Calibri"/>
              </a:rPr>
              <a:t>ALOS-4 (L-SAR)</a:t>
            </a:r>
            <a:endParaRPr b="1" i="0" sz="1350" u="none" cap="none" strike="noStrike">
              <a:solidFill>
                <a:srgbClr val="000000"/>
              </a:solidFill>
              <a:latin typeface="Calibri"/>
              <a:ea typeface="Calibri"/>
              <a:cs typeface="Calibri"/>
              <a:sym typeface="Calibri"/>
            </a:endParaRPr>
          </a:p>
        </p:txBody>
      </p:sp>
      <p:sp>
        <p:nvSpPr>
          <p:cNvPr id="914" name="Google Shape;914;p120"/>
          <p:cNvSpPr txBox="1"/>
          <p:nvPr/>
        </p:nvSpPr>
        <p:spPr>
          <a:xfrm>
            <a:off x="1880801" y="3537643"/>
            <a:ext cx="12613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Development</a:t>
            </a:r>
            <a:endParaRPr b="0" i="0" sz="1200" u="none" cap="none" strike="noStrike">
              <a:solidFill>
                <a:srgbClr val="000000"/>
              </a:solidFill>
              <a:latin typeface="Calibri"/>
              <a:ea typeface="Calibri"/>
              <a:cs typeface="Calibri"/>
              <a:sym typeface="Calibri"/>
            </a:endParaRPr>
          </a:p>
        </p:txBody>
      </p:sp>
      <p:pic>
        <p:nvPicPr>
          <p:cNvPr descr="F:\Resources\ALOS2\新CG\2_leaflet_small.png" id="915" name="Google Shape;915;p120"/>
          <p:cNvPicPr preferRelativeResize="0"/>
          <p:nvPr/>
        </p:nvPicPr>
        <p:blipFill rotWithShape="1">
          <a:blip r:embed="rId4">
            <a:alphaModFix/>
          </a:blip>
          <a:srcRect b="0" l="0" r="0" t="0"/>
          <a:stretch/>
        </p:blipFill>
        <p:spPr>
          <a:xfrm>
            <a:off x="343956" y="2815684"/>
            <a:ext cx="1102378" cy="582946"/>
          </a:xfrm>
          <a:prstGeom prst="rect">
            <a:avLst/>
          </a:prstGeom>
          <a:noFill/>
          <a:ln>
            <a:noFill/>
          </a:ln>
        </p:spPr>
      </p:pic>
      <p:sp>
        <p:nvSpPr>
          <p:cNvPr id="916" name="Google Shape;916;p120"/>
          <p:cNvSpPr/>
          <p:nvPr/>
        </p:nvSpPr>
        <p:spPr>
          <a:xfrm>
            <a:off x="267412" y="904872"/>
            <a:ext cx="8426797" cy="1208023"/>
          </a:xfrm>
          <a:prstGeom prst="rect">
            <a:avLst/>
          </a:prstGeom>
          <a:noFill/>
          <a:ln>
            <a:noFill/>
          </a:ln>
        </p:spPr>
        <p:txBody>
          <a:bodyPr anchorCtr="0" anchor="t" bIns="45700" lIns="91425" spcFirstLastPara="1" rIns="91425" wrap="square" tIns="45700">
            <a:noAutofit/>
          </a:bodyPr>
          <a:lstStyle/>
          <a:p>
            <a:pPr indent="-134541" lvl="0" marL="134541"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Calibri"/>
                <a:ea typeface="Calibri"/>
                <a:cs typeface="Calibri"/>
                <a:sym typeface="Calibri"/>
              </a:rPr>
              <a:t> Contribute to ensure the </a:t>
            </a:r>
            <a:r>
              <a:rPr b="0" i="0" lang="en" sz="1400" u="sng" cap="none" strike="noStrike">
                <a:solidFill>
                  <a:srgbClr val="FF0000"/>
                </a:solidFill>
                <a:latin typeface="Calibri"/>
                <a:ea typeface="Calibri"/>
                <a:cs typeface="Calibri"/>
                <a:sym typeface="Calibri"/>
              </a:rPr>
              <a:t>safety and security of citizens</a:t>
            </a:r>
            <a:r>
              <a:rPr b="0" i="0" lang="en" sz="1400" u="none" cap="none" strike="noStrike">
                <a:solidFill>
                  <a:srgbClr val="000000"/>
                </a:solidFill>
                <a:latin typeface="Calibri"/>
                <a:ea typeface="Calibri"/>
                <a:cs typeface="Calibri"/>
                <a:sym typeface="Calibri"/>
              </a:rPr>
              <a:t> including</a:t>
            </a:r>
            <a:r>
              <a:rPr b="0" i="1" lang="en" sz="1400" u="none" cap="none" strike="noStrike">
                <a:solidFill>
                  <a:srgbClr val="000000"/>
                </a:solidFill>
                <a:latin typeface="Calibri"/>
                <a:ea typeface="Calibri"/>
                <a:cs typeface="Calibri"/>
                <a:sym typeface="Calibri"/>
              </a:rPr>
              <a:t> e.g.,</a:t>
            </a:r>
            <a:r>
              <a:rPr b="0" i="0" lang="en" sz="1400" u="none" cap="none" strike="noStrike">
                <a:solidFill>
                  <a:srgbClr val="000000"/>
                </a:solidFill>
                <a:latin typeface="Calibri"/>
                <a:ea typeface="Calibri"/>
                <a:cs typeface="Calibri"/>
                <a:sym typeface="Calibri"/>
              </a:rPr>
              <a:t> </a:t>
            </a:r>
            <a:r>
              <a:rPr b="0" i="0" lang="en" sz="1400" u="none" cap="none" strike="noStrike">
                <a:solidFill>
                  <a:srgbClr val="FF0000"/>
                </a:solidFill>
                <a:latin typeface="Calibri"/>
                <a:ea typeface="Calibri"/>
                <a:cs typeface="Calibri"/>
                <a:sym typeface="Calibri"/>
              </a:rPr>
              <a:t>disaster monitoring and management</a:t>
            </a:r>
            <a:r>
              <a:rPr b="0" i="0" lang="en" sz="1400" u="none" cap="none" strike="noStrike">
                <a:solidFill>
                  <a:srgbClr val="000000"/>
                </a:solidFill>
                <a:latin typeface="Calibri"/>
                <a:ea typeface="Calibri"/>
                <a:cs typeface="Calibri"/>
                <a:sym typeface="Calibri"/>
              </a:rPr>
              <a:t>, land deformation monitoring, national developing management, foods and natural resources, </a:t>
            </a:r>
            <a:r>
              <a:rPr b="0" i="0" lang="en" sz="1400" u="none" cap="none" strike="noStrike">
                <a:solidFill>
                  <a:srgbClr val="FF0000"/>
                </a:solidFill>
                <a:latin typeface="Calibri"/>
                <a:ea typeface="Calibri"/>
                <a:cs typeface="Calibri"/>
                <a:sym typeface="Calibri"/>
              </a:rPr>
              <a:t>environmental monitoring</a:t>
            </a:r>
            <a:r>
              <a:rPr b="0" i="0" lang="en" sz="1400" u="none" cap="none" strike="noStrike">
                <a:solidFill>
                  <a:srgbClr val="000000"/>
                </a:solidFill>
                <a:latin typeface="Calibri"/>
                <a:ea typeface="Calibri"/>
                <a:cs typeface="Calibri"/>
                <a:sym typeface="Calibri"/>
              </a:rPr>
              <a:t> over global scales, </a:t>
            </a:r>
            <a:r>
              <a:rPr b="0" i="1" lang="en" sz="1400" u="none" cap="none" strike="noStrike">
                <a:solidFill>
                  <a:srgbClr val="000000"/>
                </a:solidFill>
                <a:latin typeface="Calibri"/>
                <a:ea typeface="Calibri"/>
                <a:cs typeface="Calibri"/>
                <a:sym typeface="Calibri"/>
              </a:rPr>
              <a:t>etc</a:t>
            </a:r>
            <a:r>
              <a:rPr b="0" i="0" lang="en" sz="1400" u="none" cap="none" strike="noStrike">
                <a:solidFill>
                  <a:srgbClr val="000000"/>
                </a:solidFill>
                <a:latin typeface="Calibri"/>
                <a:ea typeface="Calibri"/>
                <a:cs typeface="Calibri"/>
                <a:sym typeface="Calibri"/>
              </a:rPr>
              <a:t>. </a:t>
            </a:r>
            <a:endParaRPr/>
          </a:p>
          <a:p>
            <a:pPr indent="-134541" lvl="0" marL="134541" marR="0" rtl="0" algn="l">
              <a:lnSpc>
                <a:spcPct val="100000"/>
              </a:lnSpc>
              <a:spcBef>
                <a:spcPts val="300"/>
              </a:spcBef>
              <a:spcAft>
                <a:spcPts val="0"/>
              </a:spcAft>
              <a:buClr>
                <a:srgbClr val="000000"/>
              </a:buClr>
              <a:buSzPts val="1400"/>
              <a:buFont typeface="Noto Sans Symbols"/>
              <a:buChar char="●"/>
            </a:pPr>
            <a:r>
              <a:rPr b="0" i="0" lang="en" sz="1400" u="none" cap="none" strike="noStrike">
                <a:solidFill>
                  <a:srgbClr val="000000"/>
                </a:solidFill>
                <a:latin typeface="Calibri"/>
                <a:ea typeface="Calibri"/>
                <a:cs typeface="Calibri"/>
                <a:sym typeface="Calibri"/>
              </a:rPr>
              <a:t> Contribute to industrial development based on Earth observation data </a:t>
            </a:r>
            <a:r>
              <a:rPr b="0" i="1" lang="en" sz="1400" u="none" cap="none" strike="noStrike">
                <a:solidFill>
                  <a:srgbClr val="000000"/>
                </a:solidFill>
                <a:latin typeface="Calibri"/>
                <a:ea typeface="Calibri"/>
                <a:cs typeface="Calibri"/>
                <a:sym typeface="Calibri"/>
              </a:rPr>
              <a:t>i.e.,</a:t>
            </a:r>
            <a:r>
              <a:rPr b="0" i="0" lang="en" sz="1400" u="none" cap="none" strike="noStrike">
                <a:solidFill>
                  <a:srgbClr val="000000"/>
                </a:solidFill>
                <a:latin typeface="Calibri"/>
                <a:ea typeface="Calibri"/>
                <a:cs typeface="Calibri"/>
                <a:sym typeface="Calibri"/>
              </a:rPr>
              <a:t> </a:t>
            </a:r>
            <a:r>
              <a:rPr b="0" i="0" lang="en" sz="1400" u="sng" cap="none" strike="noStrike">
                <a:solidFill>
                  <a:srgbClr val="FF0000"/>
                </a:solidFill>
                <a:latin typeface="Calibri"/>
                <a:ea typeface="Calibri"/>
                <a:cs typeface="Calibri"/>
                <a:sym typeface="Calibri"/>
              </a:rPr>
              <a:t>National Spatial Data Infrastructure (NSDI)</a:t>
            </a:r>
            <a:r>
              <a:rPr b="0" i="0" lang="en" sz="1400" u="sng" cap="none" strike="noStrike">
                <a:solidFill>
                  <a:srgbClr val="000000"/>
                </a:solidFill>
                <a:latin typeface="Calibri"/>
                <a:ea typeface="Calibri"/>
                <a:cs typeface="Calibri"/>
                <a:sym typeface="Calibri"/>
              </a:rPr>
              <a:t> and </a:t>
            </a:r>
            <a:r>
              <a:rPr b="0" i="0" lang="en" sz="1400" u="sng" cap="none" strike="noStrike">
                <a:solidFill>
                  <a:srgbClr val="FF0000"/>
                </a:solidFill>
                <a:latin typeface="Calibri"/>
                <a:ea typeface="Calibri"/>
                <a:cs typeface="Calibri"/>
                <a:sym typeface="Calibri"/>
              </a:rPr>
              <a:t>new applications. </a:t>
            </a:r>
            <a:endParaRPr b="0" i="0" sz="1400" u="sng" cap="none" strike="noStrike">
              <a:solidFill>
                <a:srgbClr val="FF0000"/>
              </a:solidFill>
              <a:latin typeface="Calibri"/>
              <a:ea typeface="Calibri"/>
              <a:cs typeface="Calibri"/>
              <a:sym typeface="Calibri"/>
            </a:endParaRPr>
          </a:p>
        </p:txBody>
      </p:sp>
      <p:sp>
        <p:nvSpPr>
          <p:cNvPr id="917" name="Google Shape;917;p120"/>
          <p:cNvSpPr txBox="1"/>
          <p:nvPr/>
        </p:nvSpPr>
        <p:spPr>
          <a:xfrm>
            <a:off x="167316" y="654159"/>
            <a:ext cx="8280125" cy="338554"/>
          </a:xfrm>
          <a:prstGeom prst="rect">
            <a:avLst/>
          </a:prstGeom>
          <a:noFill/>
          <a:ln>
            <a:noFill/>
          </a:ln>
        </p:spPr>
        <p:txBody>
          <a:bodyPr anchorCtr="0" anchor="t" bIns="45700" lIns="91425" spcFirstLastPara="1" rIns="91425" wrap="square" tIns="45700">
            <a:spAutoFit/>
          </a:bodyPr>
          <a:lstStyle/>
          <a:p>
            <a:pPr indent="-257175" lvl="0" marL="257175" marR="0" rtl="0" algn="l">
              <a:lnSpc>
                <a:spcPct val="100000"/>
              </a:lnSpc>
              <a:spcBef>
                <a:spcPts val="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Continuous observations, successor to </a:t>
            </a:r>
            <a:r>
              <a:rPr b="0" i="1" lang="en" sz="1600" u="none" cap="none" strike="noStrike">
                <a:solidFill>
                  <a:srgbClr val="000000"/>
                </a:solidFill>
                <a:latin typeface="Arial"/>
                <a:ea typeface="Arial"/>
                <a:cs typeface="Arial"/>
                <a:sym typeface="Arial"/>
              </a:rPr>
              <a:t>“DAICHI” (ALOS)</a:t>
            </a:r>
            <a:r>
              <a:rPr b="0" i="0" lang="en" sz="1600" u="none" cap="none" strike="noStrike">
                <a:solidFill>
                  <a:srgbClr val="000000"/>
                </a:solidFill>
                <a:latin typeface="Arial"/>
                <a:ea typeface="Arial"/>
                <a:cs typeface="Arial"/>
                <a:sym typeface="Arial"/>
              </a:rPr>
              <a:t> since 2006. </a:t>
            </a:r>
            <a:endParaRPr b="0" i="0" sz="1600" u="none" cap="none" strike="noStrike">
              <a:solidFill>
                <a:srgbClr val="000000"/>
              </a:solidFill>
              <a:latin typeface="Arial"/>
              <a:ea typeface="Arial"/>
              <a:cs typeface="Arial"/>
              <a:sym typeface="Arial"/>
            </a:endParaRPr>
          </a:p>
        </p:txBody>
      </p:sp>
      <p:sp>
        <p:nvSpPr>
          <p:cNvPr id="918" name="Google Shape;918;p120"/>
          <p:cNvSpPr/>
          <p:nvPr/>
        </p:nvSpPr>
        <p:spPr>
          <a:xfrm>
            <a:off x="4179014" y="2776291"/>
            <a:ext cx="1002542" cy="101247"/>
          </a:xfrm>
          <a:prstGeom prst="rect">
            <a:avLst/>
          </a:prstGeom>
          <a:solidFill>
            <a:srgbClr val="99CCFF"/>
          </a:soli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19" name="Google Shape;919;p120"/>
          <p:cNvSpPr txBox="1"/>
          <p:nvPr/>
        </p:nvSpPr>
        <p:spPr>
          <a:xfrm>
            <a:off x="4226474" y="2890276"/>
            <a:ext cx="1405674" cy="374718"/>
          </a:xfrm>
          <a:prstGeom prst="rect">
            <a:avLst/>
          </a:prstGeom>
          <a:noFill/>
          <a:ln>
            <a:noFill/>
          </a:ln>
        </p:spPr>
        <p:txBody>
          <a:bodyPr anchorCtr="0" anchor="t" bIns="45700" lIns="91425" spcFirstLastPara="1" rIns="91425" wrap="square" tIns="45700">
            <a:spAutoFit/>
          </a:bodyPr>
          <a:lstStyle/>
          <a:p>
            <a:pPr indent="0" lvl="0" marL="0" marR="0" rtl="0" algn="ctr">
              <a:lnSpc>
                <a:spcPct val="93750"/>
              </a:lnSpc>
              <a:spcBef>
                <a:spcPts val="0"/>
              </a:spcBef>
              <a:spcAft>
                <a:spcPts val="0"/>
              </a:spcAft>
              <a:buNone/>
            </a:pPr>
            <a:r>
              <a:rPr b="1" i="0" lang="en" sz="1200" u="none" cap="none" strike="noStrike">
                <a:solidFill>
                  <a:srgbClr val="FF0000"/>
                </a:solidFill>
                <a:latin typeface="Calibri"/>
                <a:ea typeface="Calibri"/>
                <a:cs typeface="Calibri"/>
                <a:sym typeface="Calibri"/>
              </a:rPr>
              <a:t>Post Operation #2</a:t>
            </a:r>
            <a:endParaRPr/>
          </a:p>
          <a:p>
            <a:pPr indent="0" lvl="0" marL="0" marR="0" rtl="0" algn="ctr">
              <a:lnSpc>
                <a:spcPct val="107142"/>
              </a:lnSpc>
              <a:spcBef>
                <a:spcPts val="0"/>
              </a:spcBef>
              <a:spcAft>
                <a:spcPts val="0"/>
              </a:spcAft>
              <a:buNone/>
            </a:pPr>
            <a:r>
              <a:rPr b="1" i="0" lang="en" sz="1050" u="none" cap="none" strike="noStrike">
                <a:solidFill>
                  <a:srgbClr val="FF0000"/>
                </a:solidFill>
                <a:latin typeface="Calibri"/>
                <a:ea typeface="Calibri"/>
                <a:cs typeface="Calibri"/>
                <a:sym typeface="Calibri"/>
              </a:rPr>
              <a:t>(X years)</a:t>
            </a:r>
            <a:endParaRPr b="1" i="0" sz="1050" u="none" cap="none" strike="noStrike">
              <a:solidFill>
                <a:srgbClr val="FF0000"/>
              </a:solidFill>
              <a:latin typeface="Calibri"/>
              <a:ea typeface="Calibri"/>
              <a:cs typeface="Calibri"/>
              <a:sym typeface="Calibri"/>
            </a:endParaRPr>
          </a:p>
        </p:txBody>
      </p:sp>
      <p:sp>
        <p:nvSpPr>
          <p:cNvPr id="920" name="Google Shape;920;p120"/>
          <p:cNvSpPr txBox="1"/>
          <p:nvPr/>
        </p:nvSpPr>
        <p:spPr>
          <a:xfrm>
            <a:off x="2530958" y="4691623"/>
            <a:ext cx="1515139" cy="374718"/>
          </a:xfrm>
          <a:prstGeom prst="rect">
            <a:avLst/>
          </a:prstGeom>
          <a:noFill/>
          <a:ln>
            <a:noFill/>
          </a:ln>
        </p:spPr>
        <p:txBody>
          <a:bodyPr anchorCtr="0" anchor="t" bIns="45700" lIns="91425" spcFirstLastPara="1" rIns="91425" wrap="square" tIns="45700">
            <a:spAutoFit/>
          </a:bodyPr>
          <a:lstStyle/>
          <a:p>
            <a:pPr indent="0" lvl="0" marL="0" marR="0" rtl="0" algn="r">
              <a:lnSpc>
                <a:spcPct val="93750"/>
              </a:lnSpc>
              <a:spcBef>
                <a:spcPts val="0"/>
              </a:spcBef>
              <a:spcAft>
                <a:spcPts val="0"/>
              </a:spcAft>
              <a:buNone/>
            </a:pPr>
            <a:r>
              <a:rPr b="0" i="0" lang="en" sz="1200" u="none" cap="none" strike="noStrike">
                <a:solidFill>
                  <a:srgbClr val="000000"/>
                </a:solidFill>
                <a:latin typeface="Calibri"/>
                <a:ea typeface="Calibri"/>
                <a:cs typeface="Calibri"/>
                <a:sym typeface="Calibri"/>
              </a:rPr>
              <a:t>ALOS-4 Follow-on</a:t>
            </a:r>
            <a:endParaRPr/>
          </a:p>
          <a:p>
            <a:pPr indent="0" lvl="0" marL="0" marR="0" rtl="0" algn="r">
              <a:lnSpc>
                <a:spcPct val="107142"/>
              </a:lnSpc>
              <a:spcBef>
                <a:spcPts val="0"/>
              </a:spcBef>
              <a:spcAft>
                <a:spcPts val="0"/>
              </a:spcAft>
              <a:buNone/>
            </a:pPr>
            <a:r>
              <a:rPr b="0" i="0" lang="en" sz="1050" u="none" cap="none" strike="noStrike">
                <a:solidFill>
                  <a:srgbClr val="FF0000"/>
                </a:solidFill>
                <a:latin typeface="Calibri"/>
                <a:ea typeface="Calibri"/>
                <a:cs typeface="Calibri"/>
                <a:sym typeface="Calibri"/>
              </a:rPr>
              <a:t>(Under discussion)</a:t>
            </a:r>
            <a:endParaRPr b="0" i="0" sz="1050" u="none" cap="none" strike="noStrike">
              <a:solidFill>
                <a:srgbClr val="FF0000"/>
              </a:solidFill>
              <a:latin typeface="Calibri"/>
              <a:ea typeface="Calibri"/>
              <a:cs typeface="Calibri"/>
              <a:sym typeface="Calibri"/>
            </a:endParaRPr>
          </a:p>
        </p:txBody>
      </p:sp>
      <p:sp>
        <p:nvSpPr>
          <p:cNvPr id="921" name="Google Shape;921;p120"/>
          <p:cNvSpPr txBox="1"/>
          <p:nvPr/>
        </p:nvSpPr>
        <p:spPr>
          <a:xfrm>
            <a:off x="5452763" y="4453849"/>
            <a:ext cx="211041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Mission Operation </a:t>
            </a:r>
            <a:r>
              <a:rPr b="0" i="0" lang="en" sz="1050" u="none" cap="none" strike="noStrike">
                <a:solidFill>
                  <a:srgbClr val="000000"/>
                </a:solidFill>
                <a:latin typeface="Calibri"/>
                <a:ea typeface="Calibri"/>
                <a:cs typeface="Calibri"/>
                <a:sym typeface="Calibri"/>
              </a:rPr>
              <a:t>(7 years)</a:t>
            </a:r>
            <a:endParaRPr b="0" i="0" sz="1200" u="none" cap="none" strike="noStrike">
              <a:solidFill>
                <a:srgbClr val="000000"/>
              </a:solidFill>
              <a:latin typeface="Calibri"/>
              <a:ea typeface="Calibri"/>
              <a:cs typeface="Calibri"/>
              <a:sym typeface="Calibri"/>
            </a:endParaRPr>
          </a:p>
        </p:txBody>
      </p:sp>
      <p:sp>
        <p:nvSpPr>
          <p:cNvPr id="922" name="Google Shape;922;p120"/>
          <p:cNvSpPr txBox="1"/>
          <p:nvPr/>
        </p:nvSpPr>
        <p:spPr>
          <a:xfrm>
            <a:off x="3145316" y="4447960"/>
            <a:ext cx="12613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Development</a:t>
            </a:r>
            <a:endParaRPr b="0" i="0" sz="1200" u="none" cap="none" strike="noStrike">
              <a:solidFill>
                <a:srgbClr val="000000"/>
              </a:solidFill>
              <a:latin typeface="Calibri"/>
              <a:ea typeface="Calibri"/>
              <a:cs typeface="Calibri"/>
              <a:sym typeface="Calibri"/>
            </a:endParaRPr>
          </a:p>
        </p:txBody>
      </p:sp>
      <p:sp>
        <p:nvSpPr>
          <p:cNvPr id="923" name="Google Shape;923;p120"/>
          <p:cNvSpPr/>
          <p:nvPr/>
        </p:nvSpPr>
        <p:spPr>
          <a:xfrm>
            <a:off x="4785979" y="3806919"/>
            <a:ext cx="2249132" cy="108000"/>
          </a:xfrm>
          <a:prstGeom prst="rect">
            <a:avLst/>
          </a:prstGeom>
          <a:solidFill>
            <a:srgbClr val="FFFFFF"/>
          </a:solidFill>
          <a:ln cap="flat" cmpd="sng" w="12700">
            <a:solidFill>
              <a:srgbClr val="008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24" name="Google Shape;924;p120"/>
          <p:cNvSpPr/>
          <p:nvPr/>
        </p:nvSpPr>
        <p:spPr>
          <a:xfrm>
            <a:off x="5115060" y="4765799"/>
            <a:ext cx="2249132" cy="108000"/>
          </a:xfrm>
          <a:prstGeom prst="rect">
            <a:avLst/>
          </a:prstGeom>
          <a:solidFill>
            <a:srgbClr val="FFFFFF"/>
          </a:solidFill>
          <a:ln cap="flat" cmpd="sng" w="12700">
            <a:solidFill>
              <a:srgbClr val="0059A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25" name="Google Shape;925;p120"/>
          <p:cNvSpPr txBox="1"/>
          <p:nvPr/>
        </p:nvSpPr>
        <p:spPr>
          <a:xfrm>
            <a:off x="5168659" y="3872583"/>
            <a:ext cx="12613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Development</a:t>
            </a:r>
            <a:endParaRPr b="0" i="0" sz="1200" u="none" cap="none" strike="noStrike">
              <a:solidFill>
                <a:srgbClr val="000000"/>
              </a:solidFill>
              <a:latin typeface="Calibri"/>
              <a:ea typeface="Calibri"/>
              <a:cs typeface="Calibri"/>
              <a:sym typeface="Calibri"/>
            </a:endParaRPr>
          </a:p>
        </p:txBody>
      </p:sp>
      <p:sp>
        <p:nvSpPr>
          <p:cNvPr id="926" name="Google Shape;926;p120"/>
          <p:cNvSpPr txBox="1"/>
          <p:nvPr/>
        </p:nvSpPr>
        <p:spPr>
          <a:xfrm>
            <a:off x="5697418" y="4844611"/>
            <a:ext cx="12613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Development</a:t>
            </a:r>
            <a:endParaRPr b="0" i="0" sz="1200" u="none" cap="none" strike="noStrike">
              <a:solidFill>
                <a:srgbClr val="000000"/>
              </a:solidFill>
              <a:latin typeface="Calibri"/>
              <a:ea typeface="Calibri"/>
              <a:cs typeface="Calibri"/>
              <a:sym typeface="Calibri"/>
            </a:endParaRPr>
          </a:p>
        </p:txBody>
      </p:sp>
      <p:sp>
        <p:nvSpPr>
          <p:cNvPr id="927" name="Google Shape;927;p120"/>
          <p:cNvSpPr/>
          <p:nvPr/>
        </p:nvSpPr>
        <p:spPr>
          <a:xfrm>
            <a:off x="4995728" y="4227165"/>
            <a:ext cx="132009" cy="107666"/>
          </a:xfrm>
          <a:prstGeom prst="triangle">
            <a:avLst>
              <a:gd fmla="val 50000" name="adj"/>
            </a:avLst>
          </a:prstGeom>
          <a:solidFill>
            <a:srgbClr val="FF7C80">
              <a:alpha val="49803"/>
            </a:srgbClr>
          </a:solidFill>
          <a:ln cap="flat" cmpd="sng" w="12700">
            <a:solidFill>
              <a:srgbClr val="FF0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28" name="Google Shape;928;p120"/>
          <p:cNvSpPr/>
          <p:nvPr/>
        </p:nvSpPr>
        <p:spPr>
          <a:xfrm>
            <a:off x="4685334" y="3336303"/>
            <a:ext cx="132009" cy="107666"/>
          </a:xfrm>
          <a:prstGeom prst="triangle">
            <a:avLst>
              <a:gd fmla="val 50000" name="adj"/>
            </a:avLst>
          </a:prstGeom>
          <a:solidFill>
            <a:srgbClr val="FF7C80">
              <a:alpha val="49803"/>
            </a:srgbClr>
          </a:solidFill>
          <a:ln cap="flat" cmpd="sng" w="12700">
            <a:solidFill>
              <a:srgbClr val="FF0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29" name="Google Shape;929;p120"/>
          <p:cNvSpPr/>
          <p:nvPr/>
        </p:nvSpPr>
        <p:spPr>
          <a:xfrm>
            <a:off x="4127023" y="2611451"/>
            <a:ext cx="132009" cy="107666"/>
          </a:xfrm>
          <a:prstGeom prst="triangle">
            <a:avLst>
              <a:gd fmla="val 50000" name="adj"/>
            </a:avLst>
          </a:prstGeom>
          <a:solidFill>
            <a:srgbClr val="FF0000">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30" name="Google Shape;930;p120"/>
          <p:cNvSpPr txBox="1"/>
          <p:nvPr/>
        </p:nvSpPr>
        <p:spPr>
          <a:xfrm>
            <a:off x="3044909" y="2416375"/>
            <a:ext cx="1143900" cy="369300"/>
          </a:xfrm>
          <a:prstGeom prst="rect">
            <a:avLst/>
          </a:prstGeom>
          <a:noFill/>
          <a:ln>
            <a:noFill/>
          </a:ln>
        </p:spPr>
        <p:txBody>
          <a:bodyPr anchorCtr="0" anchor="t" bIns="45700" lIns="91425" spcFirstLastPara="1" rIns="91425" wrap="square" tIns="45700">
            <a:spAutoFit/>
          </a:bodyPr>
          <a:lstStyle/>
          <a:p>
            <a:pPr indent="0" lvl="0" marL="0" marR="0" rtl="0" algn="r">
              <a:lnSpc>
                <a:spcPct val="85714"/>
              </a:lnSpc>
              <a:spcBef>
                <a:spcPts val="0"/>
              </a:spcBef>
              <a:spcAft>
                <a:spcPts val="0"/>
              </a:spcAft>
              <a:buNone/>
            </a:pPr>
            <a:r>
              <a:rPr b="1" i="0" lang="en" sz="1050" u="none" cap="none" strike="noStrike">
                <a:solidFill>
                  <a:srgbClr val="FF0000"/>
                </a:solidFill>
                <a:latin typeface="Calibri"/>
                <a:ea typeface="Calibri"/>
                <a:cs typeface="Calibri"/>
                <a:sym typeface="Calibri"/>
              </a:rPr>
              <a:t>Post Operation  Review Meeting</a:t>
            </a:r>
            <a:endParaRPr b="1" i="0" sz="1050" u="none" cap="none" strike="noStrike">
              <a:solidFill>
                <a:srgbClr val="FF0000"/>
              </a:solidFill>
              <a:latin typeface="Calibri"/>
              <a:ea typeface="Calibri"/>
              <a:cs typeface="Calibri"/>
              <a:sym typeface="Calibri"/>
            </a:endParaRPr>
          </a:p>
        </p:txBody>
      </p:sp>
      <p:sp>
        <p:nvSpPr>
          <p:cNvPr id="931" name="Google Shape;931;p120"/>
          <p:cNvSpPr/>
          <p:nvPr/>
        </p:nvSpPr>
        <p:spPr>
          <a:xfrm>
            <a:off x="3783854" y="3804030"/>
            <a:ext cx="1063503" cy="113214"/>
          </a:xfrm>
          <a:prstGeom prst="rect">
            <a:avLst/>
          </a:prstGeom>
          <a:solidFill>
            <a:srgbClr val="FFFFFF"/>
          </a:solidFill>
          <a:ln cap="flat" cmpd="sng" w="127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32" name="Google Shape;932;p120"/>
          <p:cNvSpPr/>
          <p:nvPr/>
        </p:nvSpPr>
        <p:spPr>
          <a:xfrm>
            <a:off x="4040002" y="4763403"/>
            <a:ext cx="1083485" cy="108000"/>
          </a:xfrm>
          <a:prstGeom prst="rect">
            <a:avLst/>
          </a:prstGeom>
          <a:solidFill>
            <a:srgbClr val="FFFFFF"/>
          </a:solidFill>
          <a:ln cap="flat" cmpd="sng" w="12700">
            <a:solidFill>
              <a:srgbClr val="6868C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933" name="Google Shape;933;p120"/>
          <p:cNvSpPr txBox="1"/>
          <p:nvPr/>
        </p:nvSpPr>
        <p:spPr>
          <a:xfrm>
            <a:off x="3780717" y="3880783"/>
            <a:ext cx="106350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rgbClr val="000000"/>
                </a:solidFill>
                <a:latin typeface="Calibri"/>
                <a:ea typeface="Calibri"/>
                <a:cs typeface="Calibri"/>
                <a:sym typeface="Calibri"/>
              </a:rPr>
              <a:t>Feasibility Study</a:t>
            </a:r>
            <a:endParaRPr b="0" i="0" sz="1050" u="none" cap="none" strike="noStrike">
              <a:solidFill>
                <a:srgbClr val="000000"/>
              </a:solidFill>
              <a:latin typeface="Calibri"/>
              <a:ea typeface="Calibri"/>
              <a:cs typeface="Calibri"/>
              <a:sym typeface="Calibri"/>
            </a:endParaRPr>
          </a:p>
        </p:txBody>
      </p:sp>
      <p:sp>
        <p:nvSpPr>
          <p:cNvPr id="934" name="Google Shape;934;p120"/>
          <p:cNvSpPr txBox="1"/>
          <p:nvPr/>
        </p:nvSpPr>
        <p:spPr>
          <a:xfrm>
            <a:off x="4070458" y="4856325"/>
            <a:ext cx="106350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rgbClr val="000000"/>
                </a:solidFill>
                <a:latin typeface="Calibri"/>
                <a:ea typeface="Calibri"/>
                <a:cs typeface="Calibri"/>
                <a:sym typeface="Calibri"/>
              </a:rPr>
              <a:t>Feasibility Study</a:t>
            </a:r>
            <a:endParaRPr b="0" i="0" sz="1050" u="none" cap="none" strike="noStrike">
              <a:solidFill>
                <a:srgbClr val="000000"/>
              </a:solidFill>
              <a:latin typeface="Calibri"/>
              <a:ea typeface="Calibri"/>
              <a:cs typeface="Calibri"/>
              <a:sym typeface="Calibri"/>
            </a:endParaRPr>
          </a:p>
        </p:txBody>
      </p:sp>
      <p:cxnSp>
        <p:nvCxnSpPr>
          <p:cNvPr id="935" name="Google Shape;935;p120"/>
          <p:cNvCxnSpPr/>
          <p:nvPr/>
        </p:nvCxnSpPr>
        <p:spPr>
          <a:xfrm flipH="1">
            <a:off x="4554806" y="2520988"/>
            <a:ext cx="12392" cy="2554013"/>
          </a:xfrm>
          <a:prstGeom prst="straightConnector1">
            <a:avLst/>
          </a:prstGeom>
          <a:noFill/>
          <a:ln cap="flat" cmpd="sng" w="57150">
            <a:solidFill>
              <a:srgbClr val="FF0000">
                <a:alpha val="49803"/>
              </a:srgbClr>
            </a:solidFill>
            <a:prstDash val="solid"/>
            <a:round/>
            <a:headEnd len="sm" w="sm" type="none"/>
            <a:tailEnd len="sm" w="sm" type="none"/>
          </a:ln>
        </p:spPr>
      </p:cxnSp>
      <p:sp>
        <p:nvSpPr>
          <p:cNvPr id="936" name="Google Shape;936;p120"/>
          <p:cNvSpPr txBox="1"/>
          <p:nvPr/>
        </p:nvSpPr>
        <p:spPr>
          <a:xfrm>
            <a:off x="4769443" y="3278776"/>
            <a:ext cx="447118" cy="233654"/>
          </a:xfrm>
          <a:prstGeom prst="rect">
            <a:avLst/>
          </a:prstGeom>
          <a:noFill/>
          <a:ln>
            <a:noFill/>
          </a:ln>
        </p:spPr>
        <p:txBody>
          <a:bodyPr anchorCtr="0" anchor="t" bIns="45700" lIns="91425" spcFirstLastPara="1" rIns="91425" wrap="square" tIns="45700">
            <a:spAutoFit/>
          </a:bodyPr>
          <a:lstStyle/>
          <a:p>
            <a:pPr indent="0" lvl="0" marL="0" marR="0" rtl="0" algn="ctr">
              <a:lnSpc>
                <a:spcPct val="107142"/>
              </a:lnSpc>
              <a:spcBef>
                <a:spcPts val="0"/>
              </a:spcBef>
              <a:spcAft>
                <a:spcPts val="0"/>
              </a:spcAft>
              <a:buNone/>
            </a:pPr>
            <a:r>
              <a:rPr b="1" i="0" lang="en" sz="1050" u="none" cap="none" strike="noStrike">
                <a:solidFill>
                  <a:srgbClr val="FF0000"/>
                </a:solidFill>
                <a:latin typeface="Calibri"/>
                <a:ea typeface="Calibri"/>
                <a:cs typeface="Calibri"/>
                <a:sym typeface="Calibri"/>
              </a:rPr>
              <a:t>TBD</a:t>
            </a:r>
            <a:endParaRPr b="1" i="0" sz="900" u="none" cap="none" strike="noStrike">
              <a:solidFill>
                <a:srgbClr val="FF0000"/>
              </a:solidFill>
              <a:latin typeface="Calibri"/>
              <a:ea typeface="Calibri"/>
              <a:cs typeface="Calibri"/>
              <a:sym typeface="Calibri"/>
            </a:endParaRPr>
          </a:p>
        </p:txBody>
      </p:sp>
      <p:sp>
        <p:nvSpPr>
          <p:cNvPr id="937" name="Google Shape;937;p120"/>
          <p:cNvSpPr txBox="1"/>
          <p:nvPr/>
        </p:nvSpPr>
        <p:spPr>
          <a:xfrm>
            <a:off x="5070460" y="4170877"/>
            <a:ext cx="447118" cy="233654"/>
          </a:xfrm>
          <a:prstGeom prst="rect">
            <a:avLst/>
          </a:prstGeom>
          <a:noFill/>
          <a:ln>
            <a:noFill/>
          </a:ln>
        </p:spPr>
        <p:txBody>
          <a:bodyPr anchorCtr="0" anchor="t" bIns="45700" lIns="91425" spcFirstLastPara="1" rIns="91425" wrap="square" tIns="45700">
            <a:spAutoFit/>
          </a:bodyPr>
          <a:lstStyle/>
          <a:p>
            <a:pPr indent="0" lvl="0" marL="0" marR="0" rtl="0" algn="ctr">
              <a:lnSpc>
                <a:spcPct val="107142"/>
              </a:lnSpc>
              <a:spcBef>
                <a:spcPts val="0"/>
              </a:spcBef>
              <a:spcAft>
                <a:spcPts val="0"/>
              </a:spcAft>
              <a:buNone/>
            </a:pPr>
            <a:r>
              <a:rPr b="1" i="0" lang="en" sz="1050" u="none" cap="none" strike="noStrike">
                <a:solidFill>
                  <a:srgbClr val="FF0000"/>
                </a:solidFill>
                <a:latin typeface="Calibri"/>
                <a:ea typeface="Calibri"/>
                <a:cs typeface="Calibri"/>
                <a:sym typeface="Calibri"/>
              </a:rPr>
              <a:t>TBD</a:t>
            </a:r>
            <a:endParaRPr b="1" i="0" sz="900" u="none" cap="none" strike="noStrike">
              <a:solidFill>
                <a:srgbClr val="FF0000"/>
              </a:solidFill>
              <a:latin typeface="Calibri"/>
              <a:ea typeface="Calibri"/>
              <a:cs typeface="Calibri"/>
              <a:sym typeface="Calibri"/>
            </a:endParaRPr>
          </a:p>
        </p:txBody>
      </p:sp>
      <p:sp>
        <p:nvSpPr>
          <p:cNvPr id="938" name="Google Shape;938;p120"/>
          <p:cNvSpPr/>
          <p:nvPr/>
        </p:nvSpPr>
        <p:spPr>
          <a:xfrm>
            <a:off x="3240498" y="2773312"/>
            <a:ext cx="934636" cy="101283"/>
          </a:xfrm>
          <a:prstGeom prst="rect">
            <a:avLst/>
          </a:prstGeom>
          <a:solidFill>
            <a:srgbClr val="99CCFF"/>
          </a:soli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id="939" name="Google Shape;939;p120"/>
          <p:cNvPicPr preferRelativeResize="0"/>
          <p:nvPr/>
        </p:nvPicPr>
        <p:blipFill>
          <a:blip r:embed="rId5">
            <a:alphaModFix/>
          </a:blip>
          <a:stretch>
            <a:fillRect/>
          </a:stretch>
        </p:blipFill>
        <p:spPr>
          <a:xfrm>
            <a:off x="813150" y="3367775"/>
            <a:ext cx="1063500" cy="6800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5"/>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Possible topics:</a:t>
            </a:r>
            <a:endParaRPr/>
          </a:p>
          <a:p>
            <a:pPr indent="-361950" lvl="0" marL="457200" rtl="0" algn="l">
              <a:spcBef>
                <a:spcPts val="800"/>
              </a:spcBef>
              <a:spcAft>
                <a:spcPts val="0"/>
              </a:spcAft>
              <a:buSzPts val="2100"/>
              <a:buChar char="❖"/>
            </a:pPr>
            <a:r>
              <a:rPr lang="en"/>
              <a:t>Status of CEOS-ARD product assessments</a:t>
            </a:r>
            <a:endParaRPr/>
          </a:p>
          <a:p>
            <a:pPr indent="-361950" lvl="0" marL="457200" rtl="0" algn="l">
              <a:spcBef>
                <a:spcPts val="0"/>
              </a:spcBef>
              <a:spcAft>
                <a:spcPts val="0"/>
              </a:spcAft>
              <a:buSzPts val="2100"/>
              <a:buChar char="❖"/>
            </a:pPr>
            <a:r>
              <a:rPr lang="en"/>
              <a:t>Any issues - feedback for PFS annual review</a:t>
            </a:r>
            <a:endParaRPr/>
          </a:p>
          <a:p>
            <a:pPr indent="-361950" lvl="0" marL="457200" rtl="0" algn="l">
              <a:spcBef>
                <a:spcPts val="0"/>
              </a:spcBef>
              <a:spcAft>
                <a:spcPts val="0"/>
              </a:spcAft>
              <a:buSzPts val="2100"/>
              <a:buChar char="❖"/>
            </a:pPr>
            <a:r>
              <a:rPr lang="en"/>
              <a:t>Actions underway in agency to increase access to ARD</a:t>
            </a:r>
            <a:endParaRPr/>
          </a:p>
          <a:p>
            <a:pPr indent="-342900" lvl="1" marL="914400" rtl="0" algn="l">
              <a:spcBef>
                <a:spcPts val="0"/>
              </a:spcBef>
              <a:spcAft>
                <a:spcPts val="0"/>
              </a:spcAft>
              <a:buSzPts val="1800"/>
              <a:buChar char="▪"/>
            </a:pPr>
            <a:r>
              <a:rPr lang="en"/>
              <a:t>Cloud initiatives?</a:t>
            </a:r>
            <a:endParaRPr/>
          </a:p>
          <a:p>
            <a:pPr indent="-361950" lvl="0" marL="457200" rtl="0" algn="l">
              <a:spcBef>
                <a:spcPts val="0"/>
              </a:spcBef>
              <a:spcAft>
                <a:spcPts val="0"/>
              </a:spcAft>
              <a:buSzPts val="2100"/>
              <a:buChar char="❖"/>
            </a:pPr>
            <a:r>
              <a:rPr lang="en"/>
              <a:t>New LSI missions that will feature ARD?</a:t>
            </a:r>
            <a:endParaRPr/>
          </a:p>
          <a:p>
            <a:pPr indent="-361950" lvl="0" marL="457200" rtl="0" algn="l">
              <a:spcBef>
                <a:spcPts val="0"/>
              </a:spcBef>
              <a:spcAft>
                <a:spcPts val="0"/>
              </a:spcAft>
              <a:buSzPts val="2100"/>
              <a:buChar char="❖"/>
            </a:pPr>
            <a:r>
              <a:rPr lang="en"/>
              <a:t>Feedback from users on ARD utility?</a:t>
            </a:r>
            <a:endParaRPr/>
          </a:p>
          <a:p>
            <a:pPr indent="-361950" lvl="0" marL="457200" rtl="0" algn="l">
              <a:spcBef>
                <a:spcPts val="0"/>
              </a:spcBef>
              <a:spcAft>
                <a:spcPts val="0"/>
              </a:spcAft>
              <a:buSzPts val="2100"/>
              <a:buChar char="❖"/>
            </a:pPr>
            <a:r>
              <a:rPr lang="en"/>
              <a:t>Connections with industry? New space? Ref: </a:t>
            </a:r>
            <a:r>
              <a:rPr lang="en" u="sng">
                <a:solidFill>
                  <a:schemeClr val="hlink"/>
                </a:solidFill>
                <a:hlinkClick r:id="rId3"/>
              </a:rPr>
              <a:t>SIT Chair theme</a:t>
            </a:r>
            <a:endParaRPr/>
          </a:p>
          <a:p>
            <a:pPr indent="-361950" lvl="0" marL="457200" rtl="0" algn="l">
              <a:spcBef>
                <a:spcPts val="0"/>
              </a:spcBef>
              <a:spcAft>
                <a:spcPts val="0"/>
              </a:spcAft>
              <a:buSzPts val="2100"/>
              <a:buChar char="❖"/>
            </a:pPr>
            <a:r>
              <a:rPr lang="en"/>
              <a:t>Thoughts on further ARD standardisation?</a:t>
            </a:r>
            <a:endParaRPr/>
          </a:p>
          <a:p>
            <a:pPr indent="-361950" lvl="0" marL="457200" rtl="0" algn="l">
              <a:spcBef>
                <a:spcPts val="0"/>
              </a:spcBef>
              <a:spcAft>
                <a:spcPts val="0"/>
              </a:spcAft>
              <a:buSzPts val="2100"/>
              <a:buChar char="❖"/>
            </a:pPr>
            <a:r>
              <a:rPr lang="en"/>
              <a:t>Any other LSI coordination topics to raise with LSI-VC team?</a:t>
            </a:r>
            <a:endParaRPr/>
          </a:p>
          <a:p>
            <a:pPr indent="-342900" lvl="1" marL="914400" rtl="0" algn="l">
              <a:spcBef>
                <a:spcPts val="0"/>
              </a:spcBef>
              <a:spcAft>
                <a:spcPts val="0"/>
              </a:spcAft>
              <a:buSzPts val="1800"/>
              <a:buChar char="▪"/>
            </a:pPr>
            <a:r>
              <a:rPr lang="en"/>
              <a:t>Requirements analysis, gap filling observations?</a:t>
            </a:r>
            <a:endParaRPr/>
          </a:p>
          <a:p>
            <a:pPr indent="-342900" lvl="1" marL="914400" rtl="0" algn="l">
              <a:spcBef>
                <a:spcPts val="0"/>
              </a:spcBef>
              <a:spcAft>
                <a:spcPts val="0"/>
              </a:spcAft>
              <a:buSzPts val="1800"/>
              <a:buChar char="▪"/>
            </a:pPr>
            <a:r>
              <a:rPr lang="en"/>
              <a:t>Support for AFOLU Roadmap / Global Stocktakes?</a:t>
            </a:r>
            <a:endParaRPr/>
          </a:p>
          <a:p>
            <a:pPr indent="-361950" lvl="0" marL="457200" rtl="0" algn="l">
              <a:spcBef>
                <a:spcPts val="0"/>
              </a:spcBef>
              <a:spcAft>
                <a:spcPts val="0"/>
              </a:spcAft>
              <a:buSzPts val="2100"/>
              <a:buChar char="❖"/>
            </a:pPr>
            <a:r>
              <a:t/>
            </a:r>
            <a:endParaRPr/>
          </a:p>
        </p:txBody>
      </p:sp>
      <p:sp>
        <p:nvSpPr>
          <p:cNvPr id="552" name="Google Shape;552;p85"/>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Agency ARD/LSI Update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21"/>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b="1" lang="en" sz="2000">
                <a:latin typeface="Arial"/>
                <a:ea typeface="Arial"/>
                <a:cs typeface="Arial"/>
                <a:sym typeface="Arial"/>
              </a:rPr>
              <a:t>ALOS-2 Overview</a:t>
            </a:r>
            <a:endParaRPr sz="2100">
              <a:latin typeface="Arial"/>
              <a:ea typeface="Arial"/>
              <a:cs typeface="Arial"/>
              <a:sym typeface="Arial"/>
            </a:endParaRPr>
          </a:p>
        </p:txBody>
      </p:sp>
      <p:sp>
        <p:nvSpPr>
          <p:cNvPr id="946" name="Google Shape;946;p121"/>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graphicFrame>
        <p:nvGraphicFramePr>
          <p:cNvPr id="947" name="Google Shape;947;p121"/>
          <p:cNvGraphicFramePr/>
          <p:nvPr/>
        </p:nvGraphicFramePr>
        <p:xfrm>
          <a:off x="4777621" y="1064636"/>
          <a:ext cx="3000000" cy="3000000"/>
        </p:xfrm>
        <a:graphic>
          <a:graphicData uri="http://schemas.openxmlformats.org/drawingml/2006/table">
            <a:tbl>
              <a:tblPr>
                <a:noFill/>
                <a:tableStyleId>{6C79A63A-7A7B-48AC-88D6-AA3A3C785BA6}</a:tableStyleId>
              </a:tblPr>
              <a:tblGrid>
                <a:gridCol w="1178475"/>
                <a:gridCol w="2425675"/>
              </a:tblGrid>
              <a:tr h="548650">
                <a:tc>
                  <a:txBody>
                    <a:bodyPr/>
                    <a:lstStyle/>
                    <a:p>
                      <a:pPr indent="0" lvl="0" marL="0" marR="0" rtl="0" algn="l">
                        <a:spcBef>
                          <a:spcPts val="0"/>
                        </a:spcBef>
                        <a:spcAft>
                          <a:spcPts val="0"/>
                        </a:spcAft>
                        <a:buNone/>
                      </a:pPr>
                      <a:r>
                        <a:rPr lang="en" sz="1100" u="none" cap="none" strike="noStrike">
                          <a:solidFill>
                            <a:schemeClr val="dk1"/>
                          </a:solidFill>
                          <a:latin typeface="Arial"/>
                          <a:ea typeface="Arial"/>
                          <a:cs typeface="Arial"/>
                          <a:sym typeface="Arial"/>
                        </a:rPr>
                        <a:t>Mission sensor</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b="1" lang="en" sz="1100">
                          <a:solidFill>
                            <a:schemeClr val="dk1"/>
                          </a:solidFill>
                          <a:latin typeface="Arial"/>
                          <a:ea typeface="Arial"/>
                          <a:cs typeface="Arial"/>
                          <a:sym typeface="Arial"/>
                        </a:rPr>
                        <a:t>PALSAR-2</a:t>
                      </a:r>
                      <a:endParaRPr/>
                    </a:p>
                    <a:p>
                      <a:pPr indent="0" lvl="0" marL="0" marR="0" rtl="0" algn="l">
                        <a:spcBef>
                          <a:spcPts val="0"/>
                        </a:spcBef>
                        <a:spcAft>
                          <a:spcPts val="0"/>
                        </a:spcAft>
                        <a:buNone/>
                      </a:pPr>
                      <a:r>
                        <a:rPr b="1" lang="en" sz="1100">
                          <a:solidFill>
                            <a:schemeClr val="dk1"/>
                          </a:solidFill>
                          <a:latin typeface="Arial"/>
                          <a:ea typeface="Arial"/>
                          <a:cs typeface="Arial"/>
                          <a:sym typeface="Arial"/>
                        </a:rPr>
                        <a:t>(Phased Array type L-band Synthetic Aperture Radar 2)</a:t>
                      </a:r>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05675">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Launch</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b="1" lang="en" sz="1100">
                          <a:solidFill>
                            <a:schemeClr val="dk1"/>
                          </a:solidFill>
                          <a:latin typeface="Arial"/>
                          <a:ea typeface="Arial"/>
                          <a:cs typeface="Arial"/>
                          <a:sym typeface="Arial"/>
                        </a:rPr>
                        <a:t>May 24, 2014</a:t>
                      </a:r>
                      <a:endParaRPr/>
                    </a:p>
                    <a:p>
                      <a:pPr indent="0" lvl="0" marL="0" marR="0" rtl="0" algn="l">
                        <a:spcBef>
                          <a:spcPts val="0"/>
                        </a:spcBef>
                        <a:spcAft>
                          <a:spcPts val="0"/>
                        </a:spcAft>
                        <a:buNone/>
                      </a:pPr>
                      <a:r>
                        <a:rPr lang="en" sz="1100">
                          <a:solidFill>
                            <a:schemeClr val="dk1"/>
                          </a:solidFill>
                          <a:latin typeface="Arial"/>
                          <a:ea typeface="Arial"/>
                          <a:cs typeface="Arial"/>
                          <a:sym typeface="Arial"/>
                        </a:rPr>
                        <a:t>H-IIA launch vehicle FY24</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55975">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Mass</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2.1 tons</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77300">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Lifetime</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b="0" lang="en" sz="1100">
                          <a:solidFill>
                            <a:schemeClr val="dk1"/>
                          </a:solidFill>
                          <a:latin typeface="Arial"/>
                          <a:ea typeface="Arial"/>
                          <a:cs typeface="Arial"/>
                          <a:sym typeface="Arial"/>
                        </a:rPr>
                        <a:t>5</a:t>
                      </a:r>
                      <a:r>
                        <a:rPr b="0" lang="en" sz="1100">
                          <a:solidFill>
                            <a:schemeClr val="dk1"/>
                          </a:solidFill>
                          <a:latin typeface="Arial"/>
                          <a:ea typeface="Arial"/>
                          <a:cs typeface="Arial"/>
                          <a:sym typeface="Arial"/>
                        </a:rPr>
                        <a:t> years </a:t>
                      </a:r>
                      <a:r>
                        <a:rPr b="1" lang="en" sz="1100">
                          <a:solidFill>
                            <a:schemeClr val="dk1"/>
                          </a:solidFill>
                          <a:latin typeface="Arial"/>
                          <a:ea typeface="Arial"/>
                          <a:cs typeface="Arial"/>
                          <a:sym typeface="Arial"/>
                        </a:rPr>
                        <a:t>(</a:t>
                      </a:r>
                      <a:r>
                        <a:rPr b="1" lang="en" sz="1100">
                          <a:solidFill>
                            <a:srgbClr val="FF0000"/>
                          </a:solidFill>
                          <a:latin typeface="Arial"/>
                          <a:ea typeface="Arial"/>
                          <a:cs typeface="Arial"/>
                          <a:sym typeface="Arial"/>
                        </a:rPr>
                        <a:t>Target: 7 years</a:t>
                      </a:r>
                      <a:r>
                        <a:rPr b="1" lang="en" sz="1100">
                          <a:solidFill>
                            <a:schemeClr val="dk1"/>
                          </a:solidFill>
                          <a:latin typeface="Arial"/>
                          <a:ea typeface="Arial"/>
                          <a:cs typeface="Arial"/>
                          <a:sym typeface="Arial"/>
                        </a:rPr>
                        <a:t>)</a:t>
                      </a:r>
                      <a:endParaRPr b="1"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708650">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Orbit </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Sun-synchronous</a:t>
                      </a:r>
                      <a:r>
                        <a:rPr lang="en" sz="1100">
                          <a:solidFill>
                            <a:schemeClr val="dk1"/>
                          </a:solidFill>
                          <a:latin typeface="Arial"/>
                          <a:ea typeface="Arial"/>
                          <a:cs typeface="Arial"/>
                          <a:sym typeface="Arial"/>
                        </a:rPr>
                        <a:t> </a:t>
                      </a:r>
                      <a:endParaRPr/>
                    </a:p>
                    <a:p>
                      <a:pPr indent="0" lvl="0" marL="0" marR="0" rtl="0" algn="l">
                        <a:spcBef>
                          <a:spcPts val="0"/>
                        </a:spcBef>
                        <a:spcAft>
                          <a:spcPts val="0"/>
                        </a:spcAft>
                        <a:buNone/>
                      </a:pPr>
                      <a:r>
                        <a:rPr lang="en" sz="1100">
                          <a:solidFill>
                            <a:schemeClr val="dk1"/>
                          </a:solidFill>
                          <a:latin typeface="Arial"/>
                          <a:ea typeface="Arial"/>
                          <a:cs typeface="Arial"/>
                          <a:sym typeface="Arial"/>
                        </a:rPr>
                        <a:t>628 km altitude</a:t>
                      </a:r>
                      <a:endParaRPr sz="1100">
                        <a:solidFill>
                          <a:schemeClr val="dk1"/>
                        </a:solidFill>
                        <a:latin typeface="Arial"/>
                        <a:ea typeface="Arial"/>
                        <a:cs typeface="Arial"/>
                        <a:sym typeface="Arial"/>
                      </a:endParaRPr>
                    </a:p>
                    <a:p>
                      <a:pPr indent="0" lvl="0" marL="0" marR="0" rtl="0" algn="l">
                        <a:spcBef>
                          <a:spcPts val="0"/>
                        </a:spcBef>
                        <a:spcAft>
                          <a:spcPts val="0"/>
                        </a:spcAft>
                        <a:buNone/>
                      </a:pPr>
                      <a:r>
                        <a:rPr lang="en" sz="1100">
                          <a:solidFill>
                            <a:schemeClr val="dk1"/>
                          </a:solidFill>
                          <a:latin typeface="Arial"/>
                          <a:ea typeface="Arial"/>
                          <a:cs typeface="Arial"/>
                          <a:sym typeface="Arial"/>
                        </a:rPr>
                        <a:t>14 days revisit</a:t>
                      </a:r>
                      <a:endParaRPr/>
                    </a:p>
                    <a:p>
                      <a:pPr indent="0" lvl="0" marL="0" marR="0" rtl="0" algn="l">
                        <a:spcBef>
                          <a:spcPts val="0"/>
                        </a:spcBef>
                        <a:spcAft>
                          <a:spcPts val="0"/>
                        </a:spcAft>
                        <a:buNone/>
                      </a:pPr>
                      <a:r>
                        <a:rPr lang="en" sz="1100">
                          <a:solidFill>
                            <a:schemeClr val="dk1"/>
                          </a:solidFill>
                          <a:latin typeface="Arial"/>
                          <a:ea typeface="Arial"/>
                          <a:cs typeface="Arial"/>
                          <a:sym typeface="Arial"/>
                        </a:rPr>
                        <a:t>Orbit control: ≦ +/-</a:t>
                      </a:r>
                      <a:r>
                        <a:rPr lang="en" sz="1100">
                          <a:solidFill>
                            <a:schemeClr val="dk1"/>
                          </a:solidFill>
                          <a:latin typeface="Arial"/>
                          <a:ea typeface="Arial"/>
                          <a:cs typeface="Arial"/>
                          <a:sym typeface="Arial"/>
                        </a:rPr>
                        <a:t> </a:t>
                      </a:r>
                      <a:r>
                        <a:rPr lang="en" sz="1100">
                          <a:solidFill>
                            <a:schemeClr val="dk1"/>
                          </a:solidFill>
                          <a:latin typeface="Arial"/>
                          <a:ea typeface="Arial"/>
                          <a:cs typeface="Arial"/>
                          <a:sym typeface="Arial"/>
                        </a:rPr>
                        <a:t>500 m </a:t>
                      </a:r>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512050">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Local</a:t>
                      </a:r>
                      <a:r>
                        <a:rPr lang="en" sz="1100">
                          <a:solidFill>
                            <a:schemeClr val="dk1"/>
                          </a:solidFill>
                          <a:latin typeface="Arial"/>
                          <a:ea typeface="Arial"/>
                          <a:cs typeface="Arial"/>
                          <a:sym typeface="Arial"/>
                        </a:rPr>
                        <a:t> s</a:t>
                      </a:r>
                      <a:r>
                        <a:rPr lang="en" sz="1100">
                          <a:solidFill>
                            <a:schemeClr val="dk1"/>
                          </a:solidFill>
                          <a:latin typeface="Arial"/>
                          <a:ea typeface="Arial"/>
                          <a:cs typeface="Arial"/>
                          <a:sym typeface="Arial"/>
                        </a:rPr>
                        <a:t>un</a:t>
                      </a:r>
                      <a:r>
                        <a:rPr lang="en" sz="1100">
                          <a:solidFill>
                            <a:schemeClr val="dk1"/>
                          </a:solidFill>
                          <a:latin typeface="Arial"/>
                          <a:ea typeface="Arial"/>
                          <a:cs typeface="Arial"/>
                          <a:sym typeface="Arial"/>
                        </a:rPr>
                        <a:t> t</a:t>
                      </a:r>
                      <a:r>
                        <a:rPr lang="en" sz="1100">
                          <a:solidFill>
                            <a:schemeClr val="dk1"/>
                          </a:solidFill>
                          <a:latin typeface="Arial"/>
                          <a:ea typeface="Arial"/>
                          <a:cs typeface="Arial"/>
                          <a:sym typeface="Arial"/>
                        </a:rPr>
                        <a:t>ime</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12:00±15 min (descending)</a:t>
                      </a:r>
                      <a:endParaRPr/>
                    </a:p>
                    <a:p>
                      <a:pPr indent="0" lvl="0" marL="0" marR="0" rtl="0" algn="l">
                        <a:spcBef>
                          <a:spcPts val="600"/>
                        </a:spcBef>
                        <a:spcAft>
                          <a:spcPts val="0"/>
                        </a:spcAft>
                        <a:buNone/>
                      </a:pPr>
                      <a:r>
                        <a:rPr lang="en" sz="1100">
                          <a:solidFill>
                            <a:schemeClr val="dk1"/>
                          </a:solidFill>
                          <a:latin typeface="Arial"/>
                          <a:ea typeface="Arial"/>
                          <a:cs typeface="Arial"/>
                          <a:sym typeface="Arial"/>
                        </a:rPr>
                        <a:t>24:00±15 min (ascending) </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40600">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Mission</a:t>
                      </a:r>
                      <a:r>
                        <a:rPr lang="en" sz="1100">
                          <a:solidFill>
                            <a:schemeClr val="dk1"/>
                          </a:solidFill>
                          <a:latin typeface="Arial"/>
                          <a:ea typeface="Arial"/>
                          <a:cs typeface="Arial"/>
                          <a:sym typeface="Arial"/>
                        </a:rPr>
                        <a:t> data transmission</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alpha val="66666"/>
                      </a:srgbClr>
                    </a:solidFill>
                  </a:tcPr>
                </a:tc>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X-band:</a:t>
                      </a:r>
                      <a:r>
                        <a:rPr lang="en" sz="1100">
                          <a:solidFill>
                            <a:schemeClr val="dk1"/>
                          </a:solidFill>
                          <a:latin typeface="Arial"/>
                          <a:ea typeface="Arial"/>
                          <a:cs typeface="Arial"/>
                          <a:sym typeface="Arial"/>
                        </a:rPr>
                        <a:t> </a:t>
                      </a:r>
                      <a:r>
                        <a:rPr lang="en" sz="1100">
                          <a:solidFill>
                            <a:schemeClr val="dk1"/>
                          </a:solidFill>
                          <a:latin typeface="Arial"/>
                          <a:ea typeface="Arial"/>
                          <a:cs typeface="Arial"/>
                          <a:sym typeface="Arial"/>
                        </a:rPr>
                        <a:t>800 Mbps (16 QAM),</a:t>
                      </a:r>
                      <a:endParaRPr/>
                    </a:p>
                    <a:p>
                      <a:pPr indent="0" lvl="0" marL="0" marR="0" rtl="0" algn="l">
                        <a:spcBef>
                          <a:spcPts val="0"/>
                        </a:spcBef>
                        <a:spcAft>
                          <a:spcPts val="0"/>
                        </a:spcAft>
                        <a:buNone/>
                      </a:pPr>
                      <a:r>
                        <a:rPr lang="en" sz="1100">
                          <a:solidFill>
                            <a:schemeClr val="dk1"/>
                          </a:solidFill>
                          <a:latin typeface="Arial"/>
                          <a:ea typeface="Arial"/>
                          <a:cs typeface="Arial"/>
                          <a:sym typeface="Arial"/>
                        </a:rPr>
                        <a:t>             200/400 Mbps (QPSK)</a:t>
                      </a:r>
                      <a:endParaRPr sz="1100">
                        <a:solidFill>
                          <a:schemeClr val="dk1"/>
                        </a:solidFill>
                        <a:latin typeface="Arial"/>
                        <a:ea typeface="Arial"/>
                        <a:cs typeface="Arial"/>
                        <a:sym typeface="Arial"/>
                      </a:endParaRPr>
                    </a:p>
                  </a:txBody>
                  <a:tcPr marT="34300" marB="3430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cxnSp>
        <p:nvCxnSpPr>
          <p:cNvPr id="948" name="Google Shape;948;p121"/>
          <p:cNvCxnSpPr/>
          <p:nvPr/>
        </p:nvCxnSpPr>
        <p:spPr>
          <a:xfrm rot="10800000">
            <a:off x="1998584" y="3807601"/>
            <a:ext cx="295139" cy="478173"/>
          </a:xfrm>
          <a:prstGeom prst="straightConnector1">
            <a:avLst/>
          </a:prstGeom>
          <a:noFill/>
          <a:ln cap="flat" cmpd="sng" w="31750">
            <a:solidFill>
              <a:srgbClr val="FFFFFF"/>
            </a:solidFill>
            <a:prstDash val="solid"/>
            <a:round/>
            <a:headEnd len="sm" w="sm" type="none"/>
            <a:tailEnd len="sm" w="sm" type="none"/>
          </a:ln>
        </p:spPr>
      </p:cxnSp>
      <p:sp>
        <p:nvSpPr>
          <p:cNvPr id="949" name="Google Shape;949;p121"/>
          <p:cNvSpPr txBox="1"/>
          <p:nvPr/>
        </p:nvSpPr>
        <p:spPr>
          <a:xfrm>
            <a:off x="2294372" y="3939526"/>
            <a:ext cx="228290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Arial"/>
                <a:ea typeface="Arial"/>
                <a:cs typeface="Arial"/>
                <a:sym typeface="Arial"/>
              </a:rPr>
              <a:t>PALSAR-2</a:t>
            </a:r>
            <a:endParaRPr/>
          </a:p>
          <a:p>
            <a:pPr indent="0" lvl="0" marL="0" marR="0" rtl="0" algn="l">
              <a:lnSpc>
                <a:spcPct val="100000"/>
              </a:lnSpc>
              <a:spcBef>
                <a:spcPts val="0"/>
              </a:spcBef>
              <a:spcAft>
                <a:spcPts val="0"/>
              </a:spcAft>
              <a:buNone/>
            </a:pPr>
            <a:r>
              <a:rPr b="0" i="0" lang="en" sz="1200" u="none" cap="none" strike="noStrike">
                <a:solidFill>
                  <a:srgbClr val="FFFFFF"/>
                </a:solidFill>
                <a:latin typeface="Arial"/>
                <a:ea typeface="Arial"/>
                <a:cs typeface="Arial"/>
                <a:sym typeface="Arial"/>
              </a:rPr>
              <a:t>(Phased Array type L-band Synthetic Aperture Radar 2)</a:t>
            </a:r>
            <a:endParaRPr b="0" i="0" sz="1200" u="none" cap="none" strike="noStrike">
              <a:solidFill>
                <a:srgbClr val="FFFFFF"/>
              </a:solidFill>
              <a:latin typeface="Arial"/>
              <a:ea typeface="Arial"/>
              <a:cs typeface="Arial"/>
              <a:sym typeface="Arial"/>
            </a:endParaRPr>
          </a:p>
        </p:txBody>
      </p:sp>
      <p:sp>
        <p:nvSpPr>
          <p:cNvPr id="950" name="Google Shape;950;p121"/>
          <p:cNvSpPr txBox="1"/>
          <p:nvPr/>
        </p:nvSpPr>
        <p:spPr>
          <a:xfrm>
            <a:off x="219250" y="1015248"/>
            <a:ext cx="3934296" cy="1479892"/>
          </a:xfrm>
          <a:prstGeom prst="rect">
            <a:avLst/>
          </a:prstGeom>
          <a:noFill/>
          <a:ln cap="flat" cmpd="sng" w="9525">
            <a:solidFill>
              <a:srgbClr val="7F7F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Arial"/>
                <a:ea typeface="Arial"/>
                <a:cs typeface="Arial"/>
                <a:sym typeface="Arial"/>
              </a:rPr>
              <a:t>Mission objectives: </a:t>
            </a:r>
            <a:endParaRPr/>
          </a:p>
          <a:p>
            <a:pPr indent="-214313" lvl="0" marL="214313" marR="0" rtl="0" algn="l">
              <a:lnSpc>
                <a:spcPct val="100000"/>
              </a:lnSpc>
              <a:spcBef>
                <a:spcPts val="45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Disaster monitoring (Earthquakes, Volcanos, Landslides, Flooding, …)</a:t>
            </a:r>
            <a:endParaRPr/>
          </a:p>
          <a:p>
            <a:pPr indent="-214313" lvl="0" marL="214313" marR="0" rtl="0" algn="l">
              <a:lnSpc>
                <a:spcPct val="100000"/>
              </a:lnSpc>
              <a:spcBef>
                <a:spcPts val="45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Environmental monitoring (Forests, Ice sheets, …)</a:t>
            </a:r>
            <a:endParaRPr/>
          </a:p>
          <a:p>
            <a:pPr indent="-214313" lvl="0" marL="214313" marR="0" rtl="0" algn="l">
              <a:lnSpc>
                <a:spcPct val="100000"/>
              </a:lnSpc>
              <a:spcBef>
                <a:spcPts val="45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Agriculture, natural resources, and oceans</a:t>
            </a:r>
            <a:endParaRPr/>
          </a:p>
          <a:p>
            <a:pPr indent="-214313" lvl="0" marL="214313" marR="0" rtl="0" algn="l">
              <a:lnSpc>
                <a:spcPct val="100000"/>
              </a:lnSpc>
              <a:spcBef>
                <a:spcPts val="45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Technology development</a:t>
            </a:r>
            <a:endParaRPr/>
          </a:p>
        </p:txBody>
      </p:sp>
      <p:pic>
        <p:nvPicPr>
          <p:cNvPr id="951" name="Google Shape;951;p121"/>
          <p:cNvPicPr preferRelativeResize="0"/>
          <p:nvPr/>
        </p:nvPicPr>
        <p:blipFill rotWithShape="1">
          <a:blip r:embed="rId3">
            <a:alphaModFix/>
          </a:blip>
          <a:srcRect b="0" l="0" r="0" t="0"/>
          <a:stretch/>
        </p:blipFill>
        <p:spPr>
          <a:xfrm>
            <a:off x="1021198" y="2567633"/>
            <a:ext cx="3213497" cy="1594247"/>
          </a:xfrm>
          <a:prstGeom prst="rect">
            <a:avLst/>
          </a:prstGeom>
          <a:noFill/>
          <a:ln>
            <a:noFill/>
          </a:ln>
        </p:spPr>
      </p:pic>
      <p:sp>
        <p:nvSpPr>
          <p:cNvPr id="952" name="Google Shape;952;p121"/>
          <p:cNvSpPr/>
          <p:nvPr/>
        </p:nvSpPr>
        <p:spPr>
          <a:xfrm>
            <a:off x="968811" y="2848620"/>
            <a:ext cx="2956322" cy="19478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cxnSp>
        <p:nvCxnSpPr>
          <p:cNvPr id="953" name="Google Shape;953;p121"/>
          <p:cNvCxnSpPr/>
          <p:nvPr/>
        </p:nvCxnSpPr>
        <p:spPr>
          <a:xfrm rot="-5400000">
            <a:off x="1828513" y="4124837"/>
            <a:ext cx="575072" cy="355997"/>
          </a:xfrm>
          <a:prstGeom prst="straightConnector1">
            <a:avLst/>
          </a:prstGeom>
          <a:noFill/>
          <a:ln cap="flat" cmpd="sng" w="9525">
            <a:solidFill>
              <a:srgbClr val="000000"/>
            </a:solidFill>
            <a:prstDash val="solid"/>
            <a:round/>
            <a:headEnd len="sm" w="sm" type="none"/>
            <a:tailEnd len="med" w="med" type="triangle"/>
          </a:ln>
        </p:spPr>
      </p:cxnSp>
      <p:sp>
        <p:nvSpPr>
          <p:cNvPr id="954" name="Google Shape;954;p121"/>
          <p:cNvSpPr txBox="1"/>
          <p:nvPr/>
        </p:nvSpPr>
        <p:spPr>
          <a:xfrm>
            <a:off x="479492" y="4606564"/>
            <a:ext cx="17811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PALSAR-2 L-band SAR antenna</a:t>
            </a:r>
            <a:endParaRPr b="0" i="0" sz="1200" u="none" cap="none" strike="noStrike">
              <a:solidFill>
                <a:srgbClr val="000000"/>
              </a:solidFill>
              <a:latin typeface="Arial"/>
              <a:ea typeface="Arial"/>
              <a:cs typeface="Arial"/>
              <a:sym typeface="Arial"/>
            </a:endParaRPr>
          </a:p>
        </p:txBody>
      </p:sp>
      <p:cxnSp>
        <p:nvCxnSpPr>
          <p:cNvPr id="955" name="Google Shape;955;p121"/>
          <p:cNvCxnSpPr/>
          <p:nvPr/>
        </p:nvCxnSpPr>
        <p:spPr>
          <a:xfrm flipH="1" rot="10800000">
            <a:off x="2937500" y="4104334"/>
            <a:ext cx="252308" cy="514727"/>
          </a:xfrm>
          <a:prstGeom prst="straightConnector1">
            <a:avLst/>
          </a:prstGeom>
          <a:noFill/>
          <a:ln cap="flat" cmpd="sng" w="9525">
            <a:solidFill>
              <a:srgbClr val="000000"/>
            </a:solidFill>
            <a:prstDash val="solid"/>
            <a:round/>
            <a:headEnd len="sm" w="sm" type="none"/>
            <a:tailEnd len="med" w="med" type="triangle"/>
          </a:ln>
        </p:spPr>
      </p:cxnSp>
      <p:sp>
        <p:nvSpPr>
          <p:cNvPr id="956" name="Google Shape;956;p121"/>
          <p:cNvSpPr txBox="1"/>
          <p:nvPr/>
        </p:nvSpPr>
        <p:spPr>
          <a:xfrm>
            <a:off x="2533293" y="4619081"/>
            <a:ext cx="19127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X-band downlink antenna</a:t>
            </a:r>
            <a:endParaRPr b="0" i="0" sz="1200" u="none" cap="none" strike="noStrike">
              <a:solidFill>
                <a:srgbClr val="000000"/>
              </a:solidFill>
              <a:latin typeface="Arial"/>
              <a:ea typeface="Arial"/>
              <a:cs typeface="Arial"/>
              <a:sym typeface="Arial"/>
            </a:endParaRPr>
          </a:p>
        </p:txBody>
      </p:sp>
      <p:cxnSp>
        <p:nvCxnSpPr>
          <p:cNvPr id="957" name="Google Shape;957;p121"/>
          <p:cNvCxnSpPr/>
          <p:nvPr/>
        </p:nvCxnSpPr>
        <p:spPr>
          <a:xfrm rot="-5400000">
            <a:off x="1142642" y="3521324"/>
            <a:ext cx="304800" cy="150019"/>
          </a:xfrm>
          <a:prstGeom prst="straightConnector1">
            <a:avLst/>
          </a:prstGeom>
          <a:noFill/>
          <a:ln cap="flat" cmpd="sng" w="9525">
            <a:solidFill>
              <a:srgbClr val="000000"/>
            </a:solidFill>
            <a:prstDash val="solid"/>
            <a:round/>
            <a:headEnd len="sm" w="sm" type="none"/>
            <a:tailEnd len="med" w="med" type="triangle"/>
          </a:ln>
        </p:spPr>
      </p:cxnSp>
      <p:sp>
        <p:nvSpPr>
          <p:cNvPr id="958" name="Google Shape;958;p121"/>
          <p:cNvSpPr txBox="1"/>
          <p:nvPr/>
        </p:nvSpPr>
        <p:spPr>
          <a:xfrm>
            <a:off x="766226" y="3715679"/>
            <a:ext cx="102098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Solar Arrays</a:t>
            </a:r>
            <a:endParaRPr b="0" i="0" sz="1200" u="none" cap="none" strike="noStrike">
              <a:solidFill>
                <a:srgbClr val="000000"/>
              </a:solidFill>
              <a:latin typeface="Arial"/>
              <a:ea typeface="Arial"/>
              <a:cs typeface="Arial"/>
              <a:sym typeface="Arial"/>
            </a:endParaRPr>
          </a:p>
        </p:txBody>
      </p:sp>
      <p:grpSp>
        <p:nvGrpSpPr>
          <p:cNvPr id="959" name="Google Shape;959;p121"/>
          <p:cNvGrpSpPr/>
          <p:nvPr/>
        </p:nvGrpSpPr>
        <p:grpSpPr>
          <a:xfrm>
            <a:off x="3424477" y="2567633"/>
            <a:ext cx="628652" cy="611832"/>
            <a:chOff x="3149600" y="1265238"/>
            <a:chExt cx="838202" cy="815776"/>
          </a:xfrm>
        </p:grpSpPr>
        <p:cxnSp>
          <p:nvCxnSpPr>
            <p:cNvPr id="960" name="Google Shape;960;p121"/>
            <p:cNvCxnSpPr/>
            <p:nvPr/>
          </p:nvCxnSpPr>
          <p:spPr>
            <a:xfrm flipH="1" rot="10800000">
              <a:off x="3536950" y="1557338"/>
              <a:ext cx="306388" cy="47625"/>
            </a:xfrm>
            <a:prstGeom prst="straightConnector1">
              <a:avLst/>
            </a:prstGeom>
            <a:noFill/>
            <a:ln cap="flat" cmpd="sng" w="9525">
              <a:solidFill>
                <a:srgbClr val="000000"/>
              </a:solidFill>
              <a:prstDash val="solid"/>
              <a:round/>
              <a:headEnd len="sm" w="sm" type="none"/>
              <a:tailEnd len="med" w="med" type="stealth"/>
            </a:ln>
          </p:spPr>
        </p:cxnSp>
        <p:cxnSp>
          <p:nvCxnSpPr>
            <p:cNvPr id="961" name="Google Shape;961;p121"/>
            <p:cNvCxnSpPr/>
            <p:nvPr/>
          </p:nvCxnSpPr>
          <p:spPr>
            <a:xfrm rot="-5400000">
              <a:off x="3434556" y="1702595"/>
              <a:ext cx="204787" cy="0"/>
            </a:xfrm>
            <a:prstGeom prst="straightConnector1">
              <a:avLst/>
            </a:prstGeom>
            <a:noFill/>
            <a:ln cap="flat" cmpd="sng" w="9525">
              <a:solidFill>
                <a:srgbClr val="000000"/>
              </a:solidFill>
              <a:prstDash val="solid"/>
              <a:round/>
              <a:headEnd len="med" w="med" type="stealth"/>
              <a:tailEnd len="sm" w="sm" type="none"/>
            </a:ln>
          </p:spPr>
        </p:cxnSp>
        <p:cxnSp>
          <p:nvCxnSpPr>
            <p:cNvPr id="962" name="Google Shape;962;p121"/>
            <p:cNvCxnSpPr/>
            <p:nvPr/>
          </p:nvCxnSpPr>
          <p:spPr>
            <a:xfrm rot="10800000">
              <a:off x="3332163" y="1520826"/>
              <a:ext cx="206375" cy="84137"/>
            </a:xfrm>
            <a:prstGeom prst="straightConnector1">
              <a:avLst/>
            </a:prstGeom>
            <a:noFill/>
            <a:ln cap="flat" cmpd="sng" w="9525">
              <a:solidFill>
                <a:srgbClr val="000000"/>
              </a:solidFill>
              <a:prstDash val="solid"/>
              <a:round/>
              <a:headEnd len="sm" w="sm" type="none"/>
              <a:tailEnd len="med" w="med" type="stealth"/>
            </a:ln>
          </p:spPr>
        </p:cxnSp>
        <p:sp>
          <p:nvSpPr>
            <p:cNvPr id="963" name="Google Shape;963;p121"/>
            <p:cNvSpPr txBox="1"/>
            <p:nvPr/>
          </p:nvSpPr>
          <p:spPr>
            <a:xfrm>
              <a:off x="3843339" y="1338263"/>
              <a:ext cx="144463"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X</a:t>
              </a:r>
              <a:endParaRPr b="0" i="0" sz="900" u="none" cap="none" strike="noStrike">
                <a:solidFill>
                  <a:srgbClr val="000000"/>
                </a:solidFill>
                <a:latin typeface="Arial"/>
                <a:ea typeface="Arial"/>
                <a:cs typeface="Arial"/>
                <a:sym typeface="Arial"/>
              </a:endParaRPr>
            </a:p>
          </p:txBody>
        </p:sp>
        <p:sp>
          <p:nvSpPr>
            <p:cNvPr id="964" name="Google Shape;964;p121"/>
            <p:cNvSpPr txBox="1"/>
            <p:nvPr/>
          </p:nvSpPr>
          <p:spPr>
            <a:xfrm>
              <a:off x="3149600" y="1265238"/>
              <a:ext cx="142875"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Y</a:t>
              </a:r>
              <a:endParaRPr b="0" i="0" sz="900" u="none" cap="none" strike="noStrike">
                <a:solidFill>
                  <a:srgbClr val="000000"/>
                </a:solidFill>
                <a:latin typeface="Arial"/>
                <a:ea typeface="Arial"/>
                <a:cs typeface="Arial"/>
                <a:sym typeface="Arial"/>
              </a:endParaRPr>
            </a:p>
          </p:txBody>
        </p:sp>
        <p:sp>
          <p:nvSpPr>
            <p:cNvPr id="965" name="Google Shape;965;p121"/>
            <p:cNvSpPr txBox="1"/>
            <p:nvPr/>
          </p:nvSpPr>
          <p:spPr>
            <a:xfrm>
              <a:off x="3482974" y="1773238"/>
              <a:ext cx="340264"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Z</a:t>
              </a:r>
              <a:endParaRPr b="0" i="0" sz="900" u="none" cap="none" strike="noStrike">
                <a:solidFill>
                  <a:srgbClr val="000000"/>
                </a:solidFill>
                <a:latin typeface="Arial"/>
                <a:ea typeface="Arial"/>
                <a:cs typeface="Arial"/>
                <a:sym typeface="Arial"/>
              </a:endParaRPr>
            </a:p>
          </p:txBody>
        </p:sp>
      </p:grpSp>
      <p:sp>
        <p:nvSpPr>
          <p:cNvPr id="966" name="Google Shape;966;p121"/>
          <p:cNvSpPr txBox="1"/>
          <p:nvPr/>
        </p:nvSpPr>
        <p:spPr>
          <a:xfrm>
            <a:off x="4698464" y="4261746"/>
            <a:ext cx="4104573" cy="39239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Arial"/>
                <a:ea typeface="Arial"/>
                <a:cs typeface="Arial"/>
                <a:sym typeface="Arial"/>
              </a:rPr>
              <a:t>The Compact InfraRed Camera (CIRC) and SPAISE2 for ship detection are carried as a technology demonstration payloads.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22"/>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b="1" lang="en" sz="2000">
                <a:latin typeface="Arial"/>
                <a:ea typeface="Arial"/>
                <a:cs typeface="Arial"/>
                <a:sym typeface="Arial"/>
              </a:rPr>
              <a:t>ALOS-2 PALSAR-2 Calibration Results (Sep. 2021) </a:t>
            </a:r>
            <a:endParaRPr sz="2100">
              <a:latin typeface="Arial"/>
              <a:ea typeface="Arial"/>
              <a:cs typeface="Arial"/>
              <a:sym typeface="Arial"/>
            </a:endParaRPr>
          </a:p>
        </p:txBody>
      </p:sp>
      <p:sp>
        <p:nvSpPr>
          <p:cNvPr id="973" name="Google Shape;973;p122"/>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sp>
        <p:nvSpPr>
          <p:cNvPr id="974" name="Google Shape;974;p122"/>
          <p:cNvSpPr txBox="1"/>
          <p:nvPr/>
        </p:nvSpPr>
        <p:spPr>
          <a:xfrm>
            <a:off x="1635273" y="157285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p:txBody>
      </p:sp>
      <p:graphicFrame>
        <p:nvGraphicFramePr>
          <p:cNvPr id="975" name="Google Shape;975;p122"/>
          <p:cNvGraphicFramePr/>
          <p:nvPr/>
        </p:nvGraphicFramePr>
        <p:xfrm>
          <a:off x="1820004" y="2305802"/>
          <a:ext cx="3000000" cy="3000000"/>
        </p:xfrm>
        <a:graphic>
          <a:graphicData uri="http://schemas.openxmlformats.org/drawingml/2006/table">
            <a:tbl>
              <a:tblPr>
                <a:noFill/>
                <a:tableStyleId>{6C79A63A-7A7B-48AC-88D6-AA3A3C785BA6}</a:tableStyleId>
              </a:tblPr>
              <a:tblGrid>
                <a:gridCol w="1092325"/>
                <a:gridCol w="1554850"/>
                <a:gridCol w="2830825"/>
              </a:tblGrid>
              <a:tr h="227375">
                <a:tc>
                  <a:txBody>
                    <a:bodyPr/>
                    <a:lstStyle/>
                    <a:p>
                      <a:pPr indent="0" lvl="0" marL="0" marR="0" rtl="0" algn="ctr">
                        <a:lnSpc>
                          <a:spcPct val="100000"/>
                        </a:lnSpc>
                        <a:spcBef>
                          <a:spcPts val="0"/>
                        </a:spcBef>
                        <a:spcAft>
                          <a:spcPts val="0"/>
                        </a:spcAft>
                        <a:buClr>
                          <a:schemeClr val="lt1"/>
                        </a:buClr>
                        <a:buSzPts val="1100"/>
                        <a:buFont typeface="MS PGothic"/>
                        <a:buNone/>
                      </a:pPr>
                      <a:r>
                        <a:rPr lang="en" sz="1100" u="none" cap="none" strike="noStrike">
                          <a:solidFill>
                            <a:schemeClr val="lt1"/>
                          </a:solidFill>
                        </a:rPr>
                        <a:t>Items</a:t>
                      </a:r>
                      <a:endParaRPr b="0" i="0" sz="1100" u="none" cap="none" strike="noStrike">
                        <a:solidFill>
                          <a:schemeClr val="lt1"/>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18AB3"/>
                    </a:solidFill>
                  </a:tcPr>
                </a:tc>
                <a:tc gridSpan="2">
                  <a:txBody>
                    <a:bodyPr/>
                    <a:lstStyle/>
                    <a:p>
                      <a:pPr indent="0" lvl="0" marL="0" marR="0" rtl="0" algn="ctr">
                        <a:lnSpc>
                          <a:spcPct val="100000"/>
                        </a:lnSpc>
                        <a:spcBef>
                          <a:spcPts val="0"/>
                        </a:spcBef>
                        <a:spcAft>
                          <a:spcPts val="0"/>
                        </a:spcAft>
                        <a:buClr>
                          <a:schemeClr val="lt1"/>
                        </a:buClr>
                        <a:buSzPts val="1100"/>
                        <a:buFont typeface="MS PGothic"/>
                        <a:buNone/>
                      </a:pPr>
                      <a:r>
                        <a:rPr lang="en" sz="1100" u="none" cap="none" strike="noStrike">
                          <a:solidFill>
                            <a:schemeClr val="lt1"/>
                          </a:solidFill>
                        </a:rPr>
                        <a:t>Results</a:t>
                      </a:r>
                      <a:endParaRPr b="0" i="0" sz="1100" u="none" cap="none" strike="noStrike">
                        <a:solidFill>
                          <a:schemeClr val="lt1"/>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18AB3"/>
                    </a:solidFill>
                  </a:tcPr>
                </a:tc>
                <a:tc hMerge="1"/>
              </a:tr>
              <a:tr h="443275">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Geometry (RMSE)</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solidFill>
                  </a:tcPr>
                </a:tc>
                <a:tc gridSpan="2">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[Stripmap and Spotlight]   </a:t>
                      </a:r>
                      <a:r>
                        <a:rPr b="1" lang="en" sz="1200" u="none" cap="none" strike="noStrike"/>
                        <a:t>5.53 m (L1.1) / 6.73 m (L2.1) </a:t>
                      </a:r>
                      <a:endParaRPr/>
                    </a:p>
                    <a:p>
                      <a:pPr indent="0" lvl="0" marL="0" marR="0" rtl="0" algn="l">
                        <a:lnSpc>
                          <a:spcPct val="100000"/>
                        </a:lnSpc>
                        <a:spcBef>
                          <a:spcPts val="0"/>
                        </a:spcBef>
                        <a:spcAft>
                          <a:spcPts val="0"/>
                        </a:spcAft>
                        <a:buClr>
                          <a:schemeClr val="dk1"/>
                        </a:buClr>
                        <a:buSzPts val="1200"/>
                        <a:buFont typeface="MS PGothic"/>
                        <a:buNone/>
                      </a:pPr>
                      <a:r>
                        <a:rPr lang="en" sz="1200" u="none" cap="none" strike="noStrike"/>
                        <a:t>[ScanSAR]                       </a:t>
                      </a:r>
                      <a:r>
                        <a:rPr b="1" lang="en" sz="1200" u="none" cap="none" strike="noStrike"/>
                        <a:t>60.77 m (L1.1) / 29.33 m (L2.1)</a:t>
                      </a:r>
                      <a:endParaRPr b="1"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443275">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Radiometry</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solidFill>
                  </a:tcPr>
                </a:tc>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RCS accuracy (1σ)</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0.529 dB (corner reflectors)</a:t>
                      </a:r>
                      <a:endParaRPr/>
                    </a:p>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0.41 dB (Amazonian forests)</a:t>
                      </a:r>
                      <a:endParaRPr b="1"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275">
                <a:tc rowSpan="3">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Polarimetry</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7F0"/>
                    </a:solidFill>
                  </a:tcPr>
                </a:tc>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VV-HH amplitude ratio</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1.003  (σ=0.012)</a:t>
                      </a:r>
                      <a:endParaRPr b="1"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275">
                <a:tc vMerge="1"/>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VV-HH phase difference</a:t>
                      </a:r>
                      <a:endParaRPr b="0"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-0.323 deg  (σ=1.436)</a:t>
                      </a:r>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275">
                <a:tc vMerge="1"/>
                <a:tc>
                  <a:txBody>
                    <a:bodyPr/>
                    <a:lstStyle/>
                    <a:p>
                      <a:pPr indent="0" lvl="0" marL="0" marR="0" rtl="0" algn="l">
                        <a:lnSpc>
                          <a:spcPct val="100000"/>
                        </a:lnSpc>
                        <a:spcBef>
                          <a:spcPts val="0"/>
                        </a:spcBef>
                        <a:spcAft>
                          <a:spcPts val="0"/>
                        </a:spcAft>
                        <a:buClr>
                          <a:schemeClr val="dk1"/>
                        </a:buClr>
                        <a:buSzPts val="1200"/>
                        <a:buFont typeface="MS PGothic"/>
                        <a:buNone/>
                      </a:pPr>
                      <a:r>
                        <a:rPr lang="en" sz="1200" u="none" cap="none" strike="noStrike"/>
                        <a:t>Cross talk</a:t>
                      </a:r>
                      <a:endParaRPr sz="1200" u="none" cap="none" strike="noStrike"/>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[HV/HH]  -42.858 dB   (σ=6.638)</a:t>
                      </a:r>
                      <a:endParaRPr/>
                    </a:p>
                    <a:p>
                      <a:pPr indent="0" lvl="0" marL="0" marR="0" rtl="0" algn="l">
                        <a:lnSpc>
                          <a:spcPct val="100000"/>
                        </a:lnSpc>
                        <a:spcBef>
                          <a:spcPts val="0"/>
                        </a:spcBef>
                        <a:spcAft>
                          <a:spcPts val="0"/>
                        </a:spcAft>
                        <a:buClr>
                          <a:schemeClr val="dk1"/>
                        </a:buClr>
                        <a:buSzPts val="1200"/>
                        <a:buFont typeface="MS PGothic"/>
                        <a:buNone/>
                      </a:pPr>
                      <a:r>
                        <a:rPr b="1" lang="en" sz="1200" u="none" cap="none" strike="noStrike"/>
                        <a:t>[VH/VV]   -42.667 dB  (σ=5.518)</a:t>
                      </a:r>
                      <a:endParaRPr b="1" i="0" sz="1200" u="none" cap="none" strike="noStrike">
                        <a:solidFill>
                          <a:srgbClr val="000000"/>
                        </a:solidFill>
                        <a:latin typeface="MS PGothic"/>
                        <a:ea typeface="MS PGothic"/>
                        <a:cs typeface="MS PGothic"/>
                        <a:sym typeface="MS PGothic"/>
                      </a:endParaRPr>
                    </a:p>
                  </a:txBody>
                  <a:tcPr marT="34300" marB="3430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76" name="Google Shape;976;p122"/>
          <p:cNvSpPr txBox="1"/>
          <p:nvPr/>
        </p:nvSpPr>
        <p:spPr>
          <a:xfrm>
            <a:off x="673593" y="1967493"/>
            <a:ext cx="7796813"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350" u="none" cap="none" strike="noStrike">
                <a:solidFill>
                  <a:srgbClr val="000000"/>
                </a:solidFill>
                <a:latin typeface="Arial"/>
                <a:ea typeface="Arial"/>
                <a:cs typeface="Arial"/>
                <a:sym typeface="Arial"/>
              </a:rPr>
              <a:t>Calibration summary using PALSAR-2 acquired from July 2014 to Sep. 2021 (as of Sep. 2021).</a:t>
            </a:r>
            <a:endParaRPr b="1" i="0" sz="1350" u="none" cap="none" strike="noStrike">
              <a:solidFill>
                <a:srgbClr val="000000"/>
              </a:solidFill>
              <a:latin typeface="Arial"/>
              <a:ea typeface="Arial"/>
              <a:cs typeface="Arial"/>
              <a:sym typeface="Arial"/>
            </a:endParaRPr>
          </a:p>
        </p:txBody>
      </p:sp>
      <p:sp>
        <p:nvSpPr>
          <p:cNvPr id="977" name="Google Shape;977;p122"/>
          <p:cNvSpPr txBox="1"/>
          <p:nvPr/>
        </p:nvSpPr>
        <p:spPr>
          <a:xfrm>
            <a:off x="293554" y="1557933"/>
            <a:ext cx="6029753"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500" u="none" cap="none" strike="noStrike">
                <a:solidFill>
                  <a:srgbClr val="FF0000"/>
                </a:solidFill>
                <a:latin typeface="Arial"/>
                <a:ea typeface="Arial"/>
                <a:cs typeface="Arial"/>
                <a:sym typeface="Arial"/>
              </a:rPr>
              <a:t>&gt; </a:t>
            </a:r>
            <a:r>
              <a:rPr b="0" i="0" lang="en" sz="1500" u="sng" cap="none" strike="noStrike">
                <a:solidFill>
                  <a:srgbClr val="FF0000"/>
                </a:solidFill>
                <a:latin typeface="Arial"/>
                <a:ea typeface="Arial"/>
                <a:cs typeface="Arial"/>
                <a:sym typeface="Arial"/>
              </a:rPr>
              <a:t>PALSAR-2 remains in good condition and performance.</a:t>
            </a:r>
            <a:endParaRPr/>
          </a:p>
        </p:txBody>
      </p:sp>
      <p:sp>
        <p:nvSpPr>
          <p:cNvPr id="978" name="Google Shape;978;p122"/>
          <p:cNvSpPr txBox="1"/>
          <p:nvPr/>
        </p:nvSpPr>
        <p:spPr>
          <a:xfrm>
            <a:off x="270317" y="724297"/>
            <a:ext cx="8688857" cy="92333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On-board internal calibration is performed every 3 months.</a:t>
            </a:r>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Product quality of key observation modes is evaluated regularly using SAR data over calibration sites.</a:t>
            </a:r>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The standard product processing software was updated in June 2018 (radiometric calibration), in Nov. 2018 (correction of range offset), and in May 2021 (updates the software for Spotlight and ScanSAR modes).</a:t>
            </a:r>
            <a:endParaRPr/>
          </a:p>
        </p:txBody>
      </p:sp>
      <p:sp>
        <p:nvSpPr>
          <p:cNvPr id="979" name="Google Shape;979;p122"/>
          <p:cNvSpPr txBox="1"/>
          <p:nvPr/>
        </p:nvSpPr>
        <p:spPr>
          <a:xfrm>
            <a:off x="462231" y="4863437"/>
            <a:ext cx="457719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4F81BD"/>
                </a:solidFill>
                <a:latin typeface="Calibri"/>
                <a:ea typeface="Calibri"/>
                <a:cs typeface="Calibri"/>
                <a:sym typeface="Calibri"/>
              </a:rPr>
              <a:t>* https://www.eorc.jaxa.jp/ALOS/a/en/alos-2/a2_calval_e.htm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23"/>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b="1" lang="en" sz="2000">
                <a:latin typeface="Arial"/>
                <a:ea typeface="Arial"/>
                <a:cs typeface="Arial"/>
                <a:sym typeface="Arial"/>
              </a:rPr>
              <a:t>ALOS-4 Overview</a:t>
            </a:r>
            <a:endParaRPr sz="2100">
              <a:latin typeface="Arial"/>
              <a:ea typeface="Arial"/>
              <a:cs typeface="Arial"/>
              <a:sym typeface="Arial"/>
            </a:endParaRPr>
          </a:p>
        </p:txBody>
      </p:sp>
      <p:sp>
        <p:nvSpPr>
          <p:cNvPr id="986" name="Google Shape;986;p123"/>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sp>
        <p:nvSpPr>
          <p:cNvPr id="987" name="Google Shape;987;p123"/>
          <p:cNvSpPr txBox="1"/>
          <p:nvPr/>
        </p:nvSpPr>
        <p:spPr>
          <a:xfrm>
            <a:off x="8303666" y="723794"/>
            <a:ext cx="631904" cy="253916"/>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050" u="none" cap="none" strike="noStrike">
                <a:solidFill>
                  <a:srgbClr val="FF0000"/>
                </a:solidFill>
                <a:latin typeface="Calibri"/>
                <a:ea typeface="Calibri"/>
                <a:cs typeface="Calibri"/>
                <a:sym typeface="Calibri"/>
              </a:rPr>
              <a:t>Phase D</a:t>
            </a:r>
            <a:endParaRPr b="1" i="0" sz="1050" u="none" cap="none" strike="noStrike">
              <a:solidFill>
                <a:srgbClr val="FF0000"/>
              </a:solidFill>
              <a:latin typeface="Calibri"/>
              <a:ea typeface="Calibri"/>
              <a:cs typeface="Calibri"/>
              <a:sym typeface="Calibri"/>
            </a:endParaRPr>
          </a:p>
        </p:txBody>
      </p:sp>
      <p:pic>
        <p:nvPicPr>
          <p:cNvPr descr="テーブル, 座る, 作品, スライス が含まれている画像&#10;&#10;自動的に生成された説明" id="988" name="Google Shape;988;p123"/>
          <p:cNvPicPr preferRelativeResize="0"/>
          <p:nvPr/>
        </p:nvPicPr>
        <p:blipFill rotWithShape="1">
          <a:blip r:embed="rId3">
            <a:alphaModFix/>
          </a:blip>
          <a:srcRect b="0" l="0" r="0" t="0"/>
          <a:stretch/>
        </p:blipFill>
        <p:spPr>
          <a:xfrm>
            <a:off x="-59119" y="1267035"/>
            <a:ext cx="4492553" cy="2005864"/>
          </a:xfrm>
          <a:prstGeom prst="rect">
            <a:avLst/>
          </a:prstGeom>
          <a:noFill/>
          <a:ln>
            <a:noFill/>
          </a:ln>
        </p:spPr>
      </p:pic>
      <p:graphicFrame>
        <p:nvGraphicFramePr>
          <p:cNvPr id="989" name="Google Shape;989;p123"/>
          <p:cNvGraphicFramePr/>
          <p:nvPr/>
        </p:nvGraphicFramePr>
        <p:xfrm>
          <a:off x="4399807" y="1039716"/>
          <a:ext cx="3000000" cy="3000000"/>
        </p:xfrm>
        <a:graphic>
          <a:graphicData uri="http://schemas.openxmlformats.org/drawingml/2006/table">
            <a:tbl>
              <a:tblPr bandRow="1" firstCol="1">
                <a:noFill/>
                <a:tableStyleId>{6C79A63A-7A7B-48AC-88D6-AA3A3C785BA6}</a:tableStyleId>
              </a:tblPr>
              <a:tblGrid>
                <a:gridCol w="1108700"/>
                <a:gridCol w="3601350"/>
              </a:tblGrid>
              <a:tr h="31897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Launch</a:t>
                      </a:r>
                      <a:r>
                        <a:rPr lang="en" sz="12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b="1" lang="en" sz="1200">
                          <a:solidFill>
                            <a:srgbClr val="FF0000"/>
                          </a:solidFill>
                          <a:latin typeface="Arial"/>
                          <a:ea typeface="Arial"/>
                          <a:cs typeface="Arial"/>
                          <a:sym typeface="Arial"/>
                        </a:rPr>
                        <a:t>TBD</a:t>
                      </a:r>
                      <a:r>
                        <a:rPr b="1" lang="en" sz="1200">
                          <a:solidFill>
                            <a:schemeClr val="dk1"/>
                          </a:solidFill>
                          <a:latin typeface="Arial"/>
                          <a:ea typeface="Arial"/>
                          <a:cs typeface="Arial"/>
                          <a:sym typeface="Arial"/>
                        </a:rPr>
                        <a:t> by H3 launch vehicle</a:t>
                      </a:r>
                      <a:endParaRPr b="1" sz="1200">
                        <a:solidFill>
                          <a:schemeClr val="dk1"/>
                        </a:solidFill>
                        <a:latin typeface="Arial"/>
                        <a:ea typeface="Arial"/>
                        <a:cs typeface="Arial"/>
                        <a:sym typeface="Arial"/>
                      </a:endParaRPr>
                    </a:p>
                  </a:txBody>
                  <a:tcPr marT="34300" marB="34300" marR="68575" marL="68575" anchor="ctr"/>
                </a:tc>
              </a:tr>
              <a:tr h="1290300">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Orbit</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b="1" lang="en" sz="1200" u="none">
                          <a:solidFill>
                            <a:schemeClr val="dk1"/>
                          </a:solidFill>
                          <a:latin typeface="Arial"/>
                          <a:ea typeface="Arial"/>
                          <a:cs typeface="Arial"/>
                          <a:sym typeface="Arial"/>
                        </a:rPr>
                        <a:t>Same orbit as ALOS-2</a:t>
                      </a:r>
                      <a:endParaRPr b="1" sz="1200" u="non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Sun-synchronous sub-recurrent orbit</a:t>
                      </a:r>
                      <a:endParaRPr sz="1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Altitude: 628 km</a:t>
                      </a:r>
                      <a:endParaRPr sz="1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Inclination angle: 97.9 degree</a:t>
                      </a:r>
                      <a:endParaRPr sz="1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Local sun time at descending: 12:00 ± 15 min. </a:t>
                      </a:r>
                      <a:endParaRPr sz="1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Revisit time: </a:t>
                      </a:r>
                      <a:r>
                        <a:rPr b="1" lang="en" sz="1200" u="sng">
                          <a:solidFill>
                            <a:schemeClr val="dk1"/>
                          </a:solidFill>
                          <a:latin typeface="Arial"/>
                          <a:ea typeface="Arial"/>
                          <a:cs typeface="Arial"/>
                          <a:sym typeface="Arial"/>
                        </a:rPr>
                        <a:t>14 days</a:t>
                      </a:r>
                      <a:r>
                        <a:rPr lang="en" sz="1200" u="none">
                          <a:solidFill>
                            <a:schemeClr val="dk1"/>
                          </a:solidFill>
                          <a:latin typeface="Arial"/>
                          <a:ea typeface="Arial"/>
                          <a:cs typeface="Arial"/>
                          <a:sym typeface="Arial"/>
                        </a:rPr>
                        <a:t> </a:t>
                      </a:r>
                      <a:r>
                        <a:rPr lang="en" sz="1200">
                          <a:solidFill>
                            <a:schemeClr val="dk1"/>
                          </a:solidFill>
                          <a:latin typeface="Arial"/>
                          <a:ea typeface="Arial"/>
                          <a:cs typeface="Arial"/>
                          <a:sym typeface="Arial"/>
                        </a:rPr>
                        <a:t>(15-3/14 rev/day)</a:t>
                      </a:r>
                      <a:endParaRPr sz="1200">
                        <a:solidFill>
                          <a:schemeClr val="dk1"/>
                        </a:solidFill>
                        <a:latin typeface="Arial"/>
                        <a:ea typeface="Arial"/>
                        <a:cs typeface="Arial"/>
                        <a:sym typeface="Arial"/>
                      </a:endParaRPr>
                    </a:p>
                  </a:txBody>
                  <a:tcPr marT="34300" marB="34300" marR="68575" marL="68575" anchor="ctr"/>
                </a:tc>
              </a:tr>
              <a:tr h="251450">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Lifetime</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7 years</a:t>
                      </a:r>
                      <a:endParaRPr b="1" sz="1200">
                        <a:solidFill>
                          <a:schemeClr val="dk1"/>
                        </a:solidFill>
                        <a:latin typeface="Arial"/>
                        <a:ea typeface="Arial"/>
                        <a:cs typeface="Arial"/>
                        <a:sym typeface="Arial"/>
                      </a:endParaRPr>
                    </a:p>
                  </a:txBody>
                  <a:tcPr marT="34300" marB="34300" marR="68575" marL="68575" anchor="ctr"/>
                </a:tc>
              </a:tr>
              <a:tr h="33697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Size</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lang="en" sz="1200">
                          <a:solidFill>
                            <a:schemeClr val="dk1"/>
                          </a:solidFill>
                          <a:latin typeface="Arial"/>
                          <a:ea typeface="Arial"/>
                          <a:cs typeface="Arial"/>
                          <a:sym typeface="Arial"/>
                        </a:rPr>
                        <a:t>X 10.0 m x Y 20.0 m x Z 6.4 m</a:t>
                      </a:r>
                      <a:endParaRPr sz="1200">
                        <a:solidFill>
                          <a:schemeClr val="dk1"/>
                        </a:solidFill>
                        <a:latin typeface="Arial"/>
                        <a:ea typeface="Arial"/>
                        <a:cs typeface="Arial"/>
                        <a:sym typeface="Arial"/>
                      </a:endParaRPr>
                    </a:p>
                  </a:txBody>
                  <a:tcPr marT="34300" marB="34300" marR="68575" marL="68575" anchor="ctr"/>
                </a:tc>
              </a:tr>
              <a:tr h="33697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Satellite Mass</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lang="en" sz="1200">
                          <a:solidFill>
                            <a:schemeClr val="dk1"/>
                          </a:solidFill>
                          <a:latin typeface="Arial"/>
                          <a:ea typeface="Arial"/>
                          <a:cs typeface="Arial"/>
                          <a:sym typeface="Arial"/>
                        </a:rPr>
                        <a:t>~2,990 kg</a:t>
                      </a:r>
                      <a:endParaRPr sz="1200">
                        <a:solidFill>
                          <a:schemeClr val="dk1"/>
                        </a:solidFill>
                        <a:latin typeface="Arial"/>
                        <a:ea typeface="Arial"/>
                        <a:cs typeface="Arial"/>
                        <a:sym typeface="Arial"/>
                      </a:endParaRPr>
                    </a:p>
                  </a:txBody>
                  <a:tcPr marT="34300" marB="34300" marR="68575" marL="68575" anchor="ctr"/>
                </a:tc>
              </a:tr>
              <a:tr h="29967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Downlink</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1.8 / 3.6 Gbps (Ka-band)</a:t>
                      </a:r>
                      <a:endParaRPr/>
                    </a:p>
                  </a:txBody>
                  <a:tcPr marT="34300" marB="34300" marR="68575" marL="68575" anchor="ctr"/>
                </a:tc>
              </a:tr>
              <a:tr h="61722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Mission Instruments</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182563" lvl="0" marL="182563" marR="0" rtl="0" algn="l">
                        <a:spcBef>
                          <a:spcPts val="0"/>
                        </a:spcBef>
                        <a:spcAft>
                          <a:spcPts val="0"/>
                        </a:spcAft>
                        <a:buClr>
                          <a:schemeClr val="dk1"/>
                        </a:buClr>
                        <a:buSzPts val="1200"/>
                        <a:buFont typeface="Arial"/>
                        <a:buChar char="-"/>
                      </a:pPr>
                      <a:r>
                        <a:rPr b="1" lang="en" sz="1200">
                          <a:solidFill>
                            <a:schemeClr val="dk1"/>
                          </a:solidFill>
                          <a:latin typeface="Arial"/>
                          <a:ea typeface="Arial"/>
                          <a:cs typeface="Arial"/>
                          <a:sym typeface="Arial"/>
                        </a:rPr>
                        <a:t>PALSAR-3</a:t>
                      </a:r>
                      <a:r>
                        <a:rPr lang="en" sz="1200">
                          <a:solidFill>
                            <a:schemeClr val="dk1"/>
                          </a:solidFill>
                          <a:latin typeface="Arial"/>
                          <a:ea typeface="Arial"/>
                          <a:cs typeface="Arial"/>
                          <a:sym typeface="Arial"/>
                        </a:rPr>
                        <a:t> (Phased Array type L-band Synthetic Aperture Radar-3)</a:t>
                      </a:r>
                      <a:endParaRPr sz="1200">
                        <a:solidFill>
                          <a:schemeClr val="dk1"/>
                        </a:solidFill>
                        <a:latin typeface="Arial"/>
                        <a:ea typeface="Arial"/>
                        <a:cs typeface="Arial"/>
                        <a:sym typeface="Arial"/>
                      </a:endParaRPr>
                    </a:p>
                    <a:p>
                      <a:pPr indent="-182563" lvl="0" marL="182563" marR="0" rtl="0" algn="l">
                        <a:spcBef>
                          <a:spcPts val="0"/>
                        </a:spcBef>
                        <a:spcAft>
                          <a:spcPts val="0"/>
                        </a:spcAft>
                        <a:buClr>
                          <a:schemeClr val="dk1"/>
                        </a:buClr>
                        <a:buSzPts val="1200"/>
                        <a:buFont typeface="Arial"/>
                        <a:buChar char="-"/>
                      </a:pPr>
                      <a:r>
                        <a:rPr b="1" lang="en" sz="1200">
                          <a:solidFill>
                            <a:schemeClr val="dk1"/>
                          </a:solidFill>
                          <a:latin typeface="Arial"/>
                          <a:ea typeface="Arial"/>
                          <a:cs typeface="Arial"/>
                          <a:sym typeface="Arial"/>
                        </a:rPr>
                        <a:t>SPAISE3</a:t>
                      </a:r>
                      <a:r>
                        <a:rPr lang="en" sz="1200">
                          <a:solidFill>
                            <a:schemeClr val="dk1"/>
                          </a:solidFill>
                          <a:latin typeface="Arial"/>
                          <a:ea typeface="Arial"/>
                          <a:cs typeface="Arial"/>
                          <a:sym typeface="Arial"/>
                        </a:rPr>
                        <a:t> (SPace based AIS Experiment 3)</a:t>
                      </a:r>
                      <a:endParaRPr sz="1200">
                        <a:solidFill>
                          <a:schemeClr val="dk1"/>
                        </a:solidFill>
                        <a:latin typeface="Arial"/>
                        <a:ea typeface="Arial"/>
                        <a:cs typeface="Arial"/>
                        <a:sym typeface="Arial"/>
                      </a:endParaRPr>
                    </a:p>
                  </a:txBody>
                  <a:tcPr marT="34300" marB="34300" marR="68575" marL="68575" anchor="ctr"/>
                </a:tc>
              </a:tr>
              <a:tr h="475725">
                <a:tc>
                  <a:txBody>
                    <a:bodyPr/>
                    <a:lstStyle/>
                    <a:p>
                      <a:pPr indent="0" lvl="0" marL="0" marR="0" rtl="0" algn="l">
                        <a:spcBef>
                          <a:spcPts val="0"/>
                        </a:spcBef>
                        <a:spcAft>
                          <a:spcPts val="0"/>
                        </a:spcAft>
                        <a:buNone/>
                      </a:pPr>
                      <a:r>
                        <a:rPr lang="en" sz="1200">
                          <a:solidFill>
                            <a:schemeClr val="lt1"/>
                          </a:solidFill>
                          <a:latin typeface="Arial"/>
                          <a:ea typeface="Arial"/>
                          <a:cs typeface="Arial"/>
                          <a:sym typeface="Arial"/>
                        </a:rPr>
                        <a:t>Prime contractor</a:t>
                      </a:r>
                      <a:endParaRPr sz="1200">
                        <a:solidFill>
                          <a:schemeClr val="lt1"/>
                        </a:solidFill>
                        <a:latin typeface="Arial"/>
                        <a:ea typeface="Arial"/>
                        <a:cs typeface="Arial"/>
                        <a:sym typeface="Arial"/>
                      </a:endParaRPr>
                    </a:p>
                  </a:txBody>
                  <a:tcPr marT="34300" marB="34300" marR="68575" marL="68575" anchor="ctr">
                    <a:solidFill>
                      <a:srgbClr val="0070C0"/>
                    </a:solidFill>
                  </a:tcPr>
                </a:tc>
                <a:tc>
                  <a:txBody>
                    <a:bodyPr/>
                    <a:lstStyle/>
                    <a:p>
                      <a:pPr indent="0" lvl="0" marL="0" marR="0" rtl="0" algn="l">
                        <a:spcBef>
                          <a:spcPts val="0"/>
                        </a:spcBef>
                        <a:spcAft>
                          <a:spcPts val="0"/>
                        </a:spcAft>
                        <a:buClr>
                          <a:schemeClr val="dk1"/>
                        </a:buClr>
                        <a:buSzPts val="1200"/>
                        <a:buFont typeface="Arial"/>
                        <a:buNone/>
                      </a:pPr>
                      <a:r>
                        <a:rPr lang="en" sz="1200">
                          <a:latin typeface="Arial"/>
                          <a:ea typeface="Arial"/>
                          <a:cs typeface="Arial"/>
                          <a:sym typeface="Arial"/>
                        </a:rPr>
                        <a:t>Mitsubishi Electric Corporation</a:t>
                      </a:r>
                      <a:endParaRPr sz="1200">
                        <a:latin typeface="Arial"/>
                        <a:ea typeface="Arial"/>
                        <a:cs typeface="Arial"/>
                        <a:sym typeface="Arial"/>
                      </a:endParaRPr>
                    </a:p>
                  </a:txBody>
                  <a:tcPr marT="34300" marB="34300" marR="68575" marL="68575" anchor="ctr"/>
                </a:tc>
              </a:tr>
            </a:tbl>
          </a:graphicData>
        </a:graphic>
      </p:graphicFrame>
      <p:cxnSp>
        <p:nvCxnSpPr>
          <p:cNvPr id="990" name="Google Shape;990;p123"/>
          <p:cNvCxnSpPr/>
          <p:nvPr/>
        </p:nvCxnSpPr>
        <p:spPr>
          <a:xfrm flipH="1">
            <a:off x="1281568" y="2595373"/>
            <a:ext cx="483125" cy="333233"/>
          </a:xfrm>
          <a:prstGeom prst="straightConnector1">
            <a:avLst/>
          </a:prstGeom>
          <a:noFill/>
          <a:ln cap="flat" cmpd="sng" w="9525">
            <a:solidFill>
              <a:schemeClr val="dk1"/>
            </a:solidFill>
            <a:prstDash val="solid"/>
            <a:round/>
            <a:headEnd len="med" w="med" type="stealth"/>
            <a:tailEnd len="sm" w="sm" type="none"/>
          </a:ln>
        </p:spPr>
      </p:cxnSp>
      <p:sp>
        <p:nvSpPr>
          <p:cNvPr id="991" name="Google Shape;991;p123"/>
          <p:cNvSpPr txBox="1"/>
          <p:nvPr/>
        </p:nvSpPr>
        <p:spPr>
          <a:xfrm>
            <a:off x="415918" y="2945650"/>
            <a:ext cx="17916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PALSAR-3 antenna</a:t>
            </a:r>
            <a:endParaRPr b="0" i="0" sz="1200" u="none" cap="none" strike="noStrike">
              <a:solidFill>
                <a:srgbClr val="000000"/>
              </a:solidFill>
              <a:latin typeface="Calibri"/>
              <a:ea typeface="Calibri"/>
              <a:cs typeface="Calibri"/>
              <a:sym typeface="Calibri"/>
            </a:endParaRPr>
          </a:p>
        </p:txBody>
      </p:sp>
      <p:cxnSp>
        <p:nvCxnSpPr>
          <p:cNvPr id="992" name="Google Shape;992;p123"/>
          <p:cNvCxnSpPr/>
          <p:nvPr/>
        </p:nvCxnSpPr>
        <p:spPr>
          <a:xfrm>
            <a:off x="2641750" y="2728916"/>
            <a:ext cx="598607" cy="401400"/>
          </a:xfrm>
          <a:prstGeom prst="straightConnector1">
            <a:avLst/>
          </a:prstGeom>
          <a:noFill/>
          <a:ln cap="flat" cmpd="sng" w="9525">
            <a:solidFill>
              <a:schemeClr val="dk1"/>
            </a:solidFill>
            <a:prstDash val="solid"/>
            <a:round/>
            <a:headEnd len="med" w="med" type="stealth"/>
            <a:tailEnd len="sm" w="sm" type="none"/>
          </a:ln>
        </p:spPr>
      </p:cxnSp>
      <p:sp>
        <p:nvSpPr>
          <p:cNvPr id="993" name="Google Shape;993;p123"/>
          <p:cNvSpPr txBox="1"/>
          <p:nvPr/>
        </p:nvSpPr>
        <p:spPr>
          <a:xfrm>
            <a:off x="2908774" y="3084149"/>
            <a:ext cx="157560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Ka-band DT antenna</a:t>
            </a:r>
            <a:endParaRPr/>
          </a:p>
        </p:txBody>
      </p:sp>
      <p:cxnSp>
        <p:nvCxnSpPr>
          <p:cNvPr id="994" name="Google Shape;994;p123"/>
          <p:cNvCxnSpPr/>
          <p:nvPr/>
        </p:nvCxnSpPr>
        <p:spPr>
          <a:xfrm>
            <a:off x="3240357" y="2498869"/>
            <a:ext cx="314124" cy="226568"/>
          </a:xfrm>
          <a:prstGeom prst="straightConnector1">
            <a:avLst/>
          </a:prstGeom>
          <a:noFill/>
          <a:ln cap="flat" cmpd="sng" w="9525">
            <a:solidFill>
              <a:schemeClr val="dk1"/>
            </a:solidFill>
            <a:prstDash val="solid"/>
            <a:round/>
            <a:headEnd len="med" w="med" type="stealth"/>
            <a:tailEnd len="sm" w="sm" type="none"/>
          </a:ln>
        </p:spPr>
      </p:cxnSp>
      <p:sp>
        <p:nvSpPr>
          <p:cNvPr id="995" name="Google Shape;995;p123"/>
          <p:cNvSpPr txBox="1"/>
          <p:nvPr/>
        </p:nvSpPr>
        <p:spPr>
          <a:xfrm>
            <a:off x="3084578" y="2668651"/>
            <a:ext cx="149840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SPAISE3 AIS antenna</a:t>
            </a:r>
            <a:endParaRPr/>
          </a:p>
        </p:txBody>
      </p:sp>
      <p:sp>
        <p:nvSpPr>
          <p:cNvPr id="996" name="Google Shape;996;p123"/>
          <p:cNvSpPr txBox="1"/>
          <p:nvPr/>
        </p:nvSpPr>
        <p:spPr>
          <a:xfrm>
            <a:off x="1634069" y="708168"/>
            <a:ext cx="139930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Solar array paddle</a:t>
            </a:r>
            <a:endParaRPr/>
          </a:p>
        </p:txBody>
      </p:sp>
      <p:cxnSp>
        <p:nvCxnSpPr>
          <p:cNvPr id="997" name="Google Shape;997;p123"/>
          <p:cNvCxnSpPr/>
          <p:nvPr/>
        </p:nvCxnSpPr>
        <p:spPr>
          <a:xfrm rot="10800000">
            <a:off x="2994175" y="865655"/>
            <a:ext cx="601301" cy="687818"/>
          </a:xfrm>
          <a:prstGeom prst="straightConnector1">
            <a:avLst/>
          </a:prstGeom>
          <a:noFill/>
          <a:ln cap="flat" cmpd="sng" w="9525">
            <a:solidFill>
              <a:schemeClr val="dk1"/>
            </a:solidFill>
            <a:prstDash val="solid"/>
            <a:round/>
            <a:headEnd len="med" w="med" type="stealth"/>
            <a:tailEnd len="sm" w="sm" type="none"/>
          </a:ln>
        </p:spPr>
      </p:cxnSp>
      <p:cxnSp>
        <p:nvCxnSpPr>
          <p:cNvPr id="998" name="Google Shape;998;p123"/>
          <p:cNvCxnSpPr/>
          <p:nvPr/>
        </p:nvCxnSpPr>
        <p:spPr>
          <a:xfrm flipH="1" rot="10800000">
            <a:off x="942720" y="916495"/>
            <a:ext cx="677698" cy="636978"/>
          </a:xfrm>
          <a:prstGeom prst="straightConnector1">
            <a:avLst/>
          </a:prstGeom>
          <a:noFill/>
          <a:ln cap="flat" cmpd="sng" w="9525">
            <a:solidFill>
              <a:schemeClr val="dk1"/>
            </a:solidFill>
            <a:prstDash val="solid"/>
            <a:round/>
            <a:headEnd len="med" w="med" type="stealth"/>
            <a:tailEnd len="sm" w="sm" type="none"/>
          </a:ln>
        </p:spPr>
      </p:cxnSp>
      <p:grpSp>
        <p:nvGrpSpPr>
          <p:cNvPr id="999" name="Google Shape;999;p123"/>
          <p:cNvGrpSpPr/>
          <p:nvPr/>
        </p:nvGrpSpPr>
        <p:grpSpPr>
          <a:xfrm>
            <a:off x="3453166" y="759776"/>
            <a:ext cx="855547" cy="696282"/>
            <a:chOff x="3453166" y="759776"/>
            <a:chExt cx="855547" cy="696282"/>
          </a:xfrm>
        </p:grpSpPr>
        <p:cxnSp>
          <p:nvCxnSpPr>
            <p:cNvPr id="1000" name="Google Shape;1000;p123"/>
            <p:cNvCxnSpPr/>
            <p:nvPr/>
          </p:nvCxnSpPr>
          <p:spPr>
            <a:xfrm flipH="1">
              <a:off x="3526519" y="999357"/>
              <a:ext cx="681359" cy="45815"/>
            </a:xfrm>
            <a:prstGeom prst="straightConnector1">
              <a:avLst/>
            </a:prstGeom>
            <a:noFill/>
            <a:ln cap="flat" cmpd="sng" w="19050">
              <a:solidFill>
                <a:schemeClr val="dk1"/>
              </a:solidFill>
              <a:prstDash val="solid"/>
              <a:round/>
              <a:headEnd len="sm" w="sm" type="none"/>
              <a:tailEnd len="med" w="med" type="stealth"/>
            </a:ln>
            <a:effectLst>
              <a:outerShdw blurRad="40000" rotWithShape="0" dir="5400000" dist="23000">
                <a:srgbClr val="000000">
                  <a:alpha val="34901"/>
                </a:srgbClr>
              </a:outerShdw>
            </a:effectLst>
          </p:spPr>
        </p:cxnSp>
        <p:cxnSp>
          <p:nvCxnSpPr>
            <p:cNvPr id="1001" name="Google Shape;1001;p123"/>
            <p:cNvCxnSpPr/>
            <p:nvPr/>
          </p:nvCxnSpPr>
          <p:spPr>
            <a:xfrm>
              <a:off x="3888741" y="759776"/>
              <a:ext cx="1" cy="583361"/>
            </a:xfrm>
            <a:prstGeom prst="straightConnector1">
              <a:avLst/>
            </a:prstGeom>
            <a:noFill/>
            <a:ln cap="flat" cmpd="sng" w="19050">
              <a:solidFill>
                <a:schemeClr val="dk1"/>
              </a:solidFill>
              <a:prstDash val="solid"/>
              <a:round/>
              <a:headEnd len="sm" w="sm" type="none"/>
              <a:tailEnd len="med" w="med" type="stealth"/>
            </a:ln>
            <a:effectLst>
              <a:outerShdw blurRad="40000" rotWithShape="0" dir="5400000" dist="23000">
                <a:srgbClr val="000000">
                  <a:alpha val="34901"/>
                </a:srgbClr>
              </a:outerShdw>
            </a:effectLst>
          </p:spPr>
        </p:cxnSp>
        <p:cxnSp>
          <p:nvCxnSpPr>
            <p:cNvPr id="1002" name="Google Shape;1002;p123"/>
            <p:cNvCxnSpPr/>
            <p:nvPr/>
          </p:nvCxnSpPr>
          <p:spPr>
            <a:xfrm rot="10800000">
              <a:off x="3711587" y="777401"/>
              <a:ext cx="374207" cy="494407"/>
            </a:xfrm>
            <a:prstGeom prst="straightConnector1">
              <a:avLst/>
            </a:prstGeom>
            <a:noFill/>
            <a:ln cap="flat" cmpd="sng" w="19050">
              <a:solidFill>
                <a:schemeClr val="dk1"/>
              </a:solidFill>
              <a:prstDash val="solid"/>
              <a:round/>
              <a:headEnd len="med" w="med" type="stealth"/>
              <a:tailEnd len="sm" w="sm" type="none"/>
            </a:ln>
            <a:effectLst>
              <a:outerShdw blurRad="40000" rotWithShape="0" dir="5400000" dist="23000">
                <a:srgbClr val="000000">
                  <a:alpha val="34901"/>
                </a:srgbClr>
              </a:outerShdw>
            </a:effectLst>
          </p:spPr>
        </p:cxnSp>
        <p:sp>
          <p:nvSpPr>
            <p:cNvPr id="1003" name="Google Shape;1003;p123"/>
            <p:cNvSpPr txBox="1"/>
            <p:nvPr/>
          </p:nvSpPr>
          <p:spPr>
            <a:xfrm>
              <a:off x="3453166" y="820162"/>
              <a:ext cx="27443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Y</a:t>
              </a:r>
              <a:endParaRPr b="0" i="0" sz="1050" u="none" cap="none" strike="noStrike">
                <a:solidFill>
                  <a:srgbClr val="000000"/>
                </a:solidFill>
                <a:latin typeface="Arial"/>
                <a:ea typeface="Arial"/>
                <a:cs typeface="Arial"/>
                <a:sym typeface="Arial"/>
              </a:endParaRPr>
            </a:p>
          </p:txBody>
        </p:sp>
        <p:sp>
          <p:nvSpPr>
            <p:cNvPr id="1004" name="Google Shape;1004;p123"/>
            <p:cNvSpPr txBox="1"/>
            <p:nvPr/>
          </p:nvSpPr>
          <p:spPr>
            <a:xfrm>
              <a:off x="4034279" y="1081531"/>
              <a:ext cx="27443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X</a:t>
              </a:r>
              <a:endParaRPr b="0" i="0" sz="1050" u="none" cap="none" strike="noStrike">
                <a:solidFill>
                  <a:srgbClr val="000000"/>
                </a:solidFill>
                <a:latin typeface="Arial"/>
                <a:ea typeface="Arial"/>
                <a:cs typeface="Arial"/>
                <a:sym typeface="Arial"/>
              </a:endParaRPr>
            </a:p>
          </p:txBody>
        </p:sp>
        <p:sp>
          <p:nvSpPr>
            <p:cNvPr id="1005" name="Google Shape;1005;p123"/>
            <p:cNvSpPr txBox="1"/>
            <p:nvPr/>
          </p:nvSpPr>
          <p:spPr>
            <a:xfrm>
              <a:off x="3677168" y="1202142"/>
              <a:ext cx="26642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Z</a:t>
              </a:r>
              <a:endParaRPr b="0" i="0" sz="1050" u="none" cap="none" strike="noStrike">
                <a:solidFill>
                  <a:srgbClr val="000000"/>
                </a:solidFill>
                <a:latin typeface="Arial"/>
                <a:ea typeface="Arial"/>
                <a:cs typeface="Arial"/>
                <a:sym typeface="Arial"/>
              </a:endParaRPr>
            </a:p>
          </p:txBody>
        </p:sp>
      </p:grpSp>
      <p:sp>
        <p:nvSpPr>
          <p:cNvPr id="1006" name="Google Shape;1006;p123"/>
          <p:cNvSpPr txBox="1"/>
          <p:nvPr/>
        </p:nvSpPr>
        <p:spPr>
          <a:xfrm>
            <a:off x="942720" y="3370101"/>
            <a:ext cx="304636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In-orbit configuration</a:t>
            </a:r>
            <a:endParaRPr b="0" i="0" sz="1400" u="none" cap="none" strike="noStrike">
              <a:solidFill>
                <a:srgbClr val="000000"/>
              </a:solidFill>
              <a:latin typeface="Arial"/>
              <a:ea typeface="Arial"/>
              <a:cs typeface="Arial"/>
              <a:sym typeface="Arial"/>
            </a:endParaRPr>
          </a:p>
        </p:txBody>
      </p:sp>
      <p:sp>
        <p:nvSpPr>
          <p:cNvPr id="1007" name="Google Shape;1007;p123"/>
          <p:cNvSpPr txBox="1"/>
          <p:nvPr/>
        </p:nvSpPr>
        <p:spPr>
          <a:xfrm>
            <a:off x="34149" y="3855523"/>
            <a:ext cx="4274564" cy="1246495"/>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0000"/>
              </a:buClr>
              <a:buSzPts val="1400"/>
              <a:buFont typeface="Noto Sans Symbols"/>
              <a:buChar char="■"/>
            </a:pPr>
            <a:r>
              <a:rPr b="0" i="0" lang="en" sz="1400" u="none" cap="none" strike="noStrike">
                <a:solidFill>
                  <a:srgbClr val="FF0000"/>
                </a:solidFill>
                <a:latin typeface="Calibri"/>
                <a:ea typeface="Calibri"/>
                <a:cs typeface="Calibri"/>
                <a:sym typeface="Calibri"/>
              </a:rPr>
              <a:t>The ALOS-4 launch was originally scheduled for 2022, after the launch of ALOS-3.</a:t>
            </a:r>
            <a:endParaRPr/>
          </a:p>
          <a:p>
            <a:pPr indent="-285750" lvl="0" marL="285750" marR="0" rtl="0" algn="l">
              <a:lnSpc>
                <a:spcPct val="100000"/>
              </a:lnSpc>
              <a:spcBef>
                <a:spcPts val="600"/>
              </a:spcBef>
              <a:spcAft>
                <a:spcPts val="0"/>
              </a:spcAft>
              <a:buClr>
                <a:srgbClr val="FF0000"/>
              </a:buClr>
              <a:buSzPts val="1400"/>
              <a:buFont typeface="Noto Sans Symbols"/>
              <a:buChar char="■"/>
            </a:pPr>
            <a:r>
              <a:rPr b="0" i="0" lang="en" sz="1400" u="none" cap="none" strike="noStrike">
                <a:solidFill>
                  <a:srgbClr val="FF0000"/>
                </a:solidFill>
                <a:latin typeface="Calibri"/>
                <a:ea typeface="Calibri"/>
                <a:cs typeface="Calibri"/>
                <a:sym typeface="Calibri"/>
              </a:rPr>
              <a:t>The launch date is currently under consideration due to a review of the development schedule for the H-3 launch vehicle to be used for the launch.</a:t>
            </a:r>
            <a:endParaRPr b="0" i="0" sz="1400" u="none" cap="none" strike="noStrike">
              <a:solidFill>
                <a:srgbClr val="FF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24"/>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b="1" lang="en" sz="2000">
                <a:latin typeface="Arial"/>
                <a:ea typeface="Arial"/>
                <a:cs typeface="Arial"/>
                <a:sym typeface="Arial"/>
              </a:rPr>
              <a:t>ALOS-4 PALSAR-3</a:t>
            </a:r>
            <a:endParaRPr sz="2100">
              <a:latin typeface="Arial"/>
              <a:ea typeface="Arial"/>
              <a:cs typeface="Arial"/>
              <a:sym typeface="Arial"/>
            </a:endParaRPr>
          </a:p>
        </p:txBody>
      </p:sp>
      <p:sp>
        <p:nvSpPr>
          <p:cNvPr id="1014" name="Google Shape;1014;p124"/>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grpSp>
        <p:nvGrpSpPr>
          <p:cNvPr id="1015" name="Google Shape;1015;p124"/>
          <p:cNvGrpSpPr/>
          <p:nvPr/>
        </p:nvGrpSpPr>
        <p:grpSpPr>
          <a:xfrm flipH="1">
            <a:off x="877753" y="3004573"/>
            <a:ext cx="1497365" cy="769685"/>
            <a:chOff x="-3231972" y="1169050"/>
            <a:chExt cx="8253784" cy="4092759"/>
          </a:xfrm>
        </p:grpSpPr>
        <p:pic>
          <p:nvPicPr>
            <p:cNvPr descr="JERS1.png" id="1016" name="Google Shape;1016;p124"/>
            <p:cNvPicPr preferRelativeResize="0"/>
            <p:nvPr/>
          </p:nvPicPr>
          <p:blipFill rotWithShape="1">
            <a:blip r:embed="rId3">
              <a:alphaModFix/>
            </a:blip>
            <a:srcRect b="0" l="0" r="0" t="0"/>
            <a:stretch/>
          </p:blipFill>
          <p:spPr>
            <a:xfrm>
              <a:off x="-3231972" y="1169050"/>
              <a:ext cx="6400889" cy="4092759"/>
            </a:xfrm>
            <a:prstGeom prst="rect">
              <a:avLst/>
            </a:prstGeom>
            <a:noFill/>
            <a:ln>
              <a:noFill/>
            </a:ln>
          </p:spPr>
        </p:pic>
        <p:cxnSp>
          <p:nvCxnSpPr>
            <p:cNvPr id="1017" name="Google Shape;1017;p124"/>
            <p:cNvCxnSpPr/>
            <p:nvPr/>
          </p:nvCxnSpPr>
          <p:spPr>
            <a:xfrm rot="10800000">
              <a:off x="2749646" y="3328502"/>
              <a:ext cx="180451" cy="172717"/>
            </a:xfrm>
            <a:prstGeom prst="straightConnector1">
              <a:avLst/>
            </a:prstGeom>
            <a:noFill/>
            <a:ln>
              <a:noFill/>
            </a:ln>
          </p:spPr>
        </p:cxnSp>
        <p:cxnSp>
          <p:nvCxnSpPr>
            <p:cNvPr id="1018" name="Google Shape;1018;p124"/>
            <p:cNvCxnSpPr/>
            <p:nvPr/>
          </p:nvCxnSpPr>
          <p:spPr>
            <a:xfrm rot="10800000">
              <a:off x="4742239" y="3689175"/>
              <a:ext cx="269407" cy="160018"/>
            </a:xfrm>
            <a:prstGeom prst="straightConnector1">
              <a:avLst/>
            </a:prstGeom>
            <a:noFill/>
            <a:ln>
              <a:noFill/>
            </a:ln>
          </p:spPr>
        </p:cxnSp>
        <p:cxnSp>
          <p:nvCxnSpPr>
            <p:cNvPr id="1019" name="Google Shape;1019;p124"/>
            <p:cNvCxnSpPr/>
            <p:nvPr/>
          </p:nvCxnSpPr>
          <p:spPr>
            <a:xfrm>
              <a:off x="4663449" y="3679015"/>
              <a:ext cx="78790" cy="15240"/>
            </a:xfrm>
            <a:prstGeom prst="straightConnector1">
              <a:avLst/>
            </a:prstGeom>
            <a:noFill/>
            <a:ln>
              <a:noFill/>
            </a:ln>
          </p:spPr>
        </p:cxnSp>
        <p:cxnSp>
          <p:nvCxnSpPr>
            <p:cNvPr id="1020" name="Google Shape;1020;p124"/>
            <p:cNvCxnSpPr/>
            <p:nvPr/>
          </p:nvCxnSpPr>
          <p:spPr>
            <a:xfrm>
              <a:off x="3153755" y="3409781"/>
              <a:ext cx="203326" cy="167637"/>
            </a:xfrm>
            <a:prstGeom prst="straightConnector1">
              <a:avLst/>
            </a:prstGeom>
            <a:noFill/>
            <a:ln>
              <a:noFill/>
            </a:ln>
          </p:spPr>
        </p:cxnSp>
        <p:cxnSp>
          <p:nvCxnSpPr>
            <p:cNvPr id="1021" name="Google Shape;1021;p124"/>
            <p:cNvCxnSpPr/>
            <p:nvPr/>
          </p:nvCxnSpPr>
          <p:spPr>
            <a:xfrm>
              <a:off x="3499409" y="3465659"/>
              <a:ext cx="205868" cy="167637"/>
            </a:xfrm>
            <a:prstGeom prst="straightConnector1">
              <a:avLst/>
            </a:prstGeom>
            <a:noFill/>
            <a:ln>
              <a:noFill/>
            </a:ln>
          </p:spPr>
        </p:cxnSp>
        <p:cxnSp>
          <p:nvCxnSpPr>
            <p:cNvPr id="1022" name="Google Shape;1022;p124"/>
            <p:cNvCxnSpPr/>
            <p:nvPr/>
          </p:nvCxnSpPr>
          <p:spPr>
            <a:xfrm>
              <a:off x="4538913" y="3704415"/>
              <a:ext cx="119453" cy="91438"/>
            </a:xfrm>
            <a:prstGeom prst="straightConnector1">
              <a:avLst/>
            </a:prstGeom>
            <a:noFill/>
            <a:ln>
              <a:noFill/>
            </a:ln>
          </p:spPr>
        </p:cxnSp>
        <p:cxnSp>
          <p:nvCxnSpPr>
            <p:cNvPr id="1023" name="Google Shape;1023;p124"/>
            <p:cNvCxnSpPr/>
            <p:nvPr/>
          </p:nvCxnSpPr>
          <p:spPr>
            <a:xfrm>
              <a:off x="2930097" y="3501219"/>
              <a:ext cx="2091715" cy="358134"/>
            </a:xfrm>
            <a:prstGeom prst="straightConnector1">
              <a:avLst/>
            </a:prstGeom>
            <a:noFill/>
            <a:ln>
              <a:noFill/>
            </a:ln>
          </p:spPr>
        </p:cxnSp>
        <p:cxnSp>
          <p:nvCxnSpPr>
            <p:cNvPr id="1024" name="Google Shape;1024;p124"/>
            <p:cNvCxnSpPr/>
            <p:nvPr/>
          </p:nvCxnSpPr>
          <p:spPr>
            <a:xfrm>
              <a:off x="2744563" y="3331043"/>
              <a:ext cx="1026795" cy="185415"/>
            </a:xfrm>
            <a:prstGeom prst="straightConnector1">
              <a:avLst/>
            </a:prstGeom>
            <a:noFill/>
            <a:ln>
              <a:noFill/>
            </a:ln>
          </p:spPr>
        </p:cxnSp>
      </p:grpSp>
      <p:cxnSp>
        <p:nvCxnSpPr>
          <p:cNvPr id="1025" name="Google Shape;1025;p124"/>
          <p:cNvCxnSpPr/>
          <p:nvPr/>
        </p:nvCxnSpPr>
        <p:spPr>
          <a:xfrm rot="10800000">
            <a:off x="492458" y="1280243"/>
            <a:ext cx="7202" cy="2860677"/>
          </a:xfrm>
          <a:prstGeom prst="straightConnector1">
            <a:avLst/>
          </a:prstGeom>
          <a:noFill/>
          <a:ln cap="flat" cmpd="sng" w="25400">
            <a:solidFill>
              <a:schemeClr val="dk1"/>
            </a:solidFill>
            <a:prstDash val="solid"/>
            <a:round/>
            <a:headEnd len="sm" w="sm" type="none"/>
            <a:tailEnd len="lg" w="lg" type="triangle"/>
          </a:ln>
        </p:spPr>
      </p:cxnSp>
      <p:cxnSp>
        <p:nvCxnSpPr>
          <p:cNvPr id="1026" name="Google Shape;1026;p124"/>
          <p:cNvCxnSpPr/>
          <p:nvPr/>
        </p:nvCxnSpPr>
        <p:spPr>
          <a:xfrm>
            <a:off x="506993" y="4142581"/>
            <a:ext cx="4065846" cy="12166"/>
          </a:xfrm>
          <a:prstGeom prst="straightConnector1">
            <a:avLst/>
          </a:prstGeom>
          <a:noFill/>
          <a:ln cap="flat" cmpd="sng" w="25400">
            <a:solidFill>
              <a:schemeClr val="dk1"/>
            </a:solidFill>
            <a:prstDash val="solid"/>
            <a:round/>
            <a:headEnd len="sm" w="sm" type="none"/>
            <a:tailEnd len="lg" w="lg" type="triangle"/>
          </a:ln>
        </p:spPr>
      </p:cxnSp>
      <p:sp>
        <p:nvSpPr>
          <p:cNvPr id="1027" name="Google Shape;1027;p124"/>
          <p:cNvSpPr txBox="1"/>
          <p:nvPr/>
        </p:nvSpPr>
        <p:spPr>
          <a:xfrm>
            <a:off x="4127" y="933619"/>
            <a:ext cx="111246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 sz="1200" u="none" cap="none" strike="noStrike">
                <a:solidFill>
                  <a:srgbClr val="000000"/>
                </a:solidFill>
                <a:latin typeface="Calibri"/>
                <a:ea typeface="Calibri"/>
                <a:cs typeface="Calibri"/>
                <a:sym typeface="Calibri"/>
              </a:rPr>
              <a:t>Resolution (m)</a:t>
            </a:r>
            <a:endParaRPr/>
          </a:p>
        </p:txBody>
      </p:sp>
      <p:sp>
        <p:nvSpPr>
          <p:cNvPr id="1028" name="Google Shape;1028;p124"/>
          <p:cNvSpPr txBox="1"/>
          <p:nvPr/>
        </p:nvSpPr>
        <p:spPr>
          <a:xfrm>
            <a:off x="3934856" y="4266523"/>
            <a:ext cx="1005998"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 sz="1200" u="none" cap="none" strike="noStrike">
                <a:solidFill>
                  <a:srgbClr val="000000"/>
                </a:solidFill>
                <a:latin typeface="Calibri"/>
                <a:ea typeface="Calibri"/>
                <a:cs typeface="Calibri"/>
                <a:sym typeface="Calibri"/>
              </a:rPr>
              <a:t>Swath (km)</a:t>
            </a:r>
            <a:endParaRPr/>
          </a:p>
        </p:txBody>
      </p:sp>
      <p:sp>
        <p:nvSpPr>
          <p:cNvPr id="1029" name="Google Shape;1029;p124"/>
          <p:cNvSpPr txBox="1"/>
          <p:nvPr/>
        </p:nvSpPr>
        <p:spPr>
          <a:xfrm>
            <a:off x="157725" y="1695370"/>
            <a:ext cx="274129"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 sz="1200" u="none" cap="none" strike="noStrike">
                <a:solidFill>
                  <a:srgbClr val="000000"/>
                </a:solidFill>
                <a:latin typeface="Calibri"/>
                <a:ea typeface="Calibri"/>
                <a:cs typeface="Calibri"/>
                <a:sym typeface="Calibri"/>
              </a:rPr>
              <a:t>3</a:t>
            </a:r>
            <a:endParaRPr b="0" i="1" sz="1200" u="none" cap="none" strike="noStrike">
              <a:solidFill>
                <a:srgbClr val="000000"/>
              </a:solidFill>
              <a:latin typeface="Calibri"/>
              <a:ea typeface="Calibri"/>
              <a:cs typeface="Calibri"/>
              <a:sym typeface="Calibri"/>
            </a:endParaRPr>
          </a:p>
        </p:txBody>
      </p:sp>
      <p:sp>
        <p:nvSpPr>
          <p:cNvPr id="1030" name="Google Shape;1030;p124"/>
          <p:cNvSpPr txBox="1"/>
          <p:nvPr/>
        </p:nvSpPr>
        <p:spPr>
          <a:xfrm>
            <a:off x="101392" y="2790762"/>
            <a:ext cx="354140"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 sz="1200" u="none" cap="none" strike="noStrike">
                <a:solidFill>
                  <a:srgbClr val="000000"/>
                </a:solidFill>
                <a:latin typeface="Calibri"/>
                <a:ea typeface="Calibri"/>
                <a:cs typeface="Calibri"/>
                <a:sym typeface="Calibri"/>
              </a:rPr>
              <a:t>10</a:t>
            </a:r>
            <a:endParaRPr b="0" i="1" sz="1200" u="none" cap="none" strike="noStrike">
              <a:solidFill>
                <a:srgbClr val="000000"/>
              </a:solidFill>
              <a:latin typeface="Calibri"/>
              <a:ea typeface="Calibri"/>
              <a:cs typeface="Calibri"/>
              <a:sym typeface="Calibri"/>
            </a:endParaRPr>
          </a:p>
        </p:txBody>
      </p:sp>
      <p:sp>
        <p:nvSpPr>
          <p:cNvPr id="1031" name="Google Shape;1031;p124"/>
          <p:cNvSpPr txBox="1"/>
          <p:nvPr/>
        </p:nvSpPr>
        <p:spPr>
          <a:xfrm>
            <a:off x="125831" y="3504938"/>
            <a:ext cx="332598"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 sz="1200" u="none" cap="none" strike="noStrike">
                <a:solidFill>
                  <a:srgbClr val="000000"/>
                </a:solidFill>
                <a:latin typeface="Calibri"/>
                <a:ea typeface="Calibri"/>
                <a:cs typeface="Calibri"/>
                <a:sym typeface="Calibri"/>
              </a:rPr>
              <a:t>18</a:t>
            </a:r>
            <a:endParaRPr b="0" i="1" sz="1200" u="none" cap="none" strike="noStrike">
              <a:solidFill>
                <a:srgbClr val="000000"/>
              </a:solidFill>
              <a:latin typeface="Calibri"/>
              <a:ea typeface="Calibri"/>
              <a:cs typeface="Calibri"/>
              <a:sym typeface="Calibri"/>
            </a:endParaRPr>
          </a:p>
        </p:txBody>
      </p:sp>
      <p:sp>
        <p:nvSpPr>
          <p:cNvPr id="1032" name="Google Shape;1032;p124"/>
          <p:cNvSpPr txBox="1"/>
          <p:nvPr/>
        </p:nvSpPr>
        <p:spPr>
          <a:xfrm>
            <a:off x="805333" y="4234382"/>
            <a:ext cx="361487" cy="3054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 sz="1385" u="none" cap="none" strike="noStrike">
                <a:solidFill>
                  <a:srgbClr val="000000"/>
                </a:solidFill>
                <a:latin typeface="Calibri"/>
                <a:ea typeface="Calibri"/>
                <a:cs typeface="Calibri"/>
                <a:sym typeface="Calibri"/>
              </a:rPr>
              <a:t>50</a:t>
            </a:r>
            <a:endParaRPr b="0" i="1" sz="1385" u="none" cap="none" strike="noStrike">
              <a:solidFill>
                <a:srgbClr val="000000"/>
              </a:solidFill>
              <a:latin typeface="Calibri"/>
              <a:ea typeface="Calibri"/>
              <a:cs typeface="Calibri"/>
              <a:sym typeface="Calibri"/>
            </a:endParaRPr>
          </a:p>
        </p:txBody>
      </p:sp>
      <p:sp>
        <p:nvSpPr>
          <p:cNvPr id="1033" name="Google Shape;1033;p124"/>
          <p:cNvSpPr txBox="1"/>
          <p:nvPr/>
        </p:nvSpPr>
        <p:spPr>
          <a:xfrm>
            <a:off x="3238755" y="4234382"/>
            <a:ext cx="509747" cy="3054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 sz="1385" u="none" cap="none" strike="noStrike">
                <a:solidFill>
                  <a:srgbClr val="000000"/>
                </a:solidFill>
                <a:latin typeface="Calibri"/>
                <a:ea typeface="Calibri"/>
                <a:cs typeface="Calibri"/>
                <a:sym typeface="Calibri"/>
              </a:rPr>
              <a:t>200</a:t>
            </a:r>
            <a:endParaRPr b="0" i="1" sz="1385" u="none" cap="none" strike="noStrike">
              <a:solidFill>
                <a:srgbClr val="000000"/>
              </a:solidFill>
              <a:latin typeface="Calibri"/>
              <a:ea typeface="Calibri"/>
              <a:cs typeface="Calibri"/>
              <a:sym typeface="Calibri"/>
            </a:endParaRPr>
          </a:p>
        </p:txBody>
      </p:sp>
      <p:sp>
        <p:nvSpPr>
          <p:cNvPr id="1034" name="Google Shape;1034;p124"/>
          <p:cNvSpPr txBox="1"/>
          <p:nvPr/>
        </p:nvSpPr>
        <p:spPr>
          <a:xfrm>
            <a:off x="1323335" y="4234382"/>
            <a:ext cx="361487" cy="3054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 sz="1385" u="none" cap="none" strike="noStrike">
                <a:solidFill>
                  <a:srgbClr val="000000"/>
                </a:solidFill>
                <a:latin typeface="Calibri"/>
                <a:ea typeface="Calibri"/>
                <a:cs typeface="Calibri"/>
                <a:sym typeface="Calibri"/>
              </a:rPr>
              <a:t>70</a:t>
            </a:r>
            <a:endParaRPr b="0" i="1" sz="1385" u="none" cap="none" strike="noStrike">
              <a:solidFill>
                <a:srgbClr val="000000"/>
              </a:solidFill>
              <a:latin typeface="Calibri"/>
              <a:ea typeface="Calibri"/>
              <a:cs typeface="Calibri"/>
              <a:sym typeface="Calibri"/>
            </a:endParaRPr>
          </a:p>
        </p:txBody>
      </p:sp>
      <p:sp>
        <p:nvSpPr>
          <p:cNvPr id="1035" name="Google Shape;1035;p124"/>
          <p:cNvSpPr txBox="1"/>
          <p:nvPr/>
        </p:nvSpPr>
        <p:spPr>
          <a:xfrm>
            <a:off x="1612915" y="4234382"/>
            <a:ext cx="361485" cy="3054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 sz="1385" u="none" cap="none" strike="noStrike">
                <a:solidFill>
                  <a:srgbClr val="000000"/>
                </a:solidFill>
                <a:latin typeface="Calibri"/>
                <a:ea typeface="Calibri"/>
                <a:cs typeface="Calibri"/>
                <a:sym typeface="Calibri"/>
              </a:rPr>
              <a:t>75</a:t>
            </a:r>
            <a:endParaRPr b="0" i="1" sz="1385" u="none" cap="none" strike="noStrike">
              <a:solidFill>
                <a:srgbClr val="000000"/>
              </a:solidFill>
              <a:latin typeface="Calibri"/>
              <a:ea typeface="Calibri"/>
              <a:cs typeface="Calibri"/>
              <a:sym typeface="Calibri"/>
            </a:endParaRPr>
          </a:p>
        </p:txBody>
      </p:sp>
      <p:cxnSp>
        <p:nvCxnSpPr>
          <p:cNvPr id="1036" name="Google Shape;1036;p124"/>
          <p:cNvCxnSpPr/>
          <p:nvPr/>
        </p:nvCxnSpPr>
        <p:spPr>
          <a:xfrm>
            <a:off x="1767722" y="4043744"/>
            <a:ext cx="0" cy="160838"/>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37" name="Google Shape;1037;p124"/>
          <p:cNvCxnSpPr/>
          <p:nvPr/>
        </p:nvCxnSpPr>
        <p:spPr>
          <a:xfrm>
            <a:off x="1556843" y="4043744"/>
            <a:ext cx="0" cy="160838"/>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38" name="Google Shape;1038;p124"/>
          <p:cNvCxnSpPr/>
          <p:nvPr/>
        </p:nvCxnSpPr>
        <p:spPr>
          <a:xfrm>
            <a:off x="994003" y="4043744"/>
            <a:ext cx="0" cy="160838"/>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39" name="Google Shape;1039;p124"/>
          <p:cNvCxnSpPr/>
          <p:nvPr/>
        </p:nvCxnSpPr>
        <p:spPr>
          <a:xfrm>
            <a:off x="3507305" y="4062162"/>
            <a:ext cx="0" cy="160838"/>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40" name="Google Shape;1040;p124"/>
          <p:cNvCxnSpPr/>
          <p:nvPr/>
        </p:nvCxnSpPr>
        <p:spPr>
          <a:xfrm rot="10800000">
            <a:off x="418639" y="1819960"/>
            <a:ext cx="153149" cy="832"/>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41" name="Google Shape;1041;p124"/>
          <p:cNvCxnSpPr/>
          <p:nvPr/>
        </p:nvCxnSpPr>
        <p:spPr>
          <a:xfrm rot="10800000">
            <a:off x="409444" y="2939106"/>
            <a:ext cx="153149" cy="832"/>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042" name="Google Shape;1042;p124"/>
          <p:cNvCxnSpPr/>
          <p:nvPr/>
        </p:nvCxnSpPr>
        <p:spPr>
          <a:xfrm rot="10800000">
            <a:off x="424375" y="3655225"/>
            <a:ext cx="153149" cy="832"/>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1043" name="Google Shape;1043;p124"/>
          <p:cNvSpPr txBox="1"/>
          <p:nvPr/>
        </p:nvSpPr>
        <p:spPr>
          <a:xfrm>
            <a:off x="1032358" y="3546193"/>
            <a:ext cx="106991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JERS-1 ▼</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(1992-1998)</a:t>
            </a:r>
            <a:endParaRPr/>
          </a:p>
        </p:txBody>
      </p:sp>
      <p:sp>
        <p:nvSpPr>
          <p:cNvPr id="1044" name="Google Shape;1044;p124"/>
          <p:cNvSpPr txBox="1"/>
          <p:nvPr/>
        </p:nvSpPr>
        <p:spPr>
          <a:xfrm>
            <a:off x="858694" y="2809040"/>
            <a:ext cx="104962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ALOS ▼</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(2006-2011)</a:t>
            </a:r>
            <a:endParaRPr/>
          </a:p>
        </p:txBody>
      </p:sp>
      <p:sp>
        <p:nvSpPr>
          <p:cNvPr id="1045" name="Google Shape;1045;p124"/>
          <p:cNvSpPr txBox="1"/>
          <p:nvPr/>
        </p:nvSpPr>
        <p:spPr>
          <a:xfrm>
            <a:off x="599417" y="1723553"/>
            <a:ext cx="789111"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 </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ALOS-2</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(2014-)</a:t>
            </a:r>
            <a:endParaRPr/>
          </a:p>
        </p:txBody>
      </p:sp>
      <p:sp>
        <p:nvSpPr>
          <p:cNvPr id="1046" name="Google Shape;1046;p124"/>
          <p:cNvSpPr txBox="1"/>
          <p:nvPr/>
        </p:nvSpPr>
        <p:spPr>
          <a:xfrm>
            <a:off x="2833083" y="1733215"/>
            <a:ext cx="1344468"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 ALOS-4</a:t>
            </a:r>
            <a:endParaRPr/>
          </a:p>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(JFY2022-)</a:t>
            </a:r>
            <a:endParaRPr/>
          </a:p>
        </p:txBody>
      </p:sp>
      <p:cxnSp>
        <p:nvCxnSpPr>
          <p:cNvPr id="1047" name="Google Shape;1047;p124"/>
          <p:cNvCxnSpPr/>
          <p:nvPr/>
        </p:nvCxnSpPr>
        <p:spPr>
          <a:xfrm rot="10800000">
            <a:off x="518278" y="1833102"/>
            <a:ext cx="3690913" cy="0"/>
          </a:xfrm>
          <a:prstGeom prst="straightConnector1">
            <a:avLst/>
          </a:prstGeom>
          <a:noFill/>
          <a:ln cap="flat" cmpd="sng" w="9525">
            <a:solidFill>
              <a:schemeClr val="dk1"/>
            </a:solidFill>
            <a:prstDash val="dash"/>
            <a:round/>
            <a:headEnd len="sm" w="sm" type="none"/>
            <a:tailEnd len="sm" w="sm" type="none"/>
          </a:ln>
        </p:spPr>
      </p:cxnSp>
      <p:sp>
        <p:nvSpPr>
          <p:cNvPr id="1048" name="Google Shape;1048;p124"/>
          <p:cNvSpPr/>
          <p:nvPr/>
        </p:nvSpPr>
        <p:spPr>
          <a:xfrm rot="-1310708">
            <a:off x="1817509" y="1972255"/>
            <a:ext cx="174335" cy="1931851"/>
          </a:xfrm>
          <a:prstGeom prst="upArrow">
            <a:avLst>
              <a:gd fmla="val 50000" name="adj1"/>
              <a:gd fmla="val 117037" name="adj2"/>
            </a:avLst>
          </a:prstGeom>
          <a:noFill/>
          <a:ln cap="flat" cmpd="sng" w="9525">
            <a:solidFill>
              <a:srgbClr val="FF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47" u="none" cap="none" strike="noStrike">
              <a:solidFill>
                <a:schemeClr val="dk1"/>
              </a:solidFill>
              <a:latin typeface="Arial"/>
              <a:ea typeface="Arial"/>
              <a:cs typeface="Arial"/>
              <a:sym typeface="Arial"/>
            </a:endParaRPr>
          </a:p>
        </p:txBody>
      </p:sp>
      <p:sp>
        <p:nvSpPr>
          <p:cNvPr id="1049" name="Google Shape;1049;p124"/>
          <p:cNvSpPr/>
          <p:nvPr/>
        </p:nvSpPr>
        <p:spPr>
          <a:xfrm rot="5400000">
            <a:off x="2248077" y="935330"/>
            <a:ext cx="187775" cy="1793582"/>
          </a:xfrm>
          <a:prstGeom prst="upArrow">
            <a:avLst>
              <a:gd fmla="val 50000" name="adj1"/>
              <a:gd fmla="val 117037" name="adj2"/>
            </a:avLst>
          </a:prstGeom>
          <a:noFill/>
          <a:ln>
            <a:noFill/>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47" u="none" cap="none" strike="noStrike">
              <a:solidFill>
                <a:schemeClr val="dk1"/>
              </a:solidFill>
              <a:latin typeface="Arial"/>
              <a:ea typeface="Arial"/>
              <a:cs typeface="Arial"/>
              <a:sym typeface="Arial"/>
            </a:endParaRPr>
          </a:p>
        </p:txBody>
      </p:sp>
      <p:sp>
        <p:nvSpPr>
          <p:cNvPr id="1050" name="Google Shape;1050;p124"/>
          <p:cNvSpPr txBox="1"/>
          <p:nvPr/>
        </p:nvSpPr>
        <p:spPr>
          <a:xfrm rot="4054046">
            <a:off x="1331374" y="2819721"/>
            <a:ext cx="1567823" cy="3462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FF0000"/>
                </a:solidFill>
                <a:latin typeface="Arial"/>
                <a:ea typeface="Arial"/>
                <a:cs typeface="Arial"/>
                <a:sym typeface="Arial"/>
              </a:rPr>
              <a:t>(1)  </a:t>
            </a:r>
            <a:r>
              <a:rPr b="1" i="0" lang="en" sz="1050" u="none" cap="none" strike="noStrike">
                <a:solidFill>
                  <a:srgbClr val="FF0000"/>
                </a:solidFill>
                <a:latin typeface="Arial"/>
                <a:ea typeface="Arial"/>
                <a:cs typeface="Arial"/>
                <a:sym typeface="Arial"/>
              </a:rPr>
              <a:t>Higher</a:t>
            </a:r>
            <a:r>
              <a:rPr b="1" i="0" lang="en" sz="1000" u="none" cap="none" strike="noStrike">
                <a:solidFill>
                  <a:srgbClr val="FF0000"/>
                </a:solidFill>
                <a:latin typeface="Arial"/>
                <a:ea typeface="Arial"/>
                <a:cs typeface="Arial"/>
                <a:sym typeface="Arial"/>
              </a:rPr>
              <a:t> resolution</a:t>
            </a:r>
            <a:endParaRPr b="1" i="0" sz="1000" u="none" cap="none" strike="noStrike">
              <a:solidFill>
                <a:srgbClr val="FF0000"/>
              </a:solidFill>
              <a:latin typeface="Arial"/>
              <a:ea typeface="Arial"/>
              <a:cs typeface="Arial"/>
              <a:sym typeface="Arial"/>
            </a:endParaRPr>
          </a:p>
        </p:txBody>
      </p:sp>
      <p:sp>
        <p:nvSpPr>
          <p:cNvPr id="1051" name="Google Shape;1051;p124"/>
          <p:cNvSpPr txBox="1"/>
          <p:nvPr/>
        </p:nvSpPr>
        <p:spPr>
          <a:xfrm>
            <a:off x="1621273" y="1365231"/>
            <a:ext cx="159290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50" u="none" cap="none" strike="noStrike">
                <a:solidFill>
                  <a:srgbClr val="FF0000"/>
                </a:solidFill>
                <a:latin typeface="Arial"/>
                <a:ea typeface="Arial"/>
                <a:cs typeface="Arial"/>
                <a:sym typeface="Arial"/>
              </a:rPr>
              <a:t>(2) Wider observation</a:t>
            </a:r>
            <a:endParaRPr/>
          </a:p>
        </p:txBody>
      </p:sp>
      <p:sp>
        <p:nvSpPr>
          <p:cNvPr id="1052" name="Google Shape;1052;p124"/>
          <p:cNvSpPr/>
          <p:nvPr/>
        </p:nvSpPr>
        <p:spPr>
          <a:xfrm>
            <a:off x="1595771" y="1929176"/>
            <a:ext cx="1015965" cy="380977"/>
          </a:xfrm>
          <a:prstGeom prst="wedgeRoundRectCallout">
            <a:avLst>
              <a:gd fmla="val -103133" name="adj1"/>
              <a:gd fmla="val -69118"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825" u="none" cap="none" strike="noStrike">
                <a:solidFill>
                  <a:srgbClr val="3F3F3F"/>
                </a:solidFill>
                <a:latin typeface="Roboto Light"/>
                <a:ea typeface="Roboto Light"/>
                <a:cs typeface="Roboto Light"/>
                <a:sym typeface="Roboto Light"/>
              </a:rPr>
              <a:t>Maximum L-band SAR resolution</a:t>
            </a:r>
            <a:endParaRPr/>
          </a:p>
        </p:txBody>
      </p:sp>
      <p:pic>
        <p:nvPicPr>
          <p:cNvPr descr="室内, 衛星, 輸送 が含まれている画像&#10;&#10;高い精度で生成された説明" id="1053" name="Google Shape;1053;p124"/>
          <p:cNvPicPr preferRelativeResize="0"/>
          <p:nvPr/>
        </p:nvPicPr>
        <p:blipFill rotWithShape="1">
          <a:blip r:embed="rId4">
            <a:alphaModFix/>
          </a:blip>
          <a:srcRect b="0" l="0" r="0" t="0"/>
          <a:stretch/>
        </p:blipFill>
        <p:spPr>
          <a:xfrm>
            <a:off x="629082" y="2461690"/>
            <a:ext cx="1086634" cy="543317"/>
          </a:xfrm>
          <a:prstGeom prst="rect">
            <a:avLst/>
          </a:prstGeom>
          <a:noFill/>
          <a:ln>
            <a:noFill/>
          </a:ln>
        </p:spPr>
      </p:pic>
      <p:pic>
        <p:nvPicPr>
          <p:cNvPr descr="室内, 輸送 が含まれている画像&#10;&#10;高い精度で生成された説明" id="1054" name="Google Shape;1054;p124"/>
          <p:cNvPicPr preferRelativeResize="0"/>
          <p:nvPr/>
        </p:nvPicPr>
        <p:blipFill rotWithShape="1">
          <a:blip r:embed="rId5">
            <a:alphaModFix/>
          </a:blip>
          <a:srcRect b="0" l="0" r="0" t="0"/>
          <a:stretch/>
        </p:blipFill>
        <p:spPr>
          <a:xfrm>
            <a:off x="648814" y="1302314"/>
            <a:ext cx="1036009" cy="431670"/>
          </a:xfrm>
          <a:prstGeom prst="rect">
            <a:avLst/>
          </a:prstGeom>
          <a:noFill/>
          <a:ln>
            <a:noFill/>
          </a:ln>
        </p:spPr>
      </p:pic>
      <p:pic>
        <p:nvPicPr>
          <p:cNvPr id="1055" name="Google Shape;1055;p124"/>
          <p:cNvPicPr preferRelativeResize="0"/>
          <p:nvPr/>
        </p:nvPicPr>
        <p:blipFill rotWithShape="1">
          <a:blip r:embed="rId6">
            <a:alphaModFix/>
          </a:blip>
          <a:srcRect b="0" l="0" r="50713" t="22455"/>
          <a:stretch/>
        </p:blipFill>
        <p:spPr>
          <a:xfrm>
            <a:off x="6889197" y="1139170"/>
            <a:ext cx="1436674" cy="1525571"/>
          </a:xfrm>
          <a:prstGeom prst="rect">
            <a:avLst/>
          </a:prstGeom>
          <a:solidFill>
            <a:schemeClr val="lt1"/>
          </a:solidFill>
          <a:ln>
            <a:noFill/>
          </a:ln>
        </p:spPr>
      </p:pic>
      <p:sp>
        <p:nvSpPr>
          <p:cNvPr id="1056" name="Google Shape;1056;p124"/>
          <p:cNvSpPr txBox="1"/>
          <p:nvPr/>
        </p:nvSpPr>
        <p:spPr>
          <a:xfrm>
            <a:off x="6679312" y="923288"/>
            <a:ext cx="202265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ALOS-2 PALSAR-2 (50 km)</a:t>
            </a:r>
            <a:endParaRPr b="0" i="0" sz="1050" u="none" cap="none" strike="noStrike">
              <a:solidFill>
                <a:srgbClr val="000000"/>
              </a:solidFill>
              <a:latin typeface="Arial"/>
              <a:ea typeface="Arial"/>
              <a:cs typeface="Arial"/>
              <a:sym typeface="Arial"/>
            </a:endParaRPr>
          </a:p>
        </p:txBody>
      </p:sp>
      <p:sp>
        <p:nvSpPr>
          <p:cNvPr id="1057" name="Google Shape;1057;p124"/>
          <p:cNvSpPr txBox="1"/>
          <p:nvPr/>
        </p:nvSpPr>
        <p:spPr>
          <a:xfrm>
            <a:off x="4867626" y="908336"/>
            <a:ext cx="1925959"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ALOS-4 PALSAR-3 (200 km)</a:t>
            </a:r>
            <a:endParaRPr b="0" i="0" sz="1050" u="none" cap="none" strike="noStrike">
              <a:solidFill>
                <a:srgbClr val="000000"/>
              </a:solidFill>
              <a:latin typeface="Arial"/>
              <a:ea typeface="Arial"/>
              <a:cs typeface="Arial"/>
              <a:sym typeface="Arial"/>
            </a:endParaRPr>
          </a:p>
        </p:txBody>
      </p:sp>
      <p:sp>
        <p:nvSpPr>
          <p:cNvPr id="1058" name="Google Shape;1058;p124"/>
          <p:cNvSpPr txBox="1"/>
          <p:nvPr/>
        </p:nvSpPr>
        <p:spPr>
          <a:xfrm>
            <a:off x="5424312" y="709514"/>
            <a:ext cx="293251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Coverage of 1 repeat cycle (14 days)</a:t>
            </a:r>
            <a:endParaRPr b="1" i="0" sz="1200" u="none" cap="none" strike="noStrike">
              <a:solidFill>
                <a:srgbClr val="000000"/>
              </a:solidFill>
              <a:latin typeface="Arial"/>
              <a:ea typeface="Arial"/>
              <a:cs typeface="Arial"/>
              <a:sym typeface="Arial"/>
            </a:endParaRPr>
          </a:p>
        </p:txBody>
      </p:sp>
      <p:pic>
        <p:nvPicPr>
          <p:cNvPr id="1059" name="Google Shape;1059;p124"/>
          <p:cNvPicPr preferRelativeResize="0"/>
          <p:nvPr/>
        </p:nvPicPr>
        <p:blipFill rotWithShape="1">
          <a:blip r:embed="rId7">
            <a:alphaModFix/>
          </a:blip>
          <a:srcRect b="0" l="49697" r="0" t="22455"/>
          <a:stretch/>
        </p:blipFill>
        <p:spPr>
          <a:xfrm>
            <a:off x="5242188" y="1139170"/>
            <a:ext cx="1466310" cy="1525571"/>
          </a:xfrm>
          <a:prstGeom prst="rect">
            <a:avLst/>
          </a:prstGeom>
          <a:solidFill>
            <a:schemeClr val="lt1"/>
          </a:solidFill>
          <a:ln>
            <a:noFill/>
          </a:ln>
        </p:spPr>
      </p:pic>
      <p:pic>
        <p:nvPicPr>
          <p:cNvPr descr="テーブル, 座る, 作品, スライス が含まれている画像&#10;&#10;自動的に生成された説明" id="1060" name="Google Shape;1060;p124"/>
          <p:cNvPicPr preferRelativeResize="0"/>
          <p:nvPr/>
        </p:nvPicPr>
        <p:blipFill rotWithShape="1">
          <a:blip r:embed="rId8">
            <a:alphaModFix/>
          </a:blip>
          <a:srcRect b="0" l="0" r="0" t="0"/>
          <a:stretch/>
        </p:blipFill>
        <p:spPr>
          <a:xfrm>
            <a:off x="2847222" y="1162835"/>
            <a:ext cx="1215996" cy="542926"/>
          </a:xfrm>
          <a:prstGeom prst="rect">
            <a:avLst/>
          </a:prstGeom>
          <a:noFill/>
          <a:ln>
            <a:noFill/>
          </a:ln>
        </p:spPr>
      </p:pic>
      <p:sp>
        <p:nvSpPr>
          <p:cNvPr id="1061" name="Google Shape;1061;p124"/>
          <p:cNvSpPr txBox="1"/>
          <p:nvPr/>
        </p:nvSpPr>
        <p:spPr>
          <a:xfrm>
            <a:off x="5311358" y="2731214"/>
            <a:ext cx="293251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Swath width of PALSAR-3/-2</a:t>
            </a:r>
            <a:endParaRPr b="1" i="0" sz="1200" u="none" cap="none" strike="noStrike">
              <a:solidFill>
                <a:srgbClr val="000000"/>
              </a:solidFill>
              <a:latin typeface="Arial"/>
              <a:ea typeface="Arial"/>
              <a:cs typeface="Arial"/>
              <a:sym typeface="Arial"/>
            </a:endParaRPr>
          </a:p>
        </p:txBody>
      </p:sp>
      <p:graphicFrame>
        <p:nvGraphicFramePr>
          <p:cNvPr id="1062" name="Google Shape;1062;p124"/>
          <p:cNvGraphicFramePr/>
          <p:nvPr/>
        </p:nvGraphicFramePr>
        <p:xfrm>
          <a:off x="4843971" y="2972322"/>
          <a:ext cx="3000000" cy="3000000"/>
        </p:xfrm>
        <a:graphic>
          <a:graphicData uri="http://schemas.openxmlformats.org/drawingml/2006/table">
            <a:tbl>
              <a:tblPr firstRow="1">
                <a:noFill/>
                <a:tableStyleId>{6C79A63A-7A7B-48AC-88D6-AA3A3C785BA6}</a:tableStyleId>
              </a:tblPr>
              <a:tblGrid>
                <a:gridCol w="1059875"/>
                <a:gridCol w="1393975"/>
                <a:gridCol w="1361975"/>
              </a:tblGrid>
              <a:tr h="290525">
                <a:tc>
                  <a:txBody>
                    <a:bodyPr/>
                    <a:lstStyle/>
                    <a:p>
                      <a:pPr indent="0" lvl="0" marL="0" marR="0" rtl="0" algn="ctr">
                        <a:spcBef>
                          <a:spcPts val="0"/>
                        </a:spcBef>
                        <a:spcAft>
                          <a:spcPts val="0"/>
                        </a:spcAft>
                        <a:buNone/>
                      </a:pPr>
                      <a:r>
                        <a:rPr lang="en" sz="1200">
                          <a:latin typeface="Arial"/>
                          <a:ea typeface="Arial"/>
                          <a:cs typeface="Arial"/>
                          <a:sym typeface="Arial"/>
                        </a:rPr>
                        <a:t>Modes</a:t>
                      </a:r>
                      <a:endParaRPr sz="1200">
                        <a:solidFill>
                          <a:schemeClr val="lt1"/>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200">
                          <a:latin typeface="Arial"/>
                          <a:ea typeface="Arial"/>
                          <a:cs typeface="Arial"/>
                          <a:sym typeface="Arial"/>
                        </a:rPr>
                        <a:t>PALSAR-3</a:t>
                      </a:r>
                      <a:endParaRPr sz="1200">
                        <a:solidFill>
                          <a:schemeClr val="lt1"/>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39933"/>
                    </a:solidFill>
                  </a:tcPr>
                </a:tc>
                <a:tc>
                  <a:txBody>
                    <a:bodyPr/>
                    <a:lstStyle/>
                    <a:p>
                      <a:pPr indent="0" lvl="0" marL="0" marR="0" rtl="0" algn="ctr">
                        <a:spcBef>
                          <a:spcPts val="0"/>
                        </a:spcBef>
                        <a:spcAft>
                          <a:spcPts val="0"/>
                        </a:spcAft>
                        <a:buNone/>
                      </a:pPr>
                      <a:r>
                        <a:rPr lang="en" sz="1200">
                          <a:latin typeface="Arial"/>
                          <a:ea typeface="Arial"/>
                          <a:cs typeface="Arial"/>
                          <a:sym typeface="Arial"/>
                        </a:rPr>
                        <a:t>PALSAR-2</a:t>
                      </a:r>
                      <a:endParaRPr sz="1200">
                        <a:solidFill>
                          <a:schemeClr val="lt1"/>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5900">
                <a:tc>
                  <a:txBody>
                    <a:bodyPr/>
                    <a:lstStyle/>
                    <a:p>
                      <a:pPr indent="0" lvl="0" marL="0" marR="0" rtl="0" algn="ctr">
                        <a:spcBef>
                          <a:spcPts val="0"/>
                        </a:spcBef>
                        <a:spcAft>
                          <a:spcPts val="0"/>
                        </a:spcAft>
                        <a:buNone/>
                      </a:pPr>
                      <a:r>
                        <a:rPr lang="en" sz="1200">
                          <a:latin typeface="Arial"/>
                          <a:ea typeface="Arial"/>
                          <a:cs typeface="Arial"/>
                          <a:sym typeface="Arial"/>
                        </a:rPr>
                        <a:t>Stripmap</a:t>
                      </a:r>
                      <a:endParaRPr sz="1200">
                        <a:latin typeface="Arial"/>
                        <a:ea typeface="Arial"/>
                        <a:cs typeface="Arial"/>
                        <a:sym typeface="Arial"/>
                      </a:endParaRPr>
                    </a:p>
                    <a:p>
                      <a:pPr indent="0" lvl="0" marL="0" marR="0" rtl="0" algn="ctr">
                        <a:spcBef>
                          <a:spcPts val="0"/>
                        </a:spcBef>
                        <a:spcAft>
                          <a:spcPts val="0"/>
                        </a:spcAft>
                        <a:buNone/>
                      </a:pPr>
                      <a:r>
                        <a:rPr lang="en" sz="900">
                          <a:latin typeface="Arial"/>
                          <a:ea typeface="Arial"/>
                          <a:cs typeface="Arial"/>
                          <a:sym typeface="Arial"/>
                        </a:rPr>
                        <a:t>(res. 3 / 6 / 10 m)</a:t>
                      </a:r>
                      <a:endParaRPr sz="900">
                        <a:solidFill>
                          <a:schemeClr val="lt1"/>
                        </a:solidFill>
                        <a:latin typeface="Arial"/>
                        <a:ea typeface="Arial"/>
                        <a:cs typeface="Arial"/>
                        <a:sym typeface="Arial"/>
                      </a:endParaRPr>
                    </a:p>
                  </a:txBody>
                  <a:tcPr marT="27000" marB="27000" marR="27000" marL="270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200" u="sng">
                          <a:latin typeface="Arial"/>
                          <a:ea typeface="Arial"/>
                          <a:cs typeface="Arial"/>
                          <a:sym typeface="Arial"/>
                        </a:rPr>
                        <a:t>100-</a:t>
                      </a:r>
                      <a:r>
                        <a:rPr lang="en" sz="1200" u="sng">
                          <a:solidFill>
                            <a:srgbClr val="FF0000"/>
                          </a:solidFill>
                          <a:latin typeface="Arial"/>
                          <a:ea typeface="Arial"/>
                          <a:cs typeface="Arial"/>
                          <a:sym typeface="Arial"/>
                        </a:rPr>
                        <a:t>200 km</a:t>
                      </a:r>
                      <a:endParaRPr b="1" sz="1200" u="sng">
                        <a:solidFill>
                          <a:srgbClr val="FF0000"/>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39933"/>
                    </a:solidFill>
                  </a:tcPr>
                </a:tc>
                <a:tc>
                  <a:txBody>
                    <a:bodyPr/>
                    <a:lstStyle/>
                    <a:p>
                      <a:pPr indent="88900" lvl="0" marL="0" marR="0" rtl="0" algn="ctr">
                        <a:spcBef>
                          <a:spcPts val="0"/>
                        </a:spcBef>
                        <a:spcAft>
                          <a:spcPts val="0"/>
                        </a:spcAft>
                        <a:buNone/>
                      </a:pPr>
                      <a:r>
                        <a:rPr lang="en" sz="1200" u="none">
                          <a:latin typeface="Arial"/>
                          <a:ea typeface="Arial"/>
                          <a:cs typeface="Arial"/>
                          <a:sym typeface="Arial"/>
                        </a:rPr>
                        <a:t>30-7</a:t>
                      </a:r>
                      <a:r>
                        <a:rPr lang="en" sz="1200" u="none">
                          <a:latin typeface="Arial"/>
                          <a:ea typeface="Arial"/>
                          <a:cs typeface="Arial"/>
                          <a:sym typeface="Arial"/>
                        </a:rPr>
                        <a:t>0 km</a:t>
                      </a:r>
                      <a:endParaRPr b="0" sz="1200" u="none">
                        <a:solidFill>
                          <a:schemeClr val="dk2"/>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5900">
                <a:tc>
                  <a:txBody>
                    <a:bodyPr/>
                    <a:lstStyle/>
                    <a:p>
                      <a:pPr indent="0" lvl="0" marL="0" marR="0" rtl="0" algn="ctr">
                        <a:spcBef>
                          <a:spcPts val="0"/>
                        </a:spcBef>
                        <a:spcAft>
                          <a:spcPts val="0"/>
                        </a:spcAft>
                        <a:buNone/>
                      </a:pPr>
                      <a:r>
                        <a:rPr lang="en" sz="1200">
                          <a:latin typeface="Arial"/>
                          <a:ea typeface="Arial"/>
                          <a:cs typeface="Arial"/>
                          <a:sym typeface="Arial"/>
                        </a:rPr>
                        <a:t>ScanSAR</a:t>
                      </a:r>
                      <a:endParaRPr sz="1200">
                        <a:latin typeface="Arial"/>
                        <a:ea typeface="Arial"/>
                        <a:cs typeface="Arial"/>
                        <a:sym typeface="Arial"/>
                      </a:endParaRPr>
                    </a:p>
                    <a:p>
                      <a:pPr indent="0" lvl="0" marL="0" marR="0" rtl="0" algn="ctr">
                        <a:spcBef>
                          <a:spcPts val="0"/>
                        </a:spcBef>
                        <a:spcAft>
                          <a:spcPts val="0"/>
                        </a:spcAft>
                        <a:buNone/>
                      </a:pPr>
                      <a:r>
                        <a:rPr lang="en" sz="900">
                          <a:latin typeface="Arial"/>
                          <a:ea typeface="Arial"/>
                          <a:cs typeface="Arial"/>
                          <a:sym typeface="Arial"/>
                        </a:rPr>
                        <a:t>(res. 25m*)</a:t>
                      </a:r>
                      <a:endParaRPr sz="900">
                        <a:solidFill>
                          <a:schemeClr val="lt1"/>
                        </a:solidFill>
                        <a:latin typeface="Arial"/>
                        <a:ea typeface="Arial"/>
                        <a:cs typeface="Arial"/>
                        <a:sym typeface="Arial"/>
                      </a:endParaRPr>
                    </a:p>
                  </a:txBody>
                  <a:tcPr marT="27000" marB="27000" marR="27000" marL="270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200" u="sng">
                          <a:solidFill>
                            <a:srgbClr val="FF0000"/>
                          </a:solidFill>
                          <a:latin typeface="Arial"/>
                          <a:ea typeface="Arial"/>
                          <a:cs typeface="Arial"/>
                          <a:sym typeface="Arial"/>
                        </a:rPr>
                        <a:t>700 km</a:t>
                      </a:r>
                      <a:endParaRPr b="1" sz="800" u="sng">
                        <a:solidFill>
                          <a:srgbClr val="FF0000"/>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39933"/>
                    </a:solidFill>
                  </a:tcPr>
                </a:tc>
                <a:tc>
                  <a:txBody>
                    <a:bodyPr/>
                    <a:lstStyle/>
                    <a:p>
                      <a:pPr indent="88900" lvl="0" marL="0" marR="0" rtl="0" algn="ctr">
                        <a:spcBef>
                          <a:spcPts val="0"/>
                        </a:spcBef>
                        <a:spcAft>
                          <a:spcPts val="0"/>
                        </a:spcAft>
                        <a:buNone/>
                      </a:pPr>
                      <a:r>
                        <a:rPr lang="en" sz="1200" u="none">
                          <a:latin typeface="Arial"/>
                          <a:ea typeface="Arial"/>
                          <a:cs typeface="Arial"/>
                          <a:sym typeface="Arial"/>
                        </a:rPr>
                        <a:t>350-490</a:t>
                      </a:r>
                      <a:r>
                        <a:rPr lang="en" sz="1200" u="none">
                          <a:latin typeface="Arial"/>
                          <a:ea typeface="Arial"/>
                          <a:cs typeface="Arial"/>
                          <a:sym typeface="Arial"/>
                        </a:rPr>
                        <a:t> km</a:t>
                      </a:r>
                      <a:endParaRPr b="0" sz="1200" u="none">
                        <a:solidFill>
                          <a:schemeClr val="dk2"/>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5900">
                <a:tc>
                  <a:txBody>
                    <a:bodyPr/>
                    <a:lstStyle/>
                    <a:p>
                      <a:pPr indent="0" lvl="0" marL="0" marR="0" rtl="0" algn="ctr">
                        <a:spcBef>
                          <a:spcPts val="0"/>
                        </a:spcBef>
                        <a:spcAft>
                          <a:spcPts val="0"/>
                        </a:spcAft>
                        <a:buNone/>
                      </a:pPr>
                      <a:r>
                        <a:rPr lang="en" sz="1200">
                          <a:latin typeface="Arial"/>
                          <a:ea typeface="Arial"/>
                          <a:cs typeface="Arial"/>
                          <a:sym typeface="Arial"/>
                        </a:rPr>
                        <a:t>Spotlight</a:t>
                      </a:r>
                      <a:endParaRPr/>
                    </a:p>
                    <a:p>
                      <a:pPr indent="0" lvl="0" marL="0" marR="0" rtl="0" algn="ctr">
                        <a:spcBef>
                          <a:spcPts val="0"/>
                        </a:spcBef>
                        <a:spcAft>
                          <a:spcPts val="0"/>
                        </a:spcAft>
                        <a:buNone/>
                      </a:pPr>
                      <a:r>
                        <a:rPr lang="en" sz="900">
                          <a:latin typeface="Arial"/>
                          <a:ea typeface="Arial"/>
                          <a:cs typeface="Arial"/>
                          <a:sym typeface="Arial"/>
                        </a:rPr>
                        <a:t>(res. 1 x 3 m)</a:t>
                      </a:r>
                      <a:endParaRPr sz="900">
                        <a:solidFill>
                          <a:schemeClr val="lt1"/>
                        </a:solidFill>
                        <a:latin typeface="Arial"/>
                        <a:ea typeface="Arial"/>
                        <a:cs typeface="Arial"/>
                        <a:sym typeface="Arial"/>
                      </a:endParaRPr>
                    </a:p>
                  </a:txBody>
                  <a:tcPr marT="27000" marB="27000" marR="27000" marL="270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u="sng">
                          <a:latin typeface="Arial"/>
                          <a:ea typeface="Arial"/>
                          <a:cs typeface="Arial"/>
                          <a:sym typeface="Arial"/>
                        </a:rPr>
                        <a:t>35km × 35km</a:t>
                      </a:r>
                      <a:r>
                        <a:rPr lang="en" sz="1200" u="none">
                          <a:latin typeface="Arial"/>
                          <a:ea typeface="Arial"/>
                          <a:cs typeface="Arial"/>
                          <a:sym typeface="Arial"/>
                        </a:rPr>
                        <a:t>　</a:t>
                      </a:r>
                      <a:endParaRPr b="1" sz="1200" u="none">
                        <a:solidFill>
                          <a:schemeClr val="dk2"/>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39933"/>
                    </a:solidFill>
                  </a:tcPr>
                </a:tc>
                <a:tc>
                  <a:txBody>
                    <a:bodyPr/>
                    <a:lstStyle/>
                    <a:p>
                      <a:pPr indent="88900" lvl="0" marL="0" marR="0" rtl="0" algn="ctr">
                        <a:lnSpc>
                          <a:spcPct val="100000"/>
                        </a:lnSpc>
                        <a:spcBef>
                          <a:spcPts val="0"/>
                        </a:spcBef>
                        <a:spcAft>
                          <a:spcPts val="0"/>
                        </a:spcAft>
                        <a:buClr>
                          <a:schemeClr val="dk1"/>
                        </a:buClr>
                        <a:buSzPts val="1200"/>
                        <a:buFont typeface="Arial"/>
                        <a:buNone/>
                      </a:pPr>
                      <a:r>
                        <a:rPr lang="en" sz="1200" u="none">
                          <a:latin typeface="Arial"/>
                          <a:ea typeface="Arial"/>
                          <a:cs typeface="Arial"/>
                          <a:sym typeface="Arial"/>
                        </a:rPr>
                        <a:t>2</a:t>
                      </a:r>
                      <a:r>
                        <a:rPr lang="en" sz="1200" u="none">
                          <a:latin typeface="Arial"/>
                          <a:ea typeface="Arial"/>
                          <a:cs typeface="Arial"/>
                          <a:sym typeface="Arial"/>
                        </a:rPr>
                        <a:t>5km × 25km　</a:t>
                      </a:r>
                      <a:endParaRPr b="0" sz="1200" u="none">
                        <a:solidFill>
                          <a:schemeClr val="dk2"/>
                        </a:solidFill>
                        <a:latin typeface="Arial"/>
                        <a:ea typeface="Arial"/>
                        <a:cs typeface="Arial"/>
                        <a:sym typeface="Arial"/>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063" name="Google Shape;1063;p124"/>
          <p:cNvSpPr/>
          <p:nvPr/>
        </p:nvSpPr>
        <p:spPr>
          <a:xfrm flipH="1">
            <a:off x="7123499" y="4317213"/>
            <a:ext cx="329633" cy="382273"/>
          </a:xfrm>
          <a:prstGeom prst="rightArrow">
            <a:avLst>
              <a:gd fmla="val 50000" name="adj1"/>
              <a:gd fmla="val 6214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064" name="Google Shape;1064;p124"/>
          <p:cNvSpPr/>
          <p:nvPr/>
        </p:nvSpPr>
        <p:spPr>
          <a:xfrm flipH="1">
            <a:off x="7120357" y="3820662"/>
            <a:ext cx="336242" cy="382273"/>
          </a:xfrm>
          <a:prstGeom prst="rightArrow">
            <a:avLst>
              <a:gd fmla="val 50000" name="adj1"/>
              <a:gd fmla="val 6214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065" name="Google Shape;1065;p124"/>
          <p:cNvSpPr/>
          <p:nvPr/>
        </p:nvSpPr>
        <p:spPr>
          <a:xfrm flipH="1">
            <a:off x="7126077" y="3331810"/>
            <a:ext cx="336242" cy="382273"/>
          </a:xfrm>
          <a:prstGeom prst="rightArrow">
            <a:avLst>
              <a:gd fmla="val 50000" name="adj1"/>
              <a:gd fmla="val 62140" name="adj2"/>
            </a:avLst>
          </a:prstGeom>
          <a:solidFill>
            <a:srgbClr val="FFFF00"/>
          </a:solidFill>
          <a:ln cap="flat" cmpd="sng" w="95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066" name="Google Shape;1066;p124"/>
          <p:cNvSpPr txBox="1"/>
          <p:nvPr/>
        </p:nvSpPr>
        <p:spPr>
          <a:xfrm>
            <a:off x="4940015" y="4719521"/>
            <a:ext cx="9709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*single look</a:t>
            </a:r>
            <a:endParaRPr b="0" i="0" sz="1050" u="none" cap="none" strike="noStrike">
              <a:solidFill>
                <a:srgbClr val="000000"/>
              </a:solidFill>
              <a:latin typeface="Arial"/>
              <a:ea typeface="Arial"/>
              <a:cs typeface="Arial"/>
              <a:sym typeface="Arial"/>
            </a:endParaRPr>
          </a:p>
        </p:txBody>
      </p:sp>
      <p:sp>
        <p:nvSpPr>
          <p:cNvPr id="1067" name="Google Shape;1067;p124"/>
          <p:cNvSpPr/>
          <p:nvPr/>
        </p:nvSpPr>
        <p:spPr>
          <a:xfrm rot="5400000">
            <a:off x="2394295" y="936352"/>
            <a:ext cx="174335" cy="1400173"/>
          </a:xfrm>
          <a:prstGeom prst="upArrow">
            <a:avLst>
              <a:gd fmla="val 50000" name="adj1"/>
              <a:gd fmla="val 117037" name="adj2"/>
            </a:avLst>
          </a:prstGeom>
          <a:noFill/>
          <a:ln cap="flat" cmpd="sng" w="9525">
            <a:solidFill>
              <a:srgbClr val="FF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47"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25"/>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ALOS-4 PALSAR-3 Observation Modes</a:t>
            </a:r>
            <a:endParaRPr sz="2100">
              <a:latin typeface="Arial"/>
              <a:ea typeface="Arial"/>
              <a:cs typeface="Arial"/>
              <a:sym typeface="Arial"/>
            </a:endParaRPr>
          </a:p>
        </p:txBody>
      </p:sp>
      <p:sp>
        <p:nvSpPr>
          <p:cNvPr id="1074" name="Google Shape;1074;p125"/>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sp>
        <p:nvSpPr>
          <p:cNvPr id="1075" name="Google Shape;1075;p125"/>
          <p:cNvSpPr/>
          <p:nvPr/>
        </p:nvSpPr>
        <p:spPr>
          <a:xfrm>
            <a:off x="768302" y="917837"/>
            <a:ext cx="7414890" cy="367539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1076" name="Google Shape;1076;p125"/>
          <p:cNvPicPr preferRelativeResize="0"/>
          <p:nvPr/>
        </p:nvPicPr>
        <p:blipFill rotWithShape="1">
          <a:blip r:embed="rId3">
            <a:alphaModFix/>
          </a:blip>
          <a:srcRect b="0" l="0" r="0" t="0"/>
          <a:stretch/>
        </p:blipFill>
        <p:spPr>
          <a:xfrm>
            <a:off x="1156450" y="1133913"/>
            <a:ext cx="6707882" cy="3315464"/>
          </a:xfrm>
          <a:prstGeom prst="rect">
            <a:avLst/>
          </a:prstGeom>
          <a:noFill/>
          <a:ln>
            <a:noFill/>
          </a:ln>
        </p:spPr>
      </p:pic>
      <p:sp>
        <p:nvSpPr>
          <p:cNvPr id="1077" name="Google Shape;1077;p125"/>
          <p:cNvSpPr txBox="1"/>
          <p:nvPr/>
        </p:nvSpPr>
        <p:spPr>
          <a:xfrm>
            <a:off x="1983416" y="3982370"/>
            <a:ext cx="1015002" cy="372887"/>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Right observation</a:t>
            </a:r>
            <a:endParaRPr/>
          </a:p>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Maximum :1160km</a:t>
            </a:r>
            <a:endParaRPr b="0" i="0" sz="900" u="none" cap="none" strike="noStrike">
              <a:solidFill>
                <a:schemeClr val="dk2"/>
              </a:solidFill>
              <a:latin typeface="Arial"/>
              <a:ea typeface="Arial"/>
              <a:cs typeface="Arial"/>
              <a:sym typeface="Arial"/>
            </a:endParaRPr>
          </a:p>
        </p:txBody>
      </p:sp>
      <p:sp>
        <p:nvSpPr>
          <p:cNvPr id="1078" name="Google Shape;1078;p125"/>
          <p:cNvSpPr txBox="1"/>
          <p:nvPr/>
        </p:nvSpPr>
        <p:spPr>
          <a:xfrm>
            <a:off x="1087163" y="3348952"/>
            <a:ext cx="1015002" cy="372887"/>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Left observation</a:t>
            </a:r>
            <a:endParaRPr/>
          </a:p>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Maximum : 1160km</a:t>
            </a:r>
            <a:endParaRPr/>
          </a:p>
        </p:txBody>
      </p:sp>
      <p:sp>
        <p:nvSpPr>
          <p:cNvPr id="1079" name="Google Shape;1079;p125"/>
          <p:cNvSpPr txBox="1"/>
          <p:nvPr/>
        </p:nvSpPr>
        <p:spPr>
          <a:xfrm>
            <a:off x="6347189" y="1389967"/>
            <a:ext cx="1015002" cy="232619"/>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Azimuth direction</a:t>
            </a:r>
            <a:endParaRPr b="0" i="0" sz="900" u="none" cap="none" strike="noStrike">
              <a:solidFill>
                <a:schemeClr val="dk2"/>
              </a:solidFill>
              <a:latin typeface="Arial"/>
              <a:ea typeface="Arial"/>
              <a:cs typeface="Arial"/>
              <a:sym typeface="Arial"/>
            </a:endParaRPr>
          </a:p>
        </p:txBody>
      </p:sp>
      <p:sp>
        <p:nvSpPr>
          <p:cNvPr id="1080" name="Google Shape;1080;p125"/>
          <p:cNvSpPr txBox="1"/>
          <p:nvPr/>
        </p:nvSpPr>
        <p:spPr>
          <a:xfrm>
            <a:off x="6350192" y="2063678"/>
            <a:ext cx="394515" cy="128121"/>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8 deg</a:t>
            </a:r>
            <a:endParaRPr b="0" i="0" sz="900" u="none" cap="none" strike="noStrike">
              <a:solidFill>
                <a:schemeClr val="dk2"/>
              </a:solidFill>
              <a:latin typeface="Arial"/>
              <a:ea typeface="Arial"/>
              <a:cs typeface="Arial"/>
              <a:sym typeface="Arial"/>
            </a:endParaRPr>
          </a:p>
        </p:txBody>
      </p:sp>
      <p:sp>
        <p:nvSpPr>
          <p:cNvPr id="1081" name="Google Shape;1081;p125"/>
          <p:cNvSpPr txBox="1"/>
          <p:nvPr/>
        </p:nvSpPr>
        <p:spPr>
          <a:xfrm>
            <a:off x="7108441" y="2494447"/>
            <a:ext cx="507501" cy="128121"/>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70 deg</a:t>
            </a:r>
            <a:endParaRPr b="0" i="0" sz="900" u="none" cap="none" strike="noStrike">
              <a:solidFill>
                <a:schemeClr val="dk2"/>
              </a:solidFill>
              <a:latin typeface="Arial"/>
              <a:ea typeface="Arial"/>
              <a:cs typeface="Arial"/>
              <a:sym typeface="Arial"/>
            </a:endParaRPr>
          </a:p>
        </p:txBody>
      </p:sp>
      <p:sp>
        <p:nvSpPr>
          <p:cNvPr id="1082" name="Google Shape;1082;p125"/>
          <p:cNvSpPr txBox="1"/>
          <p:nvPr/>
        </p:nvSpPr>
        <p:spPr>
          <a:xfrm>
            <a:off x="6281920" y="2382887"/>
            <a:ext cx="699473" cy="128121"/>
          </a:xfrm>
          <a:prstGeom prst="rect">
            <a:avLst/>
          </a:prstGeom>
          <a:solidFill>
            <a:srgbClr val="FFFFFF"/>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900" u="none" cap="none" strike="noStrike">
                <a:solidFill>
                  <a:schemeClr val="dk2"/>
                </a:solidFill>
                <a:latin typeface="Arial"/>
                <a:ea typeface="Arial"/>
                <a:cs typeface="Arial"/>
                <a:sym typeface="Arial"/>
              </a:rPr>
              <a:t>30 – 56 deg</a:t>
            </a:r>
            <a:endParaRPr b="0" i="0" sz="900" u="none" cap="none" strike="noStrike">
              <a:solidFill>
                <a:schemeClr val="dk2"/>
              </a:solidFill>
              <a:latin typeface="Arial"/>
              <a:ea typeface="Arial"/>
              <a:cs typeface="Arial"/>
              <a:sym typeface="Arial"/>
            </a:endParaRPr>
          </a:p>
        </p:txBody>
      </p:sp>
      <p:sp>
        <p:nvSpPr>
          <p:cNvPr id="1083" name="Google Shape;1083;p125"/>
          <p:cNvSpPr txBox="1"/>
          <p:nvPr/>
        </p:nvSpPr>
        <p:spPr>
          <a:xfrm>
            <a:off x="1447800" y="1916712"/>
            <a:ext cx="1267907" cy="594296"/>
          </a:xfrm>
          <a:prstGeom prst="rect">
            <a:avLst/>
          </a:prstGeom>
          <a:solidFill>
            <a:srgbClr val="FFFFFF"/>
          </a:solidFill>
          <a:ln cap="flat" cmpd="sng" w="38100">
            <a:solidFill>
              <a:srgbClr val="8AC6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50" u="none" cap="none" strike="noStrike">
                <a:solidFill>
                  <a:schemeClr val="dk2"/>
                </a:solidFill>
                <a:latin typeface="Arial"/>
                <a:ea typeface="Arial"/>
                <a:cs typeface="Arial"/>
                <a:sym typeface="Arial"/>
              </a:rPr>
              <a:t>Spotlight</a:t>
            </a:r>
            <a:endParaRPr b="0" i="0" sz="1050" u="none" cap="none" strike="noStrike">
              <a:solidFill>
                <a:schemeClr val="dk2"/>
              </a:solidFill>
              <a:latin typeface="Arial"/>
              <a:ea typeface="Arial"/>
              <a:cs typeface="Arial"/>
              <a:sym typeface="Arial"/>
            </a:endParaRPr>
          </a:p>
        </p:txBody>
      </p:sp>
      <p:sp>
        <p:nvSpPr>
          <p:cNvPr id="1084" name="Google Shape;1084;p125"/>
          <p:cNvSpPr txBox="1"/>
          <p:nvPr/>
        </p:nvSpPr>
        <p:spPr>
          <a:xfrm>
            <a:off x="2784994" y="1514436"/>
            <a:ext cx="1199444" cy="496981"/>
          </a:xfrm>
          <a:prstGeom prst="rect">
            <a:avLst/>
          </a:prstGeom>
          <a:solidFill>
            <a:srgbClr val="FFFFFF"/>
          </a:solidFill>
          <a:ln cap="flat" cmpd="sng" w="38100">
            <a:solidFill>
              <a:srgbClr val="2121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50" u="none" cap="none" strike="noStrike">
                <a:solidFill>
                  <a:schemeClr val="dk2"/>
                </a:solidFill>
                <a:latin typeface="Arial"/>
                <a:ea typeface="Arial"/>
                <a:cs typeface="Arial"/>
                <a:sym typeface="Arial"/>
              </a:rPr>
              <a:t>ScanSAR</a:t>
            </a:r>
            <a:endParaRPr b="0" i="0" sz="1050" u="none" cap="none" strike="noStrike">
              <a:solidFill>
                <a:schemeClr val="dk2"/>
              </a:solidFill>
              <a:latin typeface="Arial"/>
              <a:ea typeface="Arial"/>
              <a:cs typeface="Arial"/>
              <a:sym typeface="Arial"/>
            </a:endParaRPr>
          </a:p>
        </p:txBody>
      </p:sp>
      <p:sp>
        <p:nvSpPr>
          <p:cNvPr id="1085" name="Google Shape;1085;p125"/>
          <p:cNvSpPr txBox="1"/>
          <p:nvPr/>
        </p:nvSpPr>
        <p:spPr>
          <a:xfrm>
            <a:off x="4068161" y="1111057"/>
            <a:ext cx="1102711" cy="446810"/>
          </a:xfrm>
          <a:prstGeom prst="rect">
            <a:avLst/>
          </a:prstGeom>
          <a:solidFill>
            <a:srgbClr val="FFFFFF"/>
          </a:solidFill>
          <a:ln cap="flat" cmpd="sng" w="38100">
            <a:solidFill>
              <a:srgbClr val="99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50" u="none" cap="none" strike="noStrike">
                <a:solidFill>
                  <a:schemeClr val="dk2"/>
                </a:solidFill>
                <a:latin typeface="Arial"/>
                <a:ea typeface="Arial"/>
                <a:cs typeface="Arial"/>
                <a:sym typeface="Arial"/>
              </a:rPr>
              <a:t>Stripmap</a:t>
            </a:r>
            <a:endParaRPr b="0" i="0" sz="1050" u="none" cap="none" strike="noStrike">
              <a:solidFill>
                <a:schemeClr val="dk2"/>
              </a:solidFill>
              <a:latin typeface="Arial"/>
              <a:ea typeface="Arial"/>
              <a:cs typeface="Arial"/>
              <a:sym typeface="Arial"/>
            </a:endParaRPr>
          </a:p>
        </p:txBody>
      </p:sp>
      <p:grpSp>
        <p:nvGrpSpPr>
          <p:cNvPr id="1086" name="Google Shape;1086;p125"/>
          <p:cNvGrpSpPr/>
          <p:nvPr/>
        </p:nvGrpSpPr>
        <p:grpSpPr>
          <a:xfrm>
            <a:off x="330198" y="2949704"/>
            <a:ext cx="8049693" cy="2012855"/>
            <a:chOff x="440264" y="3932939"/>
            <a:chExt cx="10732924" cy="2683807"/>
          </a:xfrm>
        </p:grpSpPr>
        <p:sp>
          <p:nvSpPr>
            <p:cNvPr id="1087" name="Google Shape;1087;p125"/>
            <p:cNvSpPr/>
            <p:nvPr/>
          </p:nvSpPr>
          <p:spPr>
            <a:xfrm>
              <a:off x="6882620" y="3932939"/>
              <a:ext cx="1568424" cy="761283"/>
            </a:xfrm>
            <a:prstGeom prst="ellipse">
              <a:avLst/>
            </a:prstGeom>
            <a:noFill/>
            <a:ln cap="flat" cmpd="sng" w="47625">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088" name="Google Shape;1088;p125"/>
            <p:cNvSpPr/>
            <p:nvPr/>
          </p:nvSpPr>
          <p:spPr>
            <a:xfrm>
              <a:off x="440264" y="6124303"/>
              <a:ext cx="10732924" cy="492443"/>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None/>
              </a:pPr>
              <a:r>
                <a:rPr b="0" i="0" lang="en" sz="1800" u="none" cap="none" strike="noStrike">
                  <a:solidFill>
                    <a:srgbClr val="C00000"/>
                  </a:solidFill>
                  <a:latin typeface="Calibri"/>
                  <a:ea typeface="Calibri"/>
                  <a:cs typeface="Calibri"/>
                  <a:sym typeface="Calibri"/>
                </a:rPr>
                <a:t>Full-polarisation</a:t>
              </a:r>
              <a:r>
                <a:rPr b="0" i="0" lang="en" sz="1800" u="none" cap="none" strike="noStrike">
                  <a:solidFill>
                    <a:schemeClr val="dk1"/>
                  </a:solidFill>
                  <a:latin typeface="Calibri"/>
                  <a:ea typeface="Calibri"/>
                  <a:cs typeface="Calibri"/>
                  <a:sym typeface="Calibri"/>
                </a:rPr>
                <a:t> Stripmap with 3, 6, or 10 m resolution capacity with 100 km swath.</a:t>
              </a:r>
              <a:endParaRPr b="0" i="0" sz="2100" u="none" cap="none" strike="noStrike">
                <a:solidFill>
                  <a:schemeClr val="dk1"/>
                </a:solidFill>
                <a:latin typeface="Calibri"/>
                <a:ea typeface="Calibri"/>
                <a:cs typeface="Calibri"/>
                <a:sym typeface="Calibri"/>
              </a:endParaRPr>
            </a:p>
          </p:txBody>
        </p:sp>
      </p:grpSp>
      <p:sp>
        <p:nvSpPr>
          <p:cNvPr id="1089" name="Google Shape;1089;p125"/>
          <p:cNvSpPr txBox="1"/>
          <p:nvPr/>
        </p:nvSpPr>
        <p:spPr>
          <a:xfrm>
            <a:off x="2903087" y="1993240"/>
            <a:ext cx="101604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chemeClr val="dk2"/>
                </a:solidFill>
                <a:latin typeface="Arial"/>
                <a:ea typeface="Arial"/>
                <a:cs typeface="Arial"/>
                <a:sym typeface="Arial"/>
              </a:rPr>
              <a:t>25 m res.</a:t>
            </a:r>
            <a:endParaRPr b="1" i="0" sz="1200" u="none" cap="none" strike="noStrike">
              <a:solidFill>
                <a:schemeClr val="dk2"/>
              </a:solidFill>
              <a:latin typeface="Arial"/>
              <a:ea typeface="Arial"/>
              <a:cs typeface="Arial"/>
              <a:sym typeface="Arial"/>
            </a:endParaRPr>
          </a:p>
        </p:txBody>
      </p:sp>
      <p:sp>
        <p:nvSpPr>
          <p:cNvPr id="1090" name="Google Shape;1090;p125"/>
          <p:cNvSpPr txBox="1"/>
          <p:nvPr/>
        </p:nvSpPr>
        <p:spPr>
          <a:xfrm>
            <a:off x="1634067" y="2487415"/>
            <a:ext cx="93975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chemeClr val="dk2"/>
                </a:solidFill>
                <a:latin typeface="Arial"/>
                <a:ea typeface="Arial"/>
                <a:cs typeface="Arial"/>
                <a:sym typeface="Arial"/>
              </a:rPr>
              <a:t>1x3 m res.</a:t>
            </a:r>
            <a:endParaRPr b="1" i="0" sz="1200" u="none" cap="none" strike="noStrike">
              <a:solidFill>
                <a:schemeClr val="dk2"/>
              </a:solidFill>
              <a:latin typeface="Arial"/>
              <a:ea typeface="Arial"/>
              <a:cs typeface="Arial"/>
              <a:sym typeface="Arial"/>
            </a:endParaRPr>
          </a:p>
        </p:txBody>
      </p:sp>
      <p:sp>
        <p:nvSpPr>
          <p:cNvPr id="1091" name="Google Shape;1091;p125"/>
          <p:cNvSpPr txBox="1"/>
          <p:nvPr/>
        </p:nvSpPr>
        <p:spPr>
          <a:xfrm>
            <a:off x="4002923" y="1559303"/>
            <a:ext cx="128765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chemeClr val="dk2"/>
                </a:solidFill>
                <a:latin typeface="Arial"/>
                <a:ea typeface="Arial"/>
                <a:cs typeface="Arial"/>
                <a:sym typeface="Arial"/>
              </a:rPr>
              <a:t>3 / 6 / 10 m res.</a:t>
            </a:r>
            <a:endParaRPr b="1"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500"/>
                                        <p:tgtEl>
                                          <p:spTgt spid="1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26"/>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ALOS-4 Proto-Flight Model (PFT)</a:t>
            </a:r>
            <a:r>
              <a:rPr lang="en" sz="2000"/>
              <a:t> t</a:t>
            </a:r>
            <a:r>
              <a:rPr lang="en" sz="2000"/>
              <a:t>esting</a:t>
            </a:r>
            <a:endParaRPr sz="2100">
              <a:latin typeface="Arial"/>
              <a:ea typeface="Arial"/>
              <a:cs typeface="Arial"/>
              <a:sym typeface="Arial"/>
            </a:endParaRPr>
          </a:p>
        </p:txBody>
      </p:sp>
      <p:sp>
        <p:nvSpPr>
          <p:cNvPr id="1098" name="Google Shape;1098;p126"/>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pic>
        <p:nvPicPr>
          <p:cNvPr descr="建物, ウィンドウ, 礼拝堂 が含まれている画像&#10;&#10;自動的に生成された説明" id="1099" name="Google Shape;1099;p126"/>
          <p:cNvPicPr preferRelativeResize="0"/>
          <p:nvPr/>
        </p:nvPicPr>
        <p:blipFill rotWithShape="1">
          <a:blip r:embed="rId3">
            <a:alphaModFix/>
          </a:blip>
          <a:srcRect b="0" l="0" r="0" t="0"/>
          <a:stretch/>
        </p:blipFill>
        <p:spPr>
          <a:xfrm>
            <a:off x="896749" y="771288"/>
            <a:ext cx="2232578" cy="3941551"/>
          </a:xfrm>
          <a:prstGeom prst="rect">
            <a:avLst/>
          </a:prstGeom>
          <a:noFill/>
          <a:ln>
            <a:noFill/>
          </a:ln>
        </p:spPr>
      </p:pic>
      <p:pic>
        <p:nvPicPr>
          <p:cNvPr id="1100" name="Google Shape;1100;p126"/>
          <p:cNvPicPr preferRelativeResize="0"/>
          <p:nvPr/>
        </p:nvPicPr>
        <p:blipFill rotWithShape="1">
          <a:blip r:embed="rId4">
            <a:alphaModFix/>
          </a:blip>
          <a:srcRect b="0" l="0" r="0" t="0"/>
          <a:stretch/>
        </p:blipFill>
        <p:spPr>
          <a:xfrm>
            <a:off x="3867869" y="1014662"/>
            <a:ext cx="4808943" cy="3609207"/>
          </a:xfrm>
          <a:prstGeom prst="rect">
            <a:avLst/>
          </a:prstGeom>
          <a:noFill/>
          <a:ln>
            <a:noFill/>
          </a:ln>
        </p:spPr>
      </p:pic>
      <p:sp>
        <p:nvSpPr>
          <p:cNvPr id="1101" name="Google Shape;1101;p126"/>
          <p:cNvSpPr txBox="1"/>
          <p:nvPr/>
        </p:nvSpPr>
        <p:spPr>
          <a:xfrm>
            <a:off x="272056" y="4712838"/>
            <a:ext cx="3639138"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ALOS-4 PFM during micro vibration test.</a:t>
            </a:r>
            <a:endParaRPr b="0" i="0" sz="1500" u="none" cap="none" strike="noStrike">
              <a:solidFill>
                <a:srgbClr val="000000"/>
              </a:solidFill>
              <a:latin typeface="Arial"/>
              <a:ea typeface="Arial"/>
              <a:cs typeface="Arial"/>
              <a:sym typeface="Arial"/>
            </a:endParaRPr>
          </a:p>
        </p:txBody>
      </p:sp>
      <p:sp>
        <p:nvSpPr>
          <p:cNvPr id="1102" name="Google Shape;1102;p126"/>
          <p:cNvSpPr txBox="1"/>
          <p:nvPr/>
        </p:nvSpPr>
        <p:spPr>
          <a:xfrm>
            <a:off x="4911271" y="4620714"/>
            <a:ext cx="2828018"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One of the solar array paddles.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27"/>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ALOS-3 Overview</a:t>
            </a:r>
            <a:endParaRPr sz="2100">
              <a:latin typeface="Arial"/>
              <a:ea typeface="Arial"/>
              <a:cs typeface="Arial"/>
              <a:sym typeface="Arial"/>
            </a:endParaRPr>
          </a:p>
        </p:txBody>
      </p:sp>
      <p:sp>
        <p:nvSpPr>
          <p:cNvPr id="1109" name="Google Shape;1109;p127"/>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pic>
        <p:nvPicPr>
          <p:cNvPr id="1110" name="Google Shape;1110;p127"/>
          <p:cNvPicPr preferRelativeResize="0"/>
          <p:nvPr/>
        </p:nvPicPr>
        <p:blipFill rotWithShape="1">
          <a:blip r:embed="rId3">
            <a:alphaModFix/>
          </a:blip>
          <a:srcRect b="0" l="0" r="0" t="0"/>
          <a:stretch/>
        </p:blipFill>
        <p:spPr>
          <a:xfrm>
            <a:off x="5258788" y="687301"/>
            <a:ext cx="3756744" cy="2503476"/>
          </a:xfrm>
          <a:prstGeom prst="rect">
            <a:avLst/>
          </a:prstGeom>
          <a:noFill/>
          <a:ln>
            <a:noFill/>
          </a:ln>
        </p:spPr>
      </p:pic>
      <p:graphicFrame>
        <p:nvGraphicFramePr>
          <p:cNvPr id="1111" name="Google Shape;1111;p127"/>
          <p:cNvGraphicFramePr/>
          <p:nvPr/>
        </p:nvGraphicFramePr>
        <p:xfrm>
          <a:off x="325315" y="715002"/>
          <a:ext cx="3000000" cy="3000000"/>
        </p:xfrm>
        <a:graphic>
          <a:graphicData uri="http://schemas.openxmlformats.org/drawingml/2006/table">
            <a:tbl>
              <a:tblPr>
                <a:noFill/>
                <a:tableStyleId>{6C79A63A-7A7B-48AC-88D6-AA3A3C785BA6}</a:tableStyleId>
              </a:tblPr>
              <a:tblGrid>
                <a:gridCol w="501475"/>
                <a:gridCol w="815825"/>
                <a:gridCol w="3592675"/>
              </a:tblGrid>
              <a:tr h="251450">
                <a:tc gridSpan="2">
                  <a:txBody>
                    <a:bodyPr/>
                    <a:lstStyle/>
                    <a:p>
                      <a:pPr indent="0" lvl="0" marL="0" marR="0" rtl="0" algn="ctr">
                        <a:spcBef>
                          <a:spcPts val="0"/>
                        </a:spcBef>
                        <a:spcAft>
                          <a:spcPts val="0"/>
                        </a:spcAft>
                        <a:buNone/>
                      </a:pPr>
                      <a:r>
                        <a:rPr lang="en" sz="1200">
                          <a:latin typeface="Arial"/>
                          <a:ea typeface="Arial"/>
                          <a:cs typeface="Arial"/>
                          <a:sym typeface="Arial"/>
                        </a:rPr>
                        <a:t>Items</a:t>
                      </a:r>
                      <a:endParaRPr sz="12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hMerge="1"/>
                <a:tc>
                  <a:txBody>
                    <a:bodyPr/>
                    <a:lstStyle/>
                    <a:p>
                      <a:pPr indent="0" lvl="0" marL="0" marR="0" rtl="0" algn="ctr">
                        <a:spcBef>
                          <a:spcPts val="0"/>
                        </a:spcBef>
                        <a:spcAft>
                          <a:spcPts val="0"/>
                        </a:spcAft>
                        <a:buNone/>
                      </a:pPr>
                      <a:r>
                        <a:rPr lang="en" sz="1200">
                          <a:latin typeface="Arial"/>
                          <a:ea typeface="Arial"/>
                          <a:cs typeface="Arial"/>
                          <a:sym typeface="Arial"/>
                        </a:rPr>
                        <a:t>Specifications</a:t>
                      </a:r>
                      <a:endParaRPr sz="12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228600">
                <a:tc rowSpan="4">
                  <a:txBody>
                    <a:bodyPr/>
                    <a:lstStyle/>
                    <a:p>
                      <a:pPr indent="0" lvl="0" marL="0" marR="0" rtl="0" algn="ctr">
                        <a:spcBef>
                          <a:spcPts val="0"/>
                        </a:spcBef>
                        <a:spcAft>
                          <a:spcPts val="0"/>
                        </a:spcAft>
                        <a:buNone/>
                      </a:pPr>
                      <a:r>
                        <a:rPr b="0" lang="en" sz="1100">
                          <a:latin typeface="Arial"/>
                          <a:ea typeface="Arial"/>
                          <a:cs typeface="Arial"/>
                          <a:sym typeface="Arial"/>
                        </a:rPr>
                        <a:t>Orbit</a:t>
                      </a:r>
                      <a:endParaRPr b="0" sz="1100">
                        <a:latin typeface="Arial"/>
                        <a:ea typeface="Arial"/>
                        <a:cs typeface="Arial"/>
                        <a:sym typeface="Aria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lang="en" sz="1100">
                          <a:latin typeface="Arial"/>
                          <a:ea typeface="Arial"/>
                          <a:cs typeface="Arial"/>
                          <a:sym typeface="Arial"/>
                        </a:rPr>
                        <a:t>Type</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100">
                          <a:latin typeface="Arial"/>
                          <a:ea typeface="Arial"/>
                          <a:cs typeface="Arial"/>
                          <a:sym typeface="Arial"/>
                        </a:rPr>
                        <a:t>Sun-synchronous sub-recurrent</a:t>
                      </a:r>
                      <a:endParaRPr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28600">
                <a:tc vMerge="1"/>
                <a:tc>
                  <a:txBody>
                    <a:bodyPr/>
                    <a:lstStyle/>
                    <a:p>
                      <a:pPr indent="0" lvl="0" marL="0" marR="0" rtl="0" algn="l">
                        <a:spcBef>
                          <a:spcPts val="0"/>
                        </a:spcBef>
                        <a:spcAft>
                          <a:spcPts val="0"/>
                        </a:spcAft>
                        <a:buNone/>
                      </a:pPr>
                      <a:r>
                        <a:rPr b="0" lang="en" sz="1100">
                          <a:latin typeface="Arial"/>
                          <a:ea typeface="Arial"/>
                          <a:cs typeface="Arial"/>
                          <a:sym typeface="Arial"/>
                        </a:rPr>
                        <a:t>Altitude</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100">
                          <a:solidFill>
                            <a:schemeClr val="dk1"/>
                          </a:solidFill>
                          <a:latin typeface="Arial"/>
                          <a:ea typeface="Arial"/>
                          <a:cs typeface="Arial"/>
                          <a:sym typeface="Arial"/>
                        </a:rPr>
                        <a:t>669 km at the equator</a:t>
                      </a:r>
                      <a:endParaRPr sz="1100">
                        <a:solidFill>
                          <a:schemeClr val="dk1"/>
                        </a:solidFill>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88625">
                <a:tc vMerge="1"/>
                <a:tc>
                  <a:txBody>
                    <a:bodyPr/>
                    <a:lstStyle/>
                    <a:p>
                      <a:pPr indent="0" lvl="0" marL="0" marR="0" rtl="0" algn="l">
                        <a:spcBef>
                          <a:spcPts val="0"/>
                        </a:spcBef>
                        <a:spcAft>
                          <a:spcPts val="0"/>
                        </a:spcAft>
                        <a:buNone/>
                      </a:pPr>
                      <a:r>
                        <a:rPr b="0" lang="en" sz="1100">
                          <a:latin typeface="Arial"/>
                          <a:ea typeface="Arial"/>
                          <a:cs typeface="Arial"/>
                          <a:sym typeface="Arial"/>
                        </a:rPr>
                        <a:t>Local Sun Time</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1" lang="en" sz="1100">
                          <a:solidFill>
                            <a:schemeClr val="dk1"/>
                          </a:solidFill>
                          <a:latin typeface="Arial"/>
                          <a:ea typeface="Arial"/>
                          <a:cs typeface="Arial"/>
                          <a:sym typeface="Arial"/>
                        </a:rPr>
                        <a:t>10:30 am </a:t>
                      </a:r>
                      <a:r>
                        <a:rPr lang="en" sz="1100">
                          <a:solidFill>
                            <a:schemeClr val="dk1"/>
                          </a:solidFill>
                          <a:latin typeface="Arial"/>
                          <a:ea typeface="Arial"/>
                          <a:cs typeface="Arial"/>
                          <a:sym typeface="Arial"/>
                        </a:rPr>
                        <a:t>+/- 15 minutes at the descending node</a:t>
                      </a:r>
                      <a:endParaRPr sz="1100">
                        <a:solidFill>
                          <a:schemeClr val="dk1"/>
                        </a:solidFill>
                        <a:latin typeface="Arial"/>
                        <a:ea typeface="Arial"/>
                        <a:cs typeface="Arial"/>
                        <a:sym typeface="Aria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28600">
                <a:tc vMerge="1"/>
                <a:tc>
                  <a:txBody>
                    <a:bodyPr/>
                    <a:lstStyle/>
                    <a:p>
                      <a:pPr indent="0" lvl="0" marL="0" marR="0" rtl="0" algn="l">
                        <a:spcBef>
                          <a:spcPts val="0"/>
                        </a:spcBef>
                        <a:spcAft>
                          <a:spcPts val="0"/>
                        </a:spcAft>
                        <a:buNone/>
                      </a:pPr>
                      <a:r>
                        <a:rPr b="0" lang="en" sz="1100">
                          <a:latin typeface="Arial"/>
                          <a:ea typeface="Arial"/>
                          <a:cs typeface="Arial"/>
                          <a:sym typeface="Arial"/>
                        </a:rPr>
                        <a:t>Revisit</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1" lang="en" sz="1100">
                          <a:solidFill>
                            <a:srgbClr val="FF0000"/>
                          </a:solidFill>
                          <a:latin typeface="Arial"/>
                          <a:ea typeface="Arial"/>
                          <a:cs typeface="Arial"/>
                          <a:sym typeface="Arial"/>
                        </a:rPr>
                        <a:t>35 days (Sub-cycle 3 days)</a:t>
                      </a:r>
                      <a:endParaRPr b="1" sz="1100">
                        <a:solidFill>
                          <a:srgbClr val="FF0000"/>
                        </a:solidFill>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88625">
                <a:tc gridSpan="2">
                  <a:txBody>
                    <a:bodyPr/>
                    <a:lstStyle/>
                    <a:p>
                      <a:pPr indent="0" lvl="0" marL="0" marR="0" rtl="0" algn="l">
                        <a:spcBef>
                          <a:spcPts val="0"/>
                        </a:spcBef>
                        <a:spcAft>
                          <a:spcPts val="0"/>
                        </a:spcAft>
                        <a:buNone/>
                      </a:pPr>
                      <a:r>
                        <a:rPr b="0" lang="en" sz="1100">
                          <a:latin typeface="Arial"/>
                          <a:ea typeface="Arial"/>
                          <a:cs typeface="Arial"/>
                          <a:sym typeface="Arial"/>
                        </a:rPr>
                        <a:t>Instruments</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 Wide-swath and high-resolution optical imager (WISH)</a:t>
                      </a:r>
                      <a:endParaRPr/>
                    </a:p>
                    <a:p>
                      <a:pPr indent="0" lvl="0" marL="0" marR="0" rtl="0" algn="l">
                        <a:spcBef>
                          <a:spcPts val="0"/>
                        </a:spcBef>
                        <a:spcAft>
                          <a:spcPts val="0"/>
                        </a:spcAft>
                        <a:buNone/>
                      </a:pPr>
                      <a:r>
                        <a:rPr b="0" lang="en" sz="1100">
                          <a:latin typeface="Arial"/>
                          <a:ea typeface="Arial"/>
                          <a:cs typeface="Arial"/>
                          <a:sym typeface="Arial"/>
                        </a:rPr>
                        <a:t>- Dual-</a:t>
                      </a:r>
                      <a:r>
                        <a:rPr b="0" lang="en" sz="1100">
                          <a:latin typeface="Arial"/>
                          <a:ea typeface="Arial"/>
                          <a:cs typeface="Arial"/>
                          <a:sym typeface="Arial"/>
                        </a:rPr>
                        <a:t>frequencies Infrared sensor (hosted payload)</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88625">
                <a:tc gridSpan="2">
                  <a:txBody>
                    <a:bodyPr/>
                    <a:lstStyle/>
                    <a:p>
                      <a:pPr indent="0" lvl="0" marL="0" marR="0" rtl="0" algn="l">
                        <a:spcBef>
                          <a:spcPts val="0"/>
                        </a:spcBef>
                        <a:spcAft>
                          <a:spcPts val="0"/>
                        </a:spcAft>
                        <a:buNone/>
                      </a:pPr>
                      <a:r>
                        <a:rPr b="0" lang="en" sz="1100">
                          <a:latin typeface="Arial"/>
                          <a:ea typeface="Arial"/>
                          <a:cs typeface="Arial"/>
                          <a:sym typeface="Arial"/>
                        </a:rPr>
                        <a:t>Ground Sampling Distance (GSD)</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hMerge="1"/>
                <a:tc>
                  <a:txBody>
                    <a:bodyPr/>
                    <a:lstStyle/>
                    <a:p>
                      <a:pPr indent="0" lvl="0" marL="0" marR="0" rtl="0" algn="l">
                        <a:spcBef>
                          <a:spcPts val="0"/>
                        </a:spcBef>
                        <a:spcAft>
                          <a:spcPts val="0"/>
                        </a:spcAft>
                        <a:buNone/>
                      </a:pPr>
                      <a:r>
                        <a:rPr b="1" lang="en" sz="1100">
                          <a:solidFill>
                            <a:srgbClr val="FF0000"/>
                          </a:solidFill>
                          <a:latin typeface="Arial"/>
                          <a:ea typeface="Arial"/>
                          <a:cs typeface="Arial"/>
                          <a:sym typeface="Arial"/>
                        </a:rPr>
                        <a:t>- Panchromatic band (Pa): 0.8 m</a:t>
                      </a:r>
                      <a:endParaRPr/>
                    </a:p>
                    <a:p>
                      <a:pPr indent="0" lvl="0" marL="0" marR="0" rtl="0" algn="l">
                        <a:spcBef>
                          <a:spcPts val="0"/>
                        </a:spcBef>
                        <a:spcAft>
                          <a:spcPts val="0"/>
                        </a:spcAft>
                        <a:buNone/>
                      </a:pPr>
                      <a:r>
                        <a:rPr b="1" lang="en" sz="1100">
                          <a:solidFill>
                            <a:srgbClr val="FF0000"/>
                          </a:solidFill>
                          <a:latin typeface="Arial"/>
                          <a:ea typeface="Arial"/>
                          <a:cs typeface="Arial"/>
                          <a:sym typeface="Arial"/>
                        </a:rPr>
                        <a:t>- Multispectral</a:t>
                      </a:r>
                      <a:r>
                        <a:rPr b="1" lang="en" sz="1100">
                          <a:solidFill>
                            <a:srgbClr val="FF0000"/>
                          </a:solidFill>
                          <a:latin typeface="Arial"/>
                          <a:ea typeface="Arial"/>
                          <a:cs typeface="Arial"/>
                          <a:sym typeface="Arial"/>
                        </a:rPr>
                        <a:t> band (Mu): 3.2 </a:t>
                      </a:r>
                      <a:r>
                        <a:rPr b="1" lang="en" sz="1100">
                          <a:solidFill>
                            <a:srgbClr val="FF0000"/>
                          </a:solidFill>
                          <a:latin typeface="Arial"/>
                          <a:ea typeface="Arial"/>
                          <a:cs typeface="Arial"/>
                          <a:sym typeface="Arial"/>
                        </a:rPr>
                        <a:t>m (6 bands)</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Quantization</a:t>
                      </a:r>
                      <a:endParaRPr b="0" sz="1100">
                        <a:latin typeface="Arial"/>
                        <a:ea typeface="Arial"/>
                        <a:cs typeface="Arial"/>
                        <a:sym typeface="Arial"/>
                      </a:endParaRPr>
                    </a:p>
                  </a:txBody>
                  <a:tcPr marT="34300" marB="34300" marR="2492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hMerge="1"/>
                <a:tc>
                  <a:txBody>
                    <a:bodyPr/>
                    <a:lstStyle/>
                    <a:p>
                      <a:pPr indent="0" lvl="0" marL="0" marR="0" rtl="0" algn="l">
                        <a:spcBef>
                          <a:spcPts val="0"/>
                        </a:spcBef>
                        <a:spcAft>
                          <a:spcPts val="0"/>
                        </a:spcAft>
                        <a:buNone/>
                      </a:pPr>
                      <a:r>
                        <a:rPr lang="en" sz="1100">
                          <a:solidFill>
                            <a:srgbClr val="FF0000"/>
                          </a:solidFill>
                          <a:latin typeface="Arial"/>
                          <a:ea typeface="Arial"/>
                          <a:cs typeface="Arial"/>
                          <a:sym typeface="Arial"/>
                        </a:rPr>
                        <a:t>11 bit / pixel</a:t>
                      </a:r>
                      <a:endParaRPr sz="1100">
                        <a:solidFill>
                          <a:srgbClr val="FF0000"/>
                        </a:solidFill>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Swath</a:t>
                      </a:r>
                      <a:r>
                        <a:rPr b="0" lang="en" sz="1100">
                          <a:latin typeface="Arial"/>
                          <a:ea typeface="Arial"/>
                          <a:cs typeface="Arial"/>
                          <a:sym typeface="Arial"/>
                        </a:rPr>
                        <a:t> width</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hMerge="1"/>
                <a:tc>
                  <a:txBody>
                    <a:bodyPr/>
                    <a:lstStyle/>
                    <a:p>
                      <a:pPr indent="0" lvl="0" marL="0" marR="0" rtl="0" algn="l">
                        <a:spcBef>
                          <a:spcPts val="0"/>
                        </a:spcBef>
                        <a:spcAft>
                          <a:spcPts val="0"/>
                        </a:spcAft>
                        <a:buNone/>
                      </a:pPr>
                      <a:r>
                        <a:rPr b="1" lang="en" sz="1100">
                          <a:solidFill>
                            <a:srgbClr val="FF0000"/>
                          </a:solidFill>
                          <a:latin typeface="Arial"/>
                          <a:ea typeface="Arial"/>
                          <a:cs typeface="Arial"/>
                          <a:sym typeface="Arial"/>
                        </a:rPr>
                        <a:t>70 km</a:t>
                      </a:r>
                      <a:r>
                        <a:rPr b="1" lang="en" sz="1100">
                          <a:latin typeface="Arial"/>
                          <a:ea typeface="Arial"/>
                          <a:cs typeface="Arial"/>
                          <a:sym typeface="Arial"/>
                        </a:rPr>
                        <a:t> at nadir</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88625">
                <a:tc gridSpan="2">
                  <a:txBody>
                    <a:bodyPr/>
                    <a:lstStyle/>
                    <a:p>
                      <a:pPr indent="0" lvl="0" marL="0" marR="0" rtl="0" algn="l">
                        <a:spcBef>
                          <a:spcPts val="0"/>
                        </a:spcBef>
                        <a:spcAft>
                          <a:spcPts val="0"/>
                        </a:spcAft>
                        <a:buNone/>
                      </a:pPr>
                      <a:r>
                        <a:rPr b="0" lang="en" sz="1100">
                          <a:latin typeface="Arial"/>
                          <a:ea typeface="Arial"/>
                          <a:cs typeface="Arial"/>
                          <a:sym typeface="Arial"/>
                        </a:rPr>
                        <a:t>Mission data rate</a:t>
                      </a:r>
                      <a:endParaRPr b="0" sz="1100">
                        <a:latin typeface="Arial"/>
                        <a:ea typeface="Arial"/>
                        <a:cs typeface="Arial"/>
                        <a:sym typeface="Arial"/>
                      </a:endParaRPr>
                    </a:p>
                  </a:txBody>
                  <a:tcPr marT="34300" marB="34300" marR="2492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Approx.</a:t>
                      </a:r>
                      <a:r>
                        <a:rPr lang="en" sz="1100">
                          <a:latin typeface="Arial"/>
                          <a:ea typeface="Arial"/>
                          <a:cs typeface="Arial"/>
                          <a:sym typeface="Arial"/>
                        </a:rPr>
                        <a:t> </a:t>
                      </a:r>
                      <a:r>
                        <a:rPr lang="en" sz="1100">
                          <a:latin typeface="Arial"/>
                          <a:ea typeface="Arial"/>
                          <a:cs typeface="Arial"/>
                          <a:sym typeface="Arial"/>
                        </a:rPr>
                        <a:t>4 Gbps (after onboard data compression:  1/4</a:t>
                      </a:r>
                      <a:r>
                        <a:rPr lang="en" sz="1100">
                          <a:latin typeface="Arial"/>
                          <a:ea typeface="Arial"/>
                          <a:cs typeface="Arial"/>
                          <a:sym typeface="Arial"/>
                        </a:rPr>
                        <a:t> (Pa) and </a:t>
                      </a:r>
                      <a:r>
                        <a:rPr lang="en" sz="1100">
                          <a:latin typeface="Arial"/>
                          <a:ea typeface="Arial"/>
                          <a:cs typeface="Arial"/>
                          <a:sym typeface="Arial"/>
                        </a:rPr>
                        <a:t>1/3 (Mu))</a:t>
                      </a:r>
                      <a:endParaRPr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88625">
                <a:tc gridSpan="2">
                  <a:txBody>
                    <a:bodyPr/>
                    <a:lstStyle/>
                    <a:p>
                      <a:pPr indent="0" lvl="0" marL="0" marR="0" rtl="0" algn="l">
                        <a:spcBef>
                          <a:spcPts val="0"/>
                        </a:spcBef>
                        <a:spcAft>
                          <a:spcPts val="0"/>
                        </a:spcAft>
                        <a:buNone/>
                      </a:pPr>
                      <a:r>
                        <a:rPr b="0" lang="en" sz="1100">
                          <a:latin typeface="Arial"/>
                          <a:ea typeface="Arial"/>
                          <a:cs typeface="Arial"/>
                          <a:sym typeface="Arial"/>
                        </a:rPr>
                        <a:t>Mission</a:t>
                      </a:r>
                      <a:r>
                        <a:rPr b="0" lang="en" sz="1100">
                          <a:latin typeface="Arial"/>
                          <a:ea typeface="Arial"/>
                          <a:cs typeface="Arial"/>
                          <a:sym typeface="Arial"/>
                        </a:rPr>
                        <a:t> data downlink</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 Direct Transmission: Ka and X-band </a:t>
                      </a:r>
                      <a:endParaRPr/>
                    </a:p>
                    <a:p>
                      <a:pPr indent="0" lvl="0" marL="0" marR="0" rtl="0" algn="l">
                        <a:spcBef>
                          <a:spcPts val="0"/>
                        </a:spcBef>
                        <a:spcAft>
                          <a:spcPts val="0"/>
                        </a:spcAft>
                        <a:buNone/>
                      </a:pPr>
                      <a:r>
                        <a:rPr i="1" lang="en" sz="1100">
                          <a:latin typeface="Arial"/>
                          <a:ea typeface="Arial"/>
                          <a:cs typeface="Arial"/>
                          <a:sym typeface="Arial"/>
                        </a:rPr>
                        <a:t>- via.</a:t>
                      </a:r>
                      <a:r>
                        <a:rPr lang="en" sz="1100">
                          <a:latin typeface="Arial"/>
                          <a:ea typeface="Arial"/>
                          <a:cs typeface="Arial"/>
                          <a:sym typeface="Arial"/>
                        </a:rPr>
                        <a:t> the Optical Data Relay Satellite</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Mass</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Approx. 3 tons at launch</a:t>
                      </a:r>
                      <a:r>
                        <a:rPr lang="en" sz="1100">
                          <a:latin typeface="Arial"/>
                          <a:ea typeface="Arial"/>
                          <a:cs typeface="Arial"/>
                          <a:sym typeface="Arial"/>
                        </a:rPr>
                        <a:t> </a:t>
                      </a:r>
                      <a:endParaRPr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Size</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5 m×16 m×3.5 m　on orbit</a:t>
                      </a:r>
                      <a:endParaRPr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Duty</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hMerge="1"/>
                <a:tc>
                  <a:txBody>
                    <a:bodyPr/>
                    <a:lstStyle/>
                    <a:p>
                      <a:pPr indent="0" lvl="0" marL="0" marR="0" rtl="0" algn="l">
                        <a:spcBef>
                          <a:spcPts val="0"/>
                        </a:spcBef>
                        <a:spcAft>
                          <a:spcPts val="0"/>
                        </a:spcAft>
                        <a:buNone/>
                      </a:pPr>
                      <a:r>
                        <a:rPr lang="en" sz="1100">
                          <a:latin typeface="Arial"/>
                          <a:ea typeface="Arial"/>
                          <a:cs typeface="Arial"/>
                          <a:sym typeface="Arial"/>
                        </a:rPr>
                        <a:t>10 (~12) mins / recurrent</a:t>
                      </a:r>
                      <a:endParaRPr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28600">
                <a:tc gridSpan="2">
                  <a:txBody>
                    <a:bodyPr/>
                    <a:lstStyle/>
                    <a:p>
                      <a:pPr indent="0" lvl="0" marL="0" marR="0" rtl="0" algn="l">
                        <a:spcBef>
                          <a:spcPts val="0"/>
                        </a:spcBef>
                        <a:spcAft>
                          <a:spcPts val="0"/>
                        </a:spcAft>
                        <a:buNone/>
                      </a:pPr>
                      <a:r>
                        <a:rPr b="0" lang="en" sz="1100">
                          <a:latin typeface="Arial"/>
                          <a:ea typeface="Arial"/>
                          <a:cs typeface="Arial"/>
                          <a:sym typeface="Arial"/>
                        </a:rPr>
                        <a:t>Design lifetime</a:t>
                      </a:r>
                      <a:endParaRPr b="0" sz="1100">
                        <a:latin typeface="Arial"/>
                        <a:ea typeface="Arial"/>
                        <a:cs typeface="Arial"/>
                        <a:sym typeface="Aria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hMerge="1"/>
                <a:tc>
                  <a:txBody>
                    <a:bodyPr/>
                    <a:lstStyle/>
                    <a:p>
                      <a:pPr indent="0" lvl="0" marL="0" marR="0" rtl="0" algn="l">
                        <a:spcBef>
                          <a:spcPts val="0"/>
                        </a:spcBef>
                        <a:spcAft>
                          <a:spcPts val="0"/>
                        </a:spcAft>
                        <a:buNone/>
                      </a:pPr>
                      <a:r>
                        <a:rPr b="1" lang="en" sz="1100">
                          <a:latin typeface="Arial"/>
                          <a:ea typeface="Arial"/>
                          <a:cs typeface="Arial"/>
                          <a:sym typeface="Arial"/>
                        </a:rPr>
                        <a:t>Over 7 years</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
        <p:nvSpPr>
          <p:cNvPr id="1112" name="Google Shape;1112;p127"/>
          <p:cNvSpPr txBox="1"/>
          <p:nvPr/>
        </p:nvSpPr>
        <p:spPr>
          <a:xfrm>
            <a:off x="8303666" y="767754"/>
            <a:ext cx="631904" cy="253916"/>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050" u="none" cap="none" strike="noStrike">
                <a:solidFill>
                  <a:srgbClr val="FF0000"/>
                </a:solidFill>
                <a:latin typeface="Calibri"/>
                <a:ea typeface="Calibri"/>
                <a:cs typeface="Calibri"/>
                <a:sym typeface="Calibri"/>
              </a:rPr>
              <a:t>Phase D</a:t>
            </a:r>
            <a:endParaRPr b="1" i="0" sz="1050" u="none" cap="none" strike="noStrike">
              <a:solidFill>
                <a:srgbClr val="FF0000"/>
              </a:solidFill>
              <a:latin typeface="Calibri"/>
              <a:ea typeface="Calibri"/>
              <a:cs typeface="Calibri"/>
              <a:sym typeface="Calibri"/>
            </a:endParaRPr>
          </a:p>
        </p:txBody>
      </p:sp>
      <p:sp>
        <p:nvSpPr>
          <p:cNvPr id="1113" name="Google Shape;1113;p127"/>
          <p:cNvSpPr txBox="1"/>
          <p:nvPr/>
        </p:nvSpPr>
        <p:spPr>
          <a:xfrm>
            <a:off x="6040654" y="3246696"/>
            <a:ext cx="2284800" cy="25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rgbClr val="000000"/>
                </a:solidFill>
                <a:latin typeface="Arial"/>
                <a:ea typeface="Arial"/>
                <a:cs typeface="Arial"/>
                <a:sym typeface="Arial"/>
              </a:rPr>
              <a:t>In-orbit configuration</a:t>
            </a:r>
            <a:endParaRPr b="0" i="0" sz="1050" u="none" cap="none" strike="noStrike">
              <a:solidFill>
                <a:srgbClr val="000000"/>
              </a:solidFill>
              <a:latin typeface="Arial"/>
              <a:ea typeface="Arial"/>
              <a:cs typeface="Arial"/>
              <a:sym typeface="Arial"/>
            </a:endParaRPr>
          </a:p>
        </p:txBody>
      </p:sp>
      <p:cxnSp>
        <p:nvCxnSpPr>
          <p:cNvPr id="1114" name="Google Shape;1114;p127"/>
          <p:cNvCxnSpPr/>
          <p:nvPr/>
        </p:nvCxnSpPr>
        <p:spPr>
          <a:xfrm rot="10800000">
            <a:off x="6494074" y="2365485"/>
            <a:ext cx="108000" cy="706200"/>
          </a:xfrm>
          <a:prstGeom prst="straightConnector1">
            <a:avLst/>
          </a:prstGeom>
          <a:noFill/>
          <a:ln cap="flat" cmpd="sng" w="25400">
            <a:solidFill>
              <a:srgbClr val="FF0000"/>
            </a:solidFill>
            <a:prstDash val="solid"/>
            <a:round/>
            <a:headEnd len="sm" w="sm" type="none"/>
            <a:tailEnd len="med" w="med" type="triangle"/>
          </a:ln>
        </p:spPr>
      </p:cxnSp>
      <p:sp>
        <p:nvSpPr>
          <p:cNvPr id="1115" name="Google Shape;1115;p127"/>
          <p:cNvSpPr txBox="1"/>
          <p:nvPr/>
        </p:nvSpPr>
        <p:spPr>
          <a:xfrm>
            <a:off x="5549582" y="3015863"/>
            <a:ext cx="3155400" cy="2538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rgbClr val="000000"/>
                </a:solidFill>
                <a:latin typeface="Calibri"/>
                <a:ea typeface="Calibri"/>
                <a:cs typeface="Calibri"/>
                <a:sym typeface="Calibri"/>
              </a:rPr>
              <a:t>Wide-swath and high-resolution optical imager (WISH)</a:t>
            </a:r>
            <a:endParaRPr b="0" i="0" sz="1050" u="none" cap="none" strike="noStrike">
              <a:solidFill>
                <a:srgbClr val="000000"/>
              </a:solidFill>
              <a:latin typeface="Calibri"/>
              <a:ea typeface="Calibri"/>
              <a:cs typeface="Calibri"/>
              <a:sym typeface="Calibri"/>
            </a:endParaRPr>
          </a:p>
        </p:txBody>
      </p:sp>
      <p:sp>
        <p:nvSpPr>
          <p:cNvPr id="1116" name="Google Shape;1116;p127"/>
          <p:cNvSpPr txBox="1"/>
          <p:nvPr/>
        </p:nvSpPr>
        <p:spPr>
          <a:xfrm>
            <a:off x="5356130" y="3724486"/>
            <a:ext cx="3756743" cy="1079783"/>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FF0000"/>
              </a:buClr>
              <a:buSzPts val="1200"/>
              <a:buFont typeface="Noto Sans Symbols"/>
              <a:buChar char="■"/>
            </a:pPr>
            <a:r>
              <a:rPr b="0" i="0" lang="en" sz="1200" u="none" cap="none" strike="noStrike">
                <a:solidFill>
                  <a:srgbClr val="FF0000"/>
                </a:solidFill>
                <a:latin typeface="Calibri"/>
                <a:ea typeface="Calibri"/>
                <a:cs typeface="Calibri"/>
                <a:sym typeface="Calibri"/>
              </a:rPr>
              <a:t>The ALOS-3 launch was originally scheduled for           JFY 2021.</a:t>
            </a:r>
            <a:endParaRPr/>
          </a:p>
          <a:p>
            <a:pPr indent="-214313" lvl="0" marL="214313" marR="0" rtl="0" algn="l">
              <a:lnSpc>
                <a:spcPct val="100000"/>
              </a:lnSpc>
              <a:spcBef>
                <a:spcPts val="450"/>
              </a:spcBef>
              <a:spcAft>
                <a:spcPts val="0"/>
              </a:spcAft>
              <a:buClr>
                <a:srgbClr val="FF0000"/>
              </a:buClr>
              <a:buSzPts val="1200"/>
              <a:buFont typeface="Noto Sans Symbols"/>
              <a:buChar char="■"/>
            </a:pPr>
            <a:r>
              <a:rPr b="0" i="0" lang="en" sz="1200" u="none" cap="none" strike="noStrike">
                <a:solidFill>
                  <a:srgbClr val="FF0000"/>
                </a:solidFill>
                <a:latin typeface="Calibri"/>
                <a:ea typeface="Calibri"/>
                <a:cs typeface="Calibri"/>
                <a:sym typeface="Calibri"/>
              </a:rPr>
              <a:t>The launch date is currently under consideration due to a review of the development schedule for the H-3 launch vehicle.</a:t>
            </a:r>
            <a:endParaRPr b="0" i="0" sz="1200" u="none" cap="none" strike="noStrike">
              <a:solidFill>
                <a:srgbClr val="FF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28"/>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ALOS-3 Observation Modes</a:t>
            </a:r>
            <a:endParaRPr sz="2100">
              <a:latin typeface="Arial"/>
              <a:ea typeface="Arial"/>
              <a:cs typeface="Arial"/>
              <a:sym typeface="Arial"/>
            </a:endParaRPr>
          </a:p>
        </p:txBody>
      </p:sp>
      <p:sp>
        <p:nvSpPr>
          <p:cNvPr id="1123" name="Google Shape;1123;p128"/>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graphicFrame>
        <p:nvGraphicFramePr>
          <p:cNvPr id="1124" name="Google Shape;1124;p128"/>
          <p:cNvGraphicFramePr/>
          <p:nvPr/>
        </p:nvGraphicFramePr>
        <p:xfrm>
          <a:off x="211967" y="748885"/>
          <a:ext cx="3000000" cy="3000000"/>
        </p:xfrm>
        <a:graphic>
          <a:graphicData uri="http://schemas.openxmlformats.org/drawingml/2006/table">
            <a:tbl>
              <a:tblPr>
                <a:noFill/>
                <a:tableStyleId>{6C79A63A-7A7B-48AC-88D6-AA3A3C785BA6}</a:tableStyleId>
              </a:tblPr>
              <a:tblGrid>
                <a:gridCol w="363925"/>
                <a:gridCol w="1082825"/>
                <a:gridCol w="7035500"/>
              </a:tblGrid>
              <a:tr h="800125">
                <a:tc>
                  <a:txBody>
                    <a:bodyPr/>
                    <a:lstStyle/>
                    <a:p>
                      <a:pPr indent="0" lvl="0" marL="0" marR="0" rtl="0" algn="l">
                        <a:spcBef>
                          <a:spcPts val="0"/>
                        </a:spcBef>
                        <a:spcAft>
                          <a:spcPts val="0"/>
                        </a:spcAft>
                        <a:buNone/>
                      </a:pPr>
                      <a:r>
                        <a:rPr b="1" lang="en" sz="1200">
                          <a:solidFill>
                            <a:schemeClr val="dk1"/>
                          </a:solidFill>
                        </a:rPr>
                        <a:t>1</a:t>
                      </a:r>
                      <a:endParaRPr b="1" sz="12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1" lang="en" sz="1200">
                          <a:solidFill>
                            <a:schemeClr val="dk1"/>
                          </a:solidFill>
                        </a:rPr>
                        <a:t>Strip Map Observation</a:t>
                      </a:r>
                      <a:endParaRPr/>
                    </a:p>
                    <a:p>
                      <a:pPr indent="0" lvl="0" marL="0" marR="0" rtl="0" algn="l">
                        <a:spcBef>
                          <a:spcPts val="0"/>
                        </a:spcBef>
                        <a:spcAft>
                          <a:spcPts val="0"/>
                        </a:spcAft>
                        <a:buNone/>
                      </a:pPr>
                      <a:r>
                        <a:rPr b="1" lang="en" sz="1200">
                          <a:solidFill>
                            <a:srgbClr val="FF0000"/>
                          </a:solidFill>
                        </a:rPr>
                        <a:t>“STM”</a:t>
                      </a:r>
                      <a:endParaRPr/>
                    </a:p>
                    <a:p>
                      <a:pPr indent="0" lvl="0" marL="0" marR="0" rtl="0" algn="l">
                        <a:spcBef>
                          <a:spcPts val="0"/>
                        </a:spcBef>
                        <a:spcAft>
                          <a:spcPts val="0"/>
                        </a:spcAft>
                        <a:buNone/>
                      </a:pPr>
                      <a:r>
                        <a:t/>
                      </a:r>
                      <a:endParaRPr b="1" sz="12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solidFill>
                            <a:schemeClr val="dk1"/>
                          </a:solidFill>
                        </a:rPr>
                        <a:t>The satellite can normally perform observations covering 70 km in width and 4,000 km in along-track direction as the strip-map observation mode. To increase the acquisition frequency, the data will be acquired at </a:t>
                      </a:r>
                      <a:r>
                        <a:rPr lang="en" sz="1200">
                          <a:solidFill>
                            <a:srgbClr val="FF0000"/>
                          </a:solidFill>
                        </a:rPr>
                        <a:t>less than 25 deg. pointing angle</a:t>
                      </a:r>
                      <a:r>
                        <a:rPr lang="en" sz="1200">
                          <a:solidFill>
                            <a:schemeClr val="dk1"/>
                          </a:solidFill>
                        </a:rPr>
                        <a:t> in cross-track direction (GSD &lt; 1m) when the satellite track is over oceans.</a:t>
                      </a:r>
                      <a:endParaRPr sz="12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1162300">
                <a:tc>
                  <a:txBody>
                    <a:bodyPr/>
                    <a:lstStyle/>
                    <a:p>
                      <a:pPr indent="0" lvl="0" marL="0" marR="0" rtl="0" algn="l">
                        <a:spcBef>
                          <a:spcPts val="0"/>
                        </a:spcBef>
                        <a:spcAft>
                          <a:spcPts val="0"/>
                        </a:spcAft>
                        <a:buNone/>
                      </a:pPr>
                      <a:r>
                        <a:rPr b="1" lang="en" sz="1200">
                          <a:solidFill>
                            <a:schemeClr val="dk1"/>
                          </a:solidFill>
                        </a:rPr>
                        <a:t>2</a:t>
                      </a:r>
                      <a:endParaRPr b="1" sz="12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1" lang="en" sz="1200">
                          <a:solidFill>
                            <a:schemeClr val="dk1"/>
                          </a:solidFill>
                        </a:rPr>
                        <a:t>Stereoscopic Observation</a:t>
                      </a:r>
                      <a:endParaRPr/>
                    </a:p>
                    <a:p>
                      <a:pPr indent="0" lvl="0" marL="0" marR="0" rtl="0" algn="l">
                        <a:spcBef>
                          <a:spcPts val="0"/>
                        </a:spcBef>
                        <a:spcAft>
                          <a:spcPts val="0"/>
                        </a:spcAft>
                        <a:buNone/>
                      </a:pPr>
                      <a:r>
                        <a:rPr b="1" lang="en" sz="1200">
                          <a:solidFill>
                            <a:srgbClr val="FF0000"/>
                          </a:solidFill>
                        </a:rPr>
                        <a:t>“3D1”</a:t>
                      </a:r>
                      <a:r>
                        <a:rPr b="1" lang="en" sz="1200">
                          <a:solidFill>
                            <a:schemeClr val="dk1"/>
                          </a:solidFill>
                        </a:rPr>
                        <a:t>, </a:t>
                      </a:r>
                      <a:r>
                        <a:rPr b="1" lang="en" sz="1200">
                          <a:solidFill>
                            <a:srgbClr val="FF0000"/>
                          </a:solidFill>
                        </a:rPr>
                        <a:t>“3D2”</a:t>
                      </a:r>
                      <a:endParaRPr b="1" sz="1200">
                        <a:solidFill>
                          <a:srgbClr val="FF0000"/>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Clr>
                          <a:schemeClr val="dk1"/>
                        </a:buClr>
                        <a:buSzPts val="1200"/>
                        <a:buFont typeface="Arial"/>
                        <a:buNone/>
                      </a:pPr>
                      <a:r>
                        <a:rPr lang="en" sz="1200"/>
                        <a:t>Two possible options to acquire stereo-pair images: 1) in single orbit path </a:t>
                      </a:r>
                      <a:r>
                        <a:rPr b="1" lang="en" sz="1200">
                          <a:solidFill>
                            <a:srgbClr val="FF0000"/>
                          </a:solidFill>
                        </a:rPr>
                        <a:t>“3D1”</a:t>
                      </a:r>
                      <a:r>
                        <a:rPr lang="en" sz="1200"/>
                        <a:t>, and 2) combining two strip-map observations by nadir view and backward view in the neighboring path after three days (sub-cycle revisit orbit, </a:t>
                      </a:r>
                      <a:r>
                        <a:rPr b="1" lang="en" sz="1200">
                          <a:solidFill>
                            <a:srgbClr val="FF0000"/>
                          </a:solidFill>
                        </a:rPr>
                        <a:t>“3D2”</a:t>
                      </a:r>
                      <a:r>
                        <a:rPr lang="en" sz="1200"/>
                        <a:t>). Option 1) will be however not yield sufficient base-to-height ratio (B/H) to derive terrain information. Option 2) includes the possibility to set suitable B/H, and capacity to acquire images over a large areas. However, this will depend on weather conditions i.e., cloud cover, to succeed stereo image acquisitions within a short period as a disadvantage.</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635225">
                <a:tc>
                  <a:txBody>
                    <a:bodyPr/>
                    <a:lstStyle/>
                    <a:p>
                      <a:pPr indent="0" lvl="0" marL="0" marR="0" rtl="0" algn="l">
                        <a:spcBef>
                          <a:spcPts val="0"/>
                        </a:spcBef>
                        <a:spcAft>
                          <a:spcPts val="0"/>
                        </a:spcAft>
                        <a:buNone/>
                      </a:pPr>
                      <a:r>
                        <a:rPr b="1" lang="en" sz="1200"/>
                        <a:t>3</a:t>
                      </a:r>
                      <a:endParaRPr b="1" sz="12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1" lang="en" sz="1200"/>
                        <a:t>Pointing Observation</a:t>
                      </a:r>
                      <a:endParaRPr/>
                    </a:p>
                    <a:p>
                      <a:pPr indent="0" lvl="0" marL="0" marR="0" rtl="0" algn="l">
                        <a:spcBef>
                          <a:spcPts val="0"/>
                        </a:spcBef>
                        <a:spcAft>
                          <a:spcPts val="0"/>
                        </a:spcAft>
                        <a:buNone/>
                      </a:pPr>
                      <a:r>
                        <a:rPr b="1" lang="en" sz="1200">
                          <a:solidFill>
                            <a:srgbClr val="FF0000"/>
                          </a:solidFill>
                        </a:rPr>
                        <a:t>“PNT”</a:t>
                      </a:r>
                      <a:endParaRPr b="1" sz="1200">
                        <a:solidFill>
                          <a:srgbClr val="FF0000"/>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t>If the user has a certain ground point or an area of interest (AOI), the satellite can observe there using pointing capability within 60 deg. This mode will be used for natural disaster monitoring, for example.</a:t>
                      </a:r>
                      <a:endParaRPr sz="12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800125">
                <a:tc>
                  <a:txBody>
                    <a:bodyPr/>
                    <a:lstStyle/>
                    <a:p>
                      <a:pPr indent="0" lvl="0" marL="0" marR="0" rtl="0" algn="l">
                        <a:spcBef>
                          <a:spcPts val="0"/>
                        </a:spcBef>
                        <a:spcAft>
                          <a:spcPts val="0"/>
                        </a:spcAft>
                        <a:buNone/>
                      </a:pPr>
                      <a:r>
                        <a:rPr b="1" lang="en" sz="1200">
                          <a:solidFill>
                            <a:schemeClr val="dk1"/>
                          </a:solidFill>
                        </a:rPr>
                        <a:t>4</a:t>
                      </a:r>
                      <a:endParaRPr b="1" sz="12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1" lang="en" sz="1200">
                          <a:solidFill>
                            <a:schemeClr val="dk1"/>
                          </a:solidFill>
                        </a:rPr>
                        <a:t>Changing Direction Observation </a:t>
                      </a:r>
                      <a:r>
                        <a:rPr b="1" lang="en" sz="1200">
                          <a:solidFill>
                            <a:srgbClr val="FF0000"/>
                          </a:solidFill>
                        </a:rPr>
                        <a:t>“DRC”</a:t>
                      </a:r>
                      <a:endParaRPr b="1" sz="1200">
                        <a:solidFill>
                          <a:srgbClr val="FF0000"/>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200"/>
                        <a:t>The satellite can observe any given point by the pointing capability </a:t>
                      </a:r>
                      <a:r>
                        <a:rPr lang="en" sz="1200">
                          <a:solidFill>
                            <a:srgbClr val="FF0000"/>
                          </a:solidFill>
                        </a:rPr>
                        <a:t>up to 60 deg</a:t>
                      </a:r>
                      <a:r>
                        <a:rPr lang="en" sz="1200"/>
                        <a:t>. in all directions against the satellite nadir. In the case of Japan, it can be activated within 24 hours after receiving the request. This will be used when a large natural disaster happens e.g., the expecting Nankai Trough large earthquake. </a:t>
                      </a:r>
                      <a:endParaRPr sz="12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642725">
                <a:tc>
                  <a:txBody>
                    <a:bodyPr/>
                    <a:lstStyle/>
                    <a:p>
                      <a:pPr indent="0" lvl="0" marL="0" marR="0" rtl="0" algn="l">
                        <a:spcBef>
                          <a:spcPts val="0"/>
                        </a:spcBef>
                        <a:spcAft>
                          <a:spcPts val="0"/>
                        </a:spcAft>
                        <a:buNone/>
                      </a:pPr>
                      <a:r>
                        <a:rPr b="1" lang="en" sz="1200"/>
                        <a:t>5</a:t>
                      </a:r>
                      <a:endParaRPr b="1" sz="12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1" lang="en" sz="1200"/>
                        <a:t>Wide-Area Observation</a:t>
                      </a:r>
                      <a:endParaRPr/>
                    </a:p>
                    <a:p>
                      <a:pPr indent="0" lvl="0" marL="0" marR="0" rtl="0" algn="l">
                        <a:spcBef>
                          <a:spcPts val="0"/>
                        </a:spcBef>
                        <a:spcAft>
                          <a:spcPts val="0"/>
                        </a:spcAft>
                        <a:buNone/>
                      </a:pPr>
                      <a:r>
                        <a:rPr b="1" lang="en" sz="1200">
                          <a:solidFill>
                            <a:srgbClr val="FF0000"/>
                          </a:solidFill>
                        </a:rPr>
                        <a:t>“WID”</a:t>
                      </a:r>
                      <a:endParaRPr b="1" sz="1200">
                        <a:solidFill>
                          <a:srgbClr val="FF0000"/>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t>This mode can cover a wide-ranging area of 200 km (in along-track direction) x 100 km (in cross-track direction) by satellite’s single orbital passage. This will be also used when a large natural disaster happens. </a:t>
                      </a:r>
                      <a:endParaRPr sz="12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bl>
          </a:graphicData>
        </a:graphic>
      </p:graphicFrame>
      <p:sp>
        <p:nvSpPr>
          <p:cNvPr id="1125" name="Google Shape;1125;p128"/>
          <p:cNvSpPr txBox="1"/>
          <p:nvPr/>
        </p:nvSpPr>
        <p:spPr>
          <a:xfrm>
            <a:off x="437662" y="4845396"/>
            <a:ext cx="693344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#1 and #2 will be used in the basic observation, and #3~5 for </a:t>
            </a:r>
            <a:r>
              <a:rPr b="0" i="1" lang="en" sz="1200" u="none" cap="none" strike="noStrike">
                <a:solidFill>
                  <a:srgbClr val="FF0000"/>
                </a:solidFill>
                <a:latin typeface="Arial"/>
                <a:ea typeface="Arial"/>
                <a:cs typeface="Arial"/>
                <a:sym typeface="Arial"/>
              </a:rPr>
              <a:t>responding to natural disasters</a:t>
            </a:r>
            <a:r>
              <a:rPr b="0" i="0" lang="en" sz="12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1126" name="Google Shape;1126;p128"/>
          <p:cNvSpPr/>
          <p:nvPr/>
        </p:nvSpPr>
        <p:spPr>
          <a:xfrm>
            <a:off x="179875" y="762925"/>
            <a:ext cx="8566800" cy="19485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29"/>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ALOS-3 Observation Modes</a:t>
            </a:r>
            <a:endParaRPr sz="2100">
              <a:latin typeface="Arial"/>
              <a:ea typeface="Arial"/>
              <a:cs typeface="Arial"/>
              <a:sym typeface="Arial"/>
            </a:endParaRPr>
          </a:p>
        </p:txBody>
      </p:sp>
      <p:sp>
        <p:nvSpPr>
          <p:cNvPr id="1133" name="Google Shape;1133;p129"/>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pic>
        <p:nvPicPr>
          <p:cNvPr descr="輸送, 山, 屋外, 眺め が含まれている画像&#10;&#10;自動的に生成された説明" id="1134" name="Google Shape;1134;p129"/>
          <p:cNvPicPr preferRelativeResize="0"/>
          <p:nvPr/>
        </p:nvPicPr>
        <p:blipFill rotWithShape="1">
          <a:blip r:embed="rId3">
            <a:alphaModFix/>
          </a:blip>
          <a:srcRect b="0" l="0" r="0" t="0"/>
          <a:stretch/>
        </p:blipFill>
        <p:spPr>
          <a:xfrm>
            <a:off x="3515346" y="864587"/>
            <a:ext cx="2645962" cy="1982608"/>
          </a:xfrm>
          <a:prstGeom prst="rect">
            <a:avLst/>
          </a:prstGeom>
          <a:noFill/>
          <a:ln>
            <a:noFill/>
          </a:ln>
        </p:spPr>
      </p:pic>
      <p:pic>
        <p:nvPicPr>
          <p:cNvPr descr="ウォータースポーツ, 屋外, 水, 男 が含まれている画像&#10;&#10;自動的に生成された説明" id="1135" name="Google Shape;1135;p129"/>
          <p:cNvPicPr preferRelativeResize="0"/>
          <p:nvPr/>
        </p:nvPicPr>
        <p:blipFill rotWithShape="1">
          <a:blip r:embed="rId4">
            <a:alphaModFix/>
          </a:blip>
          <a:srcRect b="0" l="0" r="0" t="0"/>
          <a:stretch/>
        </p:blipFill>
        <p:spPr>
          <a:xfrm>
            <a:off x="6312311" y="857263"/>
            <a:ext cx="2646000" cy="1982636"/>
          </a:xfrm>
          <a:prstGeom prst="rect">
            <a:avLst/>
          </a:prstGeom>
          <a:noFill/>
          <a:ln>
            <a:noFill/>
          </a:ln>
        </p:spPr>
      </p:pic>
      <p:pic>
        <p:nvPicPr>
          <p:cNvPr descr="屋外, 山, 男, 飛ぶ が含まれている画像&#10;&#10;自動的に生成された説明" id="1136" name="Google Shape;1136;p129"/>
          <p:cNvPicPr preferRelativeResize="0"/>
          <p:nvPr/>
        </p:nvPicPr>
        <p:blipFill rotWithShape="1">
          <a:blip r:embed="rId5">
            <a:alphaModFix/>
          </a:blip>
          <a:srcRect b="0" l="0" r="0" t="0"/>
          <a:stretch/>
        </p:blipFill>
        <p:spPr>
          <a:xfrm>
            <a:off x="3515307" y="3122899"/>
            <a:ext cx="2646000" cy="1982636"/>
          </a:xfrm>
          <a:prstGeom prst="rect">
            <a:avLst/>
          </a:prstGeom>
          <a:noFill/>
          <a:ln>
            <a:noFill/>
          </a:ln>
        </p:spPr>
      </p:pic>
      <p:pic>
        <p:nvPicPr>
          <p:cNvPr descr="ウォータースポーツ, 屋外, 凧, 男 が含まれている画像&#10;&#10;自動的に生成された説明" id="1137" name="Google Shape;1137;p129"/>
          <p:cNvPicPr preferRelativeResize="0"/>
          <p:nvPr/>
        </p:nvPicPr>
        <p:blipFill rotWithShape="1">
          <a:blip r:embed="rId6">
            <a:alphaModFix/>
          </a:blip>
          <a:srcRect b="0" l="0" r="0" t="0"/>
          <a:stretch/>
        </p:blipFill>
        <p:spPr>
          <a:xfrm>
            <a:off x="6312311" y="3122899"/>
            <a:ext cx="2646000" cy="1982636"/>
          </a:xfrm>
          <a:prstGeom prst="rect">
            <a:avLst/>
          </a:prstGeom>
          <a:noFill/>
          <a:ln>
            <a:noFill/>
          </a:ln>
        </p:spPr>
      </p:pic>
      <p:graphicFrame>
        <p:nvGraphicFramePr>
          <p:cNvPr id="1138" name="Google Shape;1138;p129"/>
          <p:cNvGraphicFramePr/>
          <p:nvPr/>
        </p:nvGraphicFramePr>
        <p:xfrm>
          <a:off x="116504" y="1497060"/>
          <a:ext cx="3000000" cy="3000000"/>
        </p:xfrm>
        <a:graphic>
          <a:graphicData uri="http://schemas.openxmlformats.org/drawingml/2006/table">
            <a:tbl>
              <a:tblPr>
                <a:noFill/>
                <a:tableStyleId>{6C79A63A-7A7B-48AC-88D6-AA3A3C785BA6}</a:tableStyleId>
              </a:tblPr>
              <a:tblGrid>
                <a:gridCol w="337150"/>
                <a:gridCol w="3001850"/>
              </a:tblGrid>
              <a:tr h="274325">
                <a:tc>
                  <a:txBody>
                    <a:bodyPr/>
                    <a:lstStyle/>
                    <a:p>
                      <a:pPr indent="0" lvl="0" marL="0" marR="0" rtl="0" algn="ctr">
                        <a:spcBef>
                          <a:spcPts val="0"/>
                        </a:spcBef>
                        <a:spcAft>
                          <a:spcPts val="0"/>
                        </a:spcAft>
                        <a:buNone/>
                      </a:pPr>
                      <a:r>
                        <a:rPr b="0" lang="en" sz="1300">
                          <a:solidFill>
                            <a:schemeClr val="dk1"/>
                          </a:solidFill>
                        </a:rPr>
                        <a:t>1</a:t>
                      </a:r>
                      <a:endParaRPr b="0" sz="13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lang="en" sz="1300">
                          <a:solidFill>
                            <a:schemeClr val="dk1"/>
                          </a:solidFill>
                        </a:rPr>
                        <a:t>Strip-Map Observation (STM)</a:t>
                      </a:r>
                      <a:endParaRPr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99950">
                <a:tc>
                  <a:txBody>
                    <a:bodyPr/>
                    <a:lstStyle/>
                    <a:p>
                      <a:pPr indent="0" lvl="0" marL="0" marR="0" rtl="0" algn="ctr">
                        <a:spcBef>
                          <a:spcPts val="0"/>
                        </a:spcBef>
                        <a:spcAft>
                          <a:spcPts val="0"/>
                        </a:spcAft>
                        <a:buNone/>
                      </a:pPr>
                      <a:r>
                        <a:rPr b="0" lang="en" sz="1300">
                          <a:solidFill>
                            <a:schemeClr val="dk1"/>
                          </a:solidFill>
                        </a:rPr>
                        <a:t>2</a:t>
                      </a:r>
                      <a:endParaRPr b="0" sz="13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lang="en" sz="1300">
                          <a:solidFill>
                            <a:schemeClr val="dk1"/>
                          </a:solidFill>
                        </a:rPr>
                        <a:t>Stereoscopic Observation (3D1, 3D2)</a:t>
                      </a:r>
                      <a:endParaRPr b="0" sz="13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4325">
                <a:tc>
                  <a:txBody>
                    <a:bodyPr/>
                    <a:lstStyle/>
                    <a:p>
                      <a:pPr indent="0" lvl="0" marL="0" marR="0" rtl="0" algn="ctr">
                        <a:spcBef>
                          <a:spcPts val="0"/>
                        </a:spcBef>
                        <a:spcAft>
                          <a:spcPts val="0"/>
                        </a:spcAft>
                        <a:buNone/>
                      </a:pPr>
                      <a:r>
                        <a:rPr b="0" lang="en" sz="1300"/>
                        <a:t>3</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lang="en" sz="1300"/>
                        <a:t>Pointing Observation (PNT)</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84975">
                <a:tc>
                  <a:txBody>
                    <a:bodyPr/>
                    <a:lstStyle/>
                    <a:p>
                      <a:pPr indent="0" lvl="0" marL="0" marR="0" rtl="0" algn="ctr">
                        <a:spcBef>
                          <a:spcPts val="0"/>
                        </a:spcBef>
                        <a:spcAft>
                          <a:spcPts val="0"/>
                        </a:spcAft>
                        <a:buNone/>
                      </a:pPr>
                      <a:r>
                        <a:rPr b="0" lang="en" sz="1300"/>
                        <a:t>4</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lang="en" sz="1300"/>
                        <a:t>Changing Direction Observation (DRC)</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4325">
                <a:tc>
                  <a:txBody>
                    <a:bodyPr/>
                    <a:lstStyle/>
                    <a:p>
                      <a:pPr indent="0" lvl="0" marL="0" marR="0" rtl="0" algn="ctr">
                        <a:spcBef>
                          <a:spcPts val="0"/>
                        </a:spcBef>
                        <a:spcAft>
                          <a:spcPts val="0"/>
                        </a:spcAft>
                        <a:buNone/>
                      </a:pPr>
                      <a:r>
                        <a:rPr b="0" lang="en" sz="1300"/>
                        <a:t>5</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lang="en" sz="1300"/>
                        <a:t>Wide-Area Observation (WID)</a:t>
                      </a:r>
                      <a:endParaRPr b="0" sz="13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bl>
          </a:graphicData>
        </a:graphic>
      </p:graphicFrame>
      <p:sp>
        <p:nvSpPr>
          <p:cNvPr id="1139" name="Google Shape;1139;p129"/>
          <p:cNvSpPr txBox="1"/>
          <p:nvPr/>
        </p:nvSpPr>
        <p:spPr>
          <a:xfrm>
            <a:off x="89945" y="2966310"/>
            <a:ext cx="3392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Mode #3 to 5 are for emergency observation only</a:t>
            </a:r>
            <a:r>
              <a:rPr b="0" i="0" lang="en" sz="12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1140" name="Google Shape;1140;p129"/>
          <p:cNvSpPr/>
          <p:nvPr/>
        </p:nvSpPr>
        <p:spPr>
          <a:xfrm>
            <a:off x="63401" y="1497050"/>
            <a:ext cx="3392100" cy="551400"/>
          </a:xfrm>
          <a:prstGeom prst="rect">
            <a:avLst/>
          </a:prstGeom>
          <a:noFill/>
          <a:ln cap="flat" cmpd="sng" w="571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141" name="Google Shape;1141;p129"/>
          <p:cNvSpPr txBox="1"/>
          <p:nvPr/>
        </p:nvSpPr>
        <p:spPr>
          <a:xfrm>
            <a:off x="3506385" y="692446"/>
            <a:ext cx="883575" cy="300082"/>
          </a:xfrm>
          <a:prstGeom prst="rect">
            <a:avLst/>
          </a:prstGeom>
          <a:solidFill>
            <a:srgbClr val="FFFFFF"/>
          </a:solidFill>
          <a:ln cap="flat" cmpd="sng" w="1270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Calibri"/>
                <a:ea typeface="Calibri"/>
                <a:cs typeface="Calibri"/>
                <a:sym typeface="Calibri"/>
              </a:rPr>
              <a:t>Mode 1/2</a:t>
            </a:r>
            <a:endParaRPr b="0" i="0" sz="1350" u="none" cap="none" strike="noStrike">
              <a:solidFill>
                <a:srgbClr val="000000"/>
              </a:solidFill>
              <a:latin typeface="Calibri"/>
              <a:ea typeface="Calibri"/>
              <a:cs typeface="Calibri"/>
              <a:sym typeface="Calibri"/>
            </a:endParaRPr>
          </a:p>
        </p:txBody>
      </p:sp>
      <p:sp>
        <p:nvSpPr>
          <p:cNvPr id="1142" name="Google Shape;1142;p129"/>
          <p:cNvSpPr txBox="1"/>
          <p:nvPr/>
        </p:nvSpPr>
        <p:spPr>
          <a:xfrm>
            <a:off x="6297974" y="701219"/>
            <a:ext cx="728084" cy="300082"/>
          </a:xfrm>
          <a:prstGeom prst="rect">
            <a:avLst/>
          </a:prstGeom>
          <a:solidFill>
            <a:srgbClr val="FFFFFF"/>
          </a:solidFill>
          <a:ln cap="flat" cmpd="sng" w="1270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Calibri"/>
                <a:ea typeface="Calibri"/>
                <a:cs typeface="Calibri"/>
                <a:sym typeface="Calibri"/>
              </a:rPr>
              <a:t>Mode 3</a:t>
            </a:r>
            <a:endParaRPr b="0" i="0" sz="1350" u="none" cap="none" strike="noStrike">
              <a:solidFill>
                <a:srgbClr val="000000"/>
              </a:solidFill>
              <a:latin typeface="Calibri"/>
              <a:ea typeface="Calibri"/>
              <a:cs typeface="Calibri"/>
              <a:sym typeface="Calibri"/>
            </a:endParaRPr>
          </a:p>
        </p:txBody>
      </p:sp>
      <p:sp>
        <p:nvSpPr>
          <p:cNvPr id="1143" name="Google Shape;1143;p129"/>
          <p:cNvSpPr txBox="1"/>
          <p:nvPr/>
        </p:nvSpPr>
        <p:spPr>
          <a:xfrm>
            <a:off x="3500792" y="2881368"/>
            <a:ext cx="728084" cy="300082"/>
          </a:xfrm>
          <a:prstGeom prst="rect">
            <a:avLst/>
          </a:prstGeom>
          <a:solidFill>
            <a:srgbClr val="FFFFFF"/>
          </a:solidFill>
          <a:ln cap="flat" cmpd="sng" w="1270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Calibri"/>
                <a:ea typeface="Calibri"/>
                <a:cs typeface="Calibri"/>
                <a:sym typeface="Calibri"/>
              </a:rPr>
              <a:t>Mode 4</a:t>
            </a:r>
            <a:endParaRPr b="0" i="0" sz="1350" u="none" cap="none" strike="noStrike">
              <a:solidFill>
                <a:srgbClr val="000000"/>
              </a:solidFill>
              <a:latin typeface="Calibri"/>
              <a:ea typeface="Calibri"/>
              <a:cs typeface="Calibri"/>
              <a:sym typeface="Calibri"/>
            </a:endParaRPr>
          </a:p>
        </p:txBody>
      </p:sp>
      <p:sp>
        <p:nvSpPr>
          <p:cNvPr id="1144" name="Google Shape;1144;p129"/>
          <p:cNvSpPr txBox="1"/>
          <p:nvPr/>
        </p:nvSpPr>
        <p:spPr>
          <a:xfrm>
            <a:off x="6297974" y="2901848"/>
            <a:ext cx="728084" cy="300082"/>
          </a:xfrm>
          <a:prstGeom prst="rect">
            <a:avLst/>
          </a:prstGeom>
          <a:solidFill>
            <a:srgbClr val="FFFFFF"/>
          </a:solidFill>
          <a:ln cap="flat" cmpd="sng" w="1270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350" u="none" cap="none" strike="noStrike">
                <a:solidFill>
                  <a:srgbClr val="000000"/>
                </a:solidFill>
                <a:latin typeface="Calibri"/>
                <a:ea typeface="Calibri"/>
                <a:cs typeface="Calibri"/>
                <a:sym typeface="Calibri"/>
              </a:rPr>
              <a:t>Mode 5</a:t>
            </a:r>
            <a:endParaRPr b="0" i="0" sz="1350" u="none" cap="none" strike="noStrike">
              <a:solidFill>
                <a:srgbClr val="000000"/>
              </a:solidFill>
              <a:latin typeface="Calibri"/>
              <a:ea typeface="Calibri"/>
              <a:cs typeface="Calibri"/>
              <a:sym typeface="Calibri"/>
            </a:endParaRPr>
          </a:p>
        </p:txBody>
      </p:sp>
      <p:sp>
        <p:nvSpPr>
          <p:cNvPr id="1145" name="Google Shape;1145;p129"/>
          <p:cNvSpPr txBox="1"/>
          <p:nvPr/>
        </p:nvSpPr>
        <p:spPr>
          <a:xfrm>
            <a:off x="560634" y="1208996"/>
            <a:ext cx="230807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ALOS-3 Observation Mode</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30"/>
          <p:cNvSpPr txBox="1"/>
          <p:nvPr>
            <p:ph type="title"/>
          </p:nvPr>
        </p:nvSpPr>
        <p:spPr>
          <a:xfrm>
            <a:off x="957275" y="133825"/>
            <a:ext cx="7356600" cy="500700"/>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ALOS-3 Proto-Flight Model </a:t>
            </a:r>
            <a:r>
              <a:rPr lang="en" sz="2000"/>
              <a:t>(PFT)</a:t>
            </a:r>
            <a:r>
              <a:rPr lang="en" sz="2100"/>
              <a:t> </a:t>
            </a:r>
            <a:r>
              <a:rPr lang="en" sz="2000"/>
              <a:t>t</a:t>
            </a:r>
            <a:r>
              <a:rPr lang="en" sz="2000">
                <a:latin typeface="Arial"/>
                <a:ea typeface="Arial"/>
                <a:cs typeface="Arial"/>
                <a:sym typeface="Arial"/>
              </a:rPr>
              <a:t>esting </a:t>
            </a:r>
            <a:endParaRPr sz="2100">
              <a:latin typeface="Arial"/>
              <a:ea typeface="Arial"/>
              <a:cs typeface="Arial"/>
              <a:sym typeface="Arial"/>
            </a:endParaRPr>
          </a:p>
        </p:txBody>
      </p:sp>
      <p:sp>
        <p:nvSpPr>
          <p:cNvPr id="1152" name="Google Shape;1152;p130"/>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pic>
        <p:nvPicPr>
          <p:cNvPr id="1153" name="Google Shape;1153;p130"/>
          <p:cNvPicPr preferRelativeResize="0"/>
          <p:nvPr/>
        </p:nvPicPr>
        <p:blipFill rotWithShape="1">
          <a:blip r:embed="rId3">
            <a:alphaModFix/>
          </a:blip>
          <a:srcRect b="0" l="0" r="0" t="0"/>
          <a:stretch/>
        </p:blipFill>
        <p:spPr>
          <a:xfrm>
            <a:off x="5711127" y="1370985"/>
            <a:ext cx="3309854" cy="2583107"/>
          </a:xfrm>
          <a:prstGeom prst="rect">
            <a:avLst/>
          </a:prstGeom>
          <a:noFill/>
          <a:ln>
            <a:noFill/>
          </a:ln>
        </p:spPr>
      </p:pic>
      <p:sp>
        <p:nvSpPr>
          <p:cNvPr id="1154" name="Google Shape;1154;p130"/>
          <p:cNvSpPr txBox="1"/>
          <p:nvPr/>
        </p:nvSpPr>
        <p:spPr>
          <a:xfrm>
            <a:off x="172375" y="1340575"/>
            <a:ext cx="5538600" cy="2985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1500"/>
              <a:buFont typeface="Noto Sans Symbols"/>
              <a:buChar char="■"/>
            </a:pPr>
            <a:r>
              <a:rPr b="0" i="0" lang="en" sz="1500" u="sng" cap="none" strike="noStrike">
                <a:solidFill>
                  <a:schemeClr val="dk1"/>
                </a:solidFill>
                <a:latin typeface="Arial"/>
                <a:ea typeface="Arial"/>
                <a:cs typeface="Arial"/>
                <a:sym typeface="Arial"/>
              </a:rPr>
              <a:t>The launch of ALOS-3 has been postponed to JFY 2022 (TBD)</a:t>
            </a:r>
            <a:r>
              <a:rPr b="0" i="0" lang="en" sz="1500" u="none" cap="none" strike="noStrike">
                <a:solidFill>
                  <a:schemeClr val="dk1"/>
                </a:solidFill>
                <a:latin typeface="Arial"/>
                <a:ea typeface="Arial"/>
                <a:cs typeface="Arial"/>
                <a:sym typeface="Arial"/>
              </a:rPr>
              <a:t> due to a change in the development plan for the H3 rocket, the launcher of ALOS-3.</a:t>
            </a:r>
            <a:endParaRPr b="0" i="0" sz="1500" u="none" cap="none" strike="noStrike">
              <a:solidFill>
                <a:srgbClr val="00B050"/>
              </a:solidFill>
              <a:latin typeface="Arial"/>
              <a:ea typeface="Arial"/>
              <a:cs typeface="Arial"/>
              <a:sym typeface="Arial"/>
            </a:endParaRPr>
          </a:p>
          <a:p>
            <a:pPr indent="-342900" lvl="0" marL="342900" marR="0" rtl="0" algn="l">
              <a:lnSpc>
                <a:spcPct val="100000"/>
              </a:lnSpc>
              <a:spcBef>
                <a:spcPts val="900"/>
              </a:spcBef>
              <a:spcAft>
                <a:spcPts val="0"/>
              </a:spcAft>
              <a:buClr>
                <a:srgbClr val="000000"/>
              </a:buClr>
              <a:buSzPts val="1500"/>
              <a:buFont typeface="Noto Sans Symbols"/>
              <a:buChar char="■"/>
            </a:pPr>
            <a:r>
              <a:rPr b="0" i="0" lang="en" sz="1500" u="none" cap="none" strike="noStrike">
                <a:solidFill>
                  <a:schemeClr val="dk1"/>
                </a:solidFill>
                <a:latin typeface="Arial"/>
                <a:ea typeface="Arial"/>
                <a:cs typeface="Arial"/>
                <a:sym typeface="Arial"/>
              </a:rPr>
              <a:t>Post qualification test review (PQR) of the </a:t>
            </a:r>
            <a:r>
              <a:rPr b="0" i="0" lang="en" sz="1500" u="none" cap="none" strike="noStrike">
                <a:solidFill>
                  <a:srgbClr val="0070C0"/>
                </a:solidFill>
                <a:latin typeface="Arial"/>
                <a:ea typeface="Arial"/>
                <a:cs typeface="Arial"/>
                <a:sym typeface="Arial"/>
              </a:rPr>
              <a:t>Wide-swath and high-resolution optical Imager (WISH)</a:t>
            </a:r>
            <a:r>
              <a:rPr b="0" i="0" lang="en" sz="1500" u="none" cap="none" strike="noStrike">
                <a:solidFill>
                  <a:schemeClr val="dk1"/>
                </a:solidFill>
                <a:latin typeface="Arial"/>
                <a:ea typeface="Arial"/>
                <a:cs typeface="Arial"/>
                <a:sym typeface="Arial"/>
              </a:rPr>
              <a:t> has been completed (July 2020). </a:t>
            </a:r>
            <a:endParaRPr b="0" i="0" sz="1500" u="none" cap="none" strike="noStrike">
              <a:solidFill>
                <a:schemeClr val="dk1"/>
              </a:solidFill>
              <a:latin typeface="Arial"/>
              <a:ea typeface="Arial"/>
              <a:cs typeface="Arial"/>
              <a:sym typeface="Arial"/>
            </a:endParaRPr>
          </a:p>
          <a:p>
            <a:pPr indent="-342900" lvl="0" marL="342900" marR="0" rtl="0" algn="l">
              <a:lnSpc>
                <a:spcPct val="100000"/>
              </a:lnSpc>
              <a:spcBef>
                <a:spcPts val="900"/>
              </a:spcBef>
              <a:spcAft>
                <a:spcPts val="0"/>
              </a:spcAft>
              <a:buClr>
                <a:srgbClr val="000000"/>
              </a:buClr>
              <a:buSzPts val="1500"/>
              <a:buFont typeface="Noto Sans Symbols"/>
              <a:buChar char="■"/>
            </a:pPr>
            <a:r>
              <a:rPr b="0" i="0" lang="en" sz="1500" u="none" cap="none" strike="noStrike">
                <a:solidFill>
                  <a:schemeClr val="dk1"/>
                </a:solidFill>
                <a:latin typeface="Arial"/>
                <a:ea typeface="Arial"/>
                <a:cs typeface="Arial"/>
                <a:sym typeface="Arial"/>
              </a:rPr>
              <a:t>The PFT of all flight components/subsystems has been completed, too.  The PFT of ALOS-3 satellite system is now underway.  </a:t>
            </a:r>
            <a:endParaRPr/>
          </a:p>
          <a:p>
            <a:pPr indent="-247650" lvl="0" marL="342900" marR="0" rtl="0" algn="l">
              <a:lnSpc>
                <a:spcPct val="100000"/>
              </a:lnSpc>
              <a:spcBef>
                <a:spcPts val="900"/>
              </a:spcBef>
              <a:spcAft>
                <a:spcPts val="0"/>
              </a:spcAft>
              <a:buClr>
                <a:srgbClr val="000000"/>
              </a:buClr>
              <a:buSzPts val="1500"/>
              <a:buFont typeface="Noto Sans Symbols"/>
              <a:buNone/>
            </a:pPr>
            <a:r>
              <a:t/>
            </a:r>
            <a:endParaRPr b="0" i="0" sz="1500" u="none" cap="none" strike="noStrike">
              <a:solidFill>
                <a:schemeClr val="dk1"/>
              </a:solidFill>
              <a:latin typeface="Arial"/>
              <a:ea typeface="Arial"/>
              <a:cs typeface="Arial"/>
              <a:sym typeface="Arial"/>
            </a:endParaRPr>
          </a:p>
        </p:txBody>
      </p:sp>
      <p:sp>
        <p:nvSpPr>
          <p:cNvPr id="1155" name="Google Shape;1155;p130"/>
          <p:cNvSpPr txBox="1"/>
          <p:nvPr/>
        </p:nvSpPr>
        <p:spPr>
          <a:xfrm>
            <a:off x="5855323" y="3986977"/>
            <a:ext cx="316565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Calibri"/>
                <a:ea typeface="Calibri"/>
                <a:cs typeface="Calibri"/>
                <a:sym typeface="Calibri"/>
              </a:rPr>
              <a:t>Proto flight model of Wide-swath and high-resolution optical Imager (WISH).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6"/>
          <p:cNvSpPr txBox="1"/>
          <p:nvPr>
            <p:ph type="ctrTitle"/>
          </p:nvPr>
        </p:nvSpPr>
        <p:spPr>
          <a:xfrm>
            <a:off x="685800" y="1100172"/>
            <a:ext cx="7772400" cy="110251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2300"/>
              <a:buFont typeface="Calibri"/>
              <a:buNone/>
            </a:pPr>
            <a:r>
              <a:rPr b="1" lang="en" sz="2300"/>
              <a:t>Sentinel-1 CARD4L implementation experience</a:t>
            </a:r>
            <a:endParaRPr b="1"/>
          </a:p>
        </p:txBody>
      </p:sp>
      <p:sp>
        <p:nvSpPr>
          <p:cNvPr id="559" name="Google Shape;559;p86"/>
          <p:cNvSpPr txBox="1"/>
          <p:nvPr>
            <p:ph idx="1" type="subTitle"/>
          </p:nvPr>
        </p:nvSpPr>
        <p:spPr>
          <a:xfrm>
            <a:off x="1371600" y="2217943"/>
            <a:ext cx="6400800" cy="131445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dk1"/>
              </a:buClr>
              <a:buSzPts val="2400"/>
              <a:buNone/>
            </a:pPr>
            <a:r>
              <a:rPr lang="en">
                <a:solidFill>
                  <a:schemeClr val="dk1"/>
                </a:solidFill>
              </a:rPr>
              <a:t>Grega Milcinski, Marko Repse</a:t>
            </a:r>
            <a:endParaRPr>
              <a:solidFill>
                <a:schemeClr val="dk1"/>
              </a:solidFill>
            </a:endParaRPr>
          </a:p>
          <a:p>
            <a:pPr indent="0" lvl="0" marL="0" rtl="0" algn="ctr">
              <a:spcBef>
                <a:spcPts val="500"/>
              </a:spcBef>
              <a:spcAft>
                <a:spcPts val="0"/>
              </a:spcAft>
              <a:buClr>
                <a:schemeClr val="dk1"/>
              </a:buClr>
              <a:buSzPts val="2400"/>
              <a:buNone/>
            </a:pPr>
            <a:r>
              <a:rPr lang="en">
                <a:solidFill>
                  <a:schemeClr val="dk1"/>
                </a:solidFill>
              </a:rPr>
              <a:t>Sinergise/Sentinel Hub</a:t>
            </a:r>
            <a:endParaRPr/>
          </a:p>
          <a:p>
            <a:pPr indent="0" lvl="0" marL="0" rtl="0" algn="ctr">
              <a:spcBef>
                <a:spcPts val="500"/>
              </a:spcBef>
              <a:spcAft>
                <a:spcPts val="0"/>
              </a:spcAft>
              <a:buClr>
                <a:schemeClr val="dk1"/>
              </a:buClr>
              <a:buSzPts val="2400"/>
              <a:buNone/>
            </a:pPr>
            <a:r>
              <a:rPr lang="en">
                <a:solidFill>
                  <a:schemeClr val="dk1"/>
                </a:solidFill>
              </a:rPr>
              <a:t>grega.milcinski@sinergise.com</a:t>
            </a:r>
            <a:endParaRPr/>
          </a:p>
        </p:txBody>
      </p:sp>
      <p:pic>
        <p:nvPicPr>
          <p:cNvPr id="560" name="Google Shape;560;p86"/>
          <p:cNvPicPr preferRelativeResize="0"/>
          <p:nvPr/>
        </p:nvPicPr>
        <p:blipFill rotWithShape="1">
          <a:blip r:embed="rId3">
            <a:alphaModFix/>
          </a:blip>
          <a:srcRect b="0" l="0" r="0" t="0"/>
          <a:stretch/>
        </p:blipFill>
        <p:spPr>
          <a:xfrm>
            <a:off x="3562917" y="3833613"/>
            <a:ext cx="1071758" cy="1071758"/>
          </a:xfrm>
          <a:prstGeom prst="rect">
            <a:avLst/>
          </a:prstGeom>
          <a:noFill/>
          <a:ln>
            <a:noFill/>
          </a:ln>
        </p:spPr>
      </p:pic>
      <p:pic>
        <p:nvPicPr>
          <p:cNvPr id="561" name="Google Shape;561;p86"/>
          <p:cNvPicPr preferRelativeResize="0"/>
          <p:nvPr/>
        </p:nvPicPr>
        <p:blipFill rotWithShape="1">
          <a:blip r:embed="rId4">
            <a:alphaModFix/>
          </a:blip>
          <a:srcRect b="0" l="0" r="0" t="0"/>
          <a:stretch/>
        </p:blipFill>
        <p:spPr>
          <a:xfrm>
            <a:off x="2419663" y="3850452"/>
            <a:ext cx="1054919" cy="1054918"/>
          </a:xfrm>
          <a:prstGeom prst="rect">
            <a:avLst/>
          </a:prstGeom>
          <a:noFill/>
          <a:ln>
            <a:noFill/>
          </a:ln>
        </p:spPr>
      </p:pic>
      <p:pic>
        <p:nvPicPr>
          <p:cNvPr id="562" name="Google Shape;562;p86"/>
          <p:cNvPicPr preferRelativeResize="0"/>
          <p:nvPr/>
        </p:nvPicPr>
        <p:blipFill rotWithShape="1">
          <a:blip r:embed="rId5">
            <a:alphaModFix/>
          </a:blip>
          <a:srcRect b="0" l="0" r="0" t="0"/>
          <a:stretch/>
        </p:blipFill>
        <p:spPr>
          <a:xfrm>
            <a:off x="4793060" y="4153430"/>
            <a:ext cx="1838826" cy="432124"/>
          </a:xfrm>
          <a:prstGeom prst="rect">
            <a:avLst/>
          </a:prstGeom>
          <a:noFill/>
          <a:ln>
            <a:noFill/>
          </a:ln>
        </p:spPr>
      </p:pic>
      <p:pic>
        <p:nvPicPr>
          <p:cNvPr descr="https://www.sentinel-hub.com/img/press/sentinel_hub_by_sinergise_logo_big.png" id="563" name="Google Shape;563;p86"/>
          <p:cNvPicPr preferRelativeResize="0"/>
          <p:nvPr/>
        </p:nvPicPr>
        <p:blipFill rotWithShape="1">
          <a:blip r:embed="rId6">
            <a:alphaModFix/>
          </a:blip>
          <a:srcRect b="0" l="0" r="0" t="0"/>
          <a:stretch/>
        </p:blipFill>
        <p:spPr>
          <a:xfrm>
            <a:off x="6708960" y="266120"/>
            <a:ext cx="2126327" cy="696685"/>
          </a:xfrm>
          <a:prstGeom prst="rect">
            <a:avLst/>
          </a:prstGeom>
          <a:noFill/>
          <a:ln>
            <a:noFill/>
          </a:ln>
        </p:spPr>
      </p:pic>
      <p:pic>
        <p:nvPicPr>
          <p:cNvPr descr="https://www.sentinel-hub.com/img/press/sinergise-base_logo_print_rgb_big.png" id="564" name="Google Shape;564;p86"/>
          <p:cNvPicPr preferRelativeResize="0"/>
          <p:nvPr/>
        </p:nvPicPr>
        <p:blipFill rotWithShape="1">
          <a:blip r:embed="rId7">
            <a:alphaModFix/>
          </a:blip>
          <a:srcRect b="0" l="0" r="0" t="0"/>
          <a:stretch/>
        </p:blipFill>
        <p:spPr>
          <a:xfrm>
            <a:off x="474765" y="266120"/>
            <a:ext cx="2337449" cy="69668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31"/>
          <p:cNvSpPr txBox="1"/>
          <p:nvPr>
            <p:ph type="title"/>
          </p:nvPr>
        </p:nvSpPr>
        <p:spPr>
          <a:xfrm>
            <a:off x="957263" y="133815"/>
            <a:ext cx="7229475" cy="500656"/>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 sz="2000">
                <a:latin typeface="Arial"/>
                <a:ea typeface="Arial"/>
                <a:cs typeface="Arial"/>
                <a:sym typeface="Arial"/>
              </a:rPr>
              <a:t>ALOS-3 Standard Products and Target Accuracy</a:t>
            </a:r>
            <a:endParaRPr sz="2100">
              <a:latin typeface="Arial"/>
              <a:ea typeface="Arial"/>
              <a:cs typeface="Arial"/>
              <a:sym typeface="Arial"/>
            </a:endParaRPr>
          </a:p>
        </p:txBody>
      </p:sp>
      <p:sp>
        <p:nvSpPr>
          <p:cNvPr id="1162" name="Google Shape;1162;p131"/>
          <p:cNvSpPr txBox="1"/>
          <p:nvPr>
            <p:ph idx="12" type="sldNum"/>
          </p:nvPr>
        </p:nvSpPr>
        <p:spPr>
          <a:xfrm>
            <a:off x="8694209" y="4913835"/>
            <a:ext cx="459000" cy="191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b="1" lang="en" sz="900">
                <a:solidFill>
                  <a:srgbClr val="FFFFFF"/>
                </a:solidFill>
                <a:latin typeface="Arial"/>
                <a:ea typeface="Arial"/>
                <a:cs typeface="Arial"/>
                <a:sym typeface="Arial"/>
              </a:rPr>
              <a:t>‹#›</a:t>
            </a:fld>
            <a:endParaRPr b="1" sz="900">
              <a:solidFill>
                <a:srgbClr val="FFFFFF"/>
              </a:solidFill>
              <a:latin typeface="Arial"/>
              <a:ea typeface="Arial"/>
              <a:cs typeface="Arial"/>
              <a:sym typeface="Arial"/>
            </a:endParaRPr>
          </a:p>
        </p:txBody>
      </p:sp>
      <p:graphicFrame>
        <p:nvGraphicFramePr>
          <p:cNvPr id="1163" name="Google Shape;1163;p131"/>
          <p:cNvGraphicFramePr/>
          <p:nvPr/>
        </p:nvGraphicFramePr>
        <p:xfrm>
          <a:off x="484806" y="856105"/>
          <a:ext cx="3000000" cy="3000000"/>
        </p:xfrm>
        <a:graphic>
          <a:graphicData uri="http://schemas.openxmlformats.org/drawingml/2006/table">
            <a:tbl>
              <a:tblPr>
                <a:noFill/>
                <a:tableStyleId>{6C79A63A-7A7B-48AC-88D6-AA3A3C785BA6}</a:tableStyleId>
              </a:tblPr>
              <a:tblGrid>
                <a:gridCol w="1395625"/>
                <a:gridCol w="3495600"/>
                <a:gridCol w="3283150"/>
              </a:tblGrid>
              <a:tr h="529275">
                <a:tc>
                  <a:txBody>
                    <a:bodyPr/>
                    <a:lstStyle/>
                    <a:p>
                      <a:pPr indent="0" lvl="0" marL="0" marR="0" rtl="0" algn="l">
                        <a:spcBef>
                          <a:spcPts val="0"/>
                        </a:spcBef>
                        <a:spcAft>
                          <a:spcPts val="0"/>
                        </a:spcAft>
                        <a:buNone/>
                      </a:pPr>
                      <a:r>
                        <a:rPr lang="en" sz="1500"/>
                        <a:t>Processing Level</a:t>
                      </a:r>
                      <a:endParaRPr sz="15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spcBef>
                          <a:spcPts val="0"/>
                        </a:spcBef>
                        <a:spcAft>
                          <a:spcPts val="0"/>
                        </a:spcAft>
                        <a:buNone/>
                      </a:pPr>
                      <a:r>
                        <a:rPr lang="en" sz="1500"/>
                        <a:t>Contents</a:t>
                      </a:r>
                      <a:endParaRPr sz="15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spcBef>
                          <a:spcPts val="0"/>
                        </a:spcBef>
                        <a:spcAft>
                          <a:spcPts val="0"/>
                        </a:spcAft>
                        <a:buNone/>
                      </a:pPr>
                      <a:r>
                        <a:rPr lang="en" sz="1500"/>
                        <a:t>Specifications</a:t>
                      </a:r>
                      <a:endParaRPr/>
                    </a:p>
                    <a:p>
                      <a:pPr indent="0" lvl="0" marL="0" marR="0" rtl="0" algn="l">
                        <a:spcBef>
                          <a:spcPts val="0"/>
                        </a:spcBef>
                        <a:spcAft>
                          <a:spcPts val="0"/>
                        </a:spcAft>
                        <a:buNone/>
                      </a:pPr>
                      <a:r>
                        <a:rPr lang="en" sz="1500"/>
                        <a:t>Target accuracy </a:t>
                      </a:r>
                      <a:endParaRPr sz="15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332825">
                <a:tc>
                  <a:txBody>
                    <a:bodyPr/>
                    <a:lstStyle/>
                    <a:p>
                      <a:pPr indent="0" lvl="0" marL="0" marR="0" rtl="0" algn="l">
                        <a:spcBef>
                          <a:spcPts val="0"/>
                        </a:spcBef>
                        <a:spcAft>
                          <a:spcPts val="0"/>
                        </a:spcAft>
                        <a:buNone/>
                      </a:pPr>
                      <a:r>
                        <a:rPr lang="en" sz="1500"/>
                        <a:t>1A</a:t>
                      </a:r>
                      <a:endParaRPr sz="1500"/>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500"/>
                        <a:t>Raw data</a:t>
                      </a:r>
                      <a:endParaRPr sz="1500"/>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500"/>
                        <a:t>[not available to users]</a:t>
                      </a:r>
                      <a:endParaRPr sz="1500"/>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29300">
                <a:tc>
                  <a:txBody>
                    <a:bodyPr/>
                    <a:lstStyle/>
                    <a:p>
                      <a:pPr indent="0" lvl="0" marL="0" marR="0" rtl="0" algn="l">
                        <a:spcBef>
                          <a:spcPts val="0"/>
                        </a:spcBef>
                        <a:spcAft>
                          <a:spcPts val="0"/>
                        </a:spcAft>
                        <a:buNone/>
                      </a:pPr>
                      <a:r>
                        <a:rPr lang="en" sz="1500"/>
                        <a:t>1B1 </a:t>
                      </a:r>
                      <a:r>
                        <a:rPr lang="en" sz="1500">
                          <a:solidFill>
                            <a:schemeClr val="dk1"/>
                          </a:solidFill>
                        </a:rPr>
                        <a:t>with RPC</a:t>
                      </a:r>
                      <a:endParaRPr sz="1500">
                        <a:solidFill>
                          <a:schemeClr val="dk1"/>
                        </a:solidFil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500"/>
                        <a:t>Radiometric system correction</a:t>
                      </a:r>
                      <a:endParaRPr sz="1500"/>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500"/>
                        <a:t>12 CCD units separated images</a:t>
                      </a:r>
                      <a:endParaRPr sz="1500"/>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1440175">
                <a:tc>
                  <a:txBody>
                    <a:bodyPr/>
                    <a:lstStyle/>
                    <a:p>
                      <a:pPr indent="0" lvl="0" marL="0" marR="0" rtl="0" algn="l">
                        <a:spcBef>
                          <a:spcPts val="0"/>
                        </a:spcBef>
                        <a:spcAft>
                          <a:spcPts val="0"/>
                        </a:spcAft>
                        <a:buNone/>
                      </a:pPr>
                      <a:r>
                        <a:rPr lang="en" sz="1500">
                          <a:solidFill>
                            <a:schemeClr val="dk1"/>
                          </a:solidFill>
                        </a:rPr>
                        <a:t>1B2 with RPC</a:t>
                      </a:r>
                      <a:endParaRPr sz="15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500"/>
                        <a:t>Radiometric + Geometric system correction</a:t>
                      </a:r>
                      <a:endParaRPr/>
                    </a:p>
                    <a:p>
                      <a:pPr indent="0" lvl="0" marL="0" marR="0" rtl="0" algn="l">
                        <a:spcBef>
                          <a:spcPts val="0"/>
                        </a:spcBef>
                        <a:spcAft>
                          <a:spcPts val="0"/>
                        </a:spcAft>
                        <a:buNone/>
                      </a:pPr>
                      <a:r>
                        <a:rPr lang="en" sz="1500"/>
                        <a:t>R: Geo-reference</a:t>
                      </a:r>
                      <a:endParaRPr/>
                    </a:p>
                    <a:p>
                      <a:pPr indent="0" lvl="0" marL="0" marR="0" rtl="0" algn="l">
                        <a:spcBef>
                          <a:spcPts val="0"/>
                        </a:spcBef>
                        <a:spcAft>
                          <a:spcPts val="0"/>
                        </a:spcAft>
                        <a:buNone/>
                      </a:pPr>
                      <a:r>
                        <a:rPr lang="en" sz="1500"/>
                        <a:t>G: Geo-coded</a:t>
                      </a:r>
                      <a:endParaRPr sz="15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500">
                          <a:solidFill>
                            <a:schemeClr val="dk1"/>
                          </a:solidFill>
                        </a:rPr>
                        <a:t>Geometric accuracy (1 sigma):</a:t>
                      </a:r>
                      <a:endParaRPr/>
                    </a:p>
                    <a:p>
                      <a:pPr indent="0" lvl="0" marL="0" marR="0" rtl="0" algn="l">
                        <a:spcBef>
                          <a:spcPts val="0"/>
                        </a:spcBef>
                        <a:spcAft>
                          <a:spcPts val="0"/>
                        </a:spcAft>
                        <a:buNone/>
                      </a:pPr>
                      <a:r>
                        <a:rPr lang="en" sz="1500">
                          <a:solidFill>
                            <a:schemeClr val="dk1"/>
                          </a:solidFill>
                        </a:rPr>
                        <a:t>    5 m (h) without GCPs; </a:t>
                      </a:r>
                      <a:endParaRPr/>
                    </a:p>
                    <a:p>
                      <a:pPr indent="0" lvl="0" marL="0" marR="0" rtl="0" algn="l">
                        <a:spcBef>
                          <a:spcPts val="0"/>
                        </a:spcBef>
                        <a:spcAft>
                          <a:spcPts val="0"/>
                        </a:spcAft>
                        <a:buNone/>
                      </a:pPr>
                      <a:r>
                        <a:rPr lang="en" sz="1500">
                          <a:solidFill>
                            <a:schemeClr val="dk1"/>
                          </a:solidFill>
                        </a:rPr>
                        <a:t>    1.25 m (h), 2.5 m (v) with GCPs</a:t>
                      </a:r>
                      <a:endParaRPr/>
                    </a:p>
                    <a:p>
                      <a:pPr indent="0" lvl="0" marL="0" marR="0" rtl="0" algn="l">
                        <a:spcBef>
                          <a:spcPts val="0"/>
                        </a:spcBef>
                        <a:spcAft>
                          <a:spcPts val="0"/>
                        </a:spcAft>
                        <a:buNone/>
                      </a:pPr>
                      <a:r>
                        <a:rPr lang="en" sz="1500">
                          <a:solidFill>
                            <a:schemeClr val="dk1"/>
                          </a:solidFill>
                        </a:rPr>
                        <a:t>Radiometric accuracy (Mu band): </a:t>
                      </a:r>
                      <a:endParaRPr/>
                    </a:p>
                    <a:p>
                      <a:pPr indent="0" lvl="0" marL="0" marR="0" rtl="0" algn="l">
                        <a:spcBef>
                          <a:spcPts val="0"/>
                        </a:spcBef>
                        <a:spcAft>
                          <a:spcPts val="0"/>
                        </a:spcAft>
                        <a:buNone/>
                      </a:pPr>
                      <a:r>
                        <a:rPr lang="en" sz="1500">
                          <a:solidFill>
                            <a:schemeClr val="dk1"/>
                          </a:solidFill>
                        </a:rPr>
                        <a:t>    +/- 10% (Abs.); </a:t>
                      </a:r>
                      <a:endParaRPr/>
                    </a:p>
                    <a:p>
                      <a:pPr indent="0" lvl="0" marL="0" marR="0" rtl="0" algn="l">
                        <a:spcBef>
                          <a:spcPts val="0"/>
                        </a:spcBef>
                        <a:spcAft>
                          <a:spcPts val="0"/>
                        </a:spcAft>
                        <a:buNone/>
                      </a:pPr>
                      <a:r>
                        <a:rPr lang="en" sz="1500">
                          <a:solidFill>
                            <a:schemeClr val="dk1"/>
                          </a:solidFill>
                        </a:rPr>
                        <a:t>    +/- 5% (Relative)</a:t>
                      </a:r>
                      <a:endParaRPr sz="15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754375">
                <a:tc>
                  <a:txBody>
                    <a:bodyPr/>
                    <a:lstStyle/>
                    <a:p>
                      <a:pPr indent="0" lvl="0" marL="0" marR="0" rtl="0" algn="l">
                        <a:spcBef>
                          <a:spcPts val="0"/>
                        </a:spcBef>
                        <a:spcAft>
                          <a:spcPts val="0"/>
                        </a:spcAft>
                        <a:buNone/>
                      </a:pPr>
                      <a:r>
                        <a:rPr lang="en" sz="1500">
                          <a:solidFill>
                            <a:schemeClr val="dk1"/>
                          </a:solidFill>
                        </a:rPr>
                        <a:t>1C</a:t>
                      </a:r>
                      <a:endParaRPr sz="15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500"/>
                        <a:t>Rough ortho rectification using existing DEM/DSM </a:t>
                      </a:r>
                      <a:r>
                        <a:rPr i="1" lang="en" sz="1500"/>
                        <a:t>i.e.,</a:t>
                      </a:r>
                      <a:r>
                        <a:rPr lang="en" sz="1500"/>
                        <a:t> </a:t>
                      </a:r>
                      <a:r>
                        <a:rPr lang="en" sz="1500">
                          <a:solidFill>
                            <a:schemeClr val="dk1"/>
                          </a:solidFill>
                        </a:rPr>
                        <a:t>PRISM DSM (AW3D 5m mesh DSM)</a:t>
                      </a:r>
                      <a:endParaRPr sz="15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t/>
                      </a:r>
                      <a:endParaRPr sz="1500"/>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
        <p:nvSpPr>
          <p:cNvPr id="1164" name="Google Shape;1164;p131"/>
          <p:cNvSpPr txBox="1"/>
          <p:nvPr/>
        </p:nvSpPr>
        <p:spPr>
          <a:xfrm>
            <a:off x="484806" y="4437423"/>
            <a:ext cx="8550208" cy="538609"/>
          </a:xfrm>
          <a:prstGeom prst="rect">
            <a:avLst/>
          </a:prstGeom>
          <a:noFill/>
          <a:ln>
            <a:noFill/>
          </a:ln>
        </p:spPr>
        <p:txBody>
          <a:bodyPr anchorCtr="0" anchor="t" bIns="45700" lIns="91425" spcFirstLastPara="1" rIns="91425" wrap="square" tIns="45700">
            <a:spAutoFit/>
          </a:bodyPr>
          <a:lstStyle/>
          <a:p>
            <a:pPr indent="-257175" lvl="0" marL="257175" marR="0" rtl="0" algn="l">
              <a:lnSpc>
                <a:spcPct val="100000"/>
              </a:lnSpc>
              <a:spcBef>
                <a:spcPts val="0"/>
              </a:spcBef>
              <a:spcAft>
                <a:spcPts val="0"/>
              </a:spcAft>
              <a:buClr>
                <a:srgbClr val="000000"/>
              </a:buClr>
              <a:buSzPts val="1500"/>
              <a:buFont typeface="Noto Sans Symbols"/>
              <a:buChar char="■"/>
            </a:pPr>
            <a:r>
              <a:rPr b="0" i="0" lang="en" sz="1500" u="none" cap="none" strike="noStrike">
                <a:solidFill>
                  <a:schemeClr val="dk1"/>
                </a:solidFill>
                <a:latin typeface="Arial"/>
                <a:ea typeface="Arial"/>
                <a:cs typeface="Arial"/>
                <a:sym typeface="Arial"/>
              </a:rPr>
              <a:t>Validation of High-level and Research Products is performed in conjunction with calibration.</a:t>
            </a:r>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Atmospheric correction (ATC) </a:t>
            </a:r>
            <a:r>
              <a:rPr b="0" i="1" lang="en" sz="1400" u="none" cap="none" strike="noStrike">
                <a:solidFill>
                  <a:srgbClr val="000000"/>
                </a:solidFill>
                <a:latin typeface="Arial"/>
                <a:ea typeface="Arial"/>
                <a:cs typeface="Arial"/>
                <a:sym typeface="Arial"/>
              </a:rPr>
              <a:t>i.e., </a:t>
            </a:r>
            <a:r>
              <a:rPr b="0" i="0" lang="en" sz="1400" u="none" cap="none" strike="noStrike">
                <a:solidFill>
                  <a:srgbClr val="FF0000"/>
                </a:solidFill>
                <a:latin typeface="Arial"/>
                <a:ea typeface="Arial"/>
                <a:cs typeface="Arial"/>
                <a:sym typeface="Arial"/>
              </a:rPr>
              <a:t>Surface Reflectance is to be generated as CARD4L-SR</a:t>
            </a:r>
            <a:r>
              <a:rPr b="0" i="0" lang="en" sz="14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3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170" name="Google Shape;1170;p132"/>
          <p:cNvSpPr txBox="1"/>
          <p:nvPr/>
        </p:nvSpPr>
        <p:spPr>
          <a:xfrm>
            <a:off x="233329" y="962111"/>
            <a:ext cx="3136036" cy="3300873"/>
          </a:xfrm>
          <a:prstGeom prst="rect">
            <a:avLst/>
          </a:prstGeom>
          <a:noFill/>
          <a:ln>
            <a:noFill/>
          </a:ln>
        </p:spPr>
        <p:txBody>
          <a:bodyPr anchorCtr="0" anchor="t" bIns="34275" lIns="68575" spcFirstLastPara="1" rIns="68575" wrap="square" tIns="34275">
            <a:spAutoFit/>
          </a:bodyPr>
          <a:lstStyle/>
          <a:p>
            <a:pPr indent="-215900" lvl="0" marL="215900" marR="0" rtl="0" algn="l">
              <a:lnSpc>
                <a:spcPct val="150000"/>
              </a:lnSpc>
              <a:spcBef>
                <a:spcPts val="0"/>
              </a:spcBef>
              <a:spcAft>
                <a:spcPts val="0"/>
              </a:spcAft>
              <a:buClr>
                <a:schemeClr val="dk1"/>
              </a:buClr>
              <a:buSzPts val="1400"/>
              <a:buFont typeface="Noto Sans Symbols"/>
              <a:buChar char="❖"/>
            </a:pPr>
            <a:r>
              <a:rPr b="0" i="0" lang="en" sz="1400" u="none" cap="none" strike="noStrike">
                <a:solidFill>
                  <a:schemeClr val="dk1"/>
                </a:solidFill>
                <a:latin typeface="Arial"/>
                <a:ea typeface="Arial"/>
                <a:cs typeface="Arial"/>
                <a:sym typeface="Arial"/>
              </a:rPr>
              <a:t>Successful launch on 1 March 2022 of GOES-18, which includes Advanced Baseline Imager (land surface imaging sensor). The ABI includes 16 channels that range from visible to thermal IR, spatial resolutions of 500 to 2000m, and  temporal resolutions from 30 seconds to 10 minute intervals depending on area of coverage.</a:t>
            </a:r>
            <a:endParaRPr b="0" i="0" sz="1400" u="none" cap="none" strike="noStrike">
              <a:solidFill>
                <a:schemeClr val="dk1"/>
              </a:solidFill>
              <a:latin typeface="Arial"/>
              <a:ea typeface="Arial"/>
              <a:cs typeface="Arial"/>
              <a:sym typeface="Arial"/>
            </a:endParaRPr>
          </a:p>
        </p:txBody>
      </p:sp>
      <p:sp>
        <p:nvSpPr>
          <p:cNvPr id="1171" name="Google Shape;1171;p132"/>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Agency Update - NOAA</a:t>
            </a:r>
            <a:endParaRPr/>
          </a:p>
        </p:txBody>
      </p:sp>
      <p:sp>
        <p:nvSpPr>
          <p:cNvPr id="1172" name="Google Shape;1172;p132"/>
          <p:cNvSpPr txBox="1"/>
          <p:nvPr/>
        </p:nvSpPr>
        <p:spPr>
          <a:xfrm>
            <a:off x="3945834" y="4434595"/>
            <a:ext cx="46117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https://www.youtube.com/watch?v=y_3zJaZOe1E</a:t>
            </a:r>
            <a:endParaRPr/>
          </a:p>
        </p:txBody>
      </p:sp>
      <p:pic>
        <p:nvPicPr>
          <p:cNvPr id="1173" name="Google Shape;1173;p132"/>
          <p:cNvPicPr preferRelativeResize="0"/>
          <p:nvPr/>
        </p:nvPicPr>
        <p:blipFill rotWithShape="1">
          <a:blip r:embed="rId3">
            <a:alphaModFix/>
          </a:blip>
          <a:srcRect b="0" l="0" r="0" t="0"/>
          <a:stretch/>
        </p:blipFill>
        <p:spPr>
          <a:xfrm>
            <a:off x="4572000" y="1112359"/>
            <a:ext cx="3057525" cy="30003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3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179" name="Google Shape;1179;p133"/>
          <p:cNvSpPr txBox="1"/>
          <p:nvPr/>
        </p:nvSpPr>
        <p:spPr>
          <a:xfrm>
            <a:off x="132036" y="1011806"/>
            <a:ext cx="3136036" cy="2654543"/>
          </a:xfrm>
          <a:prstGeom prst="rect">
            <a:avLst/>
          </a:prstGeom>
          <a:noFill/>
          <a:ln>
            <a:noFill/>
          </a:ln>
        </p:spPr>
        <p:txBody>
          <a:bodyPr anchorCtr="0" anchor="t" bIns="34275" lIns="68575" spcFirstLastPara="1" rIns="68575" wrap="square" tIns="34275">
            <a:spAutoFit/>
          </a:bodyPr>
          <a:lstStyle/>
          <a:p>
            <a:pPr indent="-215900" lvl="0" marL="215900" marR="0" rtl="0" algn="l">
              <a:lnSpc>
                <a:spcPct val="150000"/>
              </a:lnSpc>
              <a:spcBef>
                <a:spcPts val="0"/>
              </a:spcBef>
              <a:spcAft>
                <a:spcPts val="0"/>
              </a:spcAft>
              <a:buClr>
                <a:schemeClr val="dk1"/>
              </a:buClr>
              <a:buSzPts val="1400"/>
              <a:buFont typeface="Noto Sans Symbols"/>
              <a:buChar char="❖"/>
            </a:pPr>
            <a:r>
              <a:rPr b="0" i="0" lang="en" sz="1400" u="none" cap="none" strike="noStrike">
                <a:solidFill>
                  <a:schemeClr val="dk1"/>
                </a:solidFill>
                <a:latin typeface="Arial"/>
                <a:ea typeface="Arial"/>
                <a:cs typeface="Arial"/>
                <a:sym typeface="Arial"/>
              </a:rPr>
              <a:t>Planned launch of JPSS-2: </a:t>
            </a:r>
            <a:endParaRPr/>
          </a:p>
          <a:p>
            <a:pPr indent="0" lvl="0" marL="0" marR="0" rtl="0" algn="l">
              <a:lnSpc>
                <a:spcPct val="150000"/>
              </a:lnSpc>
              <a:spcBef>
                <a:spcPts val="0"/>
              </a:spcBef>
              <a:spcAft>
                <a:spcPts val="0"/>
              </a:spcAft>
              <a:buNone/>
            </a:pPr>
            <a:r>
              <a:rPr b="0" i="0" lang="en" sz="1400" u="none" cap="none" strike="noStrike">
                <a:solidFill>
                  <a:schemeClr val="dk1"/>
                </a:solidFill>
                <a:latin typeface="Arial"/>
                <a:ea typeface="Arial"/>
                <a:cs typeface="Arial"/>
                <a:sym typeface="Arial"/>
              </a:rPr>
              <a:t>     30 September 2022.</a:t>
            </a:r>
            <a:endParaRPr/>
          </a:p>
          <a:p>
            <a:pPr indent="-215900" lvl="0" marL="215900" marR="0" rtl="0" algn="l">
              <a:lnSpc>
                <a:spcPct val="150000"/>
              </a:lnSpc>
              <a:spcBef>
                <a:spcPts val="0"/>
              </a:spcBef>
              <a:spcAft>
                <a:spcPts val="0"/>
              </a:spcAft>
              <a:buClr>
                <a:schemeClr val="dk1"/>
              </a:buClr>
              <a:buSzPts val="1400"/>
              <a:buFont typeface="Noto Sans Symbols"/>
              <a:buChar char="❖"/>
            </a:pPr>
            <a:r>
              <a:rPr b="0" i="0" lang="en" sz="1400" u="none" cap="none" strike="noStrike">
                <a:solidFill>
                  <a:schemeClr val="dk1"/>
                </a:solidFill>
                <a:latin typeface="Arial"/>
                <a:ea typeface="Arial"/>
                <a:cs typeface="Arial"/>
                <a:sym typeface="Arial"/>
              </a:rPr>
              <a:t>Similar to Suomi NPP and JPSS-1 (NOAA-20), JPSS-2 includes the  Visible Infrared Imaging Radiometer Suite (VIIRS). </a:t>
            </a:r>
            <a:endParaRPr/>
          </a:p>
          <a:p>
            <a:pPr indent="0" lvl="0" marL="0" marR="0" rtl="0" algn="l">
              <a:lnSpc>
                <a:spcPct val="15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127000" lvl="0" marL="215900" marR="0" rtl="0" algn="l">
              <a:lnSpc>
                <a:spcPct val="150000"/>
              </a:lnSpc>
              <a:spcBef>
                <a:spcPts val="0"/>
              </a:spcBef>
              <a:spcAft>
                <a:spcPts val="0"/>
              </a:spcAft>
              <a:buClr>
                <a:schemeClr val="dk1"/>
              </a:buClr>
              <a:buSzPts val="1400"/>
              <a:buFont typeface="Noto Sans Symbols"/>
              <a:buNone/>
            </a:pPr>
            <a:r>
              <a:t/>
            </a:r>
            <a:endParaRPr b="0" i="0" sz="1400" u="none" cap="none" strike="noStrike">
              <a:solidFill>
                <a:schemeClr val="dk1"/>
              </a:solidFill>
              <a:latin typeface="Arial"/>
              <a:ea typeface="Arial"/>
              <a:cs typeface="Arial"/>
              <a:sym typeface="Arial"/>
            </a:endParaRPr>
          </a:p>
        </p:txBody>
      </p:sp>
      <p:sp>
        <p:nvSpPr>
          <p:cNvPr id="1180" name="Google Shape;1180;p133"/>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Agency Update - NOAA</a:t>
            </a:r>
            <a:endParaRPr/>
          </a:p>
        </p:txBody>
      </p:sp>
      <p:pic>
        <p:nvPicPr>
          <p:cNvPr id="1181" name="Google Shape;1181;p133"/>
          <p:cNvPicPr preferRelativeResize="0"/>
          <p:nvPr/>
        </p:nvPicPr>
        <p:blipFill rotWithShape="1">
          <a:blip r:embed="rId3">
            <a:alphaModFix/>
          </a:blip>
          <a:srcRect b="0" l="0" r="0" t="0"/>
          <a:stretch/>
        </p:blipFill>
        <p:spPr>
          <a:xfrm>
            <a:off x="232520" y="3047218"/>
            <a:ext cx="4040248" cy="1507630"/>
          </a:xfrm>
          <a:prstGeom prst="rect">
            <a:avLst/>
          </a:prstGeom>
          <a:noFill/>
          <a:ln>
            <a:noFill/>
          </a:ln>
        </p:spPr>
      </p:pic>
      <p:pic>
        <p:nvPicPr>
          <p:cNvPr id="1182" name="Google Shape;1182;p133"/>
          <p:cNvPicPr preferRelativeResize="0"/>
          <p:nvPr/>
        </p:nvPicPr>
        <p:blipFill rotWithShape="1">
          <a:blip r:embed="rId4">
            <a:alphaModFix/>
          </a:blip>
          <a:srcRect b="0" l="0" r="0" t="0"/>
          <a:stretch/>
        </p:blipFill>
        <p:spPr>
          <a:xfrm>
            <a:off x="5658792" y="1975220"/>
            <a:ext cx="3027288" cy="2769813"/>
          </a:xfrm>
          <a:prstGeom prst="rect">
            <a:avLst/>
          </a:prstGeom>
          <a:noFill/>
          <a:ln>
            <a:noFill/>
          </a:ln>
        </p:spPr>
      </p:pic>
      <p:pic>
        <p:nvPicPr>
          <p:cNvPr id="1183" name="Google Shape;1183;p133"/>
          <p:cNvPicPr preferRelativeResize="0"/>
          <p:nvPr/>
        </p:nvPicPr>
        <p:blipFill rotWithShape="1">
          <a:blip r:embed="rId5">
            <a:alphaModFix/>
          </a:blip>
          <a:srcRect b="0" l="0" r="0" t="0"/>
          <a:stretch/>
        </p:blipFill>
        <p:spPr>
          <a:xfrm>
            <a:off x="3249658" y="816647"/>
            <a:ext cx="3004043" cy="1507630"/>
          </a:xfrm>
          <a:prstGeom prst="rect">
            <a:avLst/>
          </a:prstGeom>
          <a:noFill/>
          <a:ln>
            <a:noFill/>
          </a:ln>
        </p:spPr>
      </p:pic>
      <p:sp>
        <p:nvSpPr>
          <p:cNvPr id="1184" name="Google Shape;1184;p133"/>
          <p:cNvSpPr txBox="1"/>
          <p:nvPr/>
        </p:nvSpPr>
        <p:spPr>
          <a:xfrm>
            <a:off x="5405558" y="4684732"/>
            <a:ext cx="35337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https://www.star.nesdis.noaa.gov/jpss/JPSS_products.php</a:t>
            </a:r>
            <a:endParaRPr/>
          </a:p>
        </p:txBody>
      </p:sp>
      <p:sp>
        <p:nvSpPr>
          <p:cNvPr id="1185" name="Google Shape;1185;p133"/>
          <p:cNvSpPr txBox="1"/>
          <p:nvPr/>
        </p:nvSpPr>
        <p:spPr>
          <a:xfrm>
            <a:off x="232520" y="4557059"/>
            <a:ext cx="42289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 sz="1100" u="none" cap="none" strike="noStrike">
                <a:solidFill>
                  <a:srgbClr val="000000"/>
                </a:solidFill>
                <a:latin typeface="Arial"/>
                <a:ea typeface="Arial"/>
                <a:cs typeface="Arial"/>
                <a:sym typeface="Arial"/>
              </a:rPr>
              <a:t>Example of VIIRS day/night band product.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3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191" name="Google Shape;1191;p134"/>
          <p:cNvSpPr txBox="1"/>
          <p:nvPr/>
        </p:nvSpPr>
        <p:spPr>
          <a:xfrm>
            <a:off x="233329" y="962111"/>
            <a:ext cx="3136036" cy="2008212"/>
          </a:xfrm>
          <a:prstGeom prst="rect">
            <a:avLst/>
          </a:prstGeom>
          <a:noFill/>
          <a:ln>
            <a:noFill/>
          </a:ln>
        </p:spPr>
        <p:txBody>
          <a:bodyPr anchorCtr="0" anchor="t" bIns="34275" lIns="68575" spcFirstLastPara="1" rIns="68575" wrap="square" tIns="34275">
            <a:spAutoFit/>
          </a:bodyPr>
          <a:lstStyle/>
          <a:p>
            <a:pPr indent="-215900" lvl="0" marL="215900" marR="0" rtl="0" algn="l">
              <a:lnSpc>
                <a:spcPct val="150000"/>
              </a:lnSpc>
              <a:spcBef>
                <a:spcPts val="0"/>
              </a:spcBef>
              <a:spcAft>
                <a:spcPts val="0"/>
              </a:spcAft>
              <a:buClr>
                <a:schemeClr val="dk1"/>
              </a:buClr>
              <a:buSzPts val="1400"/>
              <a:buFont typeface="Noto Sans Symbols"/>
              <a:buChar char="❖"/>
            </a:pPr>
            <a:r>
              <a:rPr b="0" i="0" lang="en" sz="1400" u="none" cap="none" strike="noStrike">
                <a:solidFill>
                  <a:schemeClr val="dk1"/>
                </a:solidFill>
                <a:latin typeface="Arial"/>
                <a:ea typeface="Arial"/>
                <a:cs typeface="Arial"/>
                <a:sym typeface="Arial"/>
              </a:rPr>
              <a:t>USGS-NOAA Land Product Characterization System now includes GOES-16 NDVI product for comparisons with similar Landsat-OLI, VIIRS and MODIS sensor products. </a:t>
            </a:r>
            <a:endParaRPr b="0" i="0" sz="1400" u="none" cap="none" strike="noStrike">
              <a:solidFill>
                <a:schemeClr val="dk1"/>
              </a:solidFill>
              <a:latin typeface="Arial"/>
              <a:ea typeface="Arial"/>
              <a:cs typeface="Arial"/>
              <a:sym typeface="Arial"/>
            </a:endParaRPr>
          </a:p>
        </p:txBody>
      </p:sp>
      <p:sp>
        <p:nvSpPr>
          <p:cNvPr id="1192" name="Google Shape;1192;p13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Agency Update - NOAA</a:t>
            </a:r>
            <a:endParaRPr/>
          </a:p>
        </p:txBody>
      </p:sp>
      <p:pic>
        <p:nvPicPr>
          <p:cNvPr id="1193" name="Google Shape;1193;p134"/>
          <p:cNvPicPr preferRelativeResize="0"/>
          <p:nvPr/>
        </p:nvPicPr>
        <p:blipFill rotWithShape="1">
          <a:blip r:embed="rId3">
            <a:alphaModFix/>
          </a:blip>
          <a:srcRect b="0" l="0" r="0" t="0"/>
          <a:stretch/>
        </p:blipFill>
        <p:spPr>
          <a:xfrm>
            <a:off x="2430875" y="2687501"/>
            <a:ext cx="3036666" cy="2173114"/>
          </a:xfrm>
          <a:prstGeom prst="rect">
            <a:avLst/>
          </a:prstGeom>
          <a:noFill/>
          <a:ln cap="flat" cmpd="sng" w="9525">
            <a:solidFill>
              <a:srgbClr val="002060"/>
            </a:solidFill>
            <a:prstDash val="solid"/>
            <a:round/>
            <a:headEnd len="sm" w="sm" type="none"/>
            <a:tailEnd len="sm" w="sm" type="none"/>
          </a:ln>
        </p:spPr>
      </p:pic>
      <p:pic>
        <p:nvPicPr>
          <p:cNvPr id="1194" name="Google Shape;1194;p134"/>
          <p:cNvPicPr preferRelativeResize="0"/>
          <p:nvPr/>
        </p:nvPicPr>
        <p:blipFill rotWithShape="1">
          <a:blip r:embed="rId4">
            <a:alphaModFix/>
          </a:blip>
          <a:srcRect b="0" l="0" r="0" t="0"/>
          <a:stretch/>
        </p:blipFill>
        <p:spPr>
          <a:xfrm>
            <a:off x="5662524" y="1908268"/>
            <a:ext cx="3248147" cy="2519737"/>
          </a:xfrm>
          <a:prstGeom prst="rect">
            <a:avLst/>
          </a:prstGeom>
          <a:noFill/>
          <a:ln>
            <a:noFill/>
          </a:ln>
        </p:spPr>
      </p:pic>
      <p:pic>
        <p:nvPicPr>
          <p:cNvPr id="1195" name="Google Shape;1195;p134"/>
          <p:cNvPicPr preferRelativeResize="0"/>
          <p:nvPr/>
        </p:nvPicPr>
        <p:blipFill rotWithShape="1">
          <a:blip r:embed="rId5">
            <a:alphaModFix/>
          </a:blip>
          <a:srcRect b="0" l="0" r="0" t="0"/>
          <a:stretch/>
        </p:blipFill>
        <p:spPr>
          <a:xfrm>
            <a:off x="3369365" y="843658"/>
            <a:ext cx="5651779" cy="962803"/>
          </a:xfrm>
          <a:prstGeom prst="rect">
            <a:avLst/>
          </a:prstGeom>
          <a:noFill/>
          <a:ln>
            <a:noFill/>
          </a:ln>
        </p:spPr>
      </p:pic>
      <p:sp>
        <p:nvSpPr>
          <p:cNvPr id="1196" name="Google Shape;1196;p134"/>
          <p:cNvSpPr txBox="1"/>
          <p:nvPr/>
        </p:nvSpPr>
        <p:spPr>
          <a:xfrm>
            <a:off x="314887" y="4181389"/>
            <a:ext cx="2039815"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 sz="1100" u="none" cap="none" strike="noStrike">
                <a:solidFill>
                  <a:srgbClr val="000000"/>
                </a:solidFill>
                <a:latin typeface="Arial"/>
                <a:ea typeface="Arial"/>
                <a:cs typeface="Arial"/>
                <a:sym typeface="Arial"/>
              </a:rPr>
              <a:t>Comparison of Landsat 8 and GOES 16 NDVI for one of three dates examined.</a:t>
            </a:r>
            <a:endParaRPr/>
          </a:p>
        </p:txBody>
      </p:sp>
      <p:sp>
        <p:nvSpPr>
          <p:cNvPr id="1197" name="Google Shape;1197;p134"/>
          <p:cNvSpPr txBox="1"/>
          <p:nvPr/>
        </p:nvSpPr>
        <p:spPr>
          <a:xfrm>
            <a:off x="5843155" y="4260451"/>
            <a:ext cx="3036666"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 sz="1100" u="none" cap="none" strike="noStrike">
                <a:solidFill>
                  <a:srgbClr val="000000"/>
                </a:solidFill>
                <a:latin typeface="Arial"/>
                <a:ea typeface="Arial"/>
                <a:cs typeface="Arial"/>
                <a:sym typeface="Arial"/>
              </a:rPr>
              <a:t>Comparison of Landsat 8 and GOES 16 NDVI for three dates examined during 2021.</a:t>
            </a:r>
            <a:endParaRPr/>
          </a:p>
        </p:txBody>
      </p:sp>
      <p:sp>
        <p:nvSpPr>
          <p:cNvPr id="1198" name="Google Shape;1198;p134"/>
          <p:cNvSpPr/>
          <p:nvPr/>
        </p:nvSpPr>
        <p:spPr>
          <a:xfrm>
            <a:off x="5556738" y="1908268"/>
            <a:ext cx="3464406" cy="2873285"/>
          </a:xfrm>
          <a:prstGeom prst="rect">
            <a:avLst/>
          </a:prstGeom>
          <a:noFill/>
          <a:ln cap="flat" cmpd="sng" w="127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9" name="Google Shape;1199;p134"/>
          <p:cNvSpPr txBox="1"/>
          <p:nvPr/>
        </p:nvSpPr>
        <p:spPr>
          <a:xfrm>
            <a:off x="-65525" y="28859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t>https://lpcsexplorer.cr.usgs.gov</a:t>
            </a:r>
            <a:endParaRPr b="1" i="1"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35"/>
          <p:cNvSpPr txBox="1"/>
          <p:nvPr>
            <p:ph type="title"/>
          </p:nvPr>
        </p:nvSpPr>
        <p:spPr>
          <a:xfrm>
            <a:off x="161558" y="1161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ARD Products</a:t>
            </a:r>
            <a:endParaRPr/>
          </a:p>
        </p:txBody>
      </p:sp>
      <p:graphicFrame>
        <p:nvGraphicFramePr>
          <p:cNvPr id="1205" name="Google Shape;1205;p135"/>
          <p:cNvGraphicFramePr/>
          <p:nvPr/>
        </p:nvGraphicFramePr>
        <p:xfrm>
          <a:off x="232619" y="912316"/>
          <a:ext cx="3000000" cy="3000000"/>
        </p:xfrm>
        <a:graphic>
          <a:graphicData uri="http://schemas.openxmlformats.org/drawingml/2006/table">
            <a:tbl>
              <a:tblPr bandRow="1" firstRow="1">
                <a:noFill/>
                <a:tableStyleId>{EB1F8636-B877-40D0-94C5-81E6F4792ADC}</a:tableStyleId>
              </a:tblPr>
              <a:tblGrid>
                <a:gridCol w="1091575"/>
                <a:gridCol w="931650"/>
                <a:gridCol w="817625"/>
                <a:gridCol w="926125"/>
                <a:gridCol w="1755575"/>
                <a:gridCol w="1346025"/>
                <a:gridCol w="1810125"/>
              </a:tblGrid>
              <a:tr h="228000">
                <a:tc>
                  <a:txBody>
                    <a:bodyPr/>
                    <a:lstStyle/>
                    <a:p>
                      <a:pPr indent="0" lvl="0" marL="0" marR="0" rtl="0" algn="l">
                        <a:spcBef>
                          <a:spcPts val="0"/>
                        </a:spcBef>
                        <a:spcAft>
                          <a:spcPts val="0"/>
                        </a:spcAft>
                        <a:buNone/>
                      </a:pPr>
                      <a:r>
                        <a:rPr b="1" lang="en" sz="800" u="none" cap="none" strike="noStrike">
                          <a:solidFill>
                            <a:schemeClr val="dk2"/>
                          </a:solidFill>
                        </a:rPr>
                        <a:t>Mission</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Product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PFS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Status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Availability Date</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Comments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Sentinel-2</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L2A</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January 2022</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Link with IPF Re-engineering</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57525">
                <a:tc>
                  <a:txBody>
                    <a:bodyPr/>
                    <a:lstStyle/>
                    <a:p>
                      <a:pPr indent="0" lvl="0" marL="0" marR="0" rtl="0" algn="l">
                        <a:spcBef>
                          <a:spcPts val="0"/>
                        </a:spcBef>
                        <a:spcAft>
                          <a:spcPts val="0"/>
                        </a:spcAft>
                        <a:buNone/>
                      </a:pPr>
                      <a:r>
                        <a:rPr b="0" lang="en" sz="800">
                          <a:solidFill>
                            <a:schemeClr val="dk2"/>
                          </a:solidFill>
                        </a:rPr>
                        <a:t>Sentinel-2</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L2H</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TBD</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Pilot product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57525">
                <a:tc>
                  <a:txBody>
                    <a:bodyPr/>
                    <a:lstStyle/>
                    <a:p>
                      <a:pPr indent="0" lvl="0" marL="0" marR="0" rtl="0" algn="l">
                        <a:spcBef>
                          <a:spcPts val="0"/>
                        </a:spcBef>
                        <a:spcAft>
                          <a:spcPts val="0"/>
                        </a:spcAft>
                        <a:buNone/>
                      </a:pPr>
                      <a:r>
                        <a:rPr b="0" lang="en" sz="800">
                          <a:solidFill>
                            <a:schemeClr val="dk2"/>
                          </a:solidFill>
                        </a:rPr>
                        <a:t>Sentinel-2</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L2F</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TBD</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Pilot product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57525">
                <a:tc>
                  <a:txBody>
                    <a:bodyPr/>
                    <a:lstStyle/>
                    <a:p>
                      <a:pPr indent="0" lvl="0" marL="0" marR="0" rtl="0" algn="l">
                        <a:spcBef>
                          <a:spcPts val="0"/>
                        </a:spcBef>
                        <a:spcAft>
                          <a:spcPts val="0"/>
                        </a:spcAft>
                        <a:buNone/>
                      </a:pPr>
                      <a:r>
                        <a:rPr b="0" lang="en" sz="800">
                          <a:solidFill>
                            <a:schemeClr val="dk2"/>
                          </a:solidFill>
                        </a:rPr>
                        <a:t>Sentinel-1</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NRB</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NRB</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TBD</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Pilot product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ERS SAR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NRB</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2023</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ERS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 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2023</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Envisat ASAR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NRB?</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2023</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Envisat MERIS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2023</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CHIME</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L2A</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2029</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Link with IPF Re-engineering</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CHIME</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L2H/L2F</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2029</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Link with IPF Re-engineering</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LSTM</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L2A</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ST, 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2029</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Link with IPF Re-engineering</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LSTM</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L2H/L2F</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ST, 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2029</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ROSE-L</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NRB…TBC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i="0" lang="en" sz="800" u="none" cap="none" strike="noStrike">
                          <a:solidFill>
                            <a:schemeClr val="dk2"/>
                          </a:solidFill>
                          <a:latin typeface="Arial"/>
                          <a:ea typeface="Arial"/>
                          <a:cs typeface="Arial"/>
                          <a:sym typeface="Arial"/>
                        </a:rPr>
                        <a:t>Under 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2029</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28000">
                <a:tc>
                  <a:txBody>
                    <a:bodyPr/>
                    <a:lstStyle/>
                    <a:p>
                      <a:pPr indent="0" lvl="0" marL="0" marR="0" rtl="0" algn="l">
                        <a:spcBef>
                          <a:spcPts val="0"/>
                        </a:spcBef>
                        <a:spcAft>
                          <a:spcPts val="0"/>
                        </a:spcAft>
                        <a:buNone/>
                      </a:pPr>
                      <a:r>
                        <a:rPr b="0" lang="en" sz="800">
                          <a:solidFill>
                            <a:schemeClr val="dk2"/>
                          </a:solidFill>
                        </a:rPr>
                        <a:t>Sentinel-2</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L2A / AR layer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AR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i="0" lang="en" sz="800" u="none" cap="none" strike="noStrike">
                          <a:solidFill>
                            <a:schemeClr val="dk2"/>
                          </a:solidFill>
                          <a:latin typeface="Arial"/>
                          <a:ea typeface="Arial"/>
                          <a:cs typeface="Arial"/>
                          <a:sym typeface="Arial"/>
                        </a:rPr>
                        <a:t>TBD</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Under Definition/Development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1206" name="Google Shape;1206;p135"/>
          <p:cNvPicPr preferRelativeResize="0"/>
          <p:nvPr/>
        </p:nvPicPr>
        <p:blipFill>
          <a:blip r:embed="rId3">
            <a:alphaModFix/>
          </a:blip>
          <a:stretch>
            <a:fillRect/>
          </a:stretch>
        </p:blipFill>
        <p:spPr>
          <a:xfrm>
            <a:off x="6144600" y="119141"/>
            <a:ext cx="1790611" cy="41780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36"/>
          <p:cNvSpPr txBox="1"/>
          <p:nvPr>
            <p:ph type="title"/>
          </p:nvPr>
        </p:nvSpPr>
        <p:spPr>
          <a:xfrm>
            <a:off x="161558" y="1161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solidFill>
                  <a:schemeClr val="dk1"/>
                </a:solidFill>
              </a:rPr>
              <a:t>ESA Update / </a:t>
            </a:r>
            <a:r>
              <a:rPr lang="en"/>
              <a:t>Candidate ARD Products</a:t>
            </a:r>
            <a:endParaRPr/>
          </a:p>
        </p:txBody>
      </p:sp>
      <p:graphicFrame>
        <p:nvGraphicFramePr>
          <p:cNvPr id="1212" name="Google Shape;1212;p136"/>
          <p:cNvGraphicFramePr/>
          <p:nvPr/>
        </p:nvGraphicFramePr>
        <p:xfrm>
          <a:off x="232619" y="1017270"/>
          <a:ext cx="3000000" cy="3000000"/>
        </p:xfrm>
        <a:graphic>
          <a:graphicData uri="http://schemas.openxmlformats.org/drawingml/2006/table">
            <a:tbl>
              <a:tblPr bandRow="1" firstRow="1">
                <a:noFill/>
                <a:tableStyleId>{EB1F8636-B877-40D0-94C5-81E6F4792ADC}</a:tableStyleId>
              </a:tblPr>
              <a:tblGrid>
                <a:gridCol w="1329000"/>
                <a:gridCol w="694225"/>
                <a:gridCol w="817625"/>
                <a:gridCol w="926125"/>
                <a:gridCol w="1536400"/>
                <a:gridCol w="1687650"/>
              </a:tblGrid>
              <a:tr h="129050">
                <a:tc>
                  <a:txBody>
                    <a:bodyPr/>
                    <a:lstStyle/>
                    <a:p>
                      <a:pPr indent="0" lvl="0" marL="0" marR="0" rtl="0" algn="l">
                        <a:spcBef>
                          <a:spcPts val="0"/>
                        </a:spcBef>
                        <a:spcAft>
                          <a:spcPts val="0"/>
                        </a:spcAft>
                        <a:buNone/>
                      </a:pPr>
                      <a:r>
                        <a:rPr b="1" lang="en" sz="800">
                          <a:solidFill>
                            <a:schemeClr val="dk2"/>
                          </a:solidFill>
                        </a:rPr>
                        <a:t>Mission</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Product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PFS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Status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800">
                          <a:solidFill>
                            <a:schemeClr val="dk2"/>
                          </a:solidFill>
                        </a:rPr>
                        <a:t>Availability Date</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290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Sentinel-3 OLCI SLSTR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SYN</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290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Sentinel-3 OLCI</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800">
                          <a:solidFill>
                            <a:schemeClr val="dk2"/>
                          </a:solidFill>
                        </a:rPr>
                        <a:t>AR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43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CRISTAL</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43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EarthCARE</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43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Envisat MERIS</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AR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290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Sentinel-3 SLSTR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ST, SR</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800"/>
                        <a:buFont typeface="Arial"/>
                        <a:buNone/>
                      </a:pPr>
                      <a:r>
                        <a:rPr b="0" lang="en" sz="800">
                          <a:solidFill>
                            <a:schemeClr val="dk2"/>
                          </a:solidFill>
                        </a:rPr>
                        <a:t>LSI-VC</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4350">
                <a:tc>
                  <a:txBody>
                    <a:bodyPr/>
                    <a:lstStyle/>
                    <a:p>
                      <a:pPr indent="0" lvl="0" marL="0" marR="0" rtl="0" algn="l">
                        <a:lnSpc>
                          <a:spcPct val="100000"/>
                        </a:lnSpc>
                        <a:spcBef>
                          <a:spcPts val="0"/>
                        </a:spcBef>
                        <a:spcAft>
                          <a:spcPts val="0"/>
                        </a:spcAft>
                        <a:buClr>
                          <a:schemeClr val="dk2"/>
                        </a:buClr>
                        <a:buSzPts val="800"/>
                        <a:buFont typeface="Arial"/>
                        <a:buNone/>
                      </a:pPr>
                      <a:r>
                        <a:rPr b="0" lang="en" sz="800">
                          <a:solidFill>
                            <a:schemeClr val="dk2"/>
                          </a:solidFill>
                        </a:rPr>
                        <a:t>Sentinel-3 ALT</a:t>
                      </a:r>
                      <a:endParaRPr sz="1100"/>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b="0" sz="800">
                        <a:solidFill>
                          <a:schemeClr val="dk2"/>
                        </a:solidFill>
                      </a:endParaRPr>
                    </a:p>
                  </a:txBody>
                  <a:tcPr marT="34300" marB="34300" marR="68400" marL="684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1213" name="Google Shape;1213;p136"/>
          <p:cNvPicPr preferRelativeResize="0"/>
          <p:nvPr/>
        </p:nvPicPr>
        <p:blipFill>
          <a:blip r:embed="rId3">
            <a:alphaModFix/>
          </a:blip>
          <a:stretch>
            <a:fillRect/>
          </a:stretch>
        </p:blipFill>
        <p:spPr>
          <a:xfrm>
            <a:off x="6144600" y="119141"/>
            <a:ext cx="1790611" cy="41780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37"/>
          <p:cNvSpPr txBox="1"/>
          <p:nvPr>
            <p:ph type="title"/>
          </p:nvPr>
        </p:nvSpPr>
        <p:spPr>
          <a:xfrm>
            <a:off x="161558" y="1203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Sentinel-2  / Towards Collection 1</a:t>
            </a:r>
            <a:endParaRPr/>
          </a:p>
        </p:txBody>
      </p:sp>
      <p:sp>
        <p:nvSpPr>
          <p:cNvPr id="1219" name="Google Shape;1219;p137"/>
          <p:cNvSpPr/>
          <p:nvPr/>
        </p:nvSpPr>
        <p:spPr>
          <a:xfrm>
            <a:off x="4490333" y="1152131"/>
            <a:ext cx="4203532" cy="2839239"/>
          </a:xfrm>
          <a:prstGeom prst="rect">
            <a:avLst/>
          </a:prstGeom>
          <a:noFill/>
          <a:ln>
            <a:noFill/>
          </a:ln>
        </p:spPr>
        <p:txBody>
          <a:bodyPr anchorCtr="0" anchor="t" bIns="34225" lIns="68450" spcFirstLastPara="1" rIns="68450" wrap="square" tIns="34225">
            <a:noAutofit/>
          </a:bodyPr>
          <a:lstStyle/>
          <a:p>
            <a:pPr indent="-260350" lvl="0" marL="254000" marR="0" rtl="0" algn="just">
              <a:spcBef>
                <a:spcPts val="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Collection 1 generated by reprocessing full S2 archive for both Level-1C and Level-2A products.</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Reprocessing campaign foreseen to start in June 2022, published progressively on DIAS platforms and completed by Q1 2023.</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New processing baselines (04.00) for Level-1C and Level-2A products.</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Collection 1 will be CEOS-ARD compliant [</a:t>
            </a:r>
            <a:r>
              <a:rPr b="0" i="0" lang="en" sz="1500" u="sng" cap="none" strike="noStrike">
                <a:solidFill>
                  <a:schemeClr val="hlink"/>
                </a:solidFill>
                <a:latin typeface="Arial"/>
                <a:ea typeface="Arial"/>
                <a:cs typeface="Arial"/>
                <a:sym typeface="Arial"/>
                <a:hlinkClick r:id="rId3"/>
              </a:rPr>
              <a:t>http://ceos.org/ard</a:t>
            </a:r>
            <a:r>
              <a:rPr b="0" i="0" lang="en" sz="1500" u="none" cap="none" strike="noStrike">
                <a:solidFill>
                  <a:schemeClr val="dk2"/>
                </a:solidFill>
                <a:latin typeface="Arial"/>
                <a:ea typeface="Arial"/>
                <a:cs typeface="Arial"/>
                <a:sym typeface="Arial"/>
              </a:rPr>
              <a:t>].</a:t>
            </a:r>
            <a:endParaRPr sz="1000"/>
          </a:p>
        </p:txBody>
      </p:sp>
      <p:pic>
        <p:nvPicPr>
          <p:cNvPr id="1220" name="Google Shape;1220;p137"/>
          <p:cNvPicPr preferRelativeResize="0"/>
          <p:nvPr/>
        </p:nvPicPr>
        <p:blipFill rotWithShape="1">
          <a:blip r:embed="rId4">
            <a:alphaModFix/>
          </a:blip>
          <a:srcRect b="0" l="0" r="0" t="0"/>
          <a:stretch/>
        </p:blipFill>
        <p:spPr>
          <a:xfrm>
            <a:off x="908946" y="896952"/>
            <a:ext cx="3335501" cy="34289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38"/>
          <p:cNvSpPr txBox="1"/>
          <p:nvPr>
            <p:ph type="title"/>
          </p:nvPr>
        </p:nvSpPr>
        <p:spPr>
          <a:xfrm>
            <a:off x="161558" y="1203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Sentinel-2 / DGGS</a:t>
            </a:r>
            <a:endParaRPr/>
          </a:p>
        </p:txBody>
      </p:sp>
      <p:sp>
        <p:nvSpPr>
          <p:cNvPr id="1226" name="Google Shape;1226;p138"/>
          <p:cNvSpPr txBox="1"/>
          <p:nvPr/>
        </p:nvSpPr>
        <p:spPr>
          <a:xfrm>
            <a:off x="0" y="0"/>
            <a:ext cx="0" cy="0"/>
          </a:xfrm>
          <a:prstGeom prst="rect">
            <a:avLst/>
          </a:prstGeom>
          <a:noFill/>
          <a:ln>
            <a:noFill/>
          </a:ln>
        </p:spPr>
        <p:txBody>
          <a:bodyPr anchorCtr="0" anchor="ctr" bIns="34225" lIns="68450" spcFirstLastPara="1" rIns="68450" wrap="square" tIns="34225">
            <a:normAutofit fontScale="25000" lnSpcReduction="20000"/>
          </a:bodyPr>
          <a:lstStyle/>
          <a:p>
            <a:pPr indent="0" lvl="0" marL="0" marR="0" rtl="0" algn="l">
              <a:spcBef>
                <a:spcPts val="0"/>
              </a:spcBef>
              <a:spcAft>
                <a:spcPts val="0"/>
              </a:spcAft>
              <a:buNone/>
            </a:pPr>
            <a:br>
              <a:rPr b="1" i="0" lang="en" sz="2200" u="none" cap="none" strike="noStrike">
                <a:solidFill>
                  <a:schemeClr val="dk2"/>
                </a:solidFill>
                <a:latin typeface="Arial"/>
                <a:ea typeface="Arial"/>
                <a:cs typeface="Arial"/>
                <a:sym typeface="Arial"/>
              </a:rPr>
            </a:br>
            <a:br>
              <a:rPr b="1" i="0" lang="en" sz="2200" u="none" cap="none" strike="noStrike">
                <a:solidFill>
                  <a:schemeClr val="dk2"/>
                </a:solidFill>
                <a:latin typeface="Arial"/>
                <a:ea typeface="Arial"/>
                <a:cs typeface="Arial"/>
                <a:sym typeface="Arial"/>
              </a:rPr>
            </a:br>
            <a:br>
              <a:rPr b="1" i="0" lang="en" sz="2200" u="none" cap="none" strike="noStrike">
                <a:solidFill>
                  <a:schemeClr val="dk2"/>
                </a:solidFill>
                <a:latin typeface="Arial"/>
                <a:ea typeface="Arial"/>
                <a:cs typeface="Arial"/>
                <a:sym typeface="Arial"/>
              </a:rPr>
            </a:br>
            <a:r>
              <a:rPr b="1" i="0" lang="en" sz="2200" u="none" cap="none" strike="noStrike">
                <a:solidFill>
                  <a:schemeClr val="dk2"/>
                </a:solidFill>
                <a:latin typeface="Arial"/>
                <a:ea typeface="Arial"/>
                <a:cs typeface="Arial"/>
                <a:sym typeface="Arial"/>
              </a:rPr>
              <a:t> </a:t>
            </a:r>
            <a:endParaRPr b="1" i="0" sz="2200" u="none" cap="none" strike="noStrike">
              <a:solidFill>
                <a:schemeClr val="dk2"/>
              </a:solidFill>
              <a:latin typeface="Arial"/>
              <a:ea typeface="Arial"/>
              <a:cs typeface="Arial"/>
              <a:sym typeface="Arial"/>
            </a:endParaRPr>
          </a:p>
        </p:txBody>
      </p:sp>
      <p:sp>
        <p:nvSpPr>
          <p:cNvPr id="1227" name="Google Shape;1227;p138"/>
          <p:cNvSpPr txBox="1"/>
          <p:nvPr/>
        </p:nvSpPr>
        <p:spPr>
          <a:xfrm>
            <a:off x="0" y="693219"/>
            <a:ext cx="8651591" cy="3579757"/>
          </a:xfrm>
          <a:prstGeom prst="rect">
            <a:avLst/>
          </a:prstGeom>
          <a:noFill/>
          <a:ln>
            <a:noFill/>
          </a:ln>
        </p:spPr>
        <p:txBody>
          <a:bodyPr anchorCtr="0" anchor="t" bIns="34225" lIns="68450" spcFirstLastPara="1" rIns="68450" wrap="square" tIns="34225">
            <a:noAutofit/>
          </a:bodyPr>
          <a:lstStyle/>
          <a:p>
            <a:pPr indent="-254000" lvl="0" marL="508000" marR="0" rtl="0" algn="just">
              <a:lnSpc>
                <a:spcPct val="119000"/>
              </a:lnSpc>
              <a:spcBef>
                <a:spcPts val="0"/>
              </a:spcBef>
              <a:spcAft>
                <a:spcPts val="0"/>
              </a:spcAft>
              <a:buClr>
                <a:srgbClr val="8197A6"/>
              </a:buClr>
              <a:buSzPts val="1800"/>
              <a:buFont typeface="Noto Sans Symbols"/>
              <a:buChar char="✔"/>
            </a:pPr>
            <a:r>
              <a:rPr b="0" i="0" lang="en" sz="1800" u="none" cap="none" strike="noStrike">
                <a:solidFill>
                  <a:schemeClr val="dk2"/>
                </a:solidFill>
                <a:latin typeface="Arial"/>
                <a:ea typeface="Arial"/>
                <a:cs typeface="Arial"/>
                <a:sym typeface="Arial"/>
              </a:rPr>
              <a:t>ESA has initiated an activity to assess and prototype the usage of a DGGS (Discrete Global Grid System) for Sentinel-2.</a:t>
            </a:r>
            <a:endParaRPr sz="1000"/>
          </a:p>
          <a:p>
            <a:pPr indent="-254000" lvl="0" marL="508000" marR="0" rtl="0" algn="just">
              <a:lnSpc>
                <a:spcPct val="119000"/>
              </a:lnSpc>
              <a:spcBef>
                <a:spcPts val="400"/>
              </a:spcBef>
              <a:spcAft>
                <a:spcPts val="0"/>
              </a:spcAft>
              <a:buClr>
                <a:srgbClr val="8197A6"/>
              </a:buClr>
              <a:buSzPts val="1800"/>
              <a:buFont typeface="Noto Sans Symbols"/>
              <a:buChar char="✔"/>
            </a:pPr>
            <a:r>
              <a:rPr b="0" i="0" lang="en" sz="1800" u="none" cap="none" strike="noStrike">
                <a:solidFill>
                  <a:schemeClr val="dk2"/>
                </a:solidFill>
                <a:latin typeface="Arial"/>
                <a:ea typeface="Arial"/>
                <a:cs typeface="Arial"/>
                <a:sym typeface="Arial"/>
              </a:rPr>
              <a:t>The goal is to assess the feasibility of adopting DGGS for Sentinel-2 and testing them for ARD (Analysis Ready Data) products Level-2A, Level-2H and Level-2F.</a:t>
            </a:r>
            <a:endParaRPr sz="1000"/>
          </a:p>
          <a:p>
            <a:pPr indent="-254000" lvl="0" marL="508000" marR="0" rtl="0" algn="just">
              <a:lnSpc>
                <a:spcPct val="119000"/>
              </a:lnSpc>
              <a:spcBef>
                <a:spcPts val="400"/>
              </a:spcBef>
              <a:spcAft>
                <a:spcPts val="0"/>
              </a:spcAft>
              <a:buClr>
                <a:srgbClr val="8197A6"/>
              </a:buClr>
              <a:buSzPts val="1800"/>
              <a:buFont typeface="Noto Sans Symbols"/>
              <a:buChar char="✔"/>
            </a:pPr>
            <a:r>
              <a:rPr b="0" i="0" lang="en" sz="1800" u="none" cap="none" strike="noStrike">
                <a:solidFill>
                  <a:schemeClr val="dk2"/>
                </a:solidFill>
                <a:latin typeface="Arial"/>
                <a:ea typeface="Arial"/>
                <a:cs typeface="Arial"/>
                <a:sym typeface="Arial"/>
              </a:rPr>
              <a:t>This will be performed using a cloud-based demonstration platform able to assess in practice the usage of DGGS when distributing, visualizing, processing and analysing Sentinel-2 products.</a:t>
            </a:r>
            <a:endParaRPr sz="1000"/>
          </a:p>
        </p:txBody>
      </p:sp>
      <p:pic>
        <p:nvPicPr>
          <p:cNvPr id="1228" name="Google Shape;1228;p138"/>
          <p:cNvPicPr preferRelativeResize="0"/>
          <p:nvPr/>
        </p:nvPicPr>
        <p:blipFill rotWithShape="1">
          <a:blip r:embed="rId3">
            <a:alphaModFix/>
          </a:blip>
          <a:srcRect b="0" l="0" r="0" t="0"/>
          <a:stretch/>
        </p:blipFill>
        <p:spPr>
          <a:xfrm>
            <a:off x="2876830" y="3497225"/>
            <a:ext cx="3302755" cy="1229991"/>
          </a:xfrm>
          <a:prstGeom prst="rect">
            <a:avLst/>
          </a:prstGeom>
          <a:noFill/>
          <a:ln>
            <a:noFill/>
          </a:ln>
        </p:spPr>
      </p:pic>
      <p:pic>
        <p:nvPicPr>
          <p:cNvPr id="1229" name="Google Shape;1229;p138"/>
          <p:cNvPicPr preferRelativeResize="0"/>
          <p:nvPr/>
        </p:nvPicPr>
        <p:blipFill>
          <a:blip r:embed="rId4">
            <a:alphaModFix/>
          </a:blip>
          <a:stretch>
            <a:fillRect/>
          </a:stretch>
        </p:blipFill>
        <p:spPr>
          <a:xfrm>
            <a:off x="6144600" y="119141"/>
            <a:ext cx="1790611" cy="41780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39"/>
          <p:cNvSpPr txBox="1"/>
          <p:nvPr>
            <p:ph type="title"/>
          </p:nvPr>
        </p:nvSpPr>
        <p:spPr>
          <a:xfrm>
            <a:off x="161558" y="1203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Sentinel-1</a:t>
            </a:r>
            <a:endParaRPr/>
          </a:p>
        </p:txBody>
      </p:sp>
      <p:sp>
        <p:nvSpPr>
          <p:cNvPr id="1235" name="Google Shape;1235;p139"/>
          <p:cNvSpPr/>
          <p:nvPr/>
        </p:nvSpPr>
        <p:spPr>
          <a:xfrm>
            <a:off x="371069" y="1006216"/>
            <a:ext cx="8264589" cy="2608406"/>
          </a:xfrm>
          <a:prstGeom prst="rect">
            <a:avLst/>
          </a:prstGeom>
          <a:noFill/>
          <a:ln>
            <a:noFill/>
          </a:ln>
        </p:spPr>
        <p:txBody>
          <a:bodyPr anchorCtr="0" anchor="t" bIns="34225" lIns="68450" spcFirstLastPara="1" rIns="68450" wrap="square" tIns="34225">
            <a:noAutofit/>
          </a:bodyPr>
          <a:lstStyle/>
          <a:p>
            <a:pPr indent="-260350" lvl="0" marL="254000" marR="0" rtl="0" algn="just">
              <a:spcBef>
                <a:spcPts val="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Sentinel-1 ARD is being addressed with the Commission, and a set of actions is being implemented to pursue this. </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The Commission formally requested to the Agency to move forward in the development of a Sentinel-1 ARD Normalised Radar Backscatter (NRB) product. </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There is a clear need for integrating Sentinel-1 as a new product of the Copernicus catalogue and to facilitate the access to this data. </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The new Sentinel-1 ARD NRB product, currently being prototyped, will use the same projection and tiling as Sentinel-2 Level-1C products in order to facilitate the interoperability of the two missions.</a:t>
            </a:r>
            <a:endParaRPr sz="1000"/>
          </a:p>
        </p:txBody>
      </p:sp>
      <p:pic>
        <p:nvPicPr>
          <p:cNvPr id="1236" name="Google Shape;1236;p139"/>
          <p:cNvPicPr preferRelativeResize="0"/>
          <p:nvPr/>
        </p:nvPicPr>
        <p:blipFill>
          <a:blip r:embed="rId3">
            <a:alphaModFix/>
          </a:blip>
          <a:stretch>
            <a:fillRect/>
          </a:stretch>
        </p:blipFill>
        <p:spPr>
          <a:xfrm>
            <a:off x="6144600" y="119141"/>
            <a:ext cx="1790611" cy="41780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40"/>
          <p:cNvSpPr txBox="1"/>
          <p:nvPr>
            <p:ph type="title"/>
          </p:nvPr>
        </p:nvSpPr>
        <p:spPr>
          <a:xfrm>
            <a:off x="161558" y="1203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ERS and Envisat</a:t>
            </a:r>
            <a:endParaRPr/>
          </a:p>
        </p:txBody>
      </p:sp>
      <p:sp>
        <p:nvSpPr>
          <p:cNvPr id="1242" name="Google Shape;1242;p140"/>
          <p:cNvSpPr/>
          <p:nvPr/>
        </p:nvSpPr>
        <p:spPr>
          <a:xfrm>
            <a:off x="341966" y="853005"/>
            <a:ext cx="8264589" cy="2916183"/>
          </a:xfrm>
          <a:prstGeom prst="rect">
            <a:avLst/>
          </a:prstGeom>
          <a:noFill/>
          <a:ln>
            <a:noFill/>
          </a:ln>
        </p:spPr>
        <p:txBody>
          <a:bodyPr anchorCtr="0" anchor="t" bIns="34225" lIns="68450" spcFirstLastPara="1" rIns="68450" wrap="square" tIns="34225">
            <a:noAutofit/>
          </a:bodyPr>
          <a:lstStyle/>
          <a:p>
            <a:pPr indent="-260350" lvl="0" marL="254000" marR="0" rtl="0" algn="just">
              <a:spcBef>
                <a:spcPts val="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ERS and Envisat Surface Reflectance, Surface Temperature and Radar products specifications have been assessed against CEOS Analysis Ready Data for Land (CARD4L) specifications to identify potential improvement activities to allow data from ESA Heritage Missions to become compliant to CARD4L requirements.</a:t>
            </a:r>
            <a:endParaRPr b="0" i="0" sz="1500" u="none" cap="none" strike="noStrike">
              <a:solidFill>
                <a:schemeClr val="dk2"/>
              </a:solidFill>
              <a:latin typeface="Arial"/>
              <a:ea typeface="Arial"/>
              <a:cs typeface="Arial"/>
              <a:sym typeface="Arial"/>
            </a:endParaRPr>
          </a:p>
          <a:p>
            <a:pPr indent="0" lvl="0" marL="0" marR="0" rtl="0" algn="just">
              <a:spcBef>
                <a:spcPts val="0"/>
              </a:spcBef>
              <a:spcAft>
                <a:spcPts val="0"/>
              </a:spcAft>
              <a:buNone/>
            </a:pPr>
            <a:r>
              <a:t/>
            </a:r>
            <a:endParaRPr sz="1500">
              <a:solidFill>
                <a:schemeClr val="dk2"/>
              </a:solidFill>
            </a:endParaRPr>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A project to align the CARD4L specifications for ERS SAR and Envisat ASAR data to those of an under development enhanced Sentinel-1 product </a:t>
            </a:r>
            <a:r>
              <a:rPr lang="en" sz="1500">
                <a:solidFill>
                  <a:schemeClr val="dk2"/>
                </a:solidFill>
              </a:rPr>
              <a:t>has been</a:t>
            </a:r>
            <a:r>
              <a:rPr b="0" i="0" lang="en" sz="1500" u="none" cap="none" strike="noStrike">
                <a:solidFill>
                  <a:schemeClr val="dk2"/>
                </a:solidFill>
                <a:latin typeface="Arial"/>
                <a:ea typeface="Arial"/>
                <a:cs typeface="Arial"/>
                <a:sym typeface="Arial"/>
              </a:rPr>
              <a:t> started.</a:t>
            </a:r>
            <a:endParaRPr sz="1000"/>
          </a:p>
          <a:p>
            <a:pPr indent="-260350" lvl="0" marL="254000" marR="0" rtl="0" algn="just">
              <a:spcBef>
                <a:spcPts val="1200"/>
              </a:spcBef>
              <a:spcAft>
                <a:spcPts val="0"/>
              </a:spcAft>
              <a:buClr>
                <a:schemeClr val="dk2"/>
              </a:buClr>
              <a:buSzPts val="1500"/>
              <a:buFont typeface="Courier New"/>
              <a:buChar char="o"/>
            </a:pPr>
            <a:r>
              <a:rPr b="0" i="0" lang="en" sz="1500" u="none" cap="none" strike="noStrike">
                <a:solidFill>
                  <a:schemeClr val="dk2"/>
                </a:solidFill>
                <a:latin typeface="Arial"/>
                <a:ea typeface="Arial"/>
                <a:cs typeface="Arial"/>
                <a:sym typeface="Arial"/>
              </a:rPr>
              <a:t>A subset of SAR and ASAR data will be processed with corresponding and adapted algorithms to those under development in the enhanced Sentinel-1 product (including the usage of the Copernicus 30m DEM and the Cloud Optimized GeoTIFF format to facilitate compliance between the two products). First results will be presented at the ESA Living Planet Symposium 2022.</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Image" id="570" name="Google Shape;570;p87"/>
          <p:cNvPicPr preferRelativeResize="0"/>
          <p:nvPr/>
        </p:nvPicPr>
        <p:blipFill rotWithShape="1">
          <a:blip r:embed="rId3">
            <a:alphaModFix/>
          </a:blip>
          <a:srcRect b="0" l="0" r="0" t="0"/>
          <a:stretch/>
        </p:blipFill>
        <p:spPr>
          <a:xfrm>
            <a:off x="5258271" y="788615"/>
            <a:ext cx="1637797" cy="3617625"/>
          </a:xfrm>
          <a:prstGeom prst="rect">
            <a:avLst/>
          </a:prstGeom>
          <a:noFill/>
          <a:ln>
            <a:noFill/>
          </a:ln>
        </p:spPr>
      </p:pic>
      <p:pic>
        <p:nvPicPr>
          <p:cNvPr descr="Image" id="571" name="Google Shape;571;p87"/>
          <p:cNvPicPr preferRelativeResize="0"/>
          <p:nvPr/>
        </p:nvPicPr>
        <p:blipFill rotWithShape="1">
          <a:blip r:embed="rId4">
            <a:alphaModFix/>
          </a:blip>
          <a:srcRect b="0" l="0" r="0" t="0"/>
          <a:stretch/>
        </p:blipFill>
        <p:spPr>
          <a:xfrm>
            <a:off x="4092161" y="2483891"/>
            <a:ext cx="965922" cy="1820780"/>
          </a:xfrm>
          <a:prstGeom prst="rect">
            <a:avLst/>
          </a:prstGeom>
          <a:noFill/>
          <a:ln>
            <a:noFill/>
          </a:ln>
        </p:spPr>
      </p:pic>
      <p:pic>
        <p:nvPicPr>
          <p:cNvPr descr="Image" id="572" name="Google Shape;572;p87"/>
          <p:cNvPicPr preferRelativeResize="0"/>
          <p:nvPr/>
        </p:nvPicPr>
        <p:blipFill rotWithShape="1">
          <a:blip r:embed="rId5">
            <a:alphaModFix/>
          </a:blip>
          <a:srcRect b="0" l="0" r="0" t="0"/>
          <a:stretch/>
        </p:blipFill>
        <p:spPr>
          <a:xfrm>
            <a:off x="1155291" y="609378"/>
            <a:ext cx="2327486" cy="3762862"/>
          </a:xfrm>
          <a:prstGeom prst="rect">
            <a:avLst/>
          </a:prstGeom>
          <a:noFill/>
          <a:ln>
            <a:noFill/>
          </a:ln>
        </p:spPr>
      </p:pic>
      <p:sp>
        <p:nvSpPr>
          <p:cNvPr id="573" name="Google Shape;573;p87"/>
          <p:cNvSpPr txBox="1"/>
          <p:nvPr/>
        </p:nvSpPr>
        <p:spPr>
          <a:xfrm>
            <a:off x="7026572" y="1573626"/>
            <a:ext cx="1808310" cy="369236"/>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0" i="0" lang="en" sz="1000" u="none" cap="none" strike="noStrike">
                <a:solidFill>
                  <a:schemeClr val="dk1"/>
                </a:solidFill>
                <a:latin typeface="Cambria"/>
                <a:ea typeface="Cambria"/>
                <a:cs typeface="Cambria"/>
                <a:sym typeface="Cambria"/>
              </a:rPr>
              <a:t>Programming: </a:t>
            </a:r>
            <a:endParaRPr sz="1100"/>
          </a:p>
          <a:p>
            <a:pPr indent="0" lvl="0" marL="0" marR="0" rtl="0" algn="ctr">
              <a:spcBef>
                <a:spcPts val="0"/>
              </a:spcBef>
              <a:spcAft>
                <a:spcPts val="0"/>
              </a:spcAft>
              <a:buNone/>
            </a:pPr>
            <a:r>
              <a:rPr b="1" i="0" lang="en" sz="1000" u="none" cap="none" strike="noStrike">
                <a:solidFill>
                  <a:schemeClr val="dk1"/>
                </a:solidFill>
                <a:latin typeface="Cambria"/>
                <a:ea typeface="Cambria"/>
                <a:cs typeface="Cambria"/>
                <a:sym typeface="Cambria"/>
              </a:rPr>
              <a:t>JavaScript, Python, R, etc.</a:t>
            </a:r>
            <a:endParaRPr b="1" i="0" sz="1000" u="none" cap="none" strike="noStrike">
              <a:solidFill>
                <a:schemeClr val="dk1"/>
              </a:solidFill>
              <a:latin typeface="Cambria"/>
              <a:ea typeface="Cambria"/>
              <a:cs typeface="Cambria"/>
              <a:sym typeface="Cambria"/>
            </a:endParaRPr>
          </a:p>
        </p:txBody>
      </p:sp>
      <p:sp>
        <p:nvSpPr>
          <p:cNvPr id="574" name="Google Shape;574;p87"/>
          <p:cNvSpPr txBox="1"/>
          <p:nvPr/>
        </p:nvSpPr>
        <p:spPr>
          <a:xfrm>
            <a:off x="7242698" y="3428513"/>
            <a:ext cx="1390651" cy="219234"/>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0" i="0" lang="en" sz="1000" u="none" cap="none" strike="noStrike">
                <a:solidFill>
                  <a:schemeClr val="dk1"/>
                </a:solidFill>
                <a:latin typeface="Cambria"/>
                <a:ea typeface="Cambria"/>
                <a:cs typeface="Cambria"/>
                <a:sym typeface="Cambria"/>
              </a:rPr>
              <a:t>Web/Mobile Apps</a:t>
            </a:r>
            <a:endParaRPr sz="1100"/>
          </a:p>
        </p:txBody>
      </p:sp>
      <p:sp>
        <p:nvSpPr>
          <p:cNvPr id="575" name="Google Shape;575;p87"/>
          <p:cNvSpPr txBox="1"/>
          <p:nvPr/>
        </p:nvSpPr>
        <p:spPr>
          <a:xfrm>
            <a:off x="7063005" y="4728293"/>
            <a:ext cx="1750037" cy="219234"/>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0" i="0" lang="en" sz="1000" u="none" cap="none" strike="noStrike">
                <a:solidFill>
                  <a:schemeClr val="dk1"/>
                </a:solidFill>
                <a:latin typeface="Cambria"/>
                <a:ea typeface="Cambria"/>
                <a:cs typeface="Cambria"/>
                <a:sym typeface="Cambria"/>
              </a:rPr>
              <a:t>GIS</a:t>
            </a:r>
            <a:endParaRPr b="0" i="0" sz="1000" u="none" cap="none" strike="noStrike">
              <a:solidFill>
                <a:schemeClr val="dk1"/>
              </a:solidFill>
              <a:latin typeface="Cambria"/>
              <a:ea typeface="Cambria"/>
              <a:cs typeface="Cambria"/>
              <a:sym typeface="Cambria"/>
            </a:endParaRPr>
          </a:p>
        </p:txBody>
      </p:sp>
      <p:sp>
        <p:nvSpPr>
          <p:cNvPr id="576" name="Google Shape;576;p87"/>
          <p:cNvSpPr txBox="1"/>
          <p:nvPr/>
        </p:nvSpPr>
        <p:spPr>
          <a:xfrm>
            <a:off x="3829323" y="4749482"/>
            <a:ext cx="1092720" cy="219234"/>
          </a:xfrm>
          <a:prstGeom prst="rect">
            <a:avLst/>
          </a:prstGeom>
          <a:noFill/>
          <a:ln>
            <a:noFill/>
          </a:ln>
        </p:spPr>
        <p:txBody>
          <a:bodyPr anchorCtr="0" anchor="t" bIns="34275" lIns="34275" spcFirstLastPara="1" rIns="34275" wrap="square" tIns="34275">
            <a:spAutoFit/>
          </a:bodyPr>
          <a:lstStyle/>
          <a:p>
            <a:pPr indent="0" lvl="0" marL="0" marR="0" rtl="0" algn="l">
              <a:spcBef>
                <a:spcPts val="0"/>
              </a:spcBef>
              <a:spcAft>
                <a:spcPts val="0"/>
              </a:spcAft>
              <a:buNone/>
            </a:pPr>
            <a:r>
              <a:rPr b="1" i="0" lang="en" sz="1000" u="none" cap="none" strike="noStrike">
                <a:solidFill>
                  <a:schemeClr val="dk1"/>
                </a:solidFill>
                <a:latin typeface="Cambria"/>
                <a:ea typeface="Cambria"/>
                <a:cs typeface="Cambria"/>
                <a:sym typeface="Cambria"/>
              </a:rPr>
              <a:t>Machine Learning </a:t>
            </a:r>
            <a:endParaRPr b="1" i="0" sz="1000" u="none" cap="none" strike="noStrike">
              <a:solidFill>
                <a:schemeClr val="dk1"/>
              </a:solidFill>
              <a:latin typeface="Cambria"/>
              <a:ea typeface="Cambria"/>
              <a:cs typeface="Cambria"/>
              <a:sym typeface="Cambria"/>
            </a:endParaRPr>
          </a:p>
        </p:txBody>
      </p:sp>
      <p:grpSp>
        <p:nvGrpSpPr>
          <p:cNvPr id="577" name="Google Shape;577;p87"/>
          <p:cNvGrpSpPr/>
          <p:nvPr/>
        </p:nvGrpSpPr>
        <p:grpSpPr>
          <a:xfrm>
            <a:off x="3578397" y="739038"/>
            <a:ext cx="1987207" cy="2084687"/>
            <a:chOff x="0" y="0"/>
            <a:chExt cx="2649607" cy="2780306"/>
          </a:xfrm>
        </p:grpSpPr>
        <p:sp>
          <p:nvSpPr>
            <p:cNvPr id="578" name="Google Shape;578;p87"/>
            <p:cNvSpPr/>
            <p:nvPr/>
          </p:nvSpPr>
          <p:spPr>
            <a:xfrm>
              <a:off x="0" y="193562"/>
              <a:ext cx="2649607" cy="2586744"/>
            </a:xfrm>
            <a:prstGeom prst="rect">
              <a:avLst/>
            </a:prstGeom>
            <a:solidFill>
              <a:srgbClr val="FFFFFF"/>
            </a:solidFill>
            <a:ln cap="flat" cmpd="sng" w="38100">
              <a:solidFill>
                <a:schemeClr val="accent1"/>
              </a:solidFill>
              <a:prstDash val="solid"/>
              <a:miter lim="800000"/>
              <a:headEnd len="sm" w="sm" type="none"/>
              <a:tailEnd len="sm" w="sm" type="none"/>
            </a:ln>
            <a:effectLst>
              <a:outerShdw blurRad="508000" rotWithShape="0">
                <a:srgbClr val="000000">
                  <a:alpha val="50196"/>
                </a:srgbClr>
              </a:outerShdw>
            </a:effectLst>
          </p:spPr>
          <p:txBody>
            <a:bodyPr anchorCtr="0" anchor="ctr" bIns="34275" lIns="34275" spcFirstLastPara="1" rIns="34275" wrap="square" tIns="34275">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descr="Picture 46" id="579" name="Google Shape;579;p87"/>
            <p:cNvPicPr preferRelativeResize="0"/>
            <p:nvPr/>
          </p:nvPicPr>
          <p:blipFill rotWithShape="1">
            <a:blip r:embed="rId6">
              <a:alphaModFix/>
            </a:blip>
            <a:srcRect b="0" l="0" r="0" t="0"/>
            <a:stretch/>
          </p:blipFill>
          <p:spPr>
            <a:xfrm>
              <a:off x="270107" y="0"/>
              <a:ext cx="2109362" cy="1582021"/>
            </a:xfrm>
            <a:prstGeom prst="rect">
              <a:avLst/>
            </a:prstGeom>
            <a:noFill/>
            <a:ln>
              <a:noFill/>
            </a:ln>
          </p:spPr>
        </p:pic>
        <p:pic>
          <p:nvPicPr>
            <p:cNvPr descr="Asset 2.png" id="580" name="Google Shape;580;p87"/>
            <p:cNvPicPr preferRelativeResize="0"/>
            <p:nvPr/>
          </p:nvPicPr>
          <p:blipFill rotWithShape="1">
            <a:blip r:embed="rId7">
              <a:alphaModFix/>
            </a:blip>
            <a:srcRect b="0" l="0" r="0" t="0"/>
            <a:stretch/>
          </p:blipFill>
          <p:spPr>
            <a:xfrm>
              <a:off x="676706" y="1284935"/>
              <a:ext cx="1296208" cy="1300445"/>
            </a:xfrm>
            <a:prstGeom prst="rect">
              <a:avLst/>
            </a:prstGeom>
            <a:noFill/>
            <a:ln>
              <a:noFill/>
            </a:ln>
            <a:effectLst>
              <a:outerShdw blurRad="76200" rotWithShape="0" dir="5400000" dist="62449">
                <a:srgbClr val="000000">
                  <a:alpha val="19607"/>
                </a:srgbClr>
              </a:outerShdw>
            </a:effectLst>
          </p:spPr>
        </p:pic>
      </p:grpSp>
      <p:sp>
        <p:nvSpPr>
          <p:cNvPr id="581" name="Google Shape;581;p87"/>
          <p:cNvSpPr txBox="1"/>
          <p:nvPr/>
        </p:nvSpPr>
        <p:spPr>
          <a:xfrm>
            <a:off x="5787316" y="1778819"/>
            <a:ext cx="1113187" cy="346159"/>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0" lang="en" sz="1800" u="none">
                <a:solidFill>
                  <a:srgbClr val="98AF37"/>
                </a:solidFill>
                <a:latin typeface="Calibri"/>
                <a:ea typeface="Calibri"/>
                <a:cs typeface="Calibri"/>
                <a:sym typeface="Calibri"/>
              </a:rPr>
              <a:t>Cloud API</a:t>
            </a:r>
            <a:endParaRPr sz="1100"/>
          </a:p>
        </p:txBody>
      </p:sp>
      <p:sp>
        <p:nvSpPr>
          <p:cNvPr id="582" name="Google Shape;582;p87"/>
          <p:cNvSpPr txBox="1"/>
          <p:nvPr/>
        </p:nvSpPr>
        <p:spPr>
          <a:xfrm>
            <a:off x="284710" y="4623784"/>
            <a:ext cx="1750037" cy="339236"/>
          </a:xfrm>
          <a:prstGeom prst="rect">
            <a:avLst/>
          </a:prstGeom>
          <a:noFill/>
          <a:ln>
            <a:noFill/>
          </a:ln>
        </p:spPr>
        <p:txBody>
          <a:bodyPr anchorCtr="0" anchor="t" bIns="34275" lIns="34275" spcFirstLastPara="1" rIns="34275" wrap="square" tIns="34275">
            <a:spAutoFit/>
          </a:bodyPr>
          <a:lstStyle/>
          <a:p>
            <a:pPr indent="0" lvl="0" marL="0" marR="0" rtl="0" algn="ctr">
              <a:lnSpc>
                <a:spcPct val="90000"/>
              </a:lnSpc>
              <a:spcBef>
                <a:spcPts val="0"/>
              </a:spcBef>
              <a:spcAft>
                <a:spcPts val="0"/>
              </a:spcAft>
              <a:buNone/>
            </a:pPr>
            <a:r>
              <a:rPr b="1" lang="en" sz="1000">
                <a:solidFill>
                  <a:schemeClr val="dk1"/>
                </a:solidFill>
                <a:latin typeface="Cambria"/>
                <a:ea typeface="Cambria"/>
                <a:cs typeface="Cambria"/>
                <a:sym typeface="Cambria"/>
              </a:rPr>
              <a:t>Auxiliary Data</a:t>
            </a:r>
            <a:r>
              <a:rPr lang="en" sz="1000">
                <a:solidFill>
                  <a:schemeClr val="dk1"/>
                </a:solidFill>
                <a:latin typeface="Cambria"/>
                <a:ea typeface="Cambria"/>
                <a:cs typeface="Cambria"/>
                <a:sym typeface="Cambria"/>
              </a:rPr>
              <a:t>:</a:t>
            </a:r>
            <a:br>
              <a:rPr lang="en" sz="1000">
                <a:solidFill>
                  <a:schemeClr val="dk1"/>
                </a:solidFill>
                <a:latin typeface="Cambria"/>
                <a:ea typeface="Cambria"/>
                <a:cs typeface="Cambria"/>
                <a:sym typeface="Cambria"/>
              </a:rPr>
            </a:br>
            <a:r>
              <a:rPr lang="en" sz="1000">
                <a:solidFill>
                  <a:schemeClr val="dk1"/>
                </a:solidFill>
                <a:latin typeface="Cambria"/>
                <a:ea typeface="Cambria"/>
                <a:cs typeface="Cambria"/>
                <a:sym typeface="Cambria"/>
              </a:rPr>
              <a:t>CORINE Land Cover, DEM</a:t>
            </a:r>
            <a:endParaRPr sz="1100"/>
          </a:p>
        </p:txBody>
      </p:sp>
      <p:pic>
        <p:nvPicPr>
          <p:cNvPr descr="Layer 1.png" id="583" name="Google Shape;583;p87"/>
          <p:cNvPicPr preferRelativeResize="0"/>
          <p:nvPr/>
        </p:nvPicPr>
        <p:blipFill rotWithShape="1">
          <a:blip r:embed="rId8">
            <a:alphaModFix/>
          </a:blip>
          <a:srcRect b="0" l="0" r="0" t="0"/>
          <a:stretch/>
        </p:blipFill>
        <p:spPr>
          <a:xfrm>
            <a:off x="255574" y="4064718"/>
            <a:ext cx="1807838" cy="531136"/>
          </a:xfrm>
          <a:prstGeom prst="rect">
            <a:avLst/>
          </a:prstGeom>
          <a:noFill/>
          <a:ln>
            <a:noFill/>
          </a:ln>
          <a:effectLst>
            <a:outerShdw blurRad="63500" rotWithShape="0" dir="3600000" dist="64172">
              <a:srgbClr val="000000">
                <a:alpha val="24705"/>
              </a:srgbClr>
            </a:outerShdw>
          </a:effectLst>
        </p:spPr>
      </p:pic>
      <p:pic>
        <p:nvPicPr>
          <p:cNvPr descr="e4c3ce57-5d50-4154-9ad0-ccbcbe45653e.png" id="584" name="Google Shape;584;p87"/>
          <p:cNvPicPr preferRelativeResize="0"/>
          <p:nvPr/>
        </p:nvPicPr>
        <p:blipFill rotWithShape="1">
          <a:blip r:embed="rId9">
            <a:alphaModFix/>
          </a:blip>
          <a:srcRect b="0" l="0" r="0" t="0"/>
          <a:stretch/>
        </p:blipFill>
        <p:spPr>
          <a:xfrm>
            <a:off x="255500" y="3942266"/>
            <a:ext cx="1807985" cy="531179"/>
          </a:xfrm>
          <a:prstGeom prst="rect">
            <a:avLst/>
          </a:prstGeom>
          <a:noFill/>
          <a:ln>
            <a:noFill/>
          </a:ln>
          <a:effectLst>
            <a:outerShdw blurRad="63500" rotWithShape="0" dir="3600000" dist="64172">
              <a:srgbClr val="000000">
                <a:alpha val="24705"/>
              </a:srgbClr>
            </a:outerShdw>
          </a:effectLst>
        </p:spPr>
      </p:pic>
      <p:sp>
        <p:nvSpPr>
          <p:cNvPr id="585" name="Google Shape;585;p87"/>
          <p:cNvSpPr txBox="1"/>
          <p:nvPr/>
        </p:nvSpPr>
        <p:spPr>
          <a:xfrm>
            <a:off x="284710" y="1141664"/>
            <a:ext cx="1750037" cy="204233"/>
          </a:xfrm>
          <a:prstGeom prst="rect">
            <a:avLst/>
          </a:prstGeom>
          <a:noFill/>
          <a:ln>
            <a:noFill/>
          </a:ln>
        </p:spPr>
        <p:txBody>
          <a:bodyPr anchorCtr="0" anchor="t" bIns="34275" lIns="34275" spcFirstLastPara="1" rIns="34275" wrap="square" tIns="34275">
            <a:spAutoFit/>
          </a:bodyPr>
          <a:lstStyle/>
          <a:p>
            <a:pPr indent="0" lvl="0" marL="0" marR="0" rtl="0" algn="ctr">
              <a:lnSpc>
                <a:spcPct val="90000"/>
              </a:lnSpc>
              <a:spcBef>
                <a:spcPts val="0"/>
              </a:spcBef>
              <a:spcAft>
                <a:spcPts val="0"/>
              </a:spcAft>
              <a:buNone/>
            </a:pPr>
            <a:r>
              <a:rPr b="1" lang="en" sz="1000">
                <a:solidFill>
                  <a:schemeClr val="dk1"/>
                </a:solidFill>
                <a:latin typeface="Cambria"/>
                <a:ea typeface="Cambria"/>
                <a:cs typeface="Cambria"/>
                <a:sym typeface="Cambria"/>
              </a:rPr>
              <a:t>Open Imagery</a:t>
            </a:r>
            <a:endParaRPr sz="1100"/>
          </a:p>
        </p:txBody>
      </p:sp>
      <p:pic>
        <p:nvPicPr>
          <p:cNvPr descr="fec14773-12b9-433c-a1ea-d77e93bcaf23.png" id="586" name="Google Shape;586;p87"/>
          <p:cNvPicPr preferRelativeResize="0"/>
          <p:nvPr/>
        </p:nvPicPr>
        <p:blipFill rotWithShape="1">
          <a:blip r:embed="rId10">
            <a:alphaModFix/>
          </a:blip>
          <a:srcRect b="0" l="0" r="0" t="0"/>
          <a:stretch/>
        </p:blipFill>
        <p:spPr>
          <a:xfrm>
            <a:off x="254853" y="590318"/>
            <a:ext cx="1809280" cy="531559"/>
          </a:xfrm>
          <a:prstGeom prst="rect">
            <a:avLst/>
          </a:prstGeom>
          <a:noFill/>
          <a:ln>
            <a:noFill/>
          </a:ln>
          <a:effectLst>
            <a:outerShdw blurRad="63500" rotWithShape="0" dir="3600000" dist="63500">
              <a:srgbClr val="000000">
                <a:alpha val="24705"/>
              </a:srgbClr>
            </a:outerShdw>
          </a:effectLst>
        </p:spPr>
      </p:pic>
      <p:pic>
        <p:nvPicPr>
          <p:cNvPr descr="5bdd6de7-a4fa-4411-ab3f-e925e6490da2.png" id="587" name="Google Shape;587;p87"/>
          <p:cNvPicPr preferRelativeResize="0"/>
          <p:nvPr/>
        </p:nvPicPr>
        <p:blipFill rotWithShape="1">
          <a:blip r:embed="rId11">
            <a:alphaModFix/>
          </a:blip>
          <a:srcRect b="0" l="0" r="0" t="0"/>
          <a:stretch/>
        </p:blipFill>
        <p:spPr>
          <a:xfrm>
            <a:off x="254853" y="466525"/>
            <a:ext cx="1809280" cy="531559"/>
          </a:xfrm>
          <a:prstGeom prst="rect">
            <a:avLst/>
          </a:prstGeom>
          <a:noFill/>
          <a:ln>
            <a:noFill/>
          </a:ln>
          <a:effectLst>
            <a:outerShdw blurRad="63500" rotWithShape="0" dir="3600000" dist="63500">
              <a:srgbClr val="000000">
                <a:alpha val="24705"/>
              </a:srgbClr>
            </a:outerShdw>
          </a:effectLst>
        </p:spPr>
      </p:pic>
      <p:pic>
        <p:nvPicPr>
          <p:cNvPr descr="0a6a2dea-9194-4f68-92f0-e61a34eacd22.png" id="588" name="Google Shape;588;p87"/>
          <p:cNvPicPr preferRelativeResize="0"/>
          <p:nvPr/>
        </p:nvPicPr>
        <p:blipFill rotWithShape="1">
          <a:blip r:embed="rId12">
            <a:alphaModFix/>
          </a:blip>
          <a:srcRect b="0" l="0" r="0" t="0"/>
          <a:stretch/>
        </p:blipFill>
        <p:spPr>
          <a:xfrm>
            <a:off x="254853" y="342733"/>
            <a:ext cx="1809280" cy="531559"/>
          </a:xfrm>
          <a:prstGeom prst="rect">
            <a:avLst/>
          </a:prstGeom>
          <a:noFill/>
          <a:ln>
            <a:noFill/>
          </a:ln>
          <a:effectLst>
            <a:outerShdw blurRad="63500" rotWithShape="0" dir="3600000" dist="63500">
              <a:srgbClr val="000000">
                <a:alpha val="24705"/>
              </a:srgbClr>
            </a:outerShdw>
          </a:effectLst>
        </p:spPr>
      </p:pic>
      <p:pic>
        <p:nvPicPr>
          <p:cNvPr descr="7c520f5a-a086-4e20-b732-ce6c4f6023f5.png" id="589" name="Google Shape;589;p87"/>
          <p:cNvPicPr preferRelativeResize="0"/>
          <p:nvPr/>
        </p:nvPicPr>
        <p:blipFill rotWithShape="1">
          <a:blip r:embed="rId13">
            <a:alphaModFix/>
          </a:blip>
          <a:srcRect b="0" l="0" r="0" t="0"/>
          <a:stretch/>
        </p:blipFill>
        <p:spPr>
          <a:xfrm>
            <a:off x="254853" y="218940"/>
            <a:ext cx="1809280" cy="531559"/>
          </a:xfrm>
          <a:prstGeom prst="rect">
            <a:avLst/>
          </a:prstGeom>
          <a:noFill/>
          <a:ln>
            <a:noFill/>
          </a:ln>
          <a:effectLst>
            <a:outerShdw blurRad="63500" rotWithShape="0" dir="3600000" dist="63500">
              <a:srgbClr val="000000">
                <a:alpha val="24705"/>
              </a:srgbClr>
            </a:outerShdw>
          </a:effectLst>
        </p:spPr>
      </p:pic>
      <p:sp>
        <p:nvSpPr>
          <p:cNvPr id="590" name="Google Shape;590;p87"/>
          <p:cNvSpPr txBox="1"/>
          <p:nvPr/>
        </p:nvSpPr>
        <p:spPr>
          <a:xfrm>
            <a:off x="284710" y="3440697"/>
            <a:ext cx="1750037" cy="204233"/>
          </a:xfrm>
          <a:prstGeom prst="rect">
            <a:avLst/>
          </a:prstGeom>
          <a:noFill/>
          <a:ln>
            <a:noFill/>
          </a:ln>
        </p:spPr>
        <p:txBody>
          <a:bodyPr anchorCtr="0" anchor="t" bIns="34275" lIns="34275" spcFirstLastPara="1" rIns="34275" wrap="square" tIns="34275">
            <a:spAutoFit/>
          </a:bodyPr>
          <a:lstStyle/>
          <a:p>
            <a:pPr indent="0" lvl="0" marL="0" marR="0" rtl="0" algn="ctr">
              <a:lnSpc>
                <a:spcPct val="90000"/>
              </a:lnSpc>
              <a:spcBef>
                <a:spcPts val="0"/>
              </a:spcBef>
              <a:spcAft>
                <a:spcPts val="0"/>
              </a:spcAft>
              <a:buNone/>
            </a:pPr>
            <a:r>
              <a:rPr b="1" lang="en" sz="1000">
                <a:solidFill>
                  <a:schemeClr val="dk1"/>
                </a:solidFill>
                <a:latin typeface="Cambria"/>
                <a:ea typeface="Cambria"/>
                <a:cs typeface="Cambria"/>
                <a:sym typeface="Cambria"/>
              </a:rPr>
              <a:t>Bring Your Own Data</a:t>
            </a:r>
            <a:endParaRPr sz="1100"/>
          </a:p>
        </p:txBody>
      </p:sp>
      <p:pic>
        <p:nvPicPr>
          <p:cNvPr descr="7c520f5a-a086-4e20-b732-ce6c4f6023f5.png" id="591" name="Google Shape;591;p87"/>
          <p:cNvPicPr preferRelativeResize="0"/>
          <p:nvPr/>
        </p:nvPicPr>
        <p:blipFill rotWithShape="1">
          <a:blip r:embed="rId14">
            <a:alphaModFix/>
          </a:blip>
          <a:srcRect b="0" l="0" r="0" t="0"/>
          <a:stretch/>
        </p:blipFill>
        <p:spPr>
          <a:xfrm>
            <a:off x="254853" y="2861573"/>
            <a:ext cx="1809280" cy="531559"/>
          </a:xfrm>
          <a:prstGeom prst="rect">
            <a:avLst/>
          </a:prstGeom>
          <a:noFill/>
          <a:ln>
            <a:noFill/>
          </a:ln>
          <a:effectLst>
            <a:outerShdw blurRad="63500" rotWithShape="0" dir="3600000" dist="63500">
              <a:srgbClr val="000000">
                <a:alpha val="24705"/>
              </a:srgbClr>
            </a:outerShdw>
          </a:effectLst>
        </p:spPr>
      </p:pic>
      <p:sp>
        <p:nvSpPr>
          <p:cNvPr id="592" name="Google Shape;592;p87"/>
          <p:cNvSpPr txBox="1"/>
          <p:nvPr/>
        </p:nvSpPr>
        <p:spPr>
          <a:xfrm>
            <a:off x="284710" y="2323211"/>
            <a:ext cx="1750037" cy="204233"/>
          </a:xfrm>
          <a:prstGeom prst="rect">
            <a:avLst/>
          </a:prstGeom>
          <a:noFill/>
          <a:ln>
            <a:noFill/>
          </a:ln>
        </p:spPr>
        <p:txBody>
          <a:bodyPr anchorCtr="0" anchor="t" bIns="34275" lIns="34275" spcFirstLastPara="1" rIns="34275" wrap="square" tIns="34275">
            <a:spAutoFit/>
          </a:bodyPr>
          <a:lstStyle/>
          <a:p>
            <a:pPr indent="0" lvl="0" marL="0" marR="0" rtl="0" algn="ctr">
              <a:lnSpc>
                <a:spcPct val="90000"/>
              </a:lnSpc>
              <a:spcBef>
                <a:spcPts val="0"/>
              </a:spcBef>
              <a:spcAft>
                <a:spcPts val="0"/>
              </a:spcAft>
              <a:buNone/>
            </a:pPr>
            <a:r>
              <a:rPr b="1" lang="en" sz="1000">
                <a:solidFill>
                  <a:schemeClr val="dk1"/>
                </a:solidFill>
                <a:latin typeface="Cambria"/>
                <a:ea typeface="Cambria"/>
                <a:cs typeface="Cambria"/>
                <a:sym typeface="Cambria"/>
              </a:rPr>
              <a:t>Commercial Imagery</a:t>
            </a:r>
            <a:endParaRPr sz="1100"/>
          </a:p>
        </p:txBody>
      </p:sp>
      <p:pic>
        <p:nvPicPr>
          <p:cNvPr descr="7c520f5a-a086-4e20-b732-ce6c4f6023f5.png" id="593" name="Google Shape;593;p87"/>
          <p:cNvPicPr preferRelativeResize="0"/>
          <p:nvPr/>
        </p:nvPicPr>
        <p:blipFill rotWithShape="1">
          <a:blip r:embed="rId15">
            <a:alphaModFix/>
          </a:blip>
          <a:srcRect b="0" l="0" r="0" t="0"/>
          <a:stretch/>
        </p:blipFill>
        <p:spPr>
          <a:xfrm>
            <a:off x="254853" y="1778819"/>
            <a:ext cx="1809280" cy="531559"/>
          </a:xfrm>
          <a:prstGeom prst="rect">
            <a:avLst/>
          </a:prstGeom>
          <a:noFill/>
          <a:ln>
            <a:noFill/>
          </a:ln>
          <a:effectLst>
            <a:outerShdw blurRad="63500" rotWithShape="0" dir="3600000" dist="63500">
              <a:srgbClr val="000000">
                <a:alpha val="24705"/>
              </a:srgbClr>
            </a:outerShdw>
          </a:effectLst>
        </p:spPr>
      </p:pic>
      <p:pic>
        <p:nvPicPr>
          <p:cNvPr descr="5bdd6de7-a4fa-4411-ab3f-e925e6490da2.png" id="594" name="Google Shape;594;p87"/>
          <p:cNvPicPr preferRelativeResize="0"/>
          <p:nvPr/>
        </p:nvPicPr>
        <p:blipFill rotWithShape="1">
          <a:blip r:embed="rId16">
            <a:alphaModFix/>
          </a:blip>
          <a:srcRect b="0" l="0" r="0" t="0"/>
          <a:stretch/>
        </p:blipFill>
        <p:spPr>
          <a:xfrm>
            <a:off x="254853" y="1658225"/>
            <a:ext cx="1809280" cy="531559"/>
          </a:xfrm>
          <a:prstGeom prst="rect">
            <a:avLst/>
          </a:prstGeom>
          <a:noFill/>
          <a:ln>
            <a:noFill/>
          </a:ln>
          <a:effectLst>
            <a:outerShdw blurRad="63500" rotWithShape="0" dir="3600000" dist="63500">
              <a:srgbClr val="000000">
                <a:alpha val="24705"/>
              </a:srgbClr>
            </a:outerShdw>
          </a:effectLst>
        </p:spPr>
      </p:pic>
      <p:pic>
        <p:nvPicPr>
          <p:cNvPr descr="Asset 2.png" id="595" name="Google Shape;595;p87"/>
          <p:cNvPicPr preferRelativeResize="0"/>
          <p:nvPr/>
        </p:nvPicPr>
        <p:blipFill rotWithShape="1">
          <a:blip r:embed="rId17">
            <a:alphaModFix/>
          </a:blip>
          <a:srcRect b="0" l="0" r="0" t="0"/>
          <a:stretch/>
        </p:blipFill>
        <p:spPr>
          <a:xfrm>
            <a:off x="3963424" y="3987746"/>
            <a:ext cx="780878" cy="768987"/>
          </a:xfrm>
          <a:prstGeom prst="rect">
            <a:avLst/>
          </a:prstGeom>
          <a:noFill/>
          <a:ln>
            <a:noFill/>
          </a:ln>
        </p:spPr>
      </p:pic>
      <p:pic>
        <p:nvPicPr>
          <p:cNvPr descr="eob.png" id="596" name="Google Shape;596;p87"/>
          <p:cNvPicPr preferRelativeResize="0"/>
          <p:nvPr/>
        </p:nvPicPr>
        <p:blipFill rotWithShape="1">
          <a:blip r:embed="rId18">
            <a:alphaModFix/>
          </a:blip>
          <a:srcRect b="0" l="0" r="0" t="0"/>
          <a:stretch/>
        </p:blipFill>
        <p:spPr>
          <a:xfrm>
            <a:off x="7033868" y="2406312"/>
            <a:ext cx="1807839" cy="1020425"/>
          </a:xfrm>
          <a:prstGeom prst="rect">
            <a:avLst/>
          </a:prstGeom>
          <a:noFill/>
          <a:ln>
            <a:noFill/>
          </a:ln>
          <a:effectLst>
            <a:outerShdw blurRad="63500" rotWithShape="0" dir="3600000" dist="63500">
              <a:srgbClr val="000000">
                <a:alpha val="24705"/>
              </a:srgbClr>
            </a:outerShdw>
          </a:effectLst>
        </p:spPr>
      </p:pic>
      <p:pic>
        <p:nvPicPr>
          <p:cNvPr descr="Screenshot 2021-07-07 at 12.08.45.png" id="597" name="Google Shape;597;p87"/>
          <p:cNvPicPr preferRelativeResize="0"/>
          <p:nvPr/>
        </p:nvPicPr>
        <p:blipFill rotWithShape="1">
          <a:blip r:embed="rId19">
            <a:alphaModFix/>
          </a:blip>
          <a:srcRect b="0" l="0" r="0" t="0"/>
          <a:stretch/>
        </p:blipFill>
        <p:spPr>
          <a:xfrm>
            <a:off x="7033148" y="3708412"/>
            <a:ext cx="1809280" cy="1015207"/>
          </a:xfrm>
          <a:prstGeom prst="rect">
            <a:avLst/>
          </a:prstGeom>
          <a:noFill/>
          <a:ln>
            <a:noFill/>
          </a:ln>
          <a:effectLst>
            <a:outerShdw blurRad="63500" rotWithShape="0" dir="3600000" dist="63500">
              <a:srgbClr val="000000">
                <a:alpha val="24705"/>
              </a:srgbClr>
            </a:outerShdw>
          </a:effectLst>
        </p:spPr>
      </p:pic>
      <p:pic>
        <p:nvPicPr>
          <p:cNvPr descr="Screenshot 2021-07-07 at 09.47.55.png" id="598" name="Google Shape;598;p87"/>
          <p:cNvPicPr preferRelativeResize="0"/>
          <p:nvPr/>
        </p:nvPicPr>
        <p:blipFill rotWithShape="1">
          <a:blip r:embed="rId20">
            <a:alphaModFix/>
          </a:blip>
          <a:srcRect b="0" l="0" r="0" t="0"/>
          <a:stretch/>
        </p:blipFill>
        <p:spPr>
          <a:xfrm>
            <a:off x="7033148" y="438764"/>
            <a:ext cx="1809280" cy="1138220"/>
          </a:xfrm>
          <a:prstGeom prst="rect">
            <a:avLst/>
          </a:prstGeom>
          <a:noFill/>
          <a:ln>
            <a:noFill/>
          </a:ln>
          <a:effectLst>
            <a:outerShdw blurRad="63500" rotWithShape="0" dir="3600000" dist="63500">
              <a:srgbClr val="000000">
                <a:alpha val="2470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41"/>
          <p:cNvSpPr txBox="1"/>
          <p:nvPr>
            <p:ph type="title"/>
          </p:nvPr>
        </p:nvSpPr>
        <p:spPr>
          <a:xfrm>
            <a:off x="161558" y="120300"/>
            <a:ext cx="7560900" cy="407700"/>
          </a:xfrm>
          <a:prstGeom prst="rect">
            <a:avLst/>
          </a:prstGeom>
          <a:noFill/>
          <a:ln>
            <a:noFill/>
          </a:ln>
        </p:spPr>
        <p:txBody>
          <a:bodyPr anchorCtr="0" anchor="ctr" bIns="34225" lIns="68450" spcFirstLastPara="1" rIns="68450" wrap="square" tIns="34225">
            <a:spAutoFit/>
          </a:bodyPr>
          <a:lstStyle/>
          <a:p>
            <a:pPr indent="0" lvl="0" marL="0" rtl="0" algn="l">
              <a:spcBef>
                <a:spcPts val="0"/>
              </a:spcBef>
              <a:spcAft>
                <a:spcPts val="0"/>
              </a:spcAft>
              <a:buNone/>
            </a:pPr>
            <a:r>
              <a:rPr lang="en"/>
              <a:t>ESA Update / ERS and Envisat</a:t>
            </a:r>
            <a:endParaRPr/>
          </a:p>
        </p:txBody>
      </p:sp>
      <p:sp>
        <p:nvSpPr>
          <p:cNvPr id="1248" name="Google Shape;1248;p141"/>
          <p:cNvSpPr/>
          <p:nvPr/>
        </p:nvSpPr>
        <p:spPr>
          <a:xfrm>
            <a:off x="371069" y="928993"/>
            <a:ext cx="8112580" cy="2039020"/>
          </a:xfrm>
          <a:prstGeom prst="rect">
            <a:avLst/>
          </a:prstGeom>
          <a:noFill/>
          <a:ln>
            <a:noFill/>
          </a:ln>
        </p:spPr>
        <p:txBody>
          <a:bodyPr anchorCtr="0" anchor="t" bIns="34225" lIns="68450" spcFirstLastPara="1" rIns="68450" wrap="square" tIns="34225">
            <a:noAutofit/>
          </a:bodyPr>
          <a:lstStyle/>
          <a:p>
            <a:pPr indent="0" lvl="0" marL="0" marR="0" rtl="0" algn="just">
              <a:spcBef>
                <a:spcPts val="0"/>
              </a:spcBef>
              <a:spcAft>
                <a:spcPts val="0"/>
              </a:spcAft>
              <a:buNone/>
            </a:pPr>
            <a:r>
              <a:t/>
            </a:r>
            <a:endParaRPr sz="1300">
              <a:solidFill>
                <a:schemeClr val="dk2"/>
              </a:solidFill>
            </a:endParaRPr>
          </a:p>
          <a:p>
            <a:pPr indent="-311150" lvl="0" marL="457200" rtl="0" algn="just">
              <a:spcBef>
                <a:spcPts val="0"/>
              </a:spcBef>
              <a:spcAft>
                <a:spcPts val="0"/>
              </a:spcAft>
              <a:buClr>
                <a:schemeClr val="dk2"/>
              </a:buClr>
              <a:buSzPts val="1300"/>
              <a:buFont typeface="Courier New"/>
              <a:buChar char="o"/>
            </a:pPr>
            <a:r>
              <a:rPr lang="en" sz="1300">
                <a:solidFill>
                  <a:schemeClr val="dk2"/>
                </a:solidFill>
              </a:rPr>
              <a:t>Support analyses to the Surface Reflectance and Land Surface Temperature ESA heritage data CARD4L products are also continuing.</a:t>
            </a:r>
            <a:endParaRPr sz="1300">
              <a:solidFill>
                <a:schemeClr val="dk2"/>
              </a:solidFill>
            </a:endParaRPr>
          </a:p>
          <a:p>
            <a:pPr indent="0" lvl="0" marL="0" rtl="0" algn="just">
              <a:spcBef>
                <a:spcPts val="0"/>
              </a:spcBef>
              <a:spcAft>
                <a:spcPts val="0"/>
              </a:spcAft>
              <a:buNone/>
            </a:pPr>
            <a:r>
              <a:t/>
            </a:r>
            <a:endParaRPr sz="1300">
              <a:solidFill>
                <a:schemeClr val="dk2"/>
              </a:solidFill>
            </a:endParaRPr>
          </a:p>
          <a:p>
            <a:pPr indent="-311150" lvl="0" marL="457200" marR="0" rtl="0" algn="just">
              <a:spcBef>
                <a:spcPts val="1200"/>
              </a:spcBef>
              <a:spcAft>
                <a:spcPts val="0"/>
              </a:spcAft>
              <a:buClr>
                <a:schemeClr val="dk2"/>
              </a:buClr>
              <a:buSzPts val="1300"/>
              <a:buFont typeface="Courier New"/>
              <a:buChar char="o"/>
            </a:pPr>
            <a:r>
              <a:rPr b="0" i="0" lang="en" sz="1300" u="none" cap="none" strike="noStrike">
                <a:solidFill>
                  <a:schemeClr val="dk2"/>
                </a:solidFill>
                <a:latin typeface="Arial"/>
                <a:ea typeface="Arial"/>
                <a:cs typeface="Arial"/>
                <a:sym typeface="Arial"/>
              </a:rPr>
              <a:t>In relation to Surface Reflectance, the GRASP atmospheric correction algorithm has been successfully tested on MERIS Full Resolution (FR) data and is a good candidate for piloting the generation of CARD4L Surface Reflectance products.</a:t>
            </a:r>
            <a:endParaRPr b="0" i="0" sz="1300" u="none" cap="none" strike="noStrike">
              <a:solidFill>
                <a:schemeClr val="dk2"/>
              </a:solidFill>
              <a:latin typeface="Arial"/>
              <a:ea typeface="Arial"/>
              <a:cs typeface="Arial"/>
              <a:sym typeface="Arial"/>
            </a:endParaRPr>
          </a:p>
          <a:p>
            <a:pPr indent="0" lvl="0" marL="0" marR="0" rtl="0" algn="just">
              <a:spcBef>
                <a:spcPts val="1200"/>
              </a:spcBef>
              <a:spcAft>
                <a:spcPts val="0"/>
              </a:spcAft>
              <a:buNone/>
            </a:pPr>
            <a:r>
              <a:t/>
            </a:r>
            <a:endParaRPr sz="1300">
              <a:solidFill>
                <a:schemeClr val="dk2"/>
              </a:solidFill>
            </a:endParaRPr>
          </a:p>
          <a:p>
            <a:pPr indent="-311150" lvl="0" marL="457200" marR="0" rtl="0" algn="just">
              <a:spcBef>
                <a:spcPts val="1200"/>
              </a:spcBef>
              <a:spcAft>
                <a:spcPts val="0"/>
              </a:spcAft>
              <a:buClr>
                <a:schemeClr val="dk2"/>
              </a:buClr>
              <a:buSzPts val="1300"/>
              <a:buFont typeface="Courier New"/>
              <a:buChar char="o"/>
            </a:pPr>
            <a:r>
              <a:rPr b="0" i="0" lang="en" sz="1300" u="none" cap="none" strike="noStrike">
                <a:solidFill>
                  <a:schemeClr val="dk2"/>
                </a:solidFill>
                <a:latin typeface="Arial"/>
                <a:ea typeface="Arial"/>
                <a:cs typeface="Arial"/>
                <a:sym typeface="Arial"/>
              </a:rPr>
              <a:t>The activities to implement a cloud shadow mask in the Land Surface Temperature products (derived from (A)ATSR data) to support the generation of Land Surface Temperature ESA CARD4L long time series is progressing according to plans and will be completed during 2022.</a:t>
            </a:r>
            <a:endParaRPr sz="1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pic>
        <p:nvPicPr>
          <p:cNvPr id="1253" name="Google Shape;1253;p142"/>
          <p:cNvPicPr preferRelativeResize="0"/>
          <p:nvPr/>
        </p:nvPicPr>
        <p:blipFill rotWithShape="1">
          <a:blip r:embed="rId3">
            <a:alphaModFix/>
          </a:blip>
          <a:srcRect b="0" l="0" r="0" t="0"/>
          <a:stretch/>
        </p:blipFill>
        <p:spPr>
          <a:xfrm>
            <a:off x="109586" y="1264095"/>
            <a:ext cx="4625630" cy="3241535"/>
          </a:xfrm>
          <a:prstGeom prst="rect">
            <a:avLst/>
          </a:prstGeom>
          <a:noFill/>
          <a:ln>
            <a:noFill/>
          </a:ln>
        </p:spPr>
      </p:pic>
      <p:pic>
        <p:nvPicPr>
          <p:cNvPr id="1254" name="Google Shape;1254;p142"/>
          <p:cNvPicPr preferRelativeResize="0"/>
          <p:nvPr/>
        </p:nvPicPr>
        <p:blipFill rotWithShape="1">
          <a:blip r:embed="rId4">
            <a:alphaModFix/>
          </a:blip>
          <a:srcRect b="0" l="0" r="0" t="0"/>
          <a:stretch/>
        </p:blipFill>
        <p:spPr>
          <a:xfrm>
            <a:off x="4735215" y="1605437"/>
            <a:ext cx="4408794" cy="2901124"/>
          </a:xfrm>
          <a:prstGeom prst="rect">
            <a:avLst/>
          </a:prstGeom>
          <a:noFill/>
          <a:ln>
            <a:noFill/>
          </a:ln>
        </p:spPr>
      </p:pic>
      <p:pic>
        <p:nvPicPr>
          <p:cNvPr id="1255" name="Google Shape;1255;p142"/>
          <p:cNvPicPr preferRelativeResize="0"/>
          <p:nvPr/>
        </p:nvPicPr>
        <p:blipFill rotWithShape="1">
          <a:blip r:embed="rId5">
            <a:alphaModFix/>
          </a:blip>
          <a:srcRect b="0" l="0" r="0" t="0"/>
          <a:stretch/>
        </p:blipFill>
        <p:spPr>
          <a:xfrm>
            <a:off x="2894733" y="76200"/>
            <a:ext cx="3041309" cy="11017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43"/>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G</a:t>
            </a:r>
            <a:r>
              <a:rPr lang="en"/>
              <a:t>etting close on EAVs</a:t>
            </a:r>
            <a:endParaRPr/>
          </a:p>
          <a:p>
            <a:pPr indent="-342900" lvl="1" marL="914400" rtl="0" algn="l">
              <a:spcBef>
                <a:spcPts val="0"/>
              </a:spcBef>
              <a:spcAft>
                <a:spcPts val="0"/>
              </a:spcAft>
              <a:buSzPts val="1800"/>
              <a:buChar char="▪"/>
            </a:pPr>
            <a:r>
              <a:rPr lang="en"/>
              <a:t>Discussing a way forward at ESA Living Planet</a:t>
            </a:r>
            <a:endParaRPr/>
          </a:p>
          <a:p>
            <a:pPr indent="-342900" lvl="1" marL="914400" rtl="0" algn="l">
              <a:spcBef>
                <a:spcPts val="0"/>
              </a:spcBef>
              <a:spcAft>
                <a:spcPts val="0"/>
              </a:spcAft>
              <a:buSzPts val="1800"/>
              <a:buChar char="▪"/>
            </a:pPr>
            <a:r>
              <a:rPr lang="en"/>
              <a:t>After that, will have a more substantive update on the next steps related to requirements and research agenda.</a:t>
            </a:r>
            <a:endParaRPr/>
          </a:p>
          <a:p>
            <a:pPr indent="0" lvl="0" marL="0" rtl="0" algn="l">
              <a:spcBef>
                <a:spcPts val="800"/>
              </a:spcBef>
              <a:spcAft>
                <a:spcPts val="0"/>
              </a:spcAft>
              <a:buNone/>
            </a:pPr>
            <a:r>
              <a:t/>
            </a:r>
            <a:endParaRPr/>
          </a:p>
          <a:p>
            <a:pPr indent="-361950" lvl="0" marL="457200" rtl="0" algn="l">
              <a:spcBef>
                <a:spcPts val="800"/>
              </a:spcBef>
              <a:spcAft>
                <a:spcPts val="0"/>
              </a:spcAft>
              <a:buSzPts val="2100"/>
              <a:buChar char="❖"/>
            </a:pPr>
            <a:r>
              <a:rPr lang="en"/>
              <a:t>Chris Justice and Alyssa have submitted a proposal with the coleads of CEOS WGCV LPV - Sasha Tyukavina and Sophie Bontemps for a workshop on validation protocols for a few EAVs (related to mapping)</a:t>
            </a:r>
            <a:endParaRPr/>
          </a:p>
          <a:p>
            <a:pPr indent="-342900" lvl="1" marL="914400" rtl="0" algn="l">
              <a:spcBef>
                <a:spcPts val="0"/>
              </a:spcBef>
              <a:spcAft>
                <a:spcPts val="0"/>
              </a:spcAft>
              <a:buSzPts val="1800"/>
              <a:buChar char="▪"/>
            </a:pPr>
            <a:r>
              <a:rPr lang="en"/>
              <a:t>Likely Autumn 2022 </a:t>
            </a:r>
            <a:endParaRPr/>
          </a:p>
        </p:txBody>
      </p:sp>
      <p:sp>
        <p:nvSpPr>
          <p:cNvPr id="1261" name="Google Shape;1261;p143"/>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LSI-GEOGLAM Subgroup Report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44"/>
          <p:cNvSpPr txBox="1"/>
          <p:nvPr>
            <p:ph type="title"/>
          </p:nvPr>
        </p:nvSpPr>
        <p:spPr>
          <a:xfrm>
            <a:off x="364404" y="485888"/>
            <a:ext cx="8413709" cy="553373"/>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686868"/>
              </a:buClr>
              <a:buSzPts val="1800"/>
              <a:buFont typeface="Arial"/>
              <a:buNone/>
            </a:pPr>
            <a:r>
              <a:rPr lang="en"/>
              <a:t>DLR – Update on ARD for EnMAP &amp; DESIS</a:t>
            </a:r>
            <a:endParaRPr/>
          </a:p>
        </p:txBody>
      </p:sp>
      <p:sp>
        <p:nvSpPr>
          <p:cNvPr id="1267" name="Google Shape;1267;p144"/>
          <p:cNvSpPr txBox="1"/>
          <p:nvPr>
            <p:ph idx="1" type="body"/>
          </p:nvPr>
        </p:nvSpPr>
        <p:spPr>
          <a:xfrm>
            <a:off x="562753" y="897953"/>
            <a:ext cx="8017010" cy="3252753"/>
          </a:xfrm>
          <a:prstGeom prst="rect">
            <a:avLst/>
          </a:prstGeom>
          <a:noFill/>
          <a:ln>
            <a:noFill/>
          </a:ln>
        </p:spPr>
        <p:txBody>
          <a:bodyPr anchorCtr="0" anchor="t" bIns="0" lIns="0" spcFirstLastPara="1" rIns="0" wrap="square" tIns="0">
            <a:noAutofit/>
          </a:bodyPr>
          <a:lstStyle/>
          <a:p>
            <a:pPr indent="-133350" lvl="0" marL="139700" rtl="0" algn="l">
              <a:spcBef>
                <a:spcPts val="0"/>
              </a:spcBef>
              <a:spcAft>
                <a:spcPts val="0"/>
              </a:spcAft>
              <a:buClr>
                <a:schemeClr val="dk1"/>
              </a:buClr>
              <a:buSzPts val="1100"/>
              <a:buChar char="•"/>
            </a:pPr>
            <a:r>
              <a:rPr lang="en" sz="1100"/>
              <a:t>EnMAP:</a:t>
            </a:r>
            <a:endParaRPr/>
          </a:p>
          <a:p>
            <a:pPr indent="-133350" lvl="1" marL="469900" rtl="0" algn="l">
              <a:spcBef>
                <a:spcPts val="0"/>
              </a:spcBef>
              <a:spcAft>
                <a:spcPts val="0"/>
              </a:spcAft>
              <a:buClr>
                <a:schemeClr val="dk1"/>
              </a:buClr>
              <a:buSzPts val="1100"/>
              <a:buChar char="•"/>
            </a:pPr>
            <a:r>
              <a:rPr lang="en" sz="1100"/>
              <a:t>Launched April 1st, first datatake April 27th </a:t>
            </a:r>
            <a:endParaRPr/>
          </a:p>
          <a:p>
            <a:pPr indent="-133350" lvl="1" marL="469900" rtl="0" algn="l">
              <a:spcBef>
                <a:spcPts val="0"/>
              </a:spcBef>
              <a:spcAft>
                <a:spcPts val="0"/>
              </a:spcAft>
              <a:buClr>
                <a:schemeClr val="dk1"/>
              </a:buClr>
              <a:buSzPts val="1100"/>
              <a:buChar char="•"/>
            </a:pPr>
            <a:r>
              <a:rPr lang="en" sz="1100"/>
              <a:t>Commissioning phase ongoing, operational phase scheduled for late September (tbc)</a:t>
            </a:r>
            <a:endParaRPr/>
          </a:p>
          <a:p>
            <a:pPr indent="-133350" lvl="1" marL="469900" rtl="0" algn="l">
              <a:spcBef>
                <a:spcPts val="0"/>
              </a:spcBef>
              <a:spcAft>
                <a:spcPts val="0"/>
              </a:spcAft>
              <a:buClr>
                <a:schemeClr val="dk1"/>
              </a:buClr>
              <a:buSzPts val="1100"/>
              <a:buChar char="•"/>
            </a:pPr>
            <a:r>
              <a:rPr lang="en" sz="1100"/>
              <a:t>CARD4L compliant metadata in place </a:t>
            </a:r>
            <a:endParaRPr/>
          </a:p>
          <a:p>
            <a:pPr indent="-63500" lvl="1" marL="469900" rtl="0" algn="l">
              <a:spcBef>
                <a:spcPts val="0"/>
              </a:spcBef>
              <a:spcAft>
                <a:spcPts val="0"/>
              </a:spcAft>
              <a:buClr>
                <a:schemeClr val="dk1"/>
              </a:buClr>
              <a:buSzPts val="1100"/>
              <a:buNone/>
            </a:pPr>
            <a:r>
              <a:t/>
            </a:r>
            <a:endParaRPr sz="1100"/>
          </a:p>
          <a:p>
            <a:pPr indent="-133350" lvl="0" marL="139700" rtl="0" algn="l">
              <a:spcBef>
                <a:spcPts val="200"/>
              </a:spcBef>
              <a:spcAft>
                <a:spcPts val="0"/>
              </a:spcAft>
              <a:buClr>
                <a:schemeClr val="dk1"/>
              </a:buClr>
              <a:buSzPts val="1100"/>
              <a:buChar char="•"/>
            </a:pPr>
            <a:r>
              <a:rPr lang="en" sz="1100"/>
              <a:t>DESIS:</a:t>
            </a:r>
            <a:endParaRPr/>
          </a:p>
          <a:p>
            <a:pPr indent="-133350" lvl="1" marL="469900" rtl="0" algn="l">
              <a:spcBef>
                <a:spcPts val="0"/>
              </a:spcBef>
              <a:spcAft>
                <a:spcPts val="0"/>
              </a:spcAft>
              <a:buClr>
                <a:schemeClr val="dk1"/>
              </a:buClr>
              <a:buSzPts val="1100"/>
              <a:buChar char="•"/>
            </a:pPr>
            <a:r>
              <a:rPr lang="en" sz="1100"/>
              <a:t>Joint hyperspectral mission on the ISS by DLR (scientific) &amp; Teledyne (commercial), operational since 2019</a:t>
            </a:r>
            <a:endParaRPr/>
          </a:p>
          <a:p>
            <a:pPr indent="-133350" lvl="1" marL="469900" rtl="0" algn="l">
              <a:spcBef>
                <a:spcPts val="0"/>
              </a:spcBef>
              <a:spcAft>
                <a:spcPts val="0"/>
              </a:spcAft>
              <a:buClr>
                <a:schemeClr val="dk1"/>
              </a:buClr>
              <a:buSzPts val="1100"/>
              <a:buChar char="•"/>
            </a:pPr>
            <a:r>
              <a:rPr lang="en" sz="1100"/>
              <a:t>Similar processing chain &amp; metadata model as in EnMAP</a:t>
            </a:r>
            <a:endParaRPr sz="1100"/>
          </a:p>
          <a:p>
            <a:pPr indent="-133350" lvl="1" marL="469900" rtl="0" algn="l">
              <a:spcBef>
                <a:spcPts val="0"/>
              </a:spcBef>
              <a:spcAft>
                <a:spcPts val="0"/>
              </a:spcAft>
              <a:buClr>
                <a:schemeClr val="dk1"/>
              </a:buClr>
              <a:buSzPts val="1100"/>
              <a:buChar char="•"/>
            </a:pPr>
            <a:r>
              <a:rPr lang="en" sz="1100"/>
              <a:t>Currently in discussion if L2A product model updated to meet CARD4L </a:t>
            </a:r>
            <a:endParaRPr/>
          </a:p>
          <a:p>
            <a:pPr indent="-63500" lvl="1" marL="469900" rtl="0" algn="l">
              <a:spcBef>
                <a:spcPts val="0"/>
              </a:spcBef>
              <a:spcAft>
                <a:spcPts val="0"/>
              </a:spcAft>
              <a:buClr>
                <a:schemeClr val="dk1"/>
              </a:buClr>
              <a:buSzPts val="1100"/>
              <a:buNone/>
            </a:pPr>
            <a:r>
              <a:t/>
            </a:r>
            <a:endParaRPr sz="1100"/>
          </a:p>
          <a:p>
            <a:pPr indent="-133350" lvl="0" marL="139700" rtl="0" algn="l">
              <a:spcBef>
                <a:spcPts val="200"/>
              </a:spcBef>
              <a:spcAft>
                <a:spcPts val="0"/>
              </a:spcAft>
              <a:buClr>
                <a:schemeClr val="dk1"/>
              </a:buClr>
              <a:buSzPts val="1100"/>
              <a:buChar char="•"/>
            </a:pPr>
            <a:r>
              <a:rPr lang="en" sz="1100"/>
              <a:t>DLR‘s atm. correction „PACO“  (ATCOR heritage, processor for EnMAP &amp; DESIS, also in-house for S2 &amp; Landsat)</a:t>
            </a:r>
            <a:endParaRPr/>
          </a:p>
          <a:p>
            <a:pPr indent="-133350" lvl="1" marL="469900" rtl="0" algn="l">
              <a:spcBef>
                <a:spcPts val="0"/>
              </a:spcBef>
              <a:spcAft>
                <a:spcPts val="0"/>
              </a:spcAft>
              <a:buClr>
                <a:schemeClr val="dk1"/>
              </a:buClr>
              <a:buSzPts val="1100"/>
              <a:buChar char="•"/>
            </a:pPr>
            <a:r>
              <a:rPr lang="en" sz="1100"/>
              <a:t>Update ongoing so that metadata &amp; per-pixel are always in line with CAR4L</a:t>
            </a:r>
            <a:endParaRPr/>
          </a:p>
          <a:p>
            <a:pPr indent="-63500" lvl="0" marL="139700" rtl="0" algn="l">
              <a:spcBef>
                <a:spcPts val="200"/>
              </a:spcBef>
              <a:spcAft>
                <a:spcPts val="0"/>
              </a:spcAft>
              <a:buClr>
                <a:schemeClr val="dk1"/>
              </a:buClr>
              <a:buSzPts val="1100"/>
              <a:buFont typeface="Noto Sans Symbols"/>
              <a:buNone/>
            </a:pPr>
            <a:r>
              <a:t/>
            </a:r>
            <a:endParaRPr sz="1100"/>
          </a:p>
          <a:p>
            <a:pPr indent="-133350" lvl="0" marL="139700" rtl="0" algn="l">
              <a:spcBef>
                <a:spcPts val="200"/>
              </a:spcBef>
              <a:spcAft>
                <a:spcPts val="0"/>
              </a:spcAft>
              <a:buClr>
                <a:schemeClr val="dk1"/>
              </a:buClr>
              <a:buSzPts val="1100"/>
              <a:buFont typeface="Noto Sans Symbols"/>
              <a:buChar char="⇒"/>
            </a:pPr>
            <a:r>
              <a:rPr lang="en" sz="1100"/>
              <a:t> high interest in a dedicated Hyperspectral PFS (esp. @ L2A, but also L1B &amp; L1C)</a:t>
            </a:r>
            <a:endParaRPr/>
          </a:p>
          <a:p>
            <a:pPr indent="-133350" lvl="0" marL="139700" rtl="0" algn="l">
              <a:spcBef>
                <a:spcPts val="200"/>
              </a:spcBef>
              <a:spcAft>
                <a:spcPts val="0"/>
              </a:spcAft>
              <a:buClr>
                <a:schemeClr val="dk1"/>
              </a:buClr>
              <a:buSzPts val="1100"/>
              <a:buFont typeface="Noto Sans Symbols"/>
              <a:buChar char="⇒"/>
            </a:pPr>
            <a:r>
              <a:rPr lang="en" sz="1100"/>
              <a:t> willing to contribute!</a:t>
            </a:r>
            <a:endParaRPr/>
          </a:p>
          <a:p>
            <a:pPr indent="-63500" lvl="0" marL="139700" rtl="0" algn="l">
              <a:spcBef>
                <a:spcPts val="200"/>
              </a:spcBef>
              <a:spcAft>
                <a:spcPts val="0"/>
              </a:spcAft>
              <a:buClr>
                <a:schemeClr val="dk1"/>
              </a:buClr>
              <a:buSzPts val="1100"/>
              <a:buFont typeface="Noto Sans Symbols"/>
              <a:buNone/>
            </a:pPr>
            <a:r>
              <a:t/>
            </a:r>
            <a:endParaRPr sz="1100"/>
          </a:p>
          <a:p>
            <a:pPr indent="-133350" lvl="0" marL="139700" rtl="0" algn="l">
              <a:spcBef>
                <a:spcPts val="200"/>
              </a:spcBef>
              <a:spcAft>
                <a:spcPts val="0"/>
              </a:spcAft>
              <a:buClr>
                <a:schemeClr val="dk1"/>
              </a:buClr>
              <a:buSzPts val="1100"/>
              <a:buChar char="•"/>
            </a:pPr>
            <a:r>
              <a:rPr lang="en" sz="1100"/>
              <a:t>„Outreach“: </a:t>
            </a:r>
            <a:endParaRPr/>
          </a:p>
          <a:p>
            <a:pPr indent="-133350" lvl="1" marL="469900" rtl="0" algn="l">
              <a:spcBef>
                <a:spcPts val="0"/>
              </a:spcBef>
              <a:spcAft>
                <a:spcPts val="0"/>
              </a:spcAft>
              <a:buClr>
                <a:schemeClr val="dk1"/>
              </a:buClr>
              <a:buSzPts val="1100"/>
              <a:buChar char="•"/>
            </a:pPr>
            <a:r>
              <a:rPr lang="en" sz="1100"/>
              <a:t>Contributions on „Analysis-Ready Data from Hyperspectral Sensors - The Design of the EnMAP CARD4L-SR Data Product” for ESA LPS (</a:t>
            </a:r>
            <a:r>
              <a:rPr lang="en" sz="1100" u="sng">
                <a:solidFill>
                  <a:schemeClr val="hlink"/>
                </a:solidFill>
                <a:hlinkClick r:id="rId3"/>
              </a:rPr>
              <a:t>https://lps22.esa.int/</a:t>
            </a:r>
            <a:r>
              <a:rPr lang="en" sz="1100"/>
              <a:t>) </a:t>
            </a:r>
            <a:br>
              <a:rPr lang="en" sz="1100"/>
            </a:br>
            <a:r>
              <a:rPr lang="en" sz="1100"/>
              <a:t>and for EARSeL SIG-IS workshop (</a:t>
            </a:r>
            <a:r>
              <a:rPr lang="en" sz="1100" u="sng">
                <a:solidFill>
                  <a:schemeClr val="hlink"/>
                </a:solidFill>
                <a:hlinkClick r:id="rId4"/>
              </a:rPr>
              <a:t>https://is.earsel.org/workshop/12-IS-Potsdam2022/</a:t>
            </a:r>
            <a:r>
              <a:rPr lang="en" sz="1100"/>
              <a:t>)</a:t>
            </a:r>
            <a:endParaRPr/>
          </a:p>
          <a:p>
            <a:pPr indent="-63500" lvl="0" marL="139700" rtl="0" algn="l">
              <a:spcBef>
                <a:spcPts val="200"/>
              </a:spcBef>
              <a:spcAft>
                <a:spcPts val="0"/>
              </a:spcAft>
              <a:buClr>
                <a:schemeClr val="dk1"/>
              </a:buClr>
              <a:buSzPts val="1100"/>
              <a:buNone/>
            </a:pPr>
            <a:r>
              <a:t/>
            </a:r>
            <a:endParaRPr sz="1100"/>
          </a:p>
        </p:txBody>
      </p:sp>
      <p:sp>
        <p:nvSpPr>
          <p:cNvPr id="1268" name="Google Shape;1268;p144"/>
          <p:cNvSpPr txBox="1"/>
          <p:nvPr/>
        </p:nvSpPr>
        <p:spPr>
          <a:xfrm>
            <a:off x="900548" y="4828583"/>
            <a:ext cx="1868679" cy="27693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 sz="900" u="none" cap="none" strike="noStrike">
                <a:solidFill>
                  <a:schemeClr val="dk1"/>
                </a:solidFill>
                <a:latin typeface="Arial"/>
                <a:ea typeface="Arial"/>
                <a:cs typeface="Arial"/>
                <a:sym typeface="Arial"/>
              </a:rPr>
              <a:t>Contact: </a:t>
            </a:r>
            <a:r>
              <a:rPr b="0" i="0" lang="en" sz="900" u="sng" cap="none" strike="noStrike">
                <a:solidFill>
                  <a:schemeClr val="hlink"/>
                </a:solidFill>
                <a:latin typeface="Arial"/>
                <a:ea typeface="Arial"/>
                <a:cs typeface="Arial"/>
                <a:sym typeface="Arial"/>
                <a:hlinkClick r:id="rId5"/>
              </a:rPr>
              <a:t>martin.bachmann@dlr.de</a:t>
            </a:r>
            <a:endParaRPr sz="900">
              <a:solidFill>
                <a:schemeClr val="dk1"/>
              </a:solidFill>
              <a:latin typeface="Arial"/>
              <a:ea typeface="Arial"/>
              <a:cs typeface="Arial"/>
              <a:sym typeface="Arial"/>
            </a:endParaRPr>
          </a:p>
          <a:p>
            <a:pPr indent="0" lvl="0" marL="0" marR="0" rtl="0" algn="l">
              <a:spcBef>
                <a:spcPts val="0"/>
              </a:spcBef>
              <a:spcAft>
                <a:spcPts val="0"/>
              </a:spcAft>
              <a:buNone/>
            </a:pPr>
            <a:r>
              <a:t/>
            </a:r>
            <a:endParaRPr sz="90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45"/>
          <p:cNvSpPr txBox="1"/>
          <p:nvPr>
            <p:ph type="title"/>
          </p:nvPr>
        </p:nvSpPr>
        <p:spPr>
          <a:xfrm>
            <a:off x="364404" y="485888"/>
            <a:ext cx="8413800" cy="55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74" name="Google Shape;1274;p145"/>
          <p:cNvSpPr txBox="1"/>
          <p:nvPr>
            <p:ph idx="1" type="body"/>
          </p:nvPr>
        </p:nvSpPr>
        <p:spPr>
          <a:xfrm>
            <a:off x="457200" y="1221583"/>
            <a:ext cx="8002500" cy="3024300"/>
          </a:xfrm>
          <a:prstGeom prst="rect">
            <a:avLst/>
          </a:prstGeom>
        </p:spPr>
        <p:txBody>
          <a:bodyPr anchorCtr="0" anchor="t" bIns="0" lIns="0" spcFirstLastPara="1" rIns="0" wrap="square" tIns="0">
            <a:noAutofit/>
          </a:bodyPr>
          <a:lstStyle/>
          <a:p>
            <a:pPr indent="0" lvl="0" marL="0" rtl="0" algn="l">
              <a:spcBef>
                <a:spcPts val="200"/>
              </a:spcBef>
              <a:spcAft>
                <a:spcPts val="0"/>
              </a:spcAft>
              <a:buNone/>
            </a:pPr>
            <a:r>
              <a:t/>
            </a:r>
            <a:endParaRPr/>
          </a:p>
        </p:txBody>
      </p:sp>
      <p:sp>
        <p:nvSpPr>
          <p:cNvPr id="1275" name="Google Shape;1275;p145"/>
          <p:cNvSpPr txBox="1"/>
          <p:nvPr>
            <p:ph idx="12" type="sldNum"/>
          </p:nvPr>
        </p:nvSpPr>
        <p:spPr>
          <a:xfrm>
            <a:off x="364405" y="94478"/>
            <a:ext cx="782700" cy="108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686868"/>
              </a:buClr>
              <a:buSzPts val="600"/>
              <a:buFont typeface="Arial"/>
              <a:buNone/>
            </a:pPr>
            <a:fld id="{00000000-1234-1234-1234-123412341234}" type="slidenum">
              <a:rPr lang="en"/>
              <a:t>‹#›</a:t>
            </a:fld>
            <a:endParaRPr/>
          </a:p>
        </p:txBody>
      </p:sp>
      <p:pic>
        <p:nvPicPr>
          <p:cNvPr id="1276" name="Google Shape;1276;p14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46"/>
          <p:cNvSpPr txBox="1"/>
          <p:nvPr>
            <p:ph type="title"/>
          </p:nvPr>
        </p:nvSpPr>
        <p:spPr>
          <a:xfrm>
            <a:off x="364404" y="485888"/>
            <a:ext cx="8413800" cy="55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82" name="Google Shape;1282;p146"/>
          <p:cNvSpPr txBox="1"/>
          <p:nvPr>
            <p:ph idx="1" type="body"/>
          </p:nvPr>
        </p:nvSpPr>
        <p:spPr>
          <a:xfrm>
            <a:off x="457200" y="1221583"/>
            <a:ext cx="8002500" cy="3024300"/>
          </a:xfrm>
          <a:prstGeom prst="rect">
            <a:avLst/>
          </a:prstGeom>
        </p:spPr>
        <p:txBody>
          <a:bodyPr anchorCtr="0" anchor="t" bIns="0" lIns="0" spcFirstLastPara="1" rIns="0" wrap="square" tIns="0">
            <a:noAutofit/>
          </a:bodyPr>
          <a:lstStyle/>
          <a:p>
            <a:pPr indent="0" lvl="0" marL="0" rtl="0" algn="l">
              <a:spcBef>
                <a:spcPts val="200"/>
              </a:spcBef>
              <a:spcAft>
                <a:spcPts val="0"/>
              </a:spcAft>
              <a:buNone/>
            </a:pPr>
            <a:r>
              <a:t/>
            </a:r>
            <a:endParaRPr/>
          </a:p>
        </p:txBody>
      </p:sp>
      <p:sp>
        <p:nvSpPr>
          <p:cNvPr id="1283" name="Google Shape;1283;p146"/>
          <p:cNvSpPr txBox="1"/>
          <p:nvPr>
            <p:ph idx="12" type="sldNum"/>
          </p:nvPr>
        </p:nvSpPr>
        <p:spPr>
          <a:xfrm>
            <a:off x="364405" y="94478"/>
            <a:ext cx="782700" cy="108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686868"/>
              </a:buClr>
              <a:buSzPts val="600"/>
              <a:buFont typeface="Arial"/>
              <a:buNone/>
            </a:pPr>
            <a:fld id="{00000000-1234-1234-1234-123412341234}" type="slidenum">
              <a:rPr lang="en"/>
              <a:t>‹#›</a:t>
            </a:fld>
            <a:endParaRPr/>
          </a:p>
        </p:txBody>
      </p:sp>
      <p:pic>
        <p:nvPicPr>
          <p:cNvPr id="1284" name="Google Shape;1284;p1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47"/>
          <p:cNvSpPr txBox="1"/>
          <p:nvPr>
            <p:ph type="title"/>
          </p:nvPr>
        </p:nvSpPr>
        <p:spPr>
          <a:xfrm>
            <a:off x="364404" y="485888"/>
            <a:ext cx="8413800" cy="55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90" name="Google Shape;1290;p147"/>
          <p:cNvSpPr txBox="1"/>
          <p:nvPr>
            <p:ph idx="1" type="body"/>
          </p:nvPr>
        </p:nvSpPr>
        <p:spPr>
          <a:xfrm>
            <a:off x="457200" y="1221583"/>
            <a:ext cx="8002500" cy="3024300"/>
          </a:xfrm>
          <a:prstGeom prst="rect">
            <a:avLst/>
          </a:prstGeom>
        </p:spPr>
        <p:txBody>
          <a:bodyPr anchorCtr="0" anchor="t" bIns="0" lIns="0" spcFirstLastPara="1" rIns="0" wrap="square" tIns="0">
            <a:noAutofit/>
          </a:bodyPr>
          <a:lstStyle/>
          <a:p>
            <a:pPr indent="0" lvl="0" marL="0" rtl="0" algn="l">
              <a:spcBef>
                <a:spcPts val="200"/>
              </a:spcBef>
              <a:spcAft>
                <a:spcPts val="0"/>
              </a:spcAft>
              <a:buNone/>
            </a:pPr>
            <a:r>
              <a:t/>
            </a:r>
            <a:endParaRPr/>
          </a:p>
        </p:txBody>
      </p:sp>
      <p:sp>
        <p:nvSpPr>
          <p:cNvPr id="1291" name="Google Shape;1291;p147"/>
          <p:cNvSpPr txBox="1"/>
          <p:nvPr>
            <p:ph idx="12" type="sldNum"/>
          </p:nvPr>
        </p:nvSpPr>
        <p:spPr>
          <a:xfrm>
            <a:off x="364405" y="94478"/>
            <a:ext cx="782700" cy="108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686868"/>
              </a:buClr>
              <a:buSzPts val="600"/>
              <a:buFont typeface="Arial"/>
              <a:buNone/>
            </a:pPr>
            <a:fld id="{00000000-1234-1234-1234-123412341234}" type="slidenum">
              <a:rPr lang="en"/>
              <a:t>‹#›</a:t>
            </a:fld>
            <a:endParaRPr/>
          </a:p>
        </p:txBody>
      </p:sp>
      <p:pic>
        <p:nvPicPr>
          <p:cNvPr id="1292" name="Google Shape;1292;p1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48"/>
          <p:cNvSpPr txBox="1"/>
          <p:nvPr>
            <p:ph type="title"/>
          </p:nvPr>
        </p:nvSpPr>
        <p:spPr>
          <a:xfrm>
            <a:off x="132035" y="131953"/>
            <a:ext cx="4617900" cy="2979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Product Assessment </a:t>
            </a:r>
            <a:endParaRPr/>
          </a:p>
          <a:p>
            <a:pPr indent="0" lvl="0" marL="0" rtl="0" algn="l">
              <a:spcBef>
                <a:spcPts val="0"/>
              </a:spcBef>
              <a:spcAft>
                <a:spcPts val="0"/>
              </a:spcAft>
              <a:buNone/>
            </a:pPr>
            <a:r>
              <a:rPr lang="en"/>
              <a:t>Progress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49"/>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Topics:</a:t>
            </a:r>
            <a:endParaRPr/>
          </a:p>
          <a:p>
            <a:pPr indent="-361950" lvl="0" marL="457200" rtl="0" algn="l">
              <a:spcBef>
                <a:spcPts val="800"/>
              </a:spcBef>
              <a:spcAft>
                <a:spcPts val="0"/>
              </a:spcAft>
              <a:buSzPts val="2100"/>
              <a:buChar char="❖"/>
            </a:pPr>
            <a:r>
              <a:rPr lang="en"/>
              <a:t>Status of CEOS-ARD datasets</a:t>
            </a:r>
            <a:endParaRPr/>
          </a:p>
          <a:p>
            <a:pPr indent="-361950" lvl="0" marL="457200" rtl="0" algn="l">
              <a:spcBef>
                <a:spcPts val="0"/>
              </a:spcBef>
              <a:spcAft>
                <a:spcPts val="0"/>
              </a:spcAft>
              <a:buSzPts val="2100"/>
              <a:buChar char="❖"/>
            </a:pPr>
            <a:r>
              <a:rPr lang="en"/>
              <a:t>Notable lessons learned from recent peer reviews</a:t>
            </a:r>
            <a:endParaRPr/>
          </a:p>
          <a:p>
            <a:pPr indent="-361950" lvl="0" marL="457200" rtl="0" algn="l">
              <a:spcBef>
                <a:spcPts val="0"/>
              </a:spcBef>
              <a:spcAft>
                <a:spcPts val="0"/>
              </a:spcAft>
              <a:buSzPts val="2100"/>
              <a:buChar char="❖"/>
            </a:pPr>
            <a:r>
              <a:rPr lang="en"/>
              <a:t>Assessments on the horizon</a:t>
            </a:r>
            <a:endParaRPr/>
          </a:p>
          <a:p>
            <a:pPr indent="-361950" lvl="0" marL="457200" rtl="0" algn="l">
              <a:spcBef>
                <a:spcPts val="0"/>
              </a:spcBef>
              <a:spcAft>
                <a:spcPts val="0"/>
              </a:spcAft>
              <a:buSzPts val="2100"/>
              <a:buChar char="❖"/>
            </a:pPr>
            <a:r>
              <a:rPr lang="en"/>
              <a:t>Increasing the pool of reviewers and accelerating the peer review process</a:t>
            </a:r>
            <a:endParaRPr/>
          </a:p>
          <a:p>
            <a:pPr indent="-342900" lvl="1" marL="914400" rtl="0" algn="l">
              <a:spcBef>
                <a:spcPts val="0"/>
              </a:spcBef>
              <a:spcAft>
                <a:spcPts val="0"/>
              </a:spcAft>
              <a:buSzPts val="1800"/>
              <a:buChar char="▪"/>
            </a:pPr>
            <a:r>
              <a:rPr lang="en"/>
              <a:t>Need for agile peer reviews</a:t>
            </a:r>
            <a:endParaRPr/>
          </a:p>
          <a:p>
            <a:pPr indent="-342900" lvl="1" marL="914400" rtl="0" algn="l">
              <a:spcBef>
                <a:spcPts val="0"/>
              </a:spcBef>
              <a:spcAft>
                <a:spcPts val="0"/>
              </a:spcAft>
              <a:buSzPts val="1800"/>
              <a:buChar char="▪"/>
            </a:pPr>
            <a:r>
              <a:rPr lang="en"/>
              <a:t>Assemble an LSI-VC sub-team for peer reviews?</a:t>
            </a:r>
            <a:endParaRPr/>
          </a:p>
          <a:p>
            <a:pPr indent="-342900" lvl="1" marL="914400" rtl="0" algn="l">
              <a:spcBef>
                <a:spcPts val="0"/>
              </a:spcBef>
              <a:spcAft>
                <a:spcPts val="0"/>
              </a:spcAft>
              <a:buSzPts val="1800"/>
              <a:buChar char="▪"/>
            </a:pPr>
            <a:r>
              <a:rPr lang="en"/>
              <a:t>One-on-one telecon review idea? Discuss</a:t>
            </a:r>
            <a:endParaRPr/>
          </a:p>
          <a:p>
            <a:pPr indent="-342900" lvl="1" marL="914400" rtl="0" algn="l">
              <a:spcBef>
                <a:spcPts val="0"/>
              </a:spcBef>
              <a:spcAft>
                <a:spcPts val="0"/>
              </a:spcAft>
              <a:buSzPts val="1800"/>
              <a:buChar char="▪"/>
            </a:pPr>
            <a:r>
              <a:rPr lang="en"/>
              <a:t>Action: nominations for LSI-VC sub team ?</a:t>
            </a:r>
            <a:endParaRPr/>
          </a:p>
          <a:p>
            <a:pPr indent="-361950" lvl="0" marL="457200" rtl="0" algn="l">
              <a:spcBef>
                <a:spcPts val="0"/>
              </a:spcBef>
              <a:spcAft>
                <a:spcPts val="0"/>
              </a:spcAft>
              <a:buSzPts val="2100"/>
              <a:buChar char="❖"/>
            </a:pPr>
            <a:r>
              <a:rPr lang="en"/>
              <a:t>AOB</a:t>
            </a:r>
            <a:endParaRPr/>
          </a:p>
          <a:p>
            <a:pPr indent="0" lvl="0" marL="0" rtl="0" algn="l">
              <a:spcBef>
                <a:spcPts val="800"/>
              </a:spcBef>
              <a:spcAft>
                <a:spcPts val="0"/>
              </a:spcAft>
              <a:buNone/>
            </a:pPr>
            <a:r>
              <a:t/>
            </a:r>
            <a:endParaRPr/>
          </a:p>
        </p:txBody>
      </p:sp>
      <p:sp>
        <p:nvSpPr>
          <p:cNvPr id="1303" name="Google Shape;1303;p149"/>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Product Assessments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50"/>
          <p:cNvSpPr txBox="1"/>
          <p:nvPr>
            <p:ph idx="1" type="body"/>
          </p:nvPr>
        </p:nvSpPr>
        <p:spPr>
          <a:xfrm>
            <a:off x="132025" y="970825"/>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a:t>Status of CEOS-ARD datasets</a:t>
            </a:r>
            <a:endParaRPr b="1"/>
          </a:p>
          <a:p>
            <a:pPr indent="0" lvl="0" marL="0" rtl="0" algn="l">
              <a:spcBef>
                <a:spcPts val="800"/>
              </a:spcBef>
              <a:spcAft>
                <a:spcPts val="0"/>
              </a:spcAft>
              <a:buNone/>
            </a:pPr>
            <a:r>
              <a:t/>
            </a:r>
            <a:endParaRPr b="1"/>
          </a:p>
          <a:p>
            <a:pPr indent="-361950" lvl="0" marL="457200" rtl="0" algn="l">
              <a:spcBef>
                <a:spcPts val="800"/>
              </a:spcBef>
              <a:spcAft>
                <a:spcPts val="0"/>
              </a:spcAft>
              <a:buSzPts val="2100"/>
              <a:buChar char="❖"/>
            </a:pPr>
            <a:r>
              <a:rPr lang="en"/>
              <a:t>Recently completed CARD4L evaluation</a:t>
            </a:r>
            <a:r>
              <a:rPr lang="en"/>
              <a:t>s</a:t>
            </a:r>
            <a:endParaRPr/>
          </a:p>
          <a:p>
            <a:pPr indent="-336550" lvl="0" marL="914400" rtl="0" algn="l">
              <a:spcBef>
                <a:spcPts val="0"/>
              </a:spcBef>
              <a:spcAft>
                <a:spcPts val="0"/>
              </a:spcAft>
              <a:buSzPts val="1700"/>
              <a:buChar char="★"/>
            </a:pPr>
            <a:r>
              <a:rPr lang="en" sz="1700"/>
              <a:t>ESA Sentinel-2 Surface Reflectance (Compliant at Threshold)</a:t>
            </a:r>
            <a:endParaRPr sz="1700"/>
          </a:p>
          <a:p>
            <a:pPr indent="-336550" lvl="0" marL="914400" rtl="0" algn="l">
              <a:spcBef>
                <a:spcPts val="0"/>
              </a:spcBef>
              <a:spcAft>
                <a:spcPts val="0"/>
              </a:spcAft>
              <a:buSzPts val="1700"/>
              <a:buChar char="★"/>
            </a:pPr>
            <a:r>
              <a:rPr lang="en" sz="1700"/>
              <a:t>DLR EnMap Surface Reflectance </a:t>
            </a:r>
            <a:r>
              <a:rPr lang="en" sz="1700"/>
              <a:t>(Compliant at Threshold)</a:t>
            </a:r>
            <a:endParaRPr sz="1700"/>
          </a:p>
          <a:p>
            <a:pPr indent="0" lvl="0" marL="1828800" rtl="0" algn="l">
              <a:spcBef>
                <a:spcPts val="800"/>
              </a:spcBef>
              <a:spcAft>
                <a:spcPts val="0"/>
              </a:spcAft>
              <a:buNone/>
            </a:pPr>
            <a:r>
              <a:t/>
            </a:r>
            <a:endParaRPr sz="1700"/>
          </a:p>
          <a:p>
            <a:pPr indent="-361950" lvl="0" marL="457200" rtl="0" algn="l">
              <a:spcBef>
                <a:spcPts val="800"/>
              </a:spcBef>
              <a:spcAft>
                <a:spcPts val="0"/>
              </a:spcAft>
              <a:buSzPts val="2100"/>
              <a:buChar char="❖"/>
            </a:pPr>
            <a:r>
              <a:rPr lang="en"/>
              <a:t>CARD4L submissions currently under evaluation</a:t>
            </a:r>
            <a:endParaRPr/>
          </a:p>
          <a:p>
            <a:pPr indent="-336550" lvl="0" marL="914400" rtl="0" algn="l">
              <a:spcBef>
                <a:spcPts val="0"/>
              </a:spcBef>
              <a:spcAft>
                <a:spcPts val="0"/>
              </a:spcAft>
              <a:buSzPts val="1700"/>
              <a:buChar char="★"/>
            </a:pPr>
            <a:r>
              <a:rPr lang="en" sz="1700"/>
              <a:t>Element 84 Sentinel-2 Surface Reflectance (in progress)</a:t>
            </a:r>
            <a:endParaRPr sz="1700"/>
          </a:p>
          <a:p>
            <a:pPr indent="-336550" lvl="0" marL="914400" rtl="0" algn="l">
              <a:spcBef>
                <a:spcPts val="0"/>
              </a:spcBef>
              <a:spcAft>
                <a:spcPts val="0"/>
              </a:spcAft>
              <a:buSzPts val="1700"/>
              <a:buChar char="★"/>
            </a:pPr>
            <a:r>
              <a:rPr lang="en" sz="1700"/>
              <a:t>Sinergise Normalised Radar Backscatter (in progress)</a:t>
            </a:r>
            <a:endParaRPr sz="1700"/>
          </a:p>
          <a:p>
            <a:pPr indent="-336550" lvl="0" marL="914400" rtl="0" algn="l">
              <a:spcBef>
                <a:spcPts val="0"/>
              </a:spcBef>
              <a:spcAft>
                <a:spcPts val="0"/>
              </a:spcAft>
              <a:buSzPts val="1700"/>
              <a:buChar char="★"/>
            </a:pPr>
            <a:r>
              <a:rPr lang="en" sz="1700"/>
              <a:t>USGS ARD Surface Reflectance (commenced)</a:t>
            </a:r>
            <a:endParaRPr sz="1700"/>
          </a:p>
          <a:p>
            <a:pPr indent="-336550" lvl="0" marL="914400" rtl="0" algn="l">
              <a:spcBef>
                <a:spcPts val="0"/>
              </a:spcBef>
              <a:spcAft>
                <a:spcPts val="0"/>
              </a:spcAft>
              <a:buSzPts val="1700"/>
              <a:buChar char="★"/>
            </a:pPr>
            <a:r>
              <a:rPr lang="en" sz="1700"/>
              <a:t>USGS ARD Land Surface Temperature (commenced)</a:t>
            </a:r>
            <a:endParaRPr sz="1700"/>
          </a:p>
          <a:p>
            <a:pPr indent="0" lvl="0" marL="0" rtl="0" algn="l">
              <a:spcBef>
                <a:spcPts val="800"/>
              </a:spcBef>
              <a:spcAft>
                <a:spcPts val="0"/>
              </a:spcAft>
              <a:buNone/>
            </a:pPr>
            <a:r>
              <a:t/>
            </a:r>
            <a:endParaRPr/>
          </a:p>
        </p:txBody>
      </p:sp>
      <p:sp>
        <p:nvSpPr>
          <p:cNvPr id="1309" name="Google Shape;1309;p150"/>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Product Assessments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8"/>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Sentinel-1 CARD4L</a:t>
            </a:r>
            <a:endParaRPr/>
          </a:p>
        </p:txBody>
      </p:sp>
      <p:pic>
        <p:nvPicPr>
          <p:cNvPr id="605" name="Google Shape;605;p88"/>
          <p:cNvPicPr preferRelativeResize="0"/>
          <p:nvPr/>
        </p:nvPicPr>
        <p:blipFill rotWithShape="1">
          <a:blip r:embed="rId3">
            <a:alphaModFix/>
          </a:blip>
          <a:srcRect b="0" l="0" r="0" t="0"/>
          <a:stretch/>
        </p:blipFill>
        <p:spPr>
          <a:xfrm>
            <a:off x="982737" y="1204154"/>
            <a:ext cx="3194664" cy="3194664"/>
          </a:xfrm>
          <a:prstGeom prst="rect">
            <a:avLst/>
          </a:prstGeom>
          <a:noFill/>
          <a:ln>
            <a:noFill/>
          </a:ln>
        </p:spPr>
      </p:pic>
      <p:pic>
        <p:nvPicPr>
          <p:cNvPr id="606" name="Google Shape;606;p88"/>
          <p:cNvPicPr preferRelativeResize="0"/>
          <p:nvPr/>
        </p:nvPicPr>
        <p:blipFill rotWithShape="1">
          <a:blip r:embed="rId4">
            <a:alphaModFix/>
          </a:blip>
          <a:srcRect b="0" l="0" r="0" t="0"/>
          <a:stretch/>
        </p:blipFill>
        <p:spPr>
          <a:xfrm>
            <a:off x="4864753" y="1204154"/>
            <a:ext cx="3194664" cy="319466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51"/>
          <p:cNvSpPr txBox="1"/>
          <p:nvPr>
            <p:ph idx="1" type="body"/>
          </p:nvPr>
        </p:nvSpPr>
        <p:spPr>
          <a:xfrm>
            <a:off x="132025" y="970825"/>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a:t>Notes from recent CARD4L evaluation</a:t>
            </a:r>
            <a:endParaRPr b="1"/>
          </a:p>
          <a:p>
            <a:pPr indent="0" lvl="0" marL="0" rtl="0" algn="l">
              <a:spcBef>
                <a:spcPts val="800"/>
              </a:spcBef>
              <a:spcAft>
                <a:spcPts val="0"/>
              </a:spcAft>
              <a:buNone/>
            </a:pPr>
            <a:r>
              <a:t/>
            </a:r>
            <a:endParaRPr b="1"/>
          </a:p>
          <a:p>
            <a:pPr indent="-361950" lvl="0" marL="457200" rtl="0" algn="l">
              <a:spcBef>
                <a:spcPts val="800"/>
              </a:spcBef>
              <a:spcAft>
                <a:spcPts val="0"/>
              </a:spcAft>
              <a:buSzPts val="2100"/>
              <a:buChar char="❖"/>
            </a:pPr>
            <a:r>
              <a:rPr lang="en"/>
              <a:t>CARD4L evaluations take time to complete</a:t>
            </a:r>
            <a:endParaRPr/>
          </a:p>
          <a:p>
            <a:pPr indent="-361950" lvl="0" marL="457200" rtl="0" algn="l">
              <a:spcBef>
                <a:spcPts val="0"/>
              </a:spcBef>
              <a:spcAft>
                <a:spcPts val="0"/>
              </a:spcAft>
              <a:buSzPts val="2100"/>
              <a:buChar char="❖"/>
            </a:pPr>
            <a:r>
              <a:rPr lang="en"/>
              <a:t>Resource issue: back-up for PoCs required</a:t>
            </a:r>
            <a:endParaRPr/>
          </a:p>
          <a:p>
            <a:pPr indent="-361950" lvl="0" marL="457200" rtl="0" algn="l">
              <a:spcBef>
                <a:spcPts val="0"/>
              </a:spcBef>
              <a:spcAft>
                <a:spcPts val="0"/>
              </a:spcAft>
              <a:buSzPts val="2100"/>
              <a:buChar char="❖"/>
            </a:pPr>
            <a:r>
              <a:rPr lang="en"/>
              <a:t>Pool of members to provide support could help</a:t>
            </a:r>
            <a:endParaRPr/>
          </a:p>
          <a:p>
            <a:pPr indent="-361950" lvl="0" marL="457200" rtl="0" algn="l">
              <a:spcBef>
                <a:spcPts val="0"/>
              </a:spcBef>
              <a:spcAft>
                <a:spcPts val="0"/>
              </a:spcAft>
              <a:buSzPts val="2100"/>
              <a:buChar char="❖"/>
            </a:pPr>
            <a:r>
              <a:rPr lang="en"/>
              <a:t>CARD4L submissions to be complete for all items</a:t>
            </a:r>
            <a:endParaRPr/>
          </a:p>
          <a:p>
            <a:pPr indent="0" lvl="0" marL="0" rtl="0" algn="l">
              <a:spcBef>
                <a:spcPts val="800"/>
              </a:spcBef>
              <a:spcAft>
                <a:spcPts val="0"/>
              </a:spcAft>
              <a:buNone/>
            </a:pPr>
            <a:r>
              <a:t/>
            </a:r>
            <a:endParaRPr sz="1700"/>
          </a:p>
          <a:p>
            <a:pPr indent="0" lvl="0" marL="0" rtl="0" algn="l">
              <a:spcBef>
                <a:spcPts val="800"/>
              </a:spcBef>
              <a:spcAft>
                <a:spcPts val="0"/>
              </a:spcAft>
              <a:buNone/>
            </a:pPr>
            <a:r>
              <a:t/>
            </a:r>
            <a:endParaRPr/>
          </a:p>
        </p:txBody>
      </p:sp>
      <p:sp>
        <p:nvSpPr>
          <p:cNvPr id="1315" name="Google Shape;1315;p151"/>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Product Assessments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52"/>
          <p:cNvSpPr txBox="1"/>
          <p:nvPr>
            <p:ph idx="1" type="body"/>
          </p:nvPr>
        </p:nvSpPr>
        <p:spPr>
          <a:xfrm>
            <a:off x="261150" y="594600"/>
            <a:ext cx="8621700" cy="2303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t/>
            </a:r>
            <a:endParaRPr sz="1700"/>
          </a:p>
          <a:p>
            <a:pPr indent="-279400" lvl="0" marL="457200" rtl="0" algn="l">
              <a:lnSpc>
                <a:spcPct val="115000"/>
              </a:lnSpc>
              <a:spcBef>
                <a:spcPts val="0"/>
              </a:spcBef>
              <a:spcAft>
                <a:spcPts val="0"/>
              </a:spcAft>
              <a:buClr>
                <a:srgbClr val="000000"/>
              </a:buClr>
              <a:buSzPts val="800"/>
              <a:buFont typeface="Arial"/>
              <a:buChar char="●"/>
            </a:pPr>
            <a:r>
              <a:rPr lang="en" sz="1500"/>
              <a:t>NRB v5.5 &amp; POL v3.5 endorsed by LSI-VC in</a:t>
            </a:r>
            <a:r>
              <a:rPr lang="en" sz="1500"/>
              <a:t> </a:t>
            </a:r>
            <a:r>
              <a:rPr lang="en" sz="1500"/>
              <a:t>Sep 2021</a:t>
            </a:r>
            <a:endParaRPr sz="1500"/>
          </a:p>
          <a:p>
            <a:pPr indent="-279400" lvl="0" marL="457200" rtl="0" algn="l">
              <a:lnSpc>
                <a:spcPct val="115000"/>
              </a:lnSpc>
              <a:spcBef>
                <a:spcPts val="0"/>
              </a:spcBef>
              <a:spcAft>
                <a:spcPts val="0"/>
              </a:spcAft>
              <a:buClr>
                <a:srgbClr val="000000"/>
              </a:buClr>
              <a:buSzPts val="800"/>
              <a:buFont typeface="Arial"/>
              <a:buChar char="●"/>
            </a:pPr>
            <a:r>
              <a:rPr lang="en" sz="1500"/>
              <a:t>Parameter inconsistency (items 1.4 &amp; 1.7.1) between PSF and XML metadata specs discovered  → Metadata specs updated. </a:t>
            </a:r>
            <a:endParaRPr sz="1500"/>
          </a:p>
          <a:p>
            <a:pPr indent="-279400" lvl="0" marL="457200" rtl="0" algn="l">
              <a:lnSpc>
                <a:spcPct val="115000"/>
              </a:lnSpc>
              <a:spcBef>
                <a:spcPts val="0"/>
              </a:spcBef>
              <a:spcAft>
                <a:spcPts val="0"/>
              </a:spcAft>
              <a:buClr>
                <a:srgbClr val="000000"/>
              </a:buClr>
              <a:buSzPts val="800"/>
              <a:buFont typeface="Arial"/>
              <a:buChar char="●"/>
            </a:pPr>
            <a:r>
              <a:rPr lang="en" sz="1500"/>
              <a:t>Revised XML specs replaced on CEOS ARD www </a:t>
            </a:r>
            <a:r>
              <a:rPr lang="en" sz="1500"/>
              <a:t>(13 May 2022)</a:t>
            </a:r>
            <a:endParaRPr sz="1500"/>
          </a:p>
          <a:p>
            <a:pPr indent="-279400" lvl="0" marL="457200" rtl="0" algn="l">
              <a:lnSpc>
                <a:spcPct val="115000"/>
              </a:lnSpc>
              <a:spcBef>
                <a:spcPts val="0"/>
              </a:spcBef>
              <a:spcAft>
                <a:spcPts val="0"/>
              </a:spcAft>
              <a:buClr>
                <a:schemeClr val="dk1"/>
              </a:buClr>
              <a:buSzPts val="800"/>
              <a:buFont typeface="Arial"/>
              <a:buChar char="●"/>
            </a:pPr>
            <a:r>
              <a:rPr lang="en" sz="1500"/>
              <a:t>PFSs not affected</a:t>
            </a:r>
            <a:endParaRPr sz="900"/>
          </a:p>
          <a:p>
            <a:pPr indent="0" lvl="0" marL="0" rtl="0" algn="l">
              <a:lnSpc>
                <a:spcPct val="115000"/>
              </a:lnSpc>
              <a:spcBef>
                <a:spcPts val="0"/>
              </a:spcBef>
              <a:spcAft>
                <a:spcPts val="0"/>
              </a:spcAft>
              <a:buNone/>
            </a:pPr>
            <a:r>
              <a:t/>
            </a:r>
            <a:endParaRPr sz="900"/>
          </a:p>
          <a:p>
            <a:pPr indent="-279400" lvl="0" marL="457200" rtl="0" algn="l">
              <a:lnSpc>
                <a:spcPct val="115000"/>
              </a:lnSpc>
              <a:spcBef>
                <a:spcPts val="0"/>
              </a:spcBef>
              <a:spcAft>
                <a:spcPts val="0"/>
              </a:spcAft>
              <a:buClr>
                <a:schemeClr val="dk1"/>
              </a:buClr>
              <a:buSzPts val="800"/>
              <a:buFont typeface="Arial"/>
              <a:buChar char="●"/>
            </a:pPr>
            <a:r>
              <a:rPr lang="en" sz="1500"/>
              <a:t>STAC extension for CARD4L NRB: </a:t>
            </a:r>
            <a:r>
              <a:rPr lang="en" sz="1500" u="sng">
                <a:solidFill>
                  <a:schemeClr val="hlink"/>
                </a:solidFill>
                <a:hlinkClick r:id="rId3"/>
              </a:rPr>
              <a:t>https://github.com/stac-extensions/card4l</a:t>
            </a:r>
            <a:endParaRPr sz="1500"/>
          </a:p>
          <a:p>
            <a:pPr indent="-279400" lvl="0" marL="457200" rtl="0" algn="l">
              <a:lnSpc>
                <a:spcPct val="115000"/>
              </a:lnSpc>
              <a:spcBef>
                <a:spcPts val="0"/>
              </a:spcBef>
              <a:spcAft>
                <a:spcPts val="0"/>
              </a:spcAft>
              <a:buClr>
                <a:schemeClr val="dk1"/>
              </a:buClr>
              <a:buSzPts val="800"/>
              <a:buFont typeface="Arial"/>
              <a:buChar char="●"/>
            </a:pPr>
            <a:r>
              <a:rPr lang="en" sz="1500"/>
              <a:t>Several data providers in process for NRB v5.5 certification</a:t>
            </a:r>
            <a:endParaRPr sz="1500"/>
          </a:p>
          <a:p>
            <a:pPr indent="0" lvl="0" marL="0" rtl="0" algn="l">
              <a:lnSpc>
                <a:spcPct val="115000"/>
              </a:lnSpc>
              <a:spcBef>
                <a:spcPts val="800"/>
              </a:spcBef>
              <a:spcAft>
                <a:spcPts val="0"/>
              </a:spcAft>
              <a:buNone/>
            </a:pPr>
            <a:r>
              <a:t/>
            </a:r>
            <a:endParaRPr sz="1500"/>
          </a:p>
        </p:txBody>
      </p:sp>
      <p:sp>
        <p:nvSpPr>
          <p:cNvPr id="1321" name="Google Shape;1321;p152"/>
          <p:cNvSpPr txBox="1"/>
          <p:nvPr>
            <p:ph type="title"/>
          </p:nvPr>
        </p:nvSpPr>
        <p:spPr>
          <a:xfrm>
            <a:off x="149127" y="0"/>
            <a:ext cx="56697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600"/>
              <a:t>Normalised Radar Backscatter (NRB) &amp; Polarimetric Radar (POL) </a:t>
            </a:r>
            <a:endParaRPr sz="2600"/>
          </a:p>
        </p:txBody>
      </p:sp>
      <p:pic>
        <p:nvPicPr>
          <p:cNvPr id="1322" name="Google Shape;1322;p152"/>
          <p:cNvPicPr preferRelativeResize="0"/>
          <p:nvPr/>
        </p:nvPicPr>
        <p:blipFill rotWithShape="1">
          <a:blip r:embed="rId4">
            <a:alphaModFix/>
          </a:blip>
          <a:srcRect b="0" l="0" r="0" t="0"/>
          <a:stretch/>
        </p:blipFill>
        <p:spPr>
          <a:xfrm>
            <a:off x="5034313" y="2979976"/>
            <a:ext cx="3524162" cy="1872699"/>
          </a:xfrm>
          <a:prstGeom prst="rect">
            <a:avLst/>
          </a:prstGeom>
          <a:noFill/>
          <a:ln>
            <a:noFill/>
          </a:ln>
        </p:spPr>
      </p:pic>
      <p:grpSp>
        <p:nvGrpSpPr>
          <p:cNvPr id="1323" name="Google Shape;1323;p152"/>
          <p:cNvGrpSpPr/>
          <p:nvPr/>
        </p:nvGrpSpPr>
        <p:grpSpPr>
          <a:xfrm>
            <a:off x="900327" y="3331569"/>
            <a:ext cx="3250408" cy="1496823"/>
            <a:chOff x="1236725" y="3248326"/>
            <a:chExt cx="2562403" cy="1107199"/>
          </a:xfrm>
        </p:grpSpPr>
        <p:sp>
          <p:nvSpPr>
            <p:cNvPr id="1324" name="Google Shape;1324;p152"/>
            <p:cNvSpPr txBox="1"/>
            <p:nvPr/>
          </p:nvSpPr>
          <p:spPr>
            <a:xfrm>
              <a:off x="1236725" y="4181525"/>
              <a:ext cx="2562300" cy="174000"/>
            </a:xfrm>
            <a:prstGeom prst="rect">
              <a:avLst/>
            </a:prstGeom>
            <a:noFill/>
            <a:ln>
              <a:noFill/>
            </a:ln>
          </p:spPr>
          <p:txBody>
            <a:bodyPr anchorCtr="0" anchor="t" bIns="34275" lIns="68550" spcFirstLastPara="1" rIns="68550" wrap="square" tIns="34275">
              <a:noAutofit/>
            </a:bodyPr>
            <a:lstStyle/>
            <a:p>
              <a:pPr indent="0" lvl="0" marL="0" marR="0" rtl="0" algn="ctr">
                <a:lnSpc>
                  <a:spcPct val="115000"/>
                </a:lnSpc>
                <a:spcBef>
                  <a:spcPts val="375"/>
                </a:spcBef>
                <a:spcAft>
                  <a:spcPts val="0"/>
                </a:spcAft>
                <a:buClr>
                  <a:srgbClr val="002569"/>
                </a:buClr>
                <a:buSzPts val="1800"/>
                <a:buFont typeface="Arial"/>
                <a:buNone/>
              </a:pPr>
              <a:r>
                <a:rPr lang="en" sz="700" u="none" cap="none" strike="noStrike">
                  <a:solidFill>
                    <a:srgbClr val="1F497D"/>
                  </a:solidFill>
                </a:rPr>
                <a:t>γ</a:t>
              </a:r>
              <a:r>
                <a:rPr baseline="30000" lang="en" sz="700" u="none" cap="none" strike="noStrike">
                  <a:solidFill>
                    <a:srgbClr val="1F497D"/>
                  </a:solidFill>
                </a:rPr>
                <a:t>0</a:t>
              </a:r>
              <a:r>
                <a:rPr lang="en" sz="700" u="none" cap="none" strike="noStrike">
                  <a:solidFill>
                    <a:srgbClr val="1F497D"/>
                  </a:solidFill>
                </a:rPr>
                <a:t> </a:t>
              </a:r>
              <a:r>
                <a:rPr lang="en" sz="700">
                  <a:solidFill>
                    <a:srgbClr val="1F497D"/>
                  </a:solidFill>
                </a:rPr>
                <a:t>co-pol                                                    γ</a:t>
              </a:r>
              <a:r>
                <a:rPr baseline="30000" lang="en" sz="700">
                  <a:solidFill>
                    <a:srgbClr val="1F497D"/>
                  </a:solidFill>
                </a:rPr>
                <a:t>0</a:t>
              </a:r>
              <a:r>
                <a:rPr lang="en" sz="700">
                  <a:solidFill>
                    <a:srgbClr val="1F497D"/>
                  </a:solidFill>
                </a:rPr>
                <a:t> cross-pol</a:t>
              </a:r>
              <a:endParaRPr sz="625" u="none" cap="none" strike="noStrike">
                <a:solidFill>
                  <a:srgbClr val="1F497D"/>
                </a:solidFill>
              </a:endParaRPr>
            </a:p>
          </p:txBody>
        </p:sp>
        <p:pic>
          <p:nvPicPr>
            <p:cNvPr id="1325" name="Google Shape;1325;p152"/>
            <p:cNvPicPr preferRelativeResize="0"/>
            <p:nvPr/>
          </p:nvPicPr>
          <p:blipFill rotWithShape="1">
            <a:blip r:embed="rId5">
              <a:alphaModFix/>
            </a:blip>
            <a:srcRect b="0" l="0" r="0" t="0"/>
            <a:stretch/>
          </p:blipFill>
          <p:spPr>
            <a:xfrm>
              <a:off x="2574945" y="3250367"/>
              <a:ext cx="1224183" cy="931334"/>
            </a:xfrm>
            <a:prstGeom prst="rect">
              <a:avLst/>
            </a:prstGeom>
            <a:noFill/>
            <a:ln>
              <a:noFill/>
            </a:ln>
          </p:spPr>
        </p:pic>
        <p:pic>
          <p:nvPicPr>
            <p:cNvPr id="1326" name="Google Shape;1326;p152"/>
            <p:cNvPicPr preferRelativeResize="0"/>
            <p:nvPr/>
          </p:nvPicPr>
          <p:blipFill rotWithShape="1">
            <a:blip r:embed="rId6">
              <a:alphaModFix/>
            </a:blip>
            <a:srcRect b="0" l="0" r="0" t="0"/>
            <a:stretch/>
          </p:blipFill>
          <p:spPr>
            <a:xfrm>
              <a:off x="1236731" y="3248326"/>
              <a:ext cx="1230952" cy="933196"/>
            </a:xfrm>
            <a:prstGeom prst="rect">
              <a:avLst/>
            </a:prstGeom>
            <a:noFill/>
            <a:ln>
              <a:noFill/>
            </a:ln>
          </p:spPr>
        </p:pic>
      </p:grpSp>
      <p:sp>
        <p:nvSpPr>
          <p:cNvPr id="1327" name="Google Shape;1327;p152"/>
          <p:cNvSpPr txBox="1"/>
          <p:nvPr/>
        </p:nvSpPr>
        <p:spPr>
          <a:xfrm>
            <a:off x="6400400" y="2731325"/>
            <a:ext cx="701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375"/>
              </a:spcBef>
              <a:spcAft>
                <a:spcPts val="0"/>
              </a:spcAft>
              <a:buNone/>
            </a:pPr>
            <a:r>
              <a:rPr b="1" lang="en" sz="1200">
                <a:solidFill>
                  <a:srgbClr val="1F497D"/>
                </a:solidFill>
              </a:rPr>
              <a:t>POL</a:t>
            </a:r>
            <a:endParaRPr b="1" sz="1900"/>
          </a:p>
        </p:txBody>
      </p:sp>
      <p:sp>
        <p:nvSpPr>
          <p:cNvPr id="1328" name="Google Shape;1328;p152"/>
          <p:cNvSpPr txBox="1"/>
          <p:nvPr/>
        </p:nvSpPr>
        <p:spPr>
          <a:xfrm>
            <a:off x="985825" y="2962275"/>
            <a:ext cx="3117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375"/>
              </a:spcBef>
              <a:spcAft>
                <a:spcPts val="0"/>
              </a:spcAft>
              <a:buNone/>
            </a:pPr>
            <a:r>
              <a:rPr b="1" lang="en" sz="1200">
                <a:solidFill>
                  <a:srgbClr val="1F497D"/>
                </a:solidFill>
              </a:rPr>
              <a:t>NRB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53"/>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sz="3100"/>
              <a:t>Submission status </a:t>
            </a:r>
            <a:r>
              <a:rPr lang="en" sz="2600"/>
              <a:t>(NRB v5.5)</a:t>
            </a:r>
            <a:endParaRPr sz="2600"/>
          </a:p>
          <a:p>
            <a:pPr indent="0" lvl="0" marL="0" rtl="0" algn="l">
              <a:spcBef>
                <a:spcPts val="0"/>
              </a:spcBef>
              <a:spcAft>
                <a:spcPts val="0"/>
              </a:spcAft>
              <a:buClr>
                <a:schemeClr val="dk1"/>
              </a:buClr>
              <a:buSzPts val="1100"/>
              <a:buFont typeface="Arial"/>
              <a:buNone/>
            </a:pPr>
            <a:r>
              <a:t/>
            </a:r>
            <a:endParaRPr sz="3100"/>
          </a:p>
          <a:p>
            <a:pPr indent="0" lvl="0" marL="0" rtl="0" algn="l">
              <a:spcBef>
                <a:spcPts val="0"/>
              </a:spcBef>
              <a:spcAft>
                <a:spcPts val="0"/>
              </a:spcAft>
              <a:buNone/>
            </a:pPr>
            <a:r>
              <a:t/>
            </a:r>
            <a:endParaRPr sz="3100"/>
          </a:p>
        </p:txBody>
      </p:sp>
      <p:pic>
        <p:nvPicPr>
          <p:cNvPr id="1334" name="Google Shape;1334;p153"/>
          <p:cNvPicPr preferRelativeResize="0"/>
          <p:nvPr/>
        </p:nvPicPr>
        <p:blipFill rotWithShape="1">
          <a:blip r:embed="rId3">
            <a:alphaModFix/>
          </a:blip>
          <a:srcRect b="0" l="0" r="0" t="34486"/>
          <a:stretch/>
        </p:blipFill>
        <p:spPr>
          <a:xfrm>
            <a:off x="1137700" y="2273175"/>
            <a:ext cx="6868601" cy="2392825"/>
          </a:xfrm>
          <a:prstGeom prst="rect">
            <a:avLst/>
          </a:prstGeom>
          <a:noFill/>
          <a:ln>
            <a:noFill/>
          </a:ln>
        </p:spPr>
      </p:pic>
      <p:pic>
        <p:nvPicPr>
          <p:cNvPr id="1335" name="Google Shape;1335;p153"/>
          <p:cNvPicPr preferRelativeResize="0"/>
          <p:nvPr/>
        </p:nvPicPr>
        <p:blipFill>
          <a:blip r:embed="rId4">
            <a:alphaModFix/>
          </a:blip>
          <a:stretch>
            <a:fillRect/>
          </a:stretch>
        </p:blipFill>
        <p:spPr>
          <a:xfrm>
            <a:off x="1211000" y="875975"/>
            <a:ext cx="6719099" cy="1215100"/>
          </a:xfrm>
          <a:prstGeom prst="rect">
            <a:avLst/>
          </a:prstGeom>
          <a:noFill/>
          <a:ln>
            <a:noFill/>
          </a:ln>
        </p:spPr>
      </p:pic>
      <p:sp>
        <p:nvSpPr>
          <p:cNvPr id="1336" name="Google Shape;1336;p153"/>
          <p:cNvSpPr txBox="1"/>
          <p:nvPr/>
        </p:nvSpPr>
        <p:spPr>
          <a:xfrm>
            <a:off x="7610700" y="1642325"/>
            <a:ext cx="153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00000"/>
                </a:solidFill>
              </a:rPr>
              <a:t>Approved today!!</a:t>
            </a:r>
            <a:endParaRPr sz="1200">
              <a:solidFill>
                <a:srgbClr val="C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54"/>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100"/>
              <a:t>Ocean Radar Backscatter (ORB) </a:t>
            </a:r>
            <a:endParaRPr sz="3100"/>
          </a:p>
        </p:txBody>
      </p:sp>
      <p:sp>
        <p:nvSpPr>
          <p:cNvPr id="1342" name="Google Shape;1342;p154"/>
          <p:cNvSpPr txBox="1"/>
          <p:nvPr>
            <p:ph idx="1" type="body"/>
          </p:nvPr>
        </p:nvSpPr>
        <p:spPr>
          <a:xfrm>
            <a:off x="205300" y="863525"/>
            <a:ext cx="5262600" cy="3653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500"/>
              </a:spcBef>
              <a:spcAft>
                <a:spcPts val="0"/>
              </a:spcAft>
              <a:buSzPts val="1800"/>
              <a:buNone/>
            </a:pPr>
            <a:r>
              <a:rPr lang="en" sz="1600">
                <a:solidFill>
                  <a:srgbClr val="C00000"/>
                </a:solidFill>
                <a:latin typeface="Arial"/>
                <a:ea typeface="Arial"/>
                <a:cs typeface="Arial"/>
                <a:sym typeface="Arial"/>
              </a:rPr>
              <a:t>CARD ORB </a:t>
            </a:r>
            <a:r>
              <a:rPr b="0" lang="en" sz="1600">
                <a:latin typeface="Arial"/>
                <a:ea typeface="Arial"/>
                <a:cs typeface="Arial"/>
                <a:sym typeface="Arial"/>
              </a:rPr>
              <a:t>– New </a:t>
            </a:r>
            <a:endParaRPr b="0" sz="1600">
              <a:latin typeface="Arial"/>
              <a:ea typeface="Arial"/>
              <a:cs typeface="Arial"/>
              <a:sym typeface="Arial"/>
            </a:endParaRPr>
          </a:p>
          <a:p>
            <a:pPr indent="0" lvl="0" marL="0" rtl="0" algn="l">
              <a:lnSpc>
                <a:spcPct val="115000"/>
              </a:lnSpc>
              <a:spcBef>
                <a:spcPts val="500"/>
              </a:spcBef>
              <a:spcAft>
                <a:spcPts val="0"/>
              </a:spcAft>
              <a:buSzPts val="1800"/>
              <a:buNone/>
            </a:pPr>
            <a:r>
              <a:rPr b="0" lang="en" sz="1300">
                <a:latin typeface="Arial"/>
                <a:ea typeface="Arial"/>
                <a:cs typeface="Arial"/>
                <a:sym typeface="Arial"/>
              </a:rPr>
              <a:t>Simplified NRB product for ocean applications</a:t>
            </a:r>
            <a:endParaRPr b="0" sz="1300">
              <a:latin typeface="Arial"/>
              <a:ea typeface="Arial"/>
              <a:cs typeface="Arial"/>
              <a:sym typeface="Arial"/>
            </a:endParaRPr>
          </a:p>
          <a:p>
            <a:pPr indent="0" lvl="0" marL="0" rtl="0" algn="l">
              <a:lnSpc>
                <a:spcPct val="115000"/>
              </a:lnSpc>
              <a:spcBef>
                <a:spcPts val="500"/>
              </a:spcBef>
              <a:spcAft>
                <a:spcPts val="0"/>
              </a:spcAft>
              <a:buSzPts val="1800"/>
              <a:buNone/>
            </a:pPr>
            <a:r>
              <a:rPr lang="en" sz="1300"/>
              <a:t>PFS lead: ESA (Clément Albinet)</a:t>
            </a:r>
            <a:endParaRPr sz="1300"/>
          </a:p>
          <a:p>
            <a:pPr indent="-330200" lvl="0" marL="457200" rtl="0" algn="l">
              <a:lnSpc>
                <a:spcPct val="100000"/>
              </a:lnSpc>
              <a:spcBef>
                <a:spcPts val="500"/>
              </a:spcBef>
              <a:spcAft>
                <a:spcPts val="0"/>
              </a:spcAft>
              <a:buSzPts val="1600"/>
              <a:buChar char="❖"/>
            </a:pPr>
            <a:r>
              <a:rPr lang="en" sz="1200">
                <a:latin typeface="Arial"/>
                <a:ea typeface="Arial"/>
                <a:cs typeface="Arial"/>
                <a:sym typeface="Arial"/>
              </a:rPr>
              <a:t>Radar Measurement data:</a:t>
            </a:r>
            <a:endParaRPr sz="100">
              <a:latin typeface="Arial"/>
              <a:ea typeface="Arial"/>
              <a:cs typeface="Arial"/>
              <a:sym typeface="Arial"/>
            </a:endParaRPr>
          </a:p>
          <a:p>
            <a:pPr indent="-323850" lvl="1" marL="914400" rtl="0" algn="l">
              <a:lnSpc>
                <a:spcPct val="100000"/>
              </a:lnSpc>
              <a:spcBef>
                <a:spcPts val="0"/>
              </a:spcBef>
              <a:spcAft>
                <a:spcPts val="0"/>
              </a:spcAft>
              <a:buSzPts val="1500"/>
              <a:buChar char="▪"/>
            </a:pPr>
            <a:r>
              <a:rPr lang="en" sz="1100" strike="sngStrike"/>
              <a:t>Radiometric slope correction</a:t>
            </a:r>
            <a:r>
              <a:rPr lang="en" sz="1100"/>
              <a:t>  →  </a:t>
            </a:r>
            <a:r>
              <a:rPr lang="en" sz="1100">
                <a:latin typeface="Arial"/>
                <a:ea typeface="Arial"/>
                <a:cs typeface="Arial"/>
                <a:sym typeface="Arial"/>
              </a:rPr>
              <a:t>Geoid-correc</a:t>
            </a:r>
            <a:r>
              <a:rPr lang="en" sz="1100"/>
              <a:t>tion</a:t>
            </a:r>
            <a:endParaRPr sz="1700"/>
          </a:p>
          <a:p>
            <a:pPr indent="-330200" lvl="1" marL="914400" rtl="0" algn="l">
              <a:lnSpc>
                <a:spcPct val="100000"/>
              </a:lnSpc>
              <a:spcBef>
                <a:spcPts val="0"/>
              </a:spcBef>
              <a:spcAft>
                <a:spcPts val="0"/>
              </a:spcAft>
              <a:buSzPts val="1600"/>
              <a:buChar char="▪"/>
            </a:pPr>
            <a:r>
              <a:rPr lang="en" sz="1100" strike="sngStrike"/>
              <a:t>γ</a:t>
            </a:r>
            <a:r>
              <a:rPr baseline="30000" lang="en" sz="1100" strike="sngStrike"/>
              <a:t>0</a:t>
            </a:r>
            <a:r>
              <a:rPr lang="en" sz="600" strike="sngStrike"/>
              <a:t> </a:t>
            </a:r>
            <a:r>
              <a:rPr lang="en" sz="1100" strike="sngStrike">
                <a:latin typeface="Arial"/>
                <a:ea typeface="Arial"/>
                <a:cs typeface="Arial"/>
                <a:sym typeface="Arial"/>
              </a:rPr>
              <a:t>backscatter</a:t>
            </a:r>
            <a:r>
              <a:rPr lang="en" sz="1100">
                <a:latin typeface="Arial"/>
                <a:ea typeface="Arial"/>
                <a:cs typeface="Arial"/>
                <a:sym typeface="Arial"/>
              </a:rPr>
              <a:t> </a:t>
            </a:r>
            <a:r>
              <a:rPr lang="en" sz="1100">
                <a:latin typeface="Arial"/>
                <a:ea typeface="Arial"/>
                <a:cs typeface="Arial"/>
                <a:sym typeface="Arial"/>
              </a:rPr>
              <a:t> </a:t>
            </a:r>
            <a:r>
              <a:rPr lang="en" sz="1100"/>
              <a:t>→  Backscatter expressed as </a:t>
            </a:r>
            <a:r>
              <a:rPr lang="en" sz="1300">
                <a:latin typeface="Noto Sans Symbols"/>
                <a:ea typeface="Noto Sans Symbols"/>
                <a:cs typeface="Noto Sans Symbols"/>
                <a:sym typeface="Noto Sans Symbols"/>
              </a:rPr>
              <a:t>σ</a:t>
            </a:r>
            <a:r>
              <a:rPr baseline="30000" lang="en" sz="1300"/>
              <a:t>0</a:t>
            </a:r>
            <a:r>
              <a:rPr lang="en" sz="1100"/>
              <a:t> </a:t>
            </a:r>
            <a:endParaRPr sz="1100"/>
          </a:p>
          <a:p>
            <a:pPr indent="-330200" lvl="0" marL="457200" rtl="0" algn="l">
              <a:lnSpc>
                <a:spcPct val="115000"/>
              </a:lnSpc>
              <a:spcBef>
                <a:spcPts val="500"/>
              </a:spcBef>
              <a:spcAft>
                <a:spcPts val="0"/>
              </a:spcAft>
              <a:buSzPts val="1600"/>
              <a:buChar char="❖"/>
            </a:pPr>
            <a:r>
              <a:rPr lang="en" sz="1200">
                <a:latin typeface="Arial"/>
                <a:ea typeface="Arial"/>
                <a:cs typeface="Arial"/>
                <a:sym typeface="Arial"/>
              </a:rPr>
              <a:t>Per-pixel metadata:</a:t>
            </a:r>
            <a:endParaRPr sz="100">
              <a:latin typeface="Arial"/>
              <a:ea typeface="Arial"/>
              <a:cs typeface="Arial"/>
              <a:sym typeface="Arial"/>
            </a:endParaRPr>
          </a:p>
          <a:p>
            <a:pPr indent="-323850" lvl="1" marL="914400" rtl="0" algn="l">
              <a:lnSpc>
                <a:spcPct val="100000"/>
              </a:lnSpc>
              <a:spcBef>
                <a:spcPts val="0"/>
              </a:spcBef>
              <a:spcAft>
                <a:spcPts val="0"/>
              </a:spcAft>
              <a:buSzPts val="1500"/>
              <a:buChar char="▪"/>
            </a:pPr>
            <a:r>
              <a:rPr lang="en" sz="1100">
                <a:latin typeface="Arial"/>
                <a:ea typeface="Arial"/>
                <a:cs typeface="Arial"/>
                <a:sym typeface="Arial"/>
              </a:rPr>
              <a:t>Threshold:</a:t>
            </a:r>
            <a:endParaRPr sz="17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Geoid Incidence Angle image</a:t>
            </a:r>
            <a:endParaRPr sz="14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Mask image (including land mask)</a:t>
            </a:r>
            <a:endParaRPr sz="14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Acquisition ID image (for composite products)</a:t>
            </a:r>
            <a:endParaRPr i="1" sz="1000">
              <a:latin typeface="Arial"/>
              <a:ea typeface="Arial"/>
              <a:cs typeface="Arial"/>
              <a:sym typeface="Arial"/>
            </a:endParaRPr>
          </a:p>
          <a:p>
            <a:pPr indent="-323850" lvl="1" marL="914400" rtl="0" algn="l">
              <a:lnSpc>
                <a:spcPct val="100000"/>
              </a:lnSpc>
              <a:spcBef>
                <a:spcPts val="0"/>
              </a:spcBef>
              <a:spcAft>
                <a:spcPts val="0"/>
              </a:spcAft>
              <a:buSzPts val="1500"/>
              <a:buChar char="▪"/>
            </a:pPr>
            <a:r>
              <a:rPr lang="en" sz="1100">
                <a:latin typeface="Arial"/>
                <a:ea typeface="Arial"/>
                <a:cs typeface="Arial"/>
                <a:sym typeface="Arial"/>
              </a:rPr>
              <a:t>T</a:t>
            </a:r>
            <a:r>
              <a:rPr lang="en" sz="1100"/>
              <a:t>arget</a:t>
            </a:r>
            <a:r>
              <a:rPr lang="en" sz="1100">
                <a:latin typeface="Arial"/>
                <a:ea typeface="Arial"/>
                <a:cs typeface="Arial"/>
                <a:sym typeface="Arial"/>
              </a:rPr>
              <a:t>:</a:t>
            </a:r>
            <a:endParaRPr sz="17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Noise power image (if applied)</a:t>
            </a:r>
            <a:endParaRPr sz="14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Per-pixel Geoid</a:t>
            </a:r>
            <a:endParaRPr sz="1400"/>
          </a:p>
          <a:p>
            <a:pPr indent="-323850" lvl="2" marL="1371600" rtl="0" algn="l">
              <a:lnSpc>
                <a:spcPct val="100000"/>
              </a:lnSpc>
              <a:spcBef>
                <a:spcPts val="0"/>
              </a:spcBef>
              <a:spcAft>
                <a:spcPts val="0"/>
              </a:spcAft>
              <a:buSzPts val="1500"/>
              <a:buChar char="o"/>
            </a:pPr>
            <a:r>
              <a:rPr lang="en" sz="1000">
                <a:latin typeface="Arial"/>
                <a:ea typeface="Arial"/>
                <a:cs typeface="Arial"/>
                <a:sym typeface="Arial"/>
              </a:rPr>
              <a:t>Look Direction image</a:t>
            </a:r>
            <a:endParaRPr b="0">
              <a:latin typeface="Arial"/>
              <a:ea typeface="Arial"/>
              <a:cs typeface="Arial"/>
              <a:sym typeface="Arial"/>
            </a:endParaRPr>
          </a:p>
        </p:txBody>
      </p:sp>
      <p:sp>
        <p:nvSpPr>
          <p:cNvPr id="1343" name="Google Shape;1343;p154"/>
          <p:cNvSpPr txBox="1"/>
          <p:nvPr/>
        </p:nvSpPr>
        <p:spPr>
          <a:xfrm>
            <a:off x="5810304" y="896575"/>
            <a:ext cx="2608800" cy="251400"/>
          </a:xfrm>
          <a:prstGeom prst="rect">
            <a:avLst/>
          </a:prstGeom>
          <a:noFill/>
          <a:ln>
            <a:noFill/>
          </a:ln>
        </p:spPr>
        <p:txBody>
          <a:bodyPr anchorCtr="0" anchor="t" bIns="34275" lIns="68550" spcFirstLastPara="1" rIns="68550" wrap="square" tIns="34275">
            <a:noAutofit/>
          </a:bodyPr>
          <a:lstStyle/>
          <a:p>
            <a:pPr indent="0" lvl="0" marL="0" marR="0" rtl="0" algn="ctr">
              <a:lnSpc>
                <a:spcPct val="115000"/>
              </a:lnSpc>
              <a:spcBef>
                <a:spcPts val="375"/>
              </a:spcBef>
              <a:spcAft>
                <a:spcPts val="0"/>
              </a:spcAft>
              <a:buClr>
                <a:srgbClr val="002569"/>
              </a:buClr>
              <a:buSzPts val="1800"/>
              <a:buFont typeface="Arial"/>
              <a:buNone/>
            </a:pPr>
            <a:r>
              <a:rPr b="1" i="0" lang="en" sz="1200" u="none" cap="none" strike="noStrike">
                <a:solidFill>
                  <a:srgbClr val="1F497D"/>
                </a:solidFill>
              </a:rPr>
              <a:t>CARD ORB</a:t>
            </a:r>
            <a:r>
              <a:rPr b="0" i="0" lang="en" sz="1200" u="none" cap="none" strike="noStrike">
                <a:solidFill>
                  <a:srgbClr val="1F497D"/>
                </a:solidFill>
                <a:latin typeface="Arial"/>
                <a:ea typeface="Arial"/>
                <a:cs typeface="Arial"/>
                <a:sym typeface="Arial"/>
              </a:rPr>
              <a:t> (mock-up) </a:t>
            </a:r>
            <a:endParaRPr sz="1200"/>
          </a:p>
        </p:txBody>
      </p:sp>
      <p:grpSp>
        <p:nvGrpSpPr>
          <p:cNvPr id="1344" name="Google Shape;1344;p154"/>
          <p:cNvGrpSpPr/>
          <p:nvPr/>
        </p:nvGrpSpPr>
        <p:grpSpPr>
          <a:xfrm>
            <a:off x="5373842" y="1145931"/>
            <a:ext cx="3267699" cy="3546095"/>
            <a:chOff x="4825324" y="1295400"/>
            <a:chExt cx="4132144" cy="4576787"/>
          </a:xfrm>
        </p:grpSpPr>
        <p:pic>
          <p:nvPicPr>
            <p:cNvPr id="1345" name="Google Shape;1345;p154"/>
            <p:cNvPicPr preferRelativeResize="0"/>
            <p:nvPr/>
          </p:nvPicPr>
          <p:blipFill rotWithShape="1">
            <a:blip r:embed="rId3">
              <a:alphaModFix/>
            </a:blip>
            <a:srcRect b="0" l="0" r="0" t="0"/>
            <a:stretch/>
          </p:blipFill>
          <p:spPr>
            <a:xfrm>
              <a:off x="4825324" y="1446328"/>
              <a:ext cx="2066847" cy="1909473"/>
            </a:xfrm>
            <a:prstGeom prst="rect">
              <a:avLst/>
            </a:prstGeom>
            <a:noFill/>
            <a:ln>
              <a:noFill/>
            </a:ln>
          </p:spPr>
        </p:pic>
        <p:pic>
          <p:nvPicPr>
            <p:cNvPr id="1346" name="Google Shape;1346;p154"/>
            <p:cNvPicPr preferRelativeResize="0"/>
            <p:nvPr/>
          </p:nvPicPr>
          <p:blipFill rotWithShape="1">
            <a:blip r:embed="rId4">
              <a:alphaModFix/>
            </a:blip>
            <a:srcRect b="0" l="0" r="0" t="0"/>
            <a:stretch/>
          </p:blipFill>
          <p:spPr>
            <a:xfrm>
              <a:off x="6892171" y="1295400"/>
              <a:ext cx="2065257" cy="1908001"/>
            </a:xfrm>
            <a:prstGeom prst="rect">
              <a:avLst/>
            </a:prstGeom>
            <a:noFill/>
            <a:ln>
              <a:noFill/>
            </a:ln>
          </p:spPr>
        </p:pic>
        <p:pic>
          <p:nvPicPr>
            <p:cNvPr id="1347" name="Google Shape;1347;p154"/>
            <p:cNvPicPr preferRelativeResize="0"/>
            <p:nvPr/>
          </p:nvPicPr>
          <p:blipFill rotWithShape="1">
            <a:blip r:embed="rId5">
              <a:alphaModFix/>
            </a:blip>
            <a:srcRect b="0" l="0" r="0" t="0"/>
            <a:stretch/>
          </p:blipFill>
          <p:spPr>
            <a:xfrm>
              <a:off x="4826918" y="3648314"/>
              <a:ext cx="2065253" cy="1908001"/>
            </a:xfrm>
            <a:prstGeom prst="rect">
              <a:avLst/>
            </a:prstGeom>
            <a:noFill/>
            <a:ln>
              <a:noFill/>
            </a:ln>
          </p:spPr>
        </p:pic>
        <p:pic>
          <p:nvPicPr>
            <p:cNvPr id="1348" name="Google Shape;1348;p154"/>
            <p:cNvPicPr preferRelativeResize="0"/>
            <p:nvPr/>
          </p:nvPicPr>
          <p:blipFill rotWithShape="1">
            <a:blip r:embed="rId6">
              <a:alphaModFix/>
            </a:blip>
            <a:srcRect b="0" l="0" r="0" t="0"/>
            <a:stretch/>
          </p:blipFill>
          <p:spPr>
            <a:xfrm>
              <a:off x="6826195" y="3506729"/>
              <a:ext cx="2065253" cy="1908001"/>
            </a:xfrm>
            <a:prstGeom prst="rect">
              <a:avLst/>
            </a:prstGeom>
            <a:noFill/>
            <a:ln>
              <a:noFill/>
            </a:ln>
          </p:spPr>
        </p:pic>
        <p:sp>
          <p:nvSpPr>
            <p:cNvPr id="1349" name="Google Shape;1349;p154"/>
            <p:cNvSpPr txBox="1"/>
            <p:nvPr/>
          </p:nvSpPr>
          <p:spPr>
            <a:xfrm>
              <a:off x="7102268" y="5512417"/>
              <a:ext cx="1855200" cy="336300"/>
            </a:xfrm>
            <a:prstGeom prst="rect">
              <a:avLst/>
            </a:prstGeom>
            <a:noFill/>
            <a:ln>
              <a:noFill/>
            </a:ln>
          </p:spPr>
          <p:txBody>
            <a:bodyPr anchorCtr="0" anchor="t" bIns="34275" lIns="68550" spcFirstLastPara="1" rIns="68550" wrap="square" tIns="34275">
              <a:noAutofit/>
            </a:bodyPr>
            <a:lstStyle/>
            <a:p>
              <a:pPr indent="0" lvl="0" marL="0" marR="0" rtl="0" algn="l">
                <a:lnSpc>
                  <a:spcPct val="115000"/>
                </a:lnSpc>
                <a:spcBef>
                  <a:spcPts val="375"/>
                </a:spcBef>
                <a:spcAft>
                  <a:spcPts val="0"/>
                </a:spcAft>
                <a:buClr>
                  <a:srgbClr val="002569"/>
                </a:buClr>
                <a:buSzPts val="1800"/>
                <a:buFont typeface="Arial"/>
                <a:buNone/>
              </a:pPr>
              <a:r>
                <a:rPr i="1" lang="en" sz="800" u="none" cap="none" strike="noStrike">
                  <a:solidFill>
                    <a:srgbClr val="1F497D"/>
                  </a:solidFill>
                </a:rPr>
                <a:t>Geoid Inc. Angle image</a:t>
              </a:r>
              <a:endParaRPr i="1" sz="725" u="none" cap="none" strike="noStrike">
                <a:solidFill>
                  <a:srgbClr val="1F497D"/>
                </a:solidFill>
              </a:endParaRPr>
            </a:p>
          </p:txBody>
        </p:sp>
        <p:sp>
          <p:nvSpPr>
            <p:cNvPr id="1350" name="Google Shape;1350;p154"/>
            <p:cNvSpPr txBox="1"/>
            <p:nvPr/>
          </p:nvSpPr>
          <p:spPr>
            <a:xfrm>
              <a:off x="5557736" y="5535887"/>
              <a:ext cx="1338000" cy="336300"/>
            </a:xfrm>
            <a:prstGeom prst="rect">
              <a:avLst/>
            </a:prstGeom>
            <a:noFill/>
            <a:ln>
              <a:noFill/>
            </a:ln>
          </p:spPr>
          <p:txBody>
            <a:bodyPr anchorCtr="0" anchor="t" bIns="34275" lIns="68550" spcFirstLastPara="1" rIns="68550" wrap="square" tIns="34275">
              <a:noAutofit/>
            </a:bodyPr>
            <a:lstStyle/>
            <a:p>
              <a:pPr indent="0" lvl="0" marL="0" marR="0" rtl="0" algn="l">
                <a:lnSpc>
                  <a:spcPct val="115000"/>
                </a:lnSpc>
                <a:spcBef>
                  <a:spcPts val="375"/>
                </a:spcBef>
                <a:spcAft>
                  <a:spcPts val="0"/>
                </a:spcAft>
                <a:buClr>
                  <a:srgbClr val="002569"/>
                </a:buClr>
                <a:buSzPts val="1800"/>
                <a:buFont typeface="Arial"/>
                <a:buNone/>
              </a:pPr>
              <a:r>
                <a:rPr i="1" lang="en" sz="800">
                  <a:solidFill>
                    <a:srgbClr val="1F497D"/>
                  </a:solidFill>
                </a:rPr>
                <a:t>Land</a:t>
              </a:r>
              <a:r>
                <a:rPr i="1" lang="en" sz="800" u="none" cap="none" strike="noStrike">
                  <a:solidFill>
                    <a:srgbClr val="1F497D"/>
                  </a:solidFill>
                </a:rPr>
                <a:t> Mask image</a:t>
              </a:r>
              <a:endParaRPr i="1" sz="725" u="none" cap="none" strike="noStrike">
                <a:solidFill>
                  <a:srgbClr val="1F497D"/>
                </a:solidFill>
              </a:endParaRPr>
            </a:p>
          </p:txBody>
        </p:sp>
        <p:sp>
          <p:nvSpPr>
            <p:cNvPr id="1351" name="Google Shape;1351;p154"/>
            <p:cNvSpPr txBox="1"/>
            <p:nvPr/>
          </p:nvSpPr>
          <p:spPr>
            <a:xfrm>
              <a:off x="7174579" y="3185155"/>
              <a:ext cx="1500300" cy="336300"/>
            </a:xfrm>
            <a:prstGeom prst="rect">
              <a:avLst/>
            </a:prstGeom>
            <a:noFill/>
            <a:ln>
              <a:noFill/>
            </a:ln>
          </p:spPr>
          <p:txBody>
            <a:bodyPr anchorCtr="0" anchor="t" bIns="34275" lIns="68550" spcFirstLastPara="1" rIns="68550" wrap="square" tIns="34275">
              <a:noAutofit/>
            </a:bodyPr>
            <a:lstStyle/>
            <a:p>
              <a:pPr indent="0" lvl="0" marL="0" marR="0" rtl="0" algn="l">
                <a:lnSpc>
                  <a:spcPct val="115000"/>
                </a:lnSpc>
                <a:spcBef>
                  <a:spcPts val="375"/>
                </a:spcBef>
                <a:spcAft>
                  <a:spcPts val="0"/>
                </a:spcAft>
                <a:buClr>
                  <a:srgbClr val="002569"/>
                </a:buClr>
                <a:buSzPts val="1800"/>
                <a:buFont typeface="Arial"/>
                <a:buNone/>
              </a:pPr>
              <a:r>
                <a:rPr i="0" lang="en" sz="800" u="none" cap="none" strike="noStrike">
                  <a:solidFill>
                    <a:srgbClr val="1F497D"/>
                  </a:solidFill>
                  <a:latin typeface="Noto Sans Symbols"/>
                  <a:ea typeface="Noto Sans Symbols"/>
                  <a:cs typeface="Noto Sans Symbols"/>
                  <a:sym typeface="Noto Sans Symbols"/>
                </a:rPr>
                <a:t>σ</a:t>
              </a:r>
              <a:r>
                <a:rPr baseline="30000" i="0" lang="en" sz="800" u="none" cap="none" strike="noStrike">
                  <a:solidFill>
                    <a:srgbClr val="1F497D"/>
                  </a:solidFill>
                </a:rPr>
                <a:t>0</a:t>
              </a:r>
              <a:r>
                <a:rPr i="0" lang="en" sz="800" u="none" cap="none" strike="noStrike">
                  <a:solidFill>
                    <a:srgbClr val="1F497D"/>
                  </a:solidFill>
                </a:rPr>
                <a:t> </a:t>
              </a:r>
              <a:r>
                <a:rPr i="1" lang="en" sz="800" u="none" cap="none" strike="noStrike">
                  <a:solidFill>
                    <a:srgbClr val="1F497D"/>
                  </a:solidFill>
                </a:rPr>
                <a:t>Backscatter (VH)</a:t>
              </a:r>
              <a:endParaRPr i="1" sz="725" u="none" cap="none" strike="noStrike">
                <a:solidFill>
                  <a:srgbClr val="1F497D"/>
                </a:solidFill>
              </a:endParaRPr>
            </a:p>
          </p:txBody>
        </p:sp>
        <p:sp>
          <p:nvSpPr>
            <p:cNvPr id="1352" name="Google Shape;1352;p154"/>
            <p:cNvSpPr txBox="1"/>
            <p:nvPr/>
          </p:nvSpPr>
          <p:spPr>
            <a:xfrm>
              <a:off x="5630042" y="3208619"/>
              <a:ext cx="1338000" cy="336300"/>
            </a:xfrm>
            <a:prstGeom prst="rect">
              <a:avLst/>
            </a:prstGeom>
            <a:noFill/>
            <a:ln>
              <a:noFill/>
            </a:ln>
          </p:spPr>
          <p:txBody>
            <a:bodyPr anchorCtr="0" anchor="t" bIns="34275" lIns="68550" spcFirstLastPara="1" rIns="68550" wrap="square" tIns="34275">
              <a:noAutofit/>
            </a:bodyPr>
            <a:lstStyle/>
            <a:p>
              <a:pPr indent="0" lvl="0" marL="0" marR="0" rtl="0" algn="l">
                <a:lnSpc>
                  <a:spcPct val="115000"/>
                </a:lnSpc>
                <a:spcBef>
                  <a:spcPts val="375"/>
                </a:spcBef>
                <a:spcAft>
                  <a:spcPts val="0"/>
                </a:spcAft>
                <a:buClr>
                  <a:srgbClr val="002569"/>
                </a:buClr>
                <a:buSzPts val="1800"/>
                <a:buFont typeface="Arial"/>
                <a:buNone/>
              </a:pPr>
              <a:r>
                <a:rPr i="0" lang="en" sz="800" u="none" cap="none" strike="noStrike">
                  <a:solidFill>
                    <a:srgbClr val="1F497D"/>
                  </a:solidFill>
                  <a:latin typeface="Noto Sans Symbols"/>
                  <a:ea typeface="Noto Sans Symbols"/>
                  <a:cs typeface="Noto Sans Symbols"/>
                  <a:sym typeface="Noto Sans Symbols"/>
                </a:rPr>
                <a:t>σ</a:t>
              </a:r>
              <a:r>
                <a:rPr baseline="30000" i="0" lang="en" sz="800" u="none" cap="none" strike="noStrike">
                  <a:solidFill>
                    <a:srgbClr val="1F497D"/>
                  </a:solidFill>
                </a:rPr>
                <a:t>0</a:t>
              </a:r>
              <a:r>
                <a:rPr i="0" lang="en" sz="800" u="none" cap="none" strike="noStrike">
                  <a:solidFill>
                    <a:srgbClr val="1F497D"/>
                  </a:solidFill>
                </a:rPr>
                <a:t> </a:t>
              </a:r>
              <a:r>
                <a:rPr i="1" lang="en" sz="800" u="none" cap="none" strike="noStrike">
                  <a:solidFill>
                    <a:srgbClr val="1F497D"/>
                  </a:solidFill>
                </a:rPr>
                <a:t>Backscatter (VV)</a:t>
              </a:r>
              <a:endParaRPr i="1" sz="725" u="none" cap="none" strike="noStrike">
                <a:solidFill>
                  <a:srgbClr val="1F497D"/>
                </a:solidFil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55"/>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Status of other SAR/LiDAR PFSs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358" name="Google Shape;1358;p155"/>
          <p:cNvSpPr txBox="1"/>
          <p:nvPr>
            <p:ph idx="1" type="body"/>
          </p:nvPr>
        </p:nvSpPr>
        <p:spPr>
          <a:xfrm>
            <a:off x="261150" y="972825"/>
            <a:ext cx="6355200" cy="34971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1700"/>
              <a:t>Geocoded Single-Look Complex (GSLC)</a:t>
            </a:r>
            <a:endParaRPr sz="1700"/>
          </a:p>
          <a:p>
            <a:pPr indent="-273050" lvl="0" marL="457200" marR="0" rtl="0" algn="l">
              <a:lnSpc>
                <a:spcPct val="100000"/>
              </a:lnSpc>
              <a:spcBef>
                <a:spcPts val="0"/>
              </a:spcBef>
              <a:spcAft>
                <a:spcPts val="0"/>
              </a:spcAft>
              <a:buClr>
                <a:schemeClr val="dk1"/>
              </a:buClr>
              <a:buSzPts val="700"/>
              <a:buFont typeface="Arial"/>
              <a:buChar char="●"/>
            </a:pPr>
            <a:r>
              <a:rPr lang="en" sz="1400"/>
              <a:t>PFS leads: Stanford U./JPL</a:t>
            </a:r>
            <a:endParaRPr sz="1400"/>
          </a:p>
          <a:p>
            <a:pPr indent="-273050" lvl="0" marL="457200" marR="0" rtl="0" algn="l">
              <a:lnSpc>
                <a:spcPct val="100000"/>
              </a:lnSpc>
              <a:spcBef>
                <a:spcPts val="0"/>
              </a:spcBef>
              <a:spcAft>
                <a:spcPts val="0"/>
              </a:spcAft>
              <a:buClr>
                <a:schemeClr val="dk1"/>
              </a:buClr>
              <a:buSzPts val="700"/>
              <a:buFont typeface="Arial"/>
              <a:buChar char="●"/>
            </a:pPr>
            <a:r>
              <a:rPr lang="en" sz="1400"/>
              <a:t>Complex radar signal (ampl &amp; phase) presented in a ground based coordinate system (rather than in slant range)</a:t>
            </a:r>
            <a:endParaRPr sz="1400"/>
          </a:p>
          <a:p>
            <a:pPr indent="-273050" lvl="0" marL="457200" marR="0" rtl="0" algn="l">
              <a:lnSpc>
                <a:spcPct val="100000"/>
              </a:lnSpc>
              <a:spcBef>
                <a:spcPts val="0"/>
              </a:spcBef>
              <a:spcAft>
                <a:spcPts val="0"/>
              </a:spcAft>
              <a:buClr>
                <a:schemeClr val="dk1"/>
              </a:buClr>
              <a:buSzPts val="700"/>
              <a:buFont typeface="Arial"/>
              <a:buChar char="●"/>
            </a:pPr>
            <a:r>
              <a:rPr lang="en" sz="1400"/>
              <a:t>Completion foreseen 2022/Q4 - 2023/Q1 (@LSI-VC-13?)</a:t>
            </a:r>
            <a:endParaRPr sz="1400"/>
          </a:p>
          <a:p>
            <a:pPr indent="0" lvl="0" marL="0" rtl="0" algn="l">
              <a:lnSpc>
                <a:spcPct val="100000"/>
              </a:lnSpc>
              <a:spcBef>
                <a:spcPts val="0"/>
              </a:spcBef>
              <a:spcAft>
                <a:spcPts val="0"/>
              </a:spcAft>
              <a:buNone/>
            </a:pPr>
            <a:r>
              <a:rPr lang="en" sz="1400"/>
              <a:t> </a:t>
            </a:r>
            <a:endParaRPr sz="1400"/>
          </a:p>
          <a:p>
            <a:pPr indent="0" lvl="0" marL="0" rtl="0" algn="l">
              <a:lnSpc>
                <a:spcPct val="100000"/>
              </a:lnSpc>
              <a:spcBef>
                <a:spcPts val="0"/>
              </a:spcBef>
              <a:spcAft>
                <a:spcPts val="0"/>
              </a:spcAft>
              <a:buNone/>
            </a:pPr>
            <a:r>
              <a:rPr lang="en" sz="1700"/>
              <a:t>Interferometric Radar (INSAR)</a:t>
            </a:r>
            <a:endParaRPr sz="1700"/>
          </a:p>
          <a:p>
            <a:pPr indent="-273050" lvl="0" marL="457200" rtl="0" algn="l">
              <a:lnSpc>
                <a:spcPct val="100000"/>
              </a:lnSpc>
              <a:spcBef>
                <a:spcPts val="0"/>
              </a:spcBef>
              <a:spcAft>
                <a:spcPts val="0"/>
              </a:spcAft>
              <a:buClr>
                <a:schemeClr val="dk1"/>
              </a:buClr>
              <a:buSzPts val="700"/>
              <a:buFont typeface="Arial"/>
              <a:buChar char="●"/>
            </a:pPr>
            <a:r>
              <a:rPr lang="en" sz="1400"/>
              <a:t>PFS lead: GA</a:t>
            </a:r>
            <a:endParaRPr sz="1400"/>
          </a:p>
          <a:p>
            <a:pPr indent="-273050" lvl="0" marL="457200" rtl="0" algn="l">
              <a:lnSpc>
                <a:spcPct val="100000"/>
              </a:lnSpc>
              <a:spcBef>
                <a:spcPts val="0"/>
              </a:spcBef>
              <a:spcAft>
                <a:spcPts val="0"/>
              </a:spcAft>
              <a:buClr>
                <a:schemeClr val="dk1"/>
              </a:buClr>
              <a:buSzPts val="700"/>
              <a:buFont typeface="Arial"/>
              <a:buChar char="●"/>
            </a:pPr>
            <a:r>
              <a:rPr lang="en" sz="1400"/>
              <a:t>Wrapped/unwrapped interferograms &amp; interferometric coherence</a:t>
            </a:r>
            <a:endParaRPr sz="1400"/>
          </a:p>
          <a:p>
            <a:pPr indent="-273050" lvl="0" marL="457200" rtl="0" algn="l">
              <a:lnSpc>
                <a:spcPct val="100000"/>
              </a:lnSpc>
              <a:spcBef>
                <a:spcPts val="0"/>
              </a:spcBef>
              <a:spcAft>
                <a:spcPts val="0"/>
              </a:spcAft>
              <a:buClr>
                <a:schemeClr val="dk1"/>
              </a:buClr>
              <a:buSzPts val="700"/>
              <a:buFont typeface="Arial"/>
              <a:buChar char="●"/>
            </a:pPr>
            <a:r>
              <a:rPr lang="en" sz="1400"/>
              <a:t>Currently on back burner  </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rPr lang="en" sz="1700"/>
              <a:t>LiDAR ARD</a:t>
            </a:r>
            <a:endParaRPr sz="1700"/>
          </a:p>
          <a:p>
            <a:pPr indent="-273050" lvl="0" marL="457200" rtl="0" algn="l">
              <a:lnSpc>
                <a:spcPct val="100000"/>
              </a:lnSpc>
              <a:spcBef>
                <a:spcPts val="0"/>
              </a:spcBef>
              <a:spcAft>
                <a:spcPts val="0"/>
              </a:spcAft>
              <a:buClr>
                <a:schemeClr val="dk1"/>
              </a:buClr>
              <a:buSzPts val="700"/>
              <a:buFont typeface="Arial"/>
              <a:buChar char="●"/>
            </a:pPr>
            <a:r>
              <a:rPr lang="en" sz="1400"/>
              <a:t>PFS lead: JAXA, UMD, NASA</a:t>
            </a:r>
            <a:endParaRPr sz="1400"/>
          </a:p>
          <a:p>
            <a:pPr indent="-273050" lvl="0" marL="457200" rtl="0" algn="l">
              <a:lnSpc>
                <a:spcPct val="100000"/>
              </a:lnSpc>
              <a:spcBef>
                <a:spcPts val="0"/>
              </a:spcBef>
              <a:spcAft>
                <a:spcPts val="0"/>
              </a:spcAft>
              <a:buClr>
                <a:schemeClr val="dk1"/>
              </a:buClr>
              <a:buSzPts val="700"/>
              <a:buFont typeface="Arial"/>
              <a:buChar char="●"/>
            </a:pPr>
            <a:r>
              <a:rPr lang="en" sz="1400"/>
              <a:t>MOLI, GEDI and ICESat-2 mission teams involved</a:t>
            </a:r>
            <a:endParaRPr sz="1400"/>
          </a:p>
          <a:p>
            <a:pPr indent="-273050" lvl="0" marL="457200" rtl="0" algn="l">
              <a:lnSpc>
                <a:spcPct val="100000"/>
              </a:lnSpc>
              <a:spcBef>
                <a:spcPts val="0"/>
              </a:spcBef>
              <a:spcAft>
                <a:spcPts val="0"/>
              </a:spcAft>
              <a:buClr>
                <a:schemeClr val="dk1"/>
              </a:buClr>
              <a:buSzPts val="700"/>
              <a:buFont typeface="Arial"/>
              <a:buChar char="●"/>
            </a:pPr>
            <a:r>
              <a:rPr lang="en" sz="1400"/>
              <a:t>Terrain &amp; Canopy Top Height product</a:t>
            </a:r>
            <a:endParaRPr sz="1400"/>
          </a:p>
          <a:p>
            <a:pPr indent="-273050" lvl="0" marL="457200" rtl="0" algn="l">
              <a:lnSpc>
                <a:spcPct val="100000"/>
              </a:lnSpc>
              <a:spcBef>
                <a:spcPts val="0"/>
              </a:spcBef>
              <a:spcAft>
                <a:spcPts val="0"/>
              </a:spcAft>
              <a:buClr>
                <a:schemeClr val="dk1"/>
              </a:buClr>
              <a:buSzPts val="700"/>
              <a:buFont typeface="Arial"/>
              <a:buChar char="●"/>
            </a:pPr>
            <a:r>
              <a:rPr lang="en" sz="1400"/>
              <a:t>Group revived, but agreed to proceed at “slow pace” </a:t>
            </a:r>
            <a:endParaRPr sz="1500"/>
          </a:p>
        </p:txBody>
      </p:sp>
      <p:grpSp>
        <p:nvGrpSpPr>
          <p:cNvPr id="1359" name="Google Shape;1359;p155"/>
          <p:cNvGrpSpPr/>
          <p:nvPr/>
        </p:nvGrpSpPr>
        <p:grpSpPr>
          <a:xfrm>
            <a:off x="6967123" y="947600"/>
            <a:ext cx="1743694" cy="1392900"/>
            <a:chOff x="845080" y="183445"/>
            <a:chExt cx="7250287" cy="7657502"/>
          </a:xfrm>
        </p:grpSpPr>
        <p:pic>
          <p:nvPicPr>
            <p:cNvPr descr="SAR_Kilauea.jpg" id="1360" name="Google Shape;1360;p155"/>
            <p:cNvPicPr preferRelativeResize="0"/>
            <p:nvPr/>
          </p:nvPicPr>
          <p:blipFill rotWithShape="1">
            <a:blip r:embed="rId3">
              <a:alphaModFix/>
            </a:blip>
            <a:srcRect b="0" l="0" r="0" t="0"/>
            <a:stretch/>
          </p:blipFill>
          <p:spPr>
            <a:xfrm>
              <a:off x="845080" y="183445"/>
              <a:ext cx="3135487" cy="3542702"/>
            </a:xfrm>
            <a:prstGeom prst="rect">
              <a:avLst/>
            </a:prstGeom>
            <a:noFill/>
            <a:ln>
              <a:noFill/>
            </a:ln>
          </p:spPr>
        </p:pic>
        <p:sp>
          <p:nvSpPr>
            <p:cNvPr id="1361" name="Google Shape;1361;p155"/>
            <p:cNvSpPr txBox="1"/>
            <p:nvPr/>
          </p:nvSpPr>
          <p:spPr>
            <a:xfrm>
              <a:off x="2301022" y="2543016"/>
              <a:ext cx="254100" cy="3892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000">
                <a:solidFill>
                  <a:srgbClr val="002569"/>
                </a:solidFill>
              </a:endParaRPr>
            </a:p>
          </p:txBody>
        </p:sp>
        <p:pic>
          <p:nvPicPr>
            <p:cNvPr descr="SAR_Kilauea.jpg" id="1362" name="Google Shape;1362;p155"/>
            <p:cNvPicPr preferRelativeResize="0"/>
            <p:nvPr/>
          </p:nvPicPr>
          <p:blipFill rotWithShape="1">
            <a:blip r:embed="rId4">
              <a:alphaModFix/>
            </a:blip>
            <a:srcRect b="0" l="0" r="0" t="0"/>
            <a:stretch/>
          </p:blipFill>
          <p:spPr>
            <a:xfrm>
              <a:off x="997480" y="335845"/>
              <a:ext cx="3135487" cy="3542702"/>
            </a:xfrm>
            <a:prstGeom prst="rect">
              <a:avLst/>
            </a:prstGeom>
            <a:noFill/>
            <a:ln>
              <a:noFill/>
            </a:ln>
          </p:spPr>
        </p:pic>
        <p:pic>
          <p:nvPicPr>
            <p:cNvPr descr="SAR_Kilauea.jpg" id="1363" name="Google Shape;1363;p155"/>
            <p:cNvPicPr preferRelativeResize="0"/>
            <p:nvPr/>
          </p:nvPicPr>
          <p:blipFill rotWithShape="1">
            <a:blip r:embed="rId5">
              <a:alphaModFix/>
            </a:blip>
            <a:srcRect b="0" l="0" r="0" t="0"/>
            <a:stretch/>
          </p:blipFill>
          <p:spPr>
            <a:xfrm>
              <a:off x="1149880" y="488245"/>
              <a:ext cx="3135487" cy="3542702"/>
            </a:xfrm>
            <a:prstGeom prst="rect">
              <a:avLst/>
            </a:prstGeom>
            <a:noFill/>
            <a:ln>
              <a:noFill/>
            </a:ln>
          </p:spPr>
        </p:pic>
        <p:pic>
          <p:nvPicPr>
            <p:cNvPr descr="SAR_Kilauea.jpg" id="1364" name="Google Shape;1364;p155"/>
            <p:cNvPicPr preferRelativeResize="0"/>
            <p:nvPr/>
          </p:nvPicPr>
          <p:blipFill rotWithShape="1">
            <a:blip r:embed="rId6">
              <a:alphaModFix/>
            </a:blip>
            <a:srcRect b="0" l="0" r="0" t="0"/>
            <a:stretch/>
          </p:blipFill>
          <p:spPr>
            <a:xfrm>
              <a:off x="1302280" y="640645"/>
              <a:ext cx="3135487" cy="3542702"/>
            </a:xfrm>
            <a:prstGeom prst="rect">
              <a:avLst/>
            </a:prstGeom>
            <a:noFill/>
            <a:ln>
              <a:noFill/>
            </a:ln>
          </p:spPr>
        </p:pic>
        <p:pic>
          <p:nvPicPr>
            <p:cNvPr descr="SAR_Kilauea.jpg" id="1365" name="Google Shape;1365;p155"/>
            <p:cNvPicPr preferRelativeResize="0"/>
            <p:nvPr/>
          </p:nvPicPr>
          <p:blipFill rotWithShape="1">
            <a:blip r:embed="rId7">
              <a:alphaModFix/>
            </a:blip>
            <a:srcRect b="0" l="0" r="0" t="0"/>
            <a:stretch/>
          </p:blipFill>
          <p:spPr>
            <a:xfrm>
              <a:off x="1454680" y="793045"/>
              <a:ext cx="3135487" cy="3542702"/>
            </a:xfrm>
            <a:prstGeom prst="rect">
              <a:avLst/>
            </a:prstGeom>
            <a:noFill/>
            <a:ln>
              <a:noFill/>
            </a:ln>
          </p:spPr>
        </p:pic>
        <p:pic>
          <p:nvPicPr>
            <p:cNvPr descr="SAR_Kilauea.jpg" id="1366" name="Google Shape;1366;p155"/>
            <p:cNvPicPr preferRelativeResize="0"/>
            <p:nvPr/>
          </p:nvPicPr>
          <p:blipFill rotWithShape="1">
            <a:blip r:embed="rId8">
              <a:alphaModFix/>
            </a:blip>
            <a:srcRect b="0" l="0" r="0" t="0"/>
            <a:stretch/>
          </p:blipFill>
          <p:spPr>
            <a:xfrm>
              <a:off x="1607080" y="945445"/>
              <a:ext cx="3135487" cy="3542702"/>
            </a:xfrm>
            <a:prstGeom prst="rect">
              <a:avLst/>
            </a:prstGeom>
            <a:noFill/>
            <a:ln>
              <a:noFill/>
            </a:ln>
          </p:spPr>
        </p:pic>
        <p:pic>
          <p:nvPicPr>
            <p:cNvPr descr="SAR_Kilauea.jpg" id="1367" name="Google Shape;1367;p155"/>
            <p:cNvPicPr preferRelativeResize="0"/>
            <p:nvPr/>
          </p:nvPicPr>
          <p:blipFill rotWithShape="1">
            <a:blip r:embed="rId9">
              <a:alphaModFix/>
            </a:blip>
            <a:srcRect b="0" l="0" r="0" t="0"/>
            <a:stretch/>
          </p:blipFill>
          <p:spPr>
            <a:xfrm>
              <a:off x="1759480" y="1097845"/>
              <a:ext cx="3135487" cy="3542702"/>
            </a:xfrm>
            <a:prstGeom prst="rect">
              <a:avLst/>
            </a:prstGeom>
            <a:noFill/>
            <a:ln>
              <a:noFill/>
            </a:ln>
          </p:spPr>
        </p:pic>
        <p:pic>
          <p:nvPicPr>
            <p:cNvPr descr="SAR_Kilauea.jpg" id="1368" name="Google Shape;1368;p155"/>
            <p:cNvPicPr preferRelativeResize="0"/>
            <p:nvPr/>
          </p:nvPicPr>
          <p:blipFill rotWithShape="1">
            <a:blip r:embed="rId10">
              <a:alphaModFix/>
            </a:blip>
            <a:srcRect b="0" l="0" r="0" t="0"/>
            <a:stretch/>
          </p:blipFill>
          <p:spPr>
            <a:xfrm>
              <a:off x="1911880" y="1250245"/>
              <a:ext cx="3135487" cy="3542702"/>
            </a:xfrm>
            <a:prstGeom prst="rect">
              <a:avLst/>
            </a:prstGeom>
            <a:noFill/>
            <a:ln>
              <a:noFill/>
            </a:ln>
          </p:spPr>
        </p:pic>
        <p:pic>
          <p:nvPicPr>
            <p:cNvPr descr="SAR_Kilauea.jpg" id="1369" name="Google Shape;1369;p155"/>
            <p:cNvPicPr preferRelativeResize="0"/>
            <p:nvPr/>
          </p:nvPicPr>
          <p:blipFill rotWithShape="1">
            <a:blip r:embed="rId11">
              <a:alphaModFix/>
            </a:blip>
            <a:srcRect b="0" l="0" r="0" t="0"/>
            <a:stretch/>
          </p:blipFill>
          <p:spPr>
            <a:xfrm>
              <a:off x="2064280" y="1402645"/>
              <a:ext cx="3135487" cy="3542702"/>
            </a:xfrm>
            <a:prstGeom prst="rect">
              <a:avLst/>
            </a:prstGeom>
            <a:noFill/>
            <a:ln>
              <a:noFill/>
            </a:ln>
          </p:spPr>
        </p:pic>
        <p:pic>
          <p:nvPicPr>
            <p:cNvPr descr="SAR_Kilauea.jpg" id="1370" name="Google Shape;1370;p155"/>
            <p:cNvPicPr preferRelativeResize="0"/>
            <p:nvPr/>
          </p:nvPicPr>
          <p:blipFill rotWithShape="1">
            <a:blip r:embed="rId12">
              <a:alphaModFix/>
            </a:blip>
            <a:srcRect b="0" l="0" r="0" t="0"/>
            <a:stretch/>
          </p:blipFill>
          <p:spPr>
            <a:xfrm>
              <a:off x="2216680" y="1555045"/>
              <a:ext cx="3135487" cy="3542702"/>
            </a:xfrm>
            <a:prstGeom prst="rect">
              <a:avLst/>
            </a:prstGeom>
            <a:noFill/>
            <a:ln>
              <a:noFill/>
            </a:ln>
          </p:spPr>
        </p:pic>
        <p:pic>
          <p:nvPicPr>
            <p:cNvPr descr="SAR_Kilauea.jpg" id="1371" name="Google Shape;1371;p155"/>
            <p:cNvPicPr preferRelativeResize="0"/>
            <p:nvPr/>
          </p:nvPicPr>
          <p:blipFill rotWithShape="1">
            <a:blip r:embed="rId13">
              <a:alphaModFix/>
            </a:blip>
            <a:srcRect b="0" l="0" r="0" t="0"/>
            <a:stretch/>
          </p:blipFill>
          <p:spPr>
            <a:xfrm>
              <a:off x="2369080" y="1707445"/>
              <a:ext cx="3135487" cy="3542702"/>
            </a:xfrm>
            <a:prstGeom prst="rect">
              <a:avLst/>
            </a:prstGeom>
            <a:noFill/>
            <a:ln>
              <a:noFill/>
            </a:ln>
          </p:spPr>
        </p:pic>
        <p:pic>
          <p:nvPicPr>
            <p:cNvPr descr="SAR_Kilauea.jpg" id="1372" name="Google Shape;1372;p155"/>
            <p:cNvPicPr preferRelativeResize="0"/>
            <p:nvPr/>
          </p:nvPicPr>
          <p:blipFill rotWithShape="1">
            <a:blip r:embed="rId14">
              <a:alphaModFix/>
            </a:blip>
            <a:srcRect b="0" l="0" r="0" t="0"/>
            <a:stretch/>
          </p:blipFill>
          <p:spPr>
            <a:xfrm>
              <a:off x="2521480" y="1859845"/>
              <a:ext cx="3135487" cy="3542702"/>
            </a:xfrm>
            <a:prstGeom prst="rect">
              <a:avLst/>
            </a:prstGeom>
            <a:noFill/>
            <a:ln>
              <a:noFill/>
            </a:ln>
          </p:spPr>
        </p:pic>
        <p:pic>
          <p:nvPicPr>
            <p:cNvPr descr="SAR_Kilauea.jpg" id="1373" name="Google Shape;1373;p155"/>
            <p:cNvPicPr preferRelativeResize="0"/>
            <p:nvPr/>
          </p:nvPicPr>
          <p:blipFill rotWithShape="1">
            <a:blip r:embed="rId15">
              <a:alphaModFix/>
            </a:blip>
            <a:srcRect b="0" l="0" r="0" t="0"/>
            <a:stretch/>
          </p:blipFill>
          <p:spPr>
            <a:xfrm>
              <a:off x="2673880" y="2012245"/>
              <a:ext cx="3135487" cy="3542702"/>
            </a:xfrm>
            <a:prstGeom prst="rect">
              <a:avLst/>
            </a:prstGeom>
            <a:noFill/>
            <a:ln>
              <a:noFill/>
            </a:ln>
          </p:spPr>
        </p:pic>
        <p:pic>
          <p:nvPicPr>
            <p:cNvPr descr="SAR_Kilauea.jpg" id="1374" name="Google Shape;1374;p155"/>
            <p:cNvPicPr preferRelativeResize="0"/>
            <p:nvPr/>
          </p:nvPicPr>
          <p:blipFill rotWithShape="1">
            <a:blip r:embed="rId16">
              <a:alphaModFix/>
            </a:blip>
            <a:srcRect b="0" l="0" r="0" t="0"/>
            <a:stretch/>
          </p:blipFill>
          <p:spPr>
            <a:xfrm>
              <a:off x="2826280" y="2164645"/>
              <a:ext cx="3135487" cy="3542702"/>
            </a:xfrm>
            <a:prstGeom prst="rect">
              <a:avLst/>
            </a:prstGeom>
            <a:noFill/>
            <a:ln>
              <a:noFill/>
            </a:ln>
          </p:spPr>
        </p:pic>
        <p:pic>
          <p:nvPicPr>
            <p:cNvPr descr="SAR_Kilauea.jpg" id="1375" name="Google Shape;1375;p155"/>
            <p:cNvPicPr preferRelativeResize="0"/>
            <p:nvPr/>
          </p:nvPicPr>
          <p:blipFill rotWithShape="1">
            <a:blip r:embed="rId17">
              <a:alphaModFix/>
            </a:blip>
            <a:srcRect b="0" l="0" r="0" t="0"/>
            <a:stretch/>
          </p:blipFill>
          <p:spPr>
            <a:xfrm>
              <a:off x="2978680" y="2317045"/>
              <a:ext cx="3135487" cy="3542702"/>
            </a:xfrm>
            <a:prstGeom prst="rect">
              <a:avLst/>
            </a:prstGeom>
            <a:noFill/>
            <a:ln>
              <a:noFill/>
            </a:ln>
          </p:spPr>
        </p:pic>
        <p:pic>
          <p:nvPicPr>
            <p:cNvPr descr="SAR_Kilauea.jpg" id="1376" name="Google Shape;1376;p155"/>
            <p:cNvPicPr preferRelativeResize="0"/>
            <p:nvPr/>
          </p:nvPicPr>
          <p:blipFill rotWithShape="1">
            <a:blip r:embed="rId18">
              <a:alphaModFix/>
            </a:blip>
            <a:srcRect b="0" l="0" r="0" t="0"/>
            <a:stretch/>
          </p:blipFill>
          <p:spPr>
            <a:xfrm>
              <a:off x="3131080" y="2469445"/>
              <a:ext cx="3135487" cy="3542702"/>
            </a:xfrm>
            <a:prstGeom prst="rect">
              <a:avLst/>
            </a:prstGeom>
            <a:noFill/>
            <a:ln>
              <a:noFill/>
            </a:ln>
          </p:spPr>
        </p:pic>
        <p:pic>
          <p:nvPicPr>
            <p:cNvPr descr="SAR_Kilauea.jpg" id="1377" name="Google Shape;1377;p155"/>
            <p:cNvPicPr preferRelativeResize="0"/>
            <p:nvPr/>
          </p:nvPicPr>
          <p:blipFill rotWithShape="1">
            <a:blip r:embed="rId19">
              <a:alphaModFix/>
            </a:blip>
            <a:srcRect b="0" l="0" r="0" t="0"/>
            <a:stretch/>
          </p:blipFill>
          <p:spPr>
            <a:xfrm>
              <a:off x="3283480" y="2621845"/>
              <a:ext cx="3135487" cy="3542702"/>
            </a:xfrm>
            <a:prstGeom prst="rect">
              <a:avLst/>
            </a:prstGeom>
            <a:noFill/>
            <a:ln>
              <a:noFill/>
            </a:ln>
          </p:spPr>
        </p:pic>
        <p:pic>
          <p:nvPicPr>
            <p:cNvPr descr="SAR_Kilauea.jpg" id="1378" name="Google Shape;1378;p155"/>
            <p:cNvPicPr preferRelativeResize="0"/>
            <p:nvPr/>
          </p:nvPicPr>
          <p:blipFill rotWithShape="1">
            <a:blip r:embed="rId20">
              <a:alphaModFix/>
            </a:blip>
            <a:srcRect b="0" l="0" r="0" t="0"/>
            <a:stretch/>
          </p:blipFill>
          <p:spPr>
            <a:xfrm>
              <a:off x="3435880" y="2774245"/>
              <a:ext cx="3135487" cy="3542702"/>
            </a:xfrm>
            <a:prstGeom prst="rect">
              <a:avLst/>
            </a:prstGeom>
            <a:noFill/>
            <a:ln>
              <a:noFill/>
            </a:ln>
          </p:spPr>
        </p:pic>
        <p:pic>
          <p:nvPicPr>
            <p:cNvPr descr="SAR_Kilauea.jpg" id="1379" name="Google Shape;1379;p155"/>
            <p:cNvPicPr preferRelativeResize="0"/>
            <p:nvPr/>
          </p:nvPicPr>
          <p:blipFill rotWithShape="1">
            <a:blip r:embed="rId21">
              <a:alphaModFix/>
            </a:blip>
            <a:srcRect b="0" l="0" r="0" t="0"/>
            <a:stretch/>
          </p:blipFill>
          <p:spPr>
            <a:xfrm>
              <a:off x="3588280" y="2926645"/>
              <a:ext cx="3135487" cy="3542702"/>
            </a:xfrm>
            <a:prstGeom prst="rect">
              <a:avLst/>
            </a:prstGeom>
            <a:noFill/>
            <a:ln>
              <a:noFill/>
            </a:ln>
          </p:spPr>
        </p:pic>
        <p:pic>
          <p:nvPicPr>
            <p:cNvPr descr="SAR_Kilauea.jpg" id="1380" name="Google Shape;1380;p155"/>
            <p:cNvPicPr preferRelativeResize="0"/>
            <p:nvPr/>
          </p:nvPicPr>
          <p:blipFill rotWithShape="1">
            <a:blip r:embed="rId22">
              <a:alphaModFix/>
            </a:blip>
            <a:srcRect b="0" l="0" r="0" t="0"/>
            <a:stretch/>
          </p:blipFill>
          <p:spPr>
            <a:xfrm>
              <a:off x="3740680" y="3079045"/>
              <a:ext cx="3135487" cy="3542702"/>
            </a:xfrm>
            <a:prstGeom prst="rect">
              <a:avLst/>
            </a:prstGeom>
            <a:noFill/>
            <a:ln>
              <a:noFill/>
            </a:ln>
          </p:spPr>
        </p:pic>
        <p:pic>
          <p:nvPicPr>
            <p:cNvPr descr="SAR_Kilauea.jpg" id="1381" name="Google Shape;1381;p155"/>
            <p:cNvPicPr preferRelativeResize="0"/>
            <p:nvPr/>
          </p:nvPicPr>
          <p:blipFill rotWithShape="1">
            <a:blip r:embed="rId23">
              <a:alphaModFix/>
            </a:blip>
            <a:srcRect b="0" l="0" r="0" t="0"/>
            <a:stretch/>
          </p:blipFill>
          <p:spPr>
            <a:xfrm>
              <a:off x="3893080" y="3231445"/>
              <a:ext cx="3135487" cy="3542702"/>
            </a:xfrm>
            <a:prstGeom prst="rect">
              <a:avLst/>
            </a:prstGeom>
            <a:noFill/>
            <a:ln>
              <a:noFill/>
            </a:ln>
          </p:spPr>
        </p:pic>
        <p:pic>
          <p:nvPicPr>
            <p:cNvPr descr="SAR_Kilauea.jpg" id="1382" name="Google Shape;1382;p155"/>
            <p:cNvPicPr preferRelativeResize="0"/>
            <p:nvPr/>
          </p:nvPicPr>
          <p:blipFill rotWithShape="1">
            <a:blip r:embed="rId24">
              <a:alphaModFix/>
            </a:blip>
            <a:srcRect b="0" l="0" r="0" t="0"/>
            <a:stretch/>
          </p:blipFill>
          <p:spPr>
            <a:xfrm>
              <a:off x="4045480" y="3383845"/>
              <a:ext cx="3135487" cy="3542702"/>
            </a:xfrm>
            <a:prstGeom prst="rect">
              <a:avLst/>
            </a:prstGeom>
            <a:noFill/>
            <a:ln>
              <a:noFill/>
            </a:ln>
          </p:spPr>
        </p:pic>
        <p:pic>
          <p:nvPicPr>
            <p:cNvPr descr="SAR_Kilauea.jpg" id="1383" name="Google Shape;1383;p155"/>
            <p:cNvPicPr preferRelativeResize="0"/>
            <p:nvPr/>
          </p:nvPicPr>
          <p:blipFill rotWithShape="1">
            <a:blip r:embed="rId25">
              <a:alphaModFix/>
            </a:blip>
            <a:srcRect b="0" l="0" r="0" t="0"/>
            <a:stretch/>
          </p:blipFill>
          <p:spPr>
            <a:xfrm>
              <a:off x="4197880" y="3536245"/>
              <a:ext cx="3135487" cy="3542702"/>
            </a:xfrm>
            <a:prstGeom prst="rect">
              <a:avLst/>
            </a:prstGeom>
            <a:noFill/>
            <a:ln>
              <a:noFill/>
            </a:ln>
          </p:spPr>
        </p:pic>
        <p:pic>
          <p:nvPicPr>
            <p:cNvPr descr="SAR_Kilauea.jpg" id="1384" name="Google Shape;1384;p155"/>
            <p:cNvPicPr preferRelativeResize="0"/>
            <p:nvPr/>
          </p:nvPicPr>
          <p:blipFill rotWithShape="1">
            <a:blip r:embed="rId26">
              <a:alphaModFix/>
            </a:blip>
            <a:srcRect b="0" l="0" r="0" t="0"/>
            <a:stretch/>
          </p:blipFill>
          <p:spPr>
            <a:xfrm>
              <a:off x="4350280" y="3688645"/>
              <a:ext cx="3135487" cy="3542702"/>
            </a:xfrm>
            <a:prstGeom prst="rect">
              <a:avLst/>
            </a:prstGeom>
            <a:noFill/>
            <a:ln>
              <a:noFill/>
            </a:ln>
          </p:spPr>
        </p:pic>
        <p:pic>
          <p:nvPicPr>
            <p:cNvPr descr="SAR_Kilauea.jpg" id="1385" name="Google Shape;1385;p155"/>
            <p:cNvPicPr preferRelativeResize="0"/>
            <p:nvPr/>
          </p:nvPicPr>
          <p:blipFill rotWithShape="1">
            <a:blip r:embed="rId27">
              <a:alphaModFix/>
            </a:blip>
            <a:srcRect b="0" l="0" r="0" t="0"/>
            <a:stretch/>
          </p:blipFill>
          <p:spPr>
            <a:xfrm>
              <a:off x="4502680" y="3841045"/>
              <a:ext cx="3135487" cy="3542702"/>
            </a:xfrm>
            <a:prstGeom prst="rect">
              <a:avLst/>
            </a:prstGeom>
            <a:noFill/>
            <a:ln>
              <a:noFill/>
            </a:ln>
          </p:spPr>
        </p:pic>
        <p:pic>
          <p:nvPicPr>
            <p:cNvPr descr="SAR_Kilauea.jpg" id="1386" name="Google Shape;1386;p155"/>
            <p:cNvPicPr preferRelativeResize="0"/>
            <p:nvPr/>
          </p:nvPicPr>
          <p:blipFill rotWithShape="1">
            <a:blip r:embed="rId28">
              <a:alphaModFix/>
            </a:blip>
            <a:srcRect b="0" l="0" r="0" t="0"/>
            <a:stretch/>
          </p:blipFill>
          <p:spPr>
            <a:xfrm>
              <a:off x="4655080" y="3993445"/>
              <a:ext cx="3135487" cy="3542702"/>
            </a:xfrm>
            <a:prstGeom prst="rect">
              <a:avLst/>
            </a:prstGeom>
            <a:noFill/>
            <a:ln>
              <a:noFill/>
            </a:ln>
          </p:spPr>
        </p:pic>
        <p:pic>
          <p:nvPicPr>
            <p:cNvPr descr="SAR_Kilauea.jpg" id="1387" name="Google Shape;1387;p155"/>
            <p:cNvPicPr preferRelativeResize="0"/>
            <p:nvPr/>
          </p:nvPicPr>
          <p:blipFill rotWithShape="1">
            <a:blip r:embed="rId29">
              <a:alphaModFix/>
            </a:blip>
            <a:srcRect b="0" l="0" r="0" t="0"/>
            <a:stretch/>
          </p:blipFill>
          <p:spPr>
            <a:xfrm>
              <a:off x="4807480" y="4145845"/>
              <a:ext cx="3135487" cy="3542702"/>
            </a:xfrm>
            <a:prstGeom prst="rect">
              <a:avLst/>
            </a:prstGeom>
            <a:noFill/>
            <a:ln>
              <a:noFill/>
            </a:ln>
          </p:spPr>
        </p:pic>
        <p:pic>
          <p:nvPicPr>
            <p:cNvPr descr="SAR_Kilauea.jpg" id="1388" name="Google Shape;1388;p155"/>
            <p:cNvPicPr preferRelativeResize="0"/>
            <p:nvPr/>
          </p:nvPicPr>
          <p:blipFill rotWithShape="1">
            <a:blip r:embed="rId30">
              <a:alphaModFix/>
            </a:blip>
            <a:srcRect b="0" l="0" r="0" t="0"/>
            <a:stretch/>
          </p:blipFill>
          <p:spPr>
            <a:xfrm>
              <a:off x="4959880" y="4298245"/>
              <a:ext cx="3135487" cy="3542702"/>
            </a:xfrm>
            <a:prstGeom prst="rect">
              <a:avLst/>
            </a:prstGeom>
            <a:noFill/>
            <a:ln>
              <a:noFill/>
            </a:ln>
          </p:spPr>
        </p:pic>
      </p:grpSp>
      <p:pic>
        <p:nvPicPr>
          <p:cNvPr id="1389" name="Google Shape;1389;p155"/>
          <p:cNvPicPr preferRelativeResize="0"/>
          <p:nvPr/>
        </p:nvPicPr>
        <p:blipFill rotWithShape="1">
          <a:blip r:embed="rId31">
            <a:alphaModFix/>
          </a:blip>
          <a:srcRect b="33617" l="0" r="0" t="33386"/>
          <a:stretch/>
        </p:blipFill>
        <p:spPr>
          <a:xfrm>
            <a:off x="6713675" y="2392100"/>
            <a:ext cx="1497975" cy="1086326"/>
          </a:xfrm>
          <a:prstGeom prst="rect">
            <a:avLst/>
          </a:prstGeom>
          <a:noFill/>
          <a:ln>
            <a:noFill/>
          </a:ln>
        </p:spPr>
      </p:pic>
      <p:pic>
        <p:nvPicPr>
          <p:cNvPr id="1390" name="Google Shape;1390;p155"/>
          <p:cNvPicPr preferRelativeResize="0"/>
          <p:nvPr/>
        </p:nvPicPr>
        <p:blipFill>
          <a:blip r:embed="rId32">
            <a:alphaModFix/>
          </a:blip>
          <a:stretch>
            <a:fillRect/>
          </a:stretch>
        </p:blipFill>
        <p:spPr>
          <a:xfrm>
            <a:off x="6239237" y="3577025"/>
            <a:ext cx="2759662" cy="1086325"/>
          </a:xfrm>
          <a:prstGeom prst="rect">
            <a:avLst/>
          </a:prstGeom>
          <a:noFill/>
          <a:ln>
            <a:noFill/>
          </a:ln>
        </p:spPr>
      </p:pic>
      <p:sp>
        <p:nvSpPr>
          <p:cNvPr id="1391" name="Google Shape;1391;p155"/>
          <p:cNvSpPr txBox="1"/>
          <p:nvPr/>
        </p:nvSpPr>
        <p:spPr>
          <a:xfrm>
            <a:off x="8134900" y="886075"/>
            <a:ext cx="864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375"/>
              </a:spcBef>
              <a:spcAft>
                <a:spcPts val="0"/>
              </a:spcAft>
              <a:buNone/>
            </a:pPr>
            <a:r>
              <a:rPr b="1" lang="en" sz="1200">
                <a:solidFill>
                  <a:srgbClr val="1F497D"/>
                </a:solidFill>
              </a:rPr>
              <a:t>GSLC</a:t>
            </a:r>
            <a:endParaRPr b="1" sz="1900"/>
          </a:p>
        </p:txBody>
      </p:sp>
      <p:sp>
        <p:nvSpPr>
          <p:cNvPr id="1392" name="Google Shape;1392;p155"/>
          <p:cNvSpPr txBox="1"/>
          <p:nvPr/>
        </p:nvSpPr>
        <p:spPr>
          <a:xfrm>
            <a:off x="8134900" y="2997275"/>
            <a:ext cx="864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375"/>
              </a:spcBef>
              <a:spcAft>
                <a:spcPts val="0"/>
              </a:spcAft>
              <a:buNone/>
            </a:pPr>
            <a:r>
              <a:rPr b="1" lang="en" sz="1200">
                <a:solidFill>
                  <a:srgbClr val="1F497D"/>
                </a:solidFill>
              </a:rPr>
              <a:t>INSAR</a:t>
            </a:r>
            <a:endParaRPr b="1" sz="1900"/>
          </a:p>
        </p:txBody>
      </p:sp>
      <p:sp>
        <p:nvSpPr>
          <p:cNvPr id="1393" name="Google Shape;1393;p155"/>
          <p:cNvSpPr txBox="1"/>
          <p:nvPr/>
        </p:nvSpPr>
        <p:spPr>
          <a:xfrm>
            <a:off x="6239225" y="3577025"/>
            <a:ext cx="12147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375"/>
              </a:spcBef>
              <a:spcAft>
                <a:spcPts val="0"/>
              </a:spcAft>
              <a:buNone/>
            </a:pPr>
            <a:r>
              <a:rPr b="1" lang="en" sz="1200">
                <a:solidFill>
                  <a:srgbClr val="1F497D"/>
                </a:solidFill>
              </a:rPr>
              <a:t>LiDAR ARD</a:t>
            </a:r>
            <a:endParaRPr b="1" sz="19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56"/>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CARD m</a:t>
            </a:r>
            <a:r>
              <a:rPr lang="en" sz="3000"/>
              <a:t>etadata specifications</a:t>
            </a:r>
            <a:endParaRPr sz="3000"/>
          </a:p>
        </p:txBody>
      </p:sp>
      <p:pic>
        <p:nvPicPr>
          <p:cNvPr id="1399" name="Google Shape;1399;p156"/>
          <p:cNvPicPr preferRelativeResize="0"/>
          <p:nvPr/>
        </p:nvPicPr>
        <p:blipFill>
          <a:blip r:embed="rId3">
            <a:alphaModFix/>
          </a:blip>
          <a:stretch>
            <a:fillRect/>
          </a:stretch>
        </p:blipFill>
        <p:spPr>
          <a:xfrm>
            <a:off x="132025" y="870175"/>
            <a:ext cx="2969349" cy="3701001"/>
          </a:xfrm>
          <a:prstGeom prst="rect">
            <a:avLst/>
          </a:prstGeom>
          <a:noFill/>
          <a:ln>
            <a:noFill/>
          </a:ln>
        </p:spPr>
      </p:pic>
      <p:pic>
        <p:nvPicPr>
          <p:cNvPr id="1400" name="Google Shape;1400;p156"/>
          <p:cNvPicPr preferRelativeResize="0"/>
          <p:nvPr/>
        </p:nvPicPr>
        <p:blipFill>
          <a:blip r:embed="rId4">
            <a:alphaModFix/>
          </a:blip>
          <a:stretch>
            <a:fillRect/>
          </a:stretch>
        </p:blipFill>
        <p:spPr>
          <a:xfrm>
            <a:off x="2150900" y="2000000"/>
            <a:ext cx="4369226" cy="2782825"/>
          </a:xfrm>
          <a:prstGeom prst="rect">
            <a:avLst/>
          </a:prstGeom>
          <a:noFill/>
          <a:ln>
            <a:noFill/>
          </a:ln>
        </p:spPr>
      </p:pic>
      <p:sp>
        <p:nvSpPr>
          <p:cNvPr id="1401" name="Google Shape;1401;p156"/>
          <p:cNvSpPr txBox="1"/>
          <p:nvPr/>
        </p:nvSpPr>
        <p:spPr>
          <a:xfrm>
            <a:off x="6367725" y="2981875"/>
            <a:ext cx="2776200" cy="1693200"/>
          </a:xfrm>
          <a:prstGeom prst="rect">
            <a:avLst/>
          </a:prstGeom>
          <a:noFill/>
          <a:ln>
            <a:noFill/>
          </a:ln>
        </p:spPr>
        <p:txBody>
          <a:bodyPr anchorCtr="0" anchor="t" bIns="91425" lIns="91425" spcFirstLastPara="1" rIns="91425" wrap="square" tIns="91425">
            <a:spAutoFit/>
          </a:bodyPr>
          <a:lstStyle/>
          <a:p>
            <a:pPr indent="-273050" lvl="0" marL="457200" marR="0" rtl="0" algn="l">
              <a:lnSpc>
                <a:spcPct val="100000"/>
              </a:lnSpc>
              <a:spcBef>
                <a:spcPts val="0"/>
              </a:spcBef>
              <a:spcAft>
                <a:spcPts val="0"/>
              </a:spcAft>
              <a:buClr>
                <a:schemeClr val="dk1"/>
              </a:buClr>
              <a:buSzPts val="700"/>
              <a:buChar char="●"/>
            </a:pPr>
            <a:r>
              <a:rPr lang="en">
                <a:solidFill>
                  <a:schemeClr val="dk1"/>
                </a:solidFill>
              </a:rPr>
              <a:t>Target requirement only</a:t>
            </a:r>
            <a:endParaRPr>
              <a:solidFill>
                <a:schemeClr val="dk1"/>
              </a:solidFill>
            </a:endParaRPr>
          </a:p>
          <a:p>
            <a:pPr indent="-273050" lvl="0" marL="457200" marR="0" rtl="0" algn="l">
              <a:lnSpc>
                <a:spcPct val="100000"/>
              </a:lnSpc>
              <a:spcBef>
                <a:spcPts val="0"/>
              </a:spcBef>
              <a:spcAft>
                <a:spcPts val="0"/>
              </a:spcAft>
              <a:buClr>
                <a:schemeClr val="dk1"/>
              </a:buClr>
              <a:buSzPts val="700"/>
              <a:buChar char="●"/>
            </a:pPr>
            <a:r>
              <a:rPr lang="en">
                <a:solidFill>
                  <a:schemeClr val="dk1"/>
                </a:solidFill>
              </a:rPr>
              <a:t>Full uptake by data providers</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273050" lvl="0" marL="457200" marR="0" rtl="0" algn="l">
              <a:lnSpc>
                <a:spcPct val="100000"/>
              </a:lnSpc>
              <a:spcBef>
                <a:spcPts val="0"/>
              </a:spcBef>
              <a:spcAft>
                <a:spcPts val="0"/>
              </a:spcAft>
              <a:buClr>
                <a:srgbClr val="C00000"/>
              </a:buClr>
              <a:buSzPts val="700"/>
              <a:buChar char="●"/>
            </a:pPr>
            <a:r>
              <a:rPr lang="en">
                <a:solidFill>
                  <a:srgbClr val="C00000"/>
                </a:solidFill>
              </a:rPr>
              <a:t>For ARD-OG: Proposal to consider for all CEOS ARD PFSs</a:t>
            </a:r>
            <a:endParaRPr>
              <a:solidFill>
                <a:srgbClr val="C00000"/>
              </a:solidFill>
            </a:endParaRPr>
          </a:p>
        </p:txBody>
      </p:sp>
      <p:sp>
        <p:nvSpPr>
          <p:cNvPr id="1402" name="Google Shape;1402;p156"/>
          <p:cNvSpPr txBox="1"/>
          <p:nvPr/>
        </p:nvSpPr>
        <p:spPr>
          <a:xfrm>
            <a:off x="2995975" y="4521100"/>
            <a:ext cx="28473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000">
                <a:solidFill>
                  <a:schemeClr val="dk1"/>
                </a:solidFill>
              </a:rPr>
              <a:t>XML metadata specification doc (NRB v5.5)</a:t>
            </a:r>
            <a:endParaRPr sz="900"/>
          </a:p>
        </p:txBody>
      </p:sp>
      <p:sp>
        <p:nvSpPr>
          <p:cNvPr id="1403" name="Google Shape;1403;p156"/>
          <p:cNvSpPr txBox="1"/>
          <p:nvPr/>
        </p:nvSpPr>
        <p:spPr>
          <a:xfrm>
            <a:off x="703375" y="4367275"/>
            <a:ext cx="13929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sz="1000">
                <a:solidFill>
                  <a:schemeClr val="dk1"/>
                </a:solidFill>
              </a:rPr>
              <a:t>Sample NRB product  </a:t>
            </a:r>
            <a:r>
              <a:rPr lang="en" sz="1000">
                <a:solidFill>
                  <a:schemeClr val="dk1"/>
                </a:solidFill>
              </a:rPr>
              <a:t>XML </a:t>
            </a:r>
            <a:r>
              <a:rPr lang="en" sz="1000">
                <a:solidFill>
                  <a:schemeClr val="dk1"/>
                </a:solidFill>
              </a:rPr>
              <a:t>metadata file</a:t>
            </a:r>
            <a:endParaRPr sz="900"/>
          </a:p>
        </p:txBody>
      </p:sp>
      <p:sp>
        <p:nvSpPr>
          <p:cNvPr id="1404" name="Google Shape;1404;p156"/>
          <p:cNvSpPr txBox="1"/>
          <p:nvPr>
            <p:ph idx="1" type="body"/>
          </p:nvPr>
        </p:nvSpPr>
        <p:spPr>
          <a:xfrm>
            <a:off x="3325750" y="969200"/>
            <a:ext cx="5692200" cy="1030800"/>
          </a:xfrm>
          <a:prstGeom prst="rect">
            <a:avLst/>
          </a:prstGeom>
        </p:spPr>
        <p:txBody>
          <a:bodyPr anchorCtr="0" anchor="t" bIns="34275" lIns="68575" spcFirstLastPara="1" rIns="68575" wrap="square" tIns="34275">
            <a:noAutofit/>
          </a:bodyPr>
          <a:lstStyle/>
          <a:p>
            <a:pPr indent="-273050" lvl="0" marL="457200" marR="0" rtl="0" algn="l">
              <a:lnSpc>
                <a:spcPct val="115000"/>
              </a:lnSpc>
              <a:spcBef>
                <a:spcPts val="0"/>
              </a:spcBef>
              <a:spcAft>
                <a:spcPts val="0"/>
              </a:spcAft>
              <a:buClr>
                <a:schemeClr val="dk1"/>
              </a:buClr>
              <a:buSzPts val="700"/>
              <a:buFont typeface="Arial"/>
              <a:buChar char="●"/>
            </a:pPr>
            <a:r>
              <a:rPr lang="en" sz="1400"/>
              <a:t>Metadata specification developed to accompany all SAR PSFs</a:t>
            </a:r>
            <a:endParaRPr sz="1400"/>
          </a:p>
          <a:p>
            <a:pPr indent="-273050" lvl="0" marL="457200" marR="0" rtl="0" algn="l">
              <a:lnSpc>
                <a:spcPct val="115000"/>
              </a:lnSpc>
              <a:spcBef>
                <a:spcPts val="0"/>
              </a:spcBef>
              <a:spcAft>
                <a:spcPts val="0"/>
              </a:spcAft>
              <a:buClr>
                <a:schemeClr val="dk1"/>
              </a:buClr>
              <a:buSzPts val="700"/>
              <a:buFont typeface="Arial"/>
              <a:buChar char="●"/>
            </a:pPr>
            <a:r>
              <a:rPr lang="en" sz="1400"/>
              <a:t>Specs for XML format but data provider may select other metadata formats (yaml, json, etc.)</a:t>
            </a:r>
            <a:endParaRPr sz="1400"/>
          </a:p>
          <a:p>
            <a:pPr indent="-273050" lvl="0" marL="457200" marR="0" rtl="0" algn="l">
              <a:lnSpc>
                <a:spcPct val="115000"/>
              </a:lnSpc>
              <a:spcBef>
                <a:spcPts val="0"/>
              </a:spcBef>
              <a:spcAft>
                <a:spcPts val="0"/>
              </a:spcAft>
              <a:buClr>
                <a:schemeClr val="dk1"/>
              </a:buClr>
              <a:buSzPts val="700"/>
              <a:buFont typeface="Arial"/>
              <a:buChar char="●"/>
            </a:pPr>
            <a:r>
              <a:rPr lang="en" sz="1400"/>
              <a:t>Consistent mapping with all PFS parameter names</a:t>
            </a:r>
            <a:endParaRPr sz="1500"/>
          </a:p>
        </p:txBody>
      </p:sp>
      <p:pic>
        <p:nvPicPr>
          <p:cNvPr id="1405" name="Google Shape;1405;p156"/>
          <p:cNvPicPr preferRelativeResize="0"/>
          <p:nvPr/>
        </p:nvPicPr>
        <p:blipFill>
          <a:blip r:embed="rId5">
            <a:alphaModFix/>
          </a:blip>
          <a:stretch>
            <a:fillRect/>
          </a:stretch>
        </p:blipFill>
        <p:spPr>
          <a:xfrm>
            <a:off x="6520126" y="2161626"/>
            <a:ext cx="2550301" cy="8202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9"/>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Sentinel-1 CARD4L</a:t>
            </a:r>
            <a:endParaRPr/>
          </a:p>
        </p:txBody>
      </p:sp>
      <p:sp>
        <p:nvSpPr>
          <p:cNvPr id="612" name="Google Shape;612;p89"/>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gamma-0 (optional beta-0, sigma-0)</a:t>
            </a:r>
            <a:endParaRPr/>
          </a:p>
          <a:p>
            <a:pPr indent="-254000" lvl="0" marL="254000" rtl="0" algn="l">
              <a:spcBef>
                <a:spcPts val="500"/>
              </a:spcBef>
              <a:spcAft>
                <a:spcPts val="0"/>
              </a:spcAft>
              <a:buClr>
                <a:schemeClr val="dk1"/>
              </a:buClr>
              <a:buSzPts val="2400"/>
              <a:buChar char="•"/>
            </a:pPr>
            <a:r>
              <a:rPr lang="en"/>
              <a:t>orthorectified (Copernicus DEM or MapZen DEM)</a:t>
            </a:r>
            <a:endParaRPr/>
          </a:p>
          <a:p>
            <a:pPr indent="-254000" lvl="0" marL="254000" rtl="0" algn="l">
              <a:spcBef>
                <a:spcPts val="500"/>
              </a:spcBef>
              <a:spcAft>
                <a:spcPts val="0"/>
              </a:spcAft>
              <a:buClr>
                <a:schemeClr val="dk1"/>
              </a:buClr>
              <a:buSzPts val="2400"/>
              <a:buChar char="•"/>
            </a:pPr>
            <a:r>
              <a:rPr lang="en"/>
              <a:t>radiometric terrain correction </a:t>
            </a:r>
            <a:endParaRPr/>
          </a:p>
          <a:p>
            <a:pPr indent="-254000" lvl="0" marL="254000" rtl="0" algn="l">
              <a:spcBef>
                <a:spcPts val="500"/>
              </a:spcBef>
              <a:spcAft>
                <a:spcPts val="0"/>
              </a:spcAft>
              <a:buClr>
                <a:schemeClr val="dk1"/>
              </a:buClr>
              <a:buSzPts val="2400"/>
              <a:buChar char="•"/>
            </a:pPr>
            <a:r>
              <a:rPr lang="en"/>
              <a:t>(optional) Lee speckle filtering </a:t>
            </a:r>
            <a:endParaRPr/>
          </a:p>
          <a:p>
            <a:pPr indent="-254000" lvl="0" marL="254000" rtl="0" algn="l">
              <a:spcBef>
                <a:spcPts val="500"/>
              </a:spcBef>
              <a:spcAft>
                <a:spcPts val="0"/>
              </a:spcAft>
              <a:buClr>
                <a:schemeClr val="dk1"/>
              </a:buClr>
              <a:buSzPts val="2400"/>
              <a:buChar char="•"/>
            </a:pPr>
            <a:r>
              <a:rPr lang="en"/>
              <a:t>all relevant meta-data</a:t>
            </a:r>
            <a:endParaRPr/>
          </a:p>
          <a:p>
            <a:pPr indent="-101600" lvl="0" marL="254000" rtl="0" algn="l">
              <a:spcBef>
                <a:spcPts val="500"/>
              </a:spcBef>
              <a:spcAft>
                <a:spcPts val="0"/>
              </a:spcAft>
              <a:buClr>
                <a:schemeClr val="dk1"/>
              </a:buClr>
              <a:buSzPts val="2400"/>
              <a:buNone/>
            </a:pPr>
            <a:r>
              <a:t/>
            </a:r>
            <a:endParaRPr/>
          </a:p>
          <a:p>
            <a:pPr indent="0" lvl="0" marL="0" rtl="0" algn="l">
              <a:spcBef>
                <a:spcPts val="500"/>
              </a:spcBef>
              <a:spcAft>
                <a:spcPts val="0"/>
              </a:spcAft>
              <a:buClr>
                <a:schemeClr val="dk1"/>
              </a:buClr>
              <a:buSzPts val="2400"/>
              <a:buNone/>
            </a:pPr>
            <a:r>
              <a:rPr lang="en"/>
              <a:t>Full Sentinel-1 archive + fresh data</a:t>
            </a:r>
            <a:endParaRPr/>
          </a:p>
        </p:txBody>
      </p:sp>
      <p:sp>
        <p:nvSpPr>
          <p:cNvPr id="613" name="Google Shape;613;p89"/>
          <p:cNvSpPr/>
          <p:nvPr/>
        </p:nvSpPr>
        <p:spPr>
          <a:xfrm>
            <a:off x="294438" y="4489171"/>
            <a:ext cx="8642078"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https://docs.sentinel-hub.com/api/latest/data/sentinel-1-grd/#processing-chain</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90"/>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a:t>Sentinel-1 CARD4L – on-demand</a:t>
            </a:r>
            <a:endParaRPr/>
          </a:p>
        </p:txBody>
      </p:sp>
      <p:sp>
        <p:nvSpPr>
          <p:cNvPr id="619" name="Google Shape;619;p90"/>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Process API</a:t>
            </a:r>
            <a:endParaRPr/>
          </a:p>
          <a:p>
            <a:pPr indent="-254000" lvl="0" marL="254000" rtl="0" algn="l">
              <a:spcBef>
                <a:spcPts val="500"/>
              </a:spcBef>
              <a:spcAft>
                <a:spcPts val="0"/>
              </a:spcAft>
              <a:buClr>
                <a:schemeClr val="dk1"/>
              </a:buClr>
              <a:buSzPts val="2400"/>
              <a:buChar char="•"/>
            </a:pPr>
            <a:r>
              <a:rPr lang="en"/>
              <a:t>OGC WCS/WMS/WMTS</a:t>
            </a:r>
            <a:endParaRPr/>
          </a:p>
          <a:p>
            <a:pPr indent="-254000" lvl="0" marL="254000" rtl="0" algn="l">
              <a:spcBef>
                <a:spcPts val="500"/>
              </a:spcBef>
              <a:spcAft>
                <a:spcPts val="0"/>
              </a:spcAft>
              <a:buClr>
                <a:schemeClr val="dk1"/>
              </a:buClr>
              <a:buSzPts val="2400"/>
              <a:buChar char="•"/>
            </a:pPr>
            <a:r>
              <a:rPr lang="en"/>
              <a:t>Batch processing – for pre-processing</a:t>
            </a:r>
            <a:endParaRPr/>
          </a:p>
          <a:p>
            <a:pPr indent="-254000" lvl="0" marL="254000" rtl="0" algn="l">
              <a:spcBef>
                <a:spcPts val="500"/>
              </a:spcBef>
              <a:spcAft>
                <a:spcPts val="0"/>
              </a:spcAft>
              <a:buClr>
                <a:schemeClr val="dk1"/>
              </a:buClr>
              <a:buSzPts val="2400"/>
              <a:buChar char="•"/>
            </a:pPr>
            <a:r>
              <a:rPr lang="en"/>
              <a:t>(Batch) Statistical API – for time-series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LR-Präsentation 16:9 Englisch">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